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2.xml" ContentType="application/vnd.openxmlformats-officedocument.presentationml.notesSlide+xml"/>
  <Override PartName="/ppt/tags/tag8.xml" ContentType="application/vnd.openxmlformats-officedocument.presentationml.tags+xml"/>
  <Override PartName="/ppt/notesSlides/notesSlide23.xml" ContentType="application/vnd.openxmlformats-officedocument.presentationml.notesSlide+xml"/>
  <Override PartName="/ppt/tags/tag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3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37"/>
  </p:notesMasterIdLst>
  <p:sldIdLst>
    <p:sldId id="262" r:id="rId2"/>
    <p:sldId id="261" r:id="rId3"/>
    <p:sldId id="260" r:id="rId4"/>
    <p:sldId id="256" r:id="rId5"/>
    <p:sldId id="258" r:id="rId6"/>
    <p:sldId id="257" r:id="rId7"/>
    <p:sldId id="263" r:id="rId8"/>
    <p:sldId id="259" r:id="rId9"/>
    <p:sldId id="264" r:id="rId10"/>
    <p:sldId id="266" r:id="rId11"/>
    <p:sldId id="265" r:id="rId12"/>
    <p:sldId id="282" r:id="rId13"/>
    <p:sldId id="267" r:id="rId14"/>
    <p:sldId id="287" r:id="rId15"/>
    <p:sldId id="268" r:id="rId16"/>
    <p:sldId id="285" r:id="rId17"/>
    <p:sldId id="269" r:id="rId18"/>
    <p:sldId id="286" r:id="rId19"/>
    <p:sldId id="283" r:id="rId20"/>
    <p:sldId id="270" r:id="rId21"/>
    <p:sldId id="271" r:id="rId22"/>
    <p:sldId id="272" r:id="rId23"/>
    <p:sldId id="274" r:id="rId24"/>
    <p:sldId id="276" r:id="rId25"/>
    <p:sldId id="278" r:id="rId26"/>
    <p:sldId id="279" r:id="rId27"/>
    <p:sldId id="280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</p:sldIdLst>
  <p:sldSz cx="5143500" cy="9144000" type="screen16x9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8A9"/>
    <a:srgbClr val="F6F6F6"/>
    <a:srgbClr val="2D9DFF"/>
    <a:srgbClr val="FF0066"/>
    <a:srgbClr val="0709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660"/>
  </p:normalViewPr>
  <p:slideViewPr>
    <p:cSldViewPr snapToGrid="0">
      <p:cViewPr varScale="1">
        <p:scale>
          <a:sx n="84" d="100"/>
          <a:sy n="84" d="100"/>
        </p:scale>
        <p:origin x="351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E13C7-EE10-4F15-AFEC-1C5584CD0963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3B472-D35B-47C4-98D1-D63B20B6D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035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436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99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198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17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2221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26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252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51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3174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7913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554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1629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16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3118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5541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8227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204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0834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4EB94-37E9-4316-8AE6-C95F7BD742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323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4EB94-37E9-4316-8AE6-C95F7BD742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2068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4EB94-37E9-4316-8AE6-C95F7BD742E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521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4EB94-37E9-4316-8AE6-C95F7BD742E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483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700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4EB94-37E9-4316-8AE6-C95F7BD742E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506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412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1108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4022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171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209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3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41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62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046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479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3B472-D35B-47C4-98D1-D63B20B6DE6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743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763" y="1496484"/>
            <a:ext cx="4371975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899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0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0818" y="486834"/>
            <a:ext cx="1109067" cy="77491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62908" cy="77491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869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8758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rgbClr val="070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597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rgbClr val="070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317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rgbClr val="070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533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3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37" y="2279653"/>
            <a:ext cx="4436269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937" y="6119286"/>
            <a:ext cx="4436269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504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102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486836"/>
            <a:ext cx="4436269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158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40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060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6657" y="1316569"/>
            <a:ext cx="2603897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644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6657" y="1316569"/>
            <a:ext cx="2603897" cy="6498167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33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616" y="486836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615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34973-A05E-4B99-B48D-5DA6D87903DA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3785" y="8475136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2597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AB453-6BB5-451E-A692-C18FD7150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795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4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25.png"/><Relationship Id="rId4" Type="http://schemas.openxmlformats.org/officeDocument/2006/relationships/image" Target="../media/image2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9.gif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30.jpg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31.jpg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9e7aacd5683a0468c99ffb30f5bfe3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65439" y="1042416"/>
            <a:ext cx="5870598" cy="6677136"/>
          </a:xfrm>
          <a:prstGeom prst="rect">
            <a:avLst/>
          </a:prstGeom>
        </p:spPr>
      </p:pic>
      <p:pic>
        <p:nvPicPr>
          <p:cNvPr id="8" name="图片 7" descr="9e7aacd5683a0468c99ffb30f5bfe3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65439" y="-8385"/>
            <a:ext cx="5870598" cy="77279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V="1">
            <a:off x="0" y="5264103"/>
            <a:ext cx="5143500" cy="3879896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1501740" y="4512602"/>
            <a:ext cx="2167066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3375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1501741" y="4512602"/>
            <a:ext cx="2167066" cy="611706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3375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1501741" y="4512602"/>
            <a:ext cx="2167066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85785">
              <a:defRPr/>
            </a:pPr>
            <a:r>
              <a:rPr lang="en-US" altLang="zh-CN" sz="3375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HELLO</a:t>
            </a:r>
            <a:endParaRPr lang="zh-CN" altLang="en-US" sz="3375" b="1" dirty="0">
              <a:solidFill>
                <a:prstClr val="white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Canblaster - Totem (Surkin Gravity Edit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14022" y="-1036939"/>
            <a:ext cx="257175" cy="2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44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6 L 0.00404 -0.00023 " pathEditMode="relative" rAng="0" ptsTypes="AA">
                                      <p:cBhvr>
                                        <p:cTn id="8" dur="417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9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1" dur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"/>
                            </p:stCondLst>
                            <p:childTnLst>
                              <p:par>
                                <p:cTn id="29" presetID="56" presetClass="path" presetSubtype="0" repeatCount="indefinite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6 L -6.25E-7 0.00023 " pathEditMode="relative" rAng="0" ptsTypes="AA">
                                      <p:cBhvr>
                                        <p:cTn id="30" dur="2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9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6.25E-7 -2.96296E-6 L 0.00625 0.00949 " pathEditMode="relative" rAng="0" ptsTypes="AA">
                                      <p:cBhvr>
                                        <p:cTn id="3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5" grpId="0"/>
      <p:bldP spid="15" grpId="1"/>
      <p:bldP spid="16" grpId="0"/>
      <p:bldP spid="16" grpId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: 空心 2">
            <a:extLst>
              <a:ext uri="{FF2B5EF4-FFF2-40B4-BE49-F238E27FC236}">
                <a16:creationId xmlns:a16="http://schemas.microsoft.com/office/drawing/2014/main" id="{AE9212F4-7B46-4182-A6F5-87158742968B}"/>
              </a:ext>
            </a:extLst>
          </p:cNvPr>
          <p:cNvSpPr/>
          <p:nvPr/>
        </p:nvSpPr>
        <p:spPr>
          <a:xfrm>
            <a:off x="1065736" y="3050841"/>
            <a:ext cx="3122024" cy="3122024"/>
          </a:xfrm>
          <a:prstGeom prst="donut">
            <a:avLst>
              <a:gd name="adj" fmla="val 5729"/>
            </a:avLst>
          </a:prstGeom>
          <a:gradFill>
            <a:gsLst>
              <a:gs pos="0">
                <a:srgbClr val="08AEEA"/>
              </a:gs>
              <a:gs pos="100000">
                <a:srgbClr val="2AF598"/>
              </a:gs>
            </a:gsLst>
            <a:lin ang="2700000" scaled="0"/>
          </a:gradFill>
          <a:ln>
            <a:noFill/>
          </a:ln>
          <a:effectLst>
            <a:outerShdw blurRad="317500" dist="114300" dir="5400000" algn="t" rotWithShape="0">
              <a:srgbClr val="21E3D2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8" rIns="38576" bIns="192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59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582826" y="4309717"/>
            <a:ext cx="4079963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关于选择一台洗碗机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582826" y="4309717"/>
            <a:ext cx="4079963" cy="611706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关于选择一台洗碗机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582829" y="4309717"/>
            <a:ext cx="4079963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3375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关于选择一台洗碗机</a:t>
            </a:r>
          </a:p>
        </p:txBody>
      </p:sp>
    </p:spTree>
    <p:extLst>
      <p:ext uri="{BB962C8B-B14F-4D97-AF65-F5344CB8AC3E}">
        <p14:creationId xmlns:p14="http://schemas.microsoft.com/office/powerpoint/2010/main" val="348934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56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1 -0.00857 L 4.16667E-6 0.00023 " pathEditMode="relative" rAng="0" ptsTypes="AA">
                                      <p:cBhvr>
                                        <p:cTn id="28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9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16667E-6 2.96296E-6 L 0.00625 0.00949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2" grpId="2"/>
      <p:bldP spid="13" grpId="0"/>
      <p:bldP spid="13" grpId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 descr="e7d195523061f1c0205959036996ad55c215b892a7aac5c0B9ADEF7896FB48F2EF97163A2DE1401E1875DEDC438B7864AD24CA23553DBBBD975DAF4CAD4A2592689FFB6CEE59FFA55B2702D0E5EE29CD460A1AC370B226DEBE908B2FF819E4A1FC4F1758D523790F4121B8C80FA7CB37F1EFCCA1FD7CA77B4DF45B8E73C5C3F5414A721527975475"/>
          <p:cNvGrpSpPr>
            <a:grpSpLocks noChangeAspect="1"/>
          </p:cNvGrpSpPr>
          <p:nvPr/>
        </p:nvGrpSpPr>
        <p:grpSpPr bwMode="auto">
          <a:xfrm flipH="1">
            <a:off x="2767427" y="3547701"/>
            <a:ext cx="1859792" cy="2242133"/>
            <a:chOff x="927" y="1237"/>
            <a:chExt cx="2257" cy="2721"/>
          </a:xfrm>
          <a:solidFill>
            <a:srgbClr val="0000AC"/>
          </a:solidFill>
          <a:effectLst>
            <a:glow rad="228600">
              <a:srgbClr val="0000AC">
                <a:alpha val="40000"/>
              </a:srgbClr>
            </a:glow>
          </a:effectLst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661" y="3907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844" y="1564"/>
              <a:ext cx="33" cy="33"/>
            </a:xfrm>
            <a:custGeom>
              <a:avLst/>
              <a:gdLst>
                <a:gd name="T0" fmla="*/ 18 w 35"/>
                <a:gd name="T1" fmla="*/ 35 h 35"/>
                <a:gd name="T2" fmla="*/ 35 w 35"/>
                <a:gd name="T3" fmla="*/ 18 h 35"/>
                <a:gd name="T4" fmla="*/ 18 w 35"/>
                <a:gd name="T5" fmla="*/ 0 h 35"/>
                <a:gd name="T6" fmla="*/ 5 w 35"/>
                <a:gd name="T7" fmla="*/ 5 h 35"/>
                <a:gd name="T8" fmla="*/ 0 w 35"/>
                <a:gd name="T9" fmla="*/ 18 h 35"/>
                <a:gd name="T10" fmla="*/ 18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8"/>
                    <a:pt x="8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2650" y="1998"/>
              <a:ext cx="29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2366" y="2181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2463" y="257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2586" y="2405"/>
              <a:ext cx="33" cy="33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7 h 35"/>
                <a:gd name="T4" fmla="*/ 17 w 35"/>
                <a:gd name="T5" fmla="*/ 35 h 35"/>
                <a:gd name="T6" fmla="*/ 30 w 35"/>
                <a:gd name="T7" fmla="*/ 30 h 35"/>
                <a:gd name="T8" fmla="*/ 35 w 35"/>
                <a:gd name="T9" fmla="*/ 17 h 35"/>
                <a:gd name="T10" fmla="*/ 17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22" y="35"/>
                    <a:pt x="26" y="33"/>
                    <a:pt x="30" y="30"/>
                  </a:cubicBezTo>
                  <a:cubicBezTo>
                    <a:pt x="33" y="26"/>
                    <a:pt x="35" y="22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2684" y="2380"/>
              <a:ext cx="30" cy="30"/>
            </a:xfrm>
            <a:custGeom>
              <a:avLst/>
              <a:gdLst>
                <a:gd name="T0" fmla="*/ 16 w 31"/>
                <a:gd name="T1" fmla="*/ 31 h 31"/>
                <a:gd name="T2" fmla="*/ 31 w 31"/>
                <a:gd name="T3" fmla="*/ 15 h 31"/>
                <a:gd name="T4" fmla="*/ 16 w 31"/>
                <a:gd name="T5" fmla="*/ 0 h 31"/>
                <a:gd name="T6" fmla="*/ 5 w 31"/>
                <a:gd name="T7" fmla="*/ 5 h 31"/>
                <a:gd name="T8" fmla="*/ 0 w 31"/>
                <a:gd name="T9" fmla="*/ 15 h 31"/>
                <a:gd name="T10" fmla="*/ 16 w 31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11" y="0"/>
                    <a:pt x="8" y="2"/>
                    <a:pt x="5" y="5"/>
                  </a:cubicBezTo>
                  <a:cubicBezTo>
                    <a:pt x="2" y="7"/>
                    <a:pt x="0" y="11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2507" y="2240"/>
              <a:ext cx="28" cy="28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26 w 30"/>
                <a:gd name="T7" fmla="*/ 26 h 30"/>
                <a:gd name="T8" fmla="*/ 30 w 30"/>
                <a:gd name="T9" fmla="*/ 15 h 30"/>
                <a:gd name="T10" fmla="*/ 15 w 3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ubicBezTo>
                    <a:pt x="19" y="30"/>
                    <a:pt x="23" y="29"/>
                    <a:pt x="26" y="26"/>
                  </a:cubicBezTo>
                  <a:cubicBezTo>
                    <a:pt x="28" y="23"/>
                    <a:pt x="30" y="19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2759" y="2240"/>
              <a:ext cx="29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2" name="Oval 14"/>
            <p:cNvSpPr>
              <a:spLocks noChangeArrowheads="1"/>
            </p:cNvSpPr>
            <p:nvPr/>
          </p:nvSpPr>
          <p:spPr bwMode="auto">
            <a:xfrm>
              <a:off x="2834" y="224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2813" y="2079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2886" y="2082"/>
              <a:ext cx="30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2957" y="2179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3040" y="2498"/>
              <a:ext cx="33" cy="34"/>
            </a:xfrm>
            <a:custGeom>
              <a:avLst/>
              <a:gdLst>
                <a:gd name="T0" fmla="*/ 17 w 35"/>
                <a:gd name="T1" fmla="*/ 36 h 36"/>
                <a:gd name="T2" fmla="*/ 35 w 35"/>
                <a:gd name="T3" fmla="*/ 18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8 h 36"/>
                <a:gd name="T10" fmla="*/ 17 w 35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27" y="36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12" y="0"/>
                    <a:pt x="8" y="2"/>
                    <a:pt x="5" y="6"/>
                  </a:cubicBezTo>
                  <a:cubicBezTo>
                    <a:pt x="1" y="9"/>
                    <a:pt x="0" y="13"/>
                    <a:pt x="0" y="18"/>
                  </a:cubicBezTo>
                  <a:cubicBezTo>
                    <a:pt x="0" y="28"/>
                    <a:pt x="7" y="36"/>
                    <a:pt x="1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2968" y="3103"/>
              <a:ext cx="34" cy="33"/>
            </a:xfrm>
            <a:custGeom>
              <a:avLst/>
              <a:gdLst>
                <a:gd name="T0" fmla="*/ 18 w 36"/>
                <a:gd name="T1" fmla="*/ 0 h 35"/>
                <a:gd name="T2" fmla="*/ 6 w 36"/>
                <a:gd name="T3" fmla="*/ 5 h 35"/>
                <a:gd name="T4" fmla="*/ 0 w 36"/>
                <a:gd name="T5" fmla="*/ 18 h 35"/>
                <a:gd name="T6" fmla="*/ 18 w 36"/>
                <a:gd name="T7" fmla="*/ 35 h 35"/>
                <a:gd name="T8" fmla="*/ 36 w 36"/>
                <a:gd name="T9" fmla="*/ 18 h 35"/>
                <a:gd name="T10" fmla="*/ 18 w 3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>
              <a:off x="3146" y="2769"/>
              <a:ext cx="29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9" name="Oval 21"/>
            <p:cNvSpPr>
              <a:spLocks noChangeArrowheads="1"/>
            </p:cNvSpPr>
            <p:nvPr/>
          </p:nvSpPr>
          <p:spPr bwMode="auto">
            <a:xfrm>
              <a:off x="3019" y="2820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2997" y="2993"/>
              <a:ext cx="33" cy="33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5 w 35"/>
                <a:gd name="T5" fmla="*/ 30 h 35"/>
                <a:gd name="T6" fmla="*/ 17 w 35"/>
                <a:gd name="T7" fmla="*/ 35 h 35"/>
                <a:gd name="T8" fmla="*/ 35 w 35"/>
                <a:gd name="T9" fmla="*/ 18 h 35"/>
                <a:gd name="T10" fmla="*/ 17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7" y="0"/>
                    <a:pt x="0" y="8"/>
                    <a:pt x="0" y="18"/>
                  </a:cubicBezTo>
                  <a:cubicBezTo>
                    <a:pt x="0" y="23"/>
                    <a:pt x="1" y="27"/>
                    <a:pt x="5" y="30"/>
                  </a:cubicBezTo>
                  <a:cubicBezTo>
                    <a:pt x="8" y="34"/>
                    <a:pt x="12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2936" y="2960"/>
              <a:ext cx="33" cy="3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7 h 35"/>
                <a:gd name="T4" fmla="*/ 18 w 35"/>
                <a:gd name="T5" fmla="*/ 35 h 35"/>
                <a:gd name="T6" fmla="*/ 35 w 35"/>
                <a:gd name="T7" fmla="*/ 17 h 35"/>
                <a:gd name="T8" fmla="*/ 30 w 35"/>
                <a:gd name="T9" fmla="*/ 5 h 35"/>
                <a:gd name="T10" fmla="*/ 18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3"/>
                    <a:pt x="33" y="8"/>
                    <a:pt x="30" y="5"/>
                  </a:cubicBezTo>
                  <a:cubicBezTo>
                    <a:pt x="27" y="2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2895" y="2857"/>
              <a:ext cx="33" cy="34"/>
            </a:xfrm>
            <a:custGeom>
              <a:avLst/>
              <a:gdLst>
                <a:gd name="T0" fmla="*/ 17 w 35"/>
                <a:gd name="T1" fmla="*/ 36 h 36"/>
                <a:gd name="T2" fmla="*/ 35 w 35"/>
                <a:gd name="T3" fmla="*/ 18 h 36"/>
                <a:gd name="T4" fmla="*/ 17 w 35"/>
                <a:gd name="T5" fmla="*/ 0 h 36"/>
                <a:gd name="T6" fmla="*/ 0 w 35"/>
                <a:gd name="T7" fmla="*/ 18 h 36"/>
                <a:gd name="T8" fmla="*/ 5 w 35"/>
                <a:gd name="T9" fmla="*/ 31 h 36"/>
                <a:gd name="T10" fmla="*/ 17 w 35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27" y="36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"/>
                    <a:pt x="1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3" name="Oval 25"/>
            <p:cNvSpPr>
              <a:spLocks noChangeArrowheads="1"/>
            </p:cNvSpPr>
            <p:nvPr/>
          </p:nvSpPr>
          <p:spPr bwMode="auto">
            <a:xfrm>
              <a:off x="2746" y="2709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4" name="Oval 26"/>
            <p:cNvSpPr>
              <a:spLocks noChangeArrowheads="1"/>
            </p:cNvSpPr>
            <p:nvPr/>
          </p:nvSpPr>
          <p:spPr bwMode="auto">
            <a:xfrm>
              <a:off x="2699" y="2796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2456" y="2917"/>
              <a:ext cx="33" cy="3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30 w 35"/>
                <a:gd name="T9" fmla="*/ 5 h 35"/>
                <a:gd name="T10" fmla="*/ 18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13"/>
                    <a:pt x="33" y="9"/>
                    <a:pt x="30" y="5"/>
                  </a:cubicBezTo>
                  <a:cubicBezTo>
                    <a:pt x="27" y="2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6" name="Oval 28"/>
            <p:cNvSpPr>
              <a:spLocks noChangeArrowheads="1"/>
            </p:cNvSpPr>
            <p:nvPr/>
          </p:nvSpPr>
          <p:spPr bwMode="auto">
            <a:xfrm>
              <a:off x="2349" y="3063"/>
              <a:ext cx="29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2258" y="2824"/>
              <a:ext cx="29" cy="28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30 w 30"/>
                <a:gd name="T7" fmla="*/ 15 h 30"/>
                <a:gd name="T8" fmla="*/ 26 w 30"/>
                <a:gd name="T9" fmla="*/ 4 h 30"/>
                <a:gd name="T10" fmla="*/ 15 w 3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ubicBezTo>
                    <a:pt x="30" y="11"/>
                    <a:pt x="28" y="7"/>
                    <a:pt x="26" y="4"/>
                  </a:cubicBezTo>
                  <a:cubicBezTo>
                    <a:pt x="23" y="1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8" name="Oval 30"/>
            <p:cNvSpPr>
              <a:spLocks noChangeArrowheads="1"/>
            </p:cNvSpPr>
            <p:nvPr/>
          </p:nvSpPr>
          <p:spPr bwMode="auto">
            <a:xfrm>
              <a:off x="2052" y="2995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9" name="Oval 31"/>
            <p:cNvSpPr>
              <a:spLocks noChangeArrowheads="1"/>
            </p:cNvSpPr>
            <p:nvPr/>
          </p:nvSpPr>
          <p:spPr bwMode="auto">
            <a:xfrm>
              <a:off x="2931" y="3301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2887" y="3232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2737" y="3198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2632" y="3198"/>
              <a:ext cx="34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17 w 35"/>
                <a:gd name="T5" fmla="*/ 0 h 35"/>
                <a:gd name="T6" fmla="*/ 0 w 35"/>
                <a:gd name="T7" fmla="*/ 18 h 35"/>
                <a:gd name="T8" fmla="*/ 5 w 35"/>
                <a:gd name="T9" fmla="*/ 30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5" y="30"/>
                  </a:cubicBezTo>
                  <a:cubicBezTo>
                    <a:pt x="8" y="33"/>
                    <a:pt x="13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3" name="Oval 35"/>
            <p:cNvSpPr>
              <a:spLocks noChangeArrowheads="1"/>
            </p:cNvSpPr>
            <p:nvPr/>
          </p:nvSpPr>
          <p:spPr bwMode="auto">
            <a:xfrm>
              <a:off x="2631" y="3454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4" name="Oval 36"/>
            <p:cNvSpPr>
              <a:spLocks noChangeArrowheads="1"/>
            </p:cNvSpPr>
            <p:nvPr/>
          </p:nvSpPr>
          <p:spPr bwMode="auto">
            <a:xfrm>
              <a:off x="2525" y="3497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2456" y="3542"/>
              <a:ext cx="34" cy="33"/>
            </a:xfrm>
            <a:custGeom>
              <a:avLst/>
              <a:gdLst>
                <a:gd name="T0" fmla="*/ 18 w 36"/>
                <a:gd name="T1" fmla="*/ 0 h 35"/>
                <a:gd name="T2" fmla="*/ 0 w 36"/>
                <a:gd name="T3" fmla="*/ 18 h 35"/>
                <a:gd name="T4" fmla="*/ 6 w 36"/>
                <a:gd name="T5" fmla="*/ 30 h 35"/>
                <a:gd name="T6" fmla="*/ 18 w 36"/>
                <a:gd name="T7" fmla="*/ 35 h 35"/>
                <a:gd name="T8" fmla="*/ 36 w 36"/>
                <a:gd name="T9" fmla="*/ 18 h 35"/>
                <a:gd name="T10" fmla="*/ 18 w 3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6" y="30"/>
                  </a:cubicBezTo>
                  <a:cubicBezTo>
                    <a:pt x="9" y="33"/>
                    <a:pt x="13" y="35"/>
                    <a:pt x="18" y="35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6" name="Oval 38"/>
            <p:cNvSpPr>
              <a:spLocks noChangeArrowheads="1"/>
            </p:cNvSpPr>
            <p:nvPr/>
          </p:nvSpPr>
          <p:spPr bwMode="auto">
            <a:xfrm>
              <a:off x="2367" y="3424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7" name="Oval 39"/>
            <p:cNvSpPr>
              <a:spLocks noChangeArrowheads="1"/>
            </p:cNvSpPr>
            <p:nvPr/>
          </p:nvSpPr>
          <p:spPr bwMode="auto">
            <a:xfrm>
              <a:off x="2299" y="3499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8" name="Oval 40"/>
            <p:cNvSpPr>
              <a:spLocks noChangeArrowheads="1"/>
            </p:cNvSpPr>
            <p:nvPr/>
          </p:nvSpPr>
          <p:spPr bwMode="auto">
            <a:xfrm>
              <a:off x="2253" y="3598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9" name="Oval 41"/>
            <p:cNvSpPr>
              <a:spLocks noChangeArrowheads="1"/>
            </p:cNvSpPr>
            <p:nvPr/>
          </p:nvSpPr>
          <p:spPr bwMode="auto">
            <a:xfrm>
              <a:off x="2357" y="3813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0" name="Oval 42"/>
            <p:cNvSpPr>
              <a:spLocks noChangeArrowheads="1"/>
            </p:cNvSpPr>
            <p:nvPr/>
          </p:nvSpPr>
          <p:spPr bwMode="auto">
            <a:xfrm>
              <a:off x="2299" y="3866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1" name="Oval 43"/>
            <p:cNvSpPr>
              <a:spLocks noChangeArrowheads="1"/>
            </p:cNvSpPr>
            <p:nvPr/>
          </p:nvSpPr>
          <p:spPr bwMode="auto">
            <a:xfrm>
              <a:off x="2178" y="3917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102" y="3485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3" name="Oval 45"/>
            <p:cNvSpPr>
              <a:spLocks noChangeArrowheads="1"/>
            </p:cNvSpPr>
            <p:nvPr/>
          </p:nvSpPr>
          <p:spPr bwMode="auto">
            <a:xfrm>
              <a:off x="2104" y="3574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4" name="Oval 46"/>
            <p:cNvSpPr>
              <a:spLocks noChangeArrowheads="1"/>
            </p:cNvSpPr>
            <p:nvPr/>
          </p:nvSpPr>
          <p:spPr bwMode="auto">
            <a:xfrm>
              <a:off x="2102" y="3657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5" name="Oval 47"/>
            <p:cNvSpPr>
              <a:spLocks noChangeArrowheads="1"/>
            </p:cNvSpPr>
            <p:nvPr/>
          </p:nvSpPr>
          <p:spPr bwMode="auto">
            <a:xfrm>
              <a:off x="1802" y="3920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1813" y="3672"/>
              <a:ext cx="33" cy="34"/>
            </a:xfrm>
            <a:custGeom>
              <a:avLst/>
              <a:gdLst>
                <a:gd name="T0" fmla="*/ 17 w 35"/>
                <a:gd name="T1" fmla="*/ 36 h 36"/>
                <a:gd name="T2" fmla="*/ 35 w 35"/>
                <a:gd name="T3" fmla="*/ 18 h 36"/>
                <a:gd name="T4" fmla="*/ 17 w 35"/>
                <a:gd name="T5" fmla="*/ 0 h 36"/>
                <a:gd name="T6" fmla="*/ 5 w 35"/>
                <a:gd name="T7" fmla="*/ 5 h 36"/>
                <a:gd name="T8" fmla="*/ 0 w 35"/>
                <a:gd name="T9" fmla="*/ 18 h 36"/>
                <a:gd name="T10" fmla="*/ 17 w 35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27" y="36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8"/>
                    <a:pt x="8" y="36"/>
                    <a:pt x="1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1585" y="3731"/>
              <a:ext cx="33" cy="33"/>
            </a:xfrm>
            <a:custGeom>
              <a:avLst/>
              <a:gdLst>
                <a:gd name="T0" fmla="*/ 17 w 35"/>
                <a:gd name="T1" fmla="*/ 0 h 35"/>
                <a:gd name="T2" fmla="*/ 5 w 35"/>
                <a:gd name="T3" fmla="*/ 5 h 35"/>
                <a:gd name="T4" fmla="*/ 0 w 35"/>
                <a:gd name="T5" fmla="*/ 17 h 35"/>
                <a:gd name="T6" fmla="*/ 17 w 35"/>
                <a:gd name="T7" fmla="*/ 35 h 35"/>
                <a:gd name="T8" fmla="*/ 35 w 35"/>
                <a:gd name="T9" fmla="*/ 17 h 35"/>
                <a:gd name="T10" fmla="*/ 17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8"/>
                    <a:pt x="0" y="13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8"/>
                    <a:pt x="2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1558" y="3582"/>
              <a:ext cx="28" cy="29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26 w 30"/>
                <a:gd name="T7" fmla="*/ 26 h 30"/>
                <a:gd name="T8" fmla="*/ 30 w 30"/>
                <a:gd name="T9" fmla="*/ 15 h 30"/>
                <a:gd name="T10" fmla="*/ 15 w 3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19" y="30"/>
                    <a:pt x="23" y="29"/>
                    <a:pt x="26" y="26"/>
                  </a:cubicBezTo>
                  <a:cubicBezTo>
                    <a:pt x="29" y="23"/>
                    <a:pt x="30" y="19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9" name="Oval 51"/>
            <p:cNvSpPr>
              <a:spLocks noChangeArrowheads="1"/>
            </p:cNvSpPr>
            <p:nvPr/>
          </p:nvSpPr>
          <p:spPr bwMode="auto">
            <a:xfrm>
              <a:off x="1498" y="3462"/>
              <a:ext cx="29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1902" y="3459"/>
              <a:ext cx="34" cy="3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30 w 35"/>
                <a:gd name="T9" fmla="*/ 5 h 35"/>
                <a:gd name="T10" fmla="*/ 18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13"/>
                    <a:pt x="34" y="9"/>
                    <a:pt x="30" y="5"/>
                  </a:cubicBezTo>
                  <a:cubicBezTo>
                    <a:pt x="27" y="2"/>
                    <a:pt x="23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1" name="Freeform 53"/>
            <p:cNvSpPr>
              <a:spLocks/>
            </p:cNvSpPr>
            <p:nvPr/>
          </p:nvSpPr>
          <p:spPr bwMode="auto">
            <a:xfrm>
              <a:off x="1820" y="3365"/>
              <a:ext cx="33" cy="34"/>
            </a:xfrm>
            <a:custGeom>
              <a:avLst/>
              <a:gdLst>
                <a:gd name="T0" fmla="*/ 18 w 35"/>
                <a:gd name="T1" fmla="*/ 0 h 36"/>
                <a:gd name="T2" fmla="*/ 0 w 35"/>
                <a:gd name="T3" fmla="*/ 18 h 36"/>
                <a:gd name="T4" fmla="*/ 18 w 35"/>
                <a:gd name="T5" fmla="*/ 36 h 36"/>
                <a:gd name="T6" fmla="*/ 35 w 35"/>
                <a:gd name="T7" fmla="*/ 18 h 36"/>
                <a:gd name="T8" fmla="*/ 30 w 35"/>
                <a:gd name="T9" fmla="*/ 6 h 36"/>
                <a:gd name="T10" fmla="*/ 18 w 3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7" y="36"/>
                    <a:pt x="35" y="28"/>
                    <a:pt x="35" y="18"/>
                  </a:cubicBezTo>
                  <a:cubicBezTo>
                    <a:pt x="35" y="13"/>
                    <a:pt x="33" y="9"/>
                    <a:pt x="30" y="6"/>
                  </a:cubicBezTo>
                  <a:cubicBezTo>
                    <a:pt x="27" y="2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2" name="Oval 54"/>
            <p:cNvSpPr>
              <a:spLocks noChangeArrowheads="1"/>
            </p:cNvSpPr>
            <p:nvPr/>
          </p:nvSpPr>
          <p:spPr bwMode="auto">
            <a:xfrm>
              <a:off x="1823" y="3228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3" name="Oval 55"/>
            <p:cNvSpPr>
              <a:spLocks noChangeArrowheads="1"/>
            </p:cNvSpPr>
            <p:nvPr/>
          </p:nvSpPr>
          <p:spPr bwMode="auto">
            <a:xfrm>
              <a:off x="1515" y="2656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4" name="Oval 56"/>
            <p:cNvSpPr>
              <a:spLocks noChangeArrowheads="1"/>
            </p:cNvSpPr>
            <p:nvPr/>
          </p:nvSpPr>
          <p:spPr bwMode="auto">
            <a:xfrm>
              <a:off x="2053" y="2698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5" name="Oval 57"/>
            <p:cNvSpPr>
              <a:spLocks noChangeArrowheads="1"/>
            </p:cNvSpPr>
            <p:nvPr/>
          </p:nvSpPr>
          <p:spPr bwMode="auto">
            <a:xfrm>
              <a:off x="1935" y="2328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6" name="Oval 58"/>
            <p:cNvSpPr>
              <a:spLocks noChangeArrowheads="1"/>
            </p:cNvSpPr>
            <p:nvPr/>
          </p:nvSpPr>
          <p:spPr bwMode="auto">
            <a:xfrm>
              <a:off x="1370" y="2464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1246" y="1976"/>
              <a:ext cx="33" cy="3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7 h 35"/>
                <a:gd name="T4" fmla="*/ 18 w 35"/>
                <a:gd name="T5" fmla="*/ 35 h 35"/>
                <a:gd name="T6" fmla="*/ 30 w 35"/>
                <a:gd name="T7" fmla="*/ 30 h 35"/>
                <a:gd name="T8" fmla="*/ 35 w 35"/>
                <a:gd name="T9" fmla="*/ 17 h 35"/>
                <a:gd name="T10" fmla="*/ 18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2" y="35"/>
                    <a:pt x="27" y="33"/>
                    <a:pt x="30" y="30"/>
                  </a:cubicBezTo>
                  <a:cubicBezTo>
                    <a:pt x="33" y="26"/>
                    <a:pt x="35" y="22"/>
                    <a:pt x="35" y="17"/>
                  </a:cubicBezTo>
                  <a:cubicBezTo>
                    <a:pt x="35" y="8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8" name="Freeform 60"/>
            <p:cNvSpPr>
              <a:spLocks/>
            </p:cNvSpPr>
            <p:nvPr/>
          </p:nvSpPr>
          <p:spPr bwMode="auto">
            <a:xfrm>
              <a:off x="1700" y="1346"/>
              <a:ext cx="33" cy="33"/>
            </a:xfrm>
            <a:custGeom>
              <a:avLst/>
              <a:gdLst>
                <a:gd name="T0" fmla="*/ 18 w 35"/>
                <a:gd name="T1" fmla="*/ 35 h 35"/>
                <a:gd name="T2" fmla="*/ 35 w 35"/>
                <a:gd name="T3" fmla="*/ 18 h 35"/>
                <a:gd name="T4" fmla="*/ 18 w 35"/>
                <a:gd name="T5" fmla="*/ 0 h 35"/>
                <a:gd name="T6" fmla="*/ 0 w 35"/>
                <a:gd name="T7" fmla="*/ 18 h 35"/>
                <a:gd name="T8" fmla="*/ 5 w 35"/>
                <a:gd name="T9" fmla="*/ 30 h 35"/>
                <a:gd name="T10" fmla="*/ 18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5" y="30"/>
                  </a:cubicBezTo>
                  <a:cubicBezTo>
                    <a:pt x="9" y="33"/>
                    <a:pt x="13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9" name="Oval 61"/>
            <p:cNvSpPr>
              <a:spLocks noChangeArrowheads="1"/>
            </p:cNvSpPr>
            <p:nvPr/>
          </p:nvSpPr>
          <p:spPr bwMode="auto">
            <a:xfrm>
              <a:off x="1711" y="1880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0" name="Oval 62"/>
            <p:cNvSpPr>
              <a:spLocks noChangeArrowheads="1"/>
            </p:cNvSpPr>
            <p:nvPr/>
          </p:nvSpPr>
          <p:spPr bwMode="auto">
            <a:xfrm>
              <a:off x="2010" y="1768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1" name="Oval 63"/>
            <p:cNvSpPr>
              <a:spLocks noChangeArrowheads="1"/>
            </p:cNvSpPr>
            <p:nvPr/>
          </p:nvSpPr>
          <p:spPr bwMode="auto">
            <a:xfrm>
              <a:off x="2099" y="1768"/>
              <a:ext cx="29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2" name="Oval 64"/>
            <p:cNvSpPr>
              <a:spLocks noChangeArrowheads="1"/>
            </p:cNvSpPr>
            <p:nvPr/>
          </p:nvSpPr>
          <p:spPr bwMode="auto">
            <a:xfrm>
              <a:off x="2010" y="1664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3" name="Oval 65"/>
            <p:cNvSpPr>
              <a:spLocks noChangeArrowheads="1"/>
            </p:cNvSpPr>
            <p:nvPr/>
          </p:nvSpPr>
          <p:spPr bwMode="auto">
            <a:xfrm>
              <a:off x="2097" y="1662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4" name="Freeform 66"/>
            <p:cNvSpPr>
              <a:spLocks/>
            </p:cNvSpPr>
            <p:nvPr/>
          </p:nvSpPr>
          <p:spPr bwMode="auto">
            <a:xfrm>
              <a:off x="1342" y="3063"/>
              <a:ext cx="34" cy="33"/>
            </a:xfrm>
            <a:custGeom>
              <a:avLst/>
              <a:gdLst>
                <a:gd name="T0" fmla="*/ 18 w 36"/>
                <a:gd name="T1" fmla="*/ 0 h 35"/>
                <a:gd name="T2" fmla="*/ 0 w 36"/>
                <a:gd name="T3" fmla="*/ 18 h 35"/>
                <a:gd name="T4" fmla="*/ 18 w 36"/>
                <a:gd name="T5" fmla="*/ 35 h 35"/>
                <a:gd name="T6" fmla="*/ 30 w 36"/>
                <a:gd name="T7" fmla="*/ 30 h 35"/>
                <a:gd name="T8" fmla="*/ 36 w 36"/>
                <a:gd name="T9" fmla="*/ 18 h 35"/>
                <a:gd name="T10" fmla="*/ 18 w 3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8" y="35"/>
                  </a:cubicBezTo>
                  <a:cubicBezTo>
                    <a:pt x="23" y="35"/>
                    <a:pt x="27" y="34"/>
                    <a:pt x="30" y="30"/>
                  </a:cubicBezTo>
                  <a:cubicBezTo>
                    <a:pt x="34" y="27"/>
                    <a:pt x="36" y="22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5" name="Freeform 67"/>
            <p:cNvSpPr>
              <a:spLocks/>
            </p:cNvSpPr>
            <p:nvPr/>
          </p:nvSpPr>
          <p:spPr bwMode="auto">
            <a:xfrm>
              <a:off x="1054" y="2533"/>
              <a:ext cx="33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30 w 35"/>
                <a:gd name="T5" fmla="*/ 5 h 35"/>
                <a:gd name="T6" fmla="*/ 17 w 35"/>
                <a:gd name="T7" fmla="*/ 0 h 35"/>
                <a:gd name="T8" fmla="*/ 0 w 35"/>
                <a:gd name="T9" fmla="*/ 18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8"/>
                  </a:cubicBezTo>
                  <a:cubicBezTo>
                    <a:pt x="35" y="13"/>
                    <a:pt x="33" y="8"/>
                    <a:pt x="30" y="5"/>
                  </a:cubicBezTo>
                  <a:cubicBezTo>
                    <a:pt x="27" y="2"/>
                    <a:pt x="22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6" name="Freeform 68"/>
            <p:cNvSpPr>
              <a:spLocks/>
            </p:cNvSpPr>
            <p:nvPr/>
          </p:nvSpPr>
          <p:spPr bwMode="auto">
            <a:xfrm>
              <a:off x="981" y="2461"/>
              <a:ext cx="33" cy="34"/>
            </a:xfrm>
            <a:custGeom>
              <a:avLst/>
              <a:gdLst>
                <a:gd name="T0" fmla="*/ 18 w 35"/>
                <a:gd name="T1" fmla="*/ 0 h 36"/>
                <a:gd name="T2" fmla="*/ 0 w 35"/>
                <a:gd name="T3" fmla="*/ 18 h 36"/>
                <a:gd name="T4" fmla="*/ 18 w 35"/>
                <a:gd name="T5" fmla="*/ 36 h 36"/>
                <a:gd name="T6" fmla="*/ 35 w 35"/>
                <a:gd name="T7" fmla="*/ 18 h 36"/>
                <a:gd name="T8" fmla="*/ 30 w 35"/>
                <a:gd name="T9" fmla="*/ 6 h 36"/>
                <a:gd name="T10" fmla="*/ 18 w 3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5" y="28"/>
                    <a:pt x="35" y="18"/>
                  </a:cubicBezTo>
                  <a:cubicBezTo>
                    <a:pt x="35" y="13"/>
                    <a:pt x="34" y="9"/>
                    <a:pt x="30" y="6"/>
                  </a:cubicBezTo>
                  <a:cubicBezTo>
                    <a:pt x="27" y="2"/>
                    <a:pt x="23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951" y="2308"/>
              <a:ext cx="33" cy="33"/>
            </a:xfrm>
            <a:custGeom>
              <a:avLst/>
              <a:gdLst>
                <a:gd name="T0" fmla="*/ 30 w 35"/>
                <a:gd name="T1" fmla="*/ 5 h 35"/>
                <a:gd name="T2" fmla="*/ 18 w 35"/>
                <a:gd name="T3" fmla="*/ 0 h 35"/>
                <a:gd name="T4" fmla="*/ 0 w 35"/>
                <a:gd name="T5" fmla="*/ 18 h 35"/>
                <a:gd name="T6" fmla="*/ 18 w 35"/>
                <a:gd name="T7" fmla="*/ 35 h 35"/>
                <a:gd name="T8" fmla="*/ 35 w 35"/>
                <a:gd name="T9" fmla="*/ 18 h 35"/>
                <a:gd name="T10" fmla="*/ 30 w 35"/>
                <a:gd name="T11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30" y="5"/>
                  </a:moveTo>
                  <a:cubicBezTo>
                    <a:pt x="27" y="2"/>
                    <a:pt x="23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8" y="35"/>
                  </a:cubicBezTo>
                  <a:cubicBezTo>
                    <a:pt x="28" y="35"/>
                    <a:pt x="35" y="28"/>
                    <a:pt x="35" y="18"/>
                  </a:cubicBezTo>
                  <a:cubicBezTo>
                    <a:pt x="35" y="13"/>
                    <a:pt x="34" y="9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8" name="Freeform 70"/>
            <p:cNvSpPr>
              <a:spLocks/>
            </p:cNvSpPr>
            <p:nvPr/>
          </p:nvSpPr>
          <p:spPr bwMode="auto">
            <a:xfrm>
              <a:off x="936" y="2169"/>
              <a:ext cx="29" cy="28"/>
            </a:xfrm>
            <a:custGeom>
              <a:avLst/>
              <a:gdLst>
                <a:gd name="T0" fmla="*/ 30 w 30"/>
                <a:gd name="T1" fmla="*/ 15 h 30"/>
                <a:gd name="T2" fmla="*/ 26 w 30"/>
                <a:gd name="T3" fmla="*/ 4 h 30"/>
                <a:gd name="T4" fmla="*/ 15 w 30"/>
                <a:gd name="T5" fmla="*/ 0 h 30"/>
                <a:gd name="T6" fmla="*/ 0 w 30"/>
                <a:gd name="T7" fmla="*/ 15 h 30"/>
                <a:gd name="T8" fmla="*/ 15 w 30"/>
                <a:gd name="T9" fmla="*/ 30 h 30"/>
                <a:gd name="T10" fmla="*/ 30 w 30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cubicBezTo>
                    <a:pt x="30" y="11"/>
                    <a:pt x="29" y="7"/>
                    <a:pt x="26" y="4"/>
                  </a:cubicBezTo>
                  <a:cubicBezTo>
                    <a:pt x="23" y="1"/>
                    <a:pt x="19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995" y="1831"/>
              <a:ext cx="34" cy="33"/>
            </a:xfrm>
            <a:custGeom>
              <a:avLst/>
              <a:gdLst>
                <a:gd name="T0" fmla="*/ 18 w 36"/>
                <a:gd name="T1" fmla="*/ 35 h 35"/>
                <a:gd name="T2" fmla="*/ 36 w 36"/>
                <a:gd name="T3" fmla="*/ 17 h 35"/>
                <a:gd name="T4" fmla="*/ 30 w 36"/>
                <a:gd name="T5" fmla="*/ 5 h 35"/>
                <a:gd name="T6" fmla="*/ 18 w 36"/>
                <a:gd name="T7" fmla="*/ 0 h 35"/>
                <a:gd name="T8" fmla="*/ 0 w 36"/>
                <a:gd name="T9" fmla="*/ 17 h 35"/>
                <a:gd name="T10" fmla="*/ 18 w 3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28" y="35"/>
                    <a:pt x="36" y="27"/>
                    <a:pt x="36" y="17"/>
                  </a:cubicBezTo>
                  <a:cubicBezTo>
                    <a:pt x="36" y="13"/>
                    <a:pt x="34" y="8"/>
                    <a:pt x="30" y="5"/>
                  </a:cubicBezTo>
                  <a:cubicBezTo>
                    <a:pt x="27" y="2"/>
                    <a:pt x="23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0" name="Oval 72"/>
            <p:cNvSpPr>
              <a:spLocks noChangeArrowheads="1"/>
            </p:cNvSpPr>
            <p:nvPr/>
          </p:nvSpPr>
          <p:spPr bwMode="auto">
            <a:xfrm>
              <a:off x="1345" y="1650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1" name="Oval 73"/>
            <p:cNvSpPr>
              <a:spLocks noChangeArrowheads="1"/>
            </p:cNvSpPr>
            <p:nvPr/>
          </p:nvSpPr>
          <p:spPr bwMode="auto">
            <a:xfrm>
              <a:off x="1286" y="1743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2" name="Freeform 74"/>
            <p:cNvSpPr>
              <a:spLocks/>
            </p:cNvSpPr>
            <p:nvPr/>
          </p:nvSpPr>
          <p:spPr bwMode="auto">
            <a:xfrm>
              <a:off x="1196" y="1749"/>
              <a:ext cx="28" cy="28"/>
            </a:xfrm>
            <a:custGeom>
              <a:avLst/>
              <a:gdLst>
                <a:gd name="T0" fmla="*/ 15 w 30"/>
                <a:gd name="T1" fmla="*/ 30 h 30"/>
                <a:gd name="T2" fmla="*/ 30 w 30"/>
                <a:gd name="T3" fmla="*/ 15 h 30"/>
                <a:gd name="T4" fmla="*/ 15 w 30"/>
                <a:gd name="T5" fmla="*/ 0 h 30"/>
                <a:gd name="T6" fmla="*/ 0 w 30"/>
                <a:gd name="T7" fmla="*/ 15 h 30"/>
                <a:gd name="T8" fmla="*/ 4 w 30"/>
                <a:gd name="T9" fmla="*/ 26 h 30"/>
                <a:gd name="T10" fmla="*/ 15 w 30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cubicBezTo>
                    <a:pt x="23" y="30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9"/>
                    <a:pt x="1" y="23"/>
                    <a:pt x="4" y="26"/>
                  </a:cubicBezTo>
                  <a:cubicBezTo>
                    <a:pt x="7" y="29"/>
                    <a:pt x="11" y="30"/>
                    <a:pt x="1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3" name="Freeform 75"/>
            <p:cNvSpPr>
              <a:spLocks/>
            </p:cNvSpPr>
            <p:nvPr/>
          </p:nvSpPr>
          <p:spPr bwMode="auto">
            <a:xfrm>
              <a:off x="1088" y="1633"/>
              <a:ext cx="33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30 w 35"/>
                <a:gd name="T5" fmla="*/ 5 h 35"/>
                <a:gd name="T6" fmla="*/ 17 w 35"/>
                <a:gd name="T7" fmla="*/ 0 h 35"/>
                <a:gd name="T8" fmla="*/ 0 w 35"/>
                <a:gd name="T9" fmla="*/ 18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8"/>
                  </a:cubicBezTo>
                  <a:cubicBezTo>
                    <a:pt x="35" y="13"/>
                    <a:pt x="33" y="8"/>
                    <a:pt x="30" y="5"/>
                  </a:cubicBezTo>
                  <a:cubicBezTo>
                    <a:pt x="26" y="2"/>
                    <a:pt x="22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1313" y="1406"/>
              <a:ext cx="34" cy="33"/>
            </a:xfrm>
            <a:custGeom>
              <a:avLst/>
              <a:gdLst>
                <a:gd name="T0" fmla="*/ 18 w 36"/>
                <a:gd name="T1" fmla="*/ 35 h 35"/>
                <a:gd name="T2" fmla="*/ 36 w 36"/>
                <a:gd name="T3" fmla="*/ 18 h 35"/>
                <a:gd name="T4" fmla="*/ 18 w 36"/>
                <a:gd name="T5" fmla="*/ 0 h 35"/>
                <a:gd name="T6" fmla="*/ 0 w 36"/>
                <a:gd name="T7" fmla="*/ 18 h 35"/>
                <a:gd name="T8" fmla="*/ 6 w 36"/>
                <a:gd name="T9" fmla="*/ 30 h 35"/>
                <a:gd name="T10" fmla="*/ 18 w 3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28" y="35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"/>
                    <a:pt x="2" y="27"/>
                    <a:pt x="6" y="30"/>
                  </a:cubicBezTo>
                  <a:cubicBezTo>
                    <a:pt x="9" y="34"/>
                    <a:pt x="13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5" name="Freeform 77"/>
            <p:cNvSpPr>
              <a:spLocks/>
            </p:cNvSpPr>
            <p:nvPr/>
          </p:nvSpPr>
          <p:spPr bwMode="auto">
            <a:xfrm>
              <a:off x="1558" y="1276"/>
              <a:ext cx="34" cy="33"/>
            </a:xfrm>
            <a:custGeom>
              <a:avLst/>
              <a:gdLst>
                <a:gd name="T0" fmla="*/ 18 w 36"/>
                <a:gd name="T1" fmla="*/ 35 h 35"/>
                <a:gd name="T2" fmla="*/ 36 w 36"/>
                <a:gd name="T3" fmla="*/ 18 h 35"/>
                <a:gd name="T4" fmla="*/ 18 w 36"/>
                <a:gd name="T5" fmla="*/ 0 h 35"/>
                <a:gd name="T6" fmla="*/ 0 w 36"/>
                <a:gd name="T7" fmla="*/ 18 h 35"/>
                <a:gd name="T8" fmla="*/ 6 w 36"/>
                <a:gd name="T9" fmla="*/ 30 h 35"/>
                <a:gd name="T10" fmla="*/ 18 w 3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6" y="30"/>
                  </a:cubicBezTo>
                  <a:cubicBezTo>
                    <a:pt x="9" y="33"/>
                    <a:pt x="13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6" name="Freeform 78"/>
            <p:cNvSpPr>
              <a:spLocks/>
            </p:cNvSpPr>
            <p:nvPr/>
          </p:nvSpPr>
          <p:spPr bwMode="auto">
            <a:xfrm>
              <a:off x="1692" y="1253"/>
              <a:ext cx="33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17 w 35"/>
                <a:gd name="T5" fmla="*/ 0 h 35"/>
                <a:gd name="T6" fmla="*/ 0 w 35"/>
                <a:gd name="T7" fmla="*/ 18 h 35"/>
                <a:gd name="T8" fmla="*/ 5 w 35"/>
                <a:gd name="T9" fmla="*/ 30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5" y="30"/>
                  </a:cubicBezTo>
                  <a:cubicBezTo>
                    <a:pt x="8" y="33"/>
                    <a:pt x="13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7" name="Oval 79"/>
            <p:cNvSpPr>
              <a:spLocks noChangeArrowheads="1"/>
            </p:cNvSpPr>
            <p:nvPr/>
          </p:nvSpPr>
          <p:spPr bwMode="auto">
            <a:xfrm>
              <a:off x="1794" y="1257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8" name="Freeform 80"/>
            <p:cNvSpPr>
              <a:spLocks/>
            </p:cNvSpPr>
            <p:nvPr/>
          </p:nvSpPr>
          <p:spPr bwMode="auto">
            <a:xfrm>
              <a:off x="1975" y="1242"/>
              <a:ext cx="33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17 w 35"/>
                <a:gd name="T5" fmla="*/ 0 h 35"/>
                <a:gd name="T6" fmla="*/ 0 w 35"/>
                <a:gd name="T7" fmla="*/ 18 h 35"/>
                <a:gd name="T8" fmla="*/ 5 w 35"/>
                <a:gd name="T9" fmla="*/ 30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"/>
                    <a:pt x="1" y="27"/>
                    <a:pt x="5" y="30"/>
                  </a:cubicBezTo>
                  <a:cubicBezTo>
                    <a:pt x="8" y="34"/>
                    <a:pt x="13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9" name="Oval 81"/>
            <p:cNvSpPr>
              <a:spLocks noChangeArrowheads="1"/>
            </p:cNvSpPr>
            <p:nvPr/>
          </p:nvSpPr>
          <p:spPr bwMode="auto">
            <a:xfrm>
              <a:off x="2340" y="1242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0" name="Oval 82"/>
            <p:cNvSpPr>
              <a:spLocks noChangeArrowheads="1"/>
            </p:cNvSpPr>
            <p:nvPr/>
          </p:nvSpPr>
          <p:spPr bwMode="auto">
            <a:xfrm>
              <a:off x="2561" y="1327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1" name="Oval 83"/>
            <p:cNvSpPr>
              <a:spLocks noChangeArrowheads="1"/>
            </p:cNvSpPr>
            <p:nvPr/>
          </p:nvSpPr>
          <p:spPr bwMode="auto">
            <a:xfrm>
              <a:off x="2636" y="1385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2" name="Oval 84"/>
            <p:cNvSpPr>
              <a:spLocks noChangeArrowheads="1"/>
            </p:cNvSpPr>
            <p:nvPr/>
          </p:nvSpPr>
          <p:spPr bwMode="auto">
            <a:xfrm>
              <a:off x="2268" y="1588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3" name="Oval 85"/>
            <p:cNvSpPr>
              <a:spLocks noChangeArrowheads="1"/>
            </p:cNvSpPr>
            <p:nvPr/>
          </p:nvSpPr>
          <p:spPr bwMode="auto">
            <a:xfrm>
              <a:off x="2268" y="1891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4" name="Freeform 86"/>
            <p:cNvSpPr>
              <a:spLocks/>
            </p:cNvSpPr>
            <p:nvPr/>
          </p:nvSpPr>
          <p:spPr bwMode="auto">
            <a:xfrm>
              <a:off x="2405" y="1686"/>
              <a:ext cx="33" cy="34"/>
            </a:xfrm>
            <a:custGeom>
              <a:avLst/>
              <a:gdLst>
                <a:gd name="T0" fmla="*/ 18 w 35"/>
                <a:gd name="T1" fmla="*/ 0 h 36"/>
                <a:gd name="T2" fmla="*/ 0 w 35"/>
                <a:gd name="T3" fmla="*/ 18 h 36"/>
                <a:gd name="T4" fmla="*/ 18 w 35"/>
                <a:gd name="T5" fmla="*/ 36 h 36"/>
                <a:gd name="T6" fmla="*/ 35 w 35"/>
                <a:gd name="T7" fmla="*/ 18 h 36"/>
                <a:gd name="T8" fmla="*/ 30 w 35"/>
                <a:gd name="T9" fmla="*/ 6 h 36"/>
                <a:gd name="T10" fmla="*/ 18 w 3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7" y="36"/>
                    <a:pt x="35" y="28"/>
                    <a:pt x="35" y="18"/>
                  </a:cubicBezTo>
                  <a:cubicBezTo>
                    <a:pt x="35" y="13"/>
                    <a:pt x="33" y="9"/>
                    <a:pt x="30" y="6"/>
                  </a:cubicBezTo>
                  <a:cubicBezTo>
                    <a:pt x="27" y="2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5" name="Oval 87"/>
            <p:cNvSpPr>
              <a:spLocks noChangeArrowheads="1"/>
            </p:cNvSpPr>
            <p:nvPr/>
          </p:nvSpPr>
          <p:spPr bwMode="auto">
            <a:xfrm>
              <a:off x="2600" y="1739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6" name="Freeform 88"/>
            <p:cNvSpPr>
              <a:spLocks noEditPoints="1"/>
            </p:cNvSpPr>
            <p:nvPr/>
          </p:nvSpPr>
          <p:spPr bwMode="auto">
            <a:xfrm>
              <a:off x="2952" y="2174"/>
              <a:ext cx="126" cy="362"/>
            </a:xfrm>
            <a:custGeom>
              <a:avLst/>
              <a:gdLst>
                <a:gd name="T0" fmla="*/ 26 w 134"/>
                <a:gd name="T1" fmla="*/ 46 h 384"/>
                <a:gd name="T2" fmla="*/ 46 w 134"/>
                <a:gd name="T3" fmla="*/ 23 h 384"/>
                <a:gd name="T4" fmla="*/ 23 w 134"/>
                <a:gd name="T5" fmla="*/ 0 h 384"/>
                <a:gd name="T6" fmla="*/ 0 w 134"/>
                <a:gd name="T7" fmla="*/ 23 h 384"/>
                <a:gd name="T8" fmla="*/ 20 w 134"/>
                <a:gd name="T9" fmla="*/ 46 h 384"/>
                <a:gd name="T10" fmla="*/ 20 w 134"/>
                <a:gd name="T11" fmla="*/ 273 h 384"/>
                <a:gd name="T12" fmla="*/ 21 w 134"/>
                <a:gd name="T13" fmla="*/ 274 h 384"/>
                <a:gd name="T14" fmla="*/ 21 w 134"/>
                <a:gd name="T15" fmla="*/ 275 h 384"/>
                <a:gd name="T16" fmla="*/ 21 w 134"/>
                <a:gd name="T17" fmla="*/ 275 h 384"/>
                <a:gd name="T18" fmla="*/ 93 w 134"/>
                <a:gd name="T19" fmla="*/ 347 h 384"/>
                <a:gd name="T20" fmla="*/ 88 w 134"/>
                <a:gd name="T21" fmla="*/ 361 h 384"/>
                <a:gd name="T22" fmla="*/ 111 w 134"/>
                <a:gd name="T23" fmla="*/ 384 h 384"/>
                <a:gd name="T24" fmla="*/ 134 w 134"/>
                <a:gd name="T25" fmla="*/ 361 h 384"/>
                <a:gd name="T26" fmla="*/ 111 w 134"/>
                <a:gd name="T27" fmla="*/ 338 h 384"/>
                <a:gd name="T28" fmla="*/ 97 w 134"/>
                <a:gd name="T29" fmla="*/ 343 h 384"/>
                <a:gd name="T30" fmla="*/ 26 w 134"/>
                <a:gd name="T31" fmla="*/ 272 h 384"/>
                <a:gd name="T32" fmla="*/ 26 w 134"/>
                <a:gd name="T33" fmla="*/ 46 h 384"/>
                <a:gd name="T34" fmla="*/ 99 w 134"/>
                <a:gd name="T35" fmla="*/ 349 h 384"/>
                <a:gd name="T36" fmla="*/ 111 w 134"/>
                <a:gd name="T37" fmla="*/ 343 h 384"/>
                <a:gd name="T38" fmla="*/ 129 w 134"/>
                <a:gd name="T39" fmla="*/ 361 h 384"/>
                <a:gd name="T40" fmla="*/ 111 w 134"/>
                <a:gd name="T41" fmla="*/ 379 h 384"/>
                <a:gd name="T42" fmla="*/ 94 w 134"/>
                <a:gd name="T43" fmla="*/ 361 h 384"/>
                <a:gd name="T44" fmla="*/ 99 w 134"/>
                <a:gd name="T45" fmla="*/ 349 h 384"/>
                <a:gd name="T46" fmla="*/ 6 w 134"/>
                <a:gd name="T47" fmla="*/ 23 h 384"/>
                <a:gd name="T48" fmla="*/ 23 w 134"/>
                <a:gd name="T49" fmla="*/ 6 h 384"/>
                <a:gd name="T50" fmla="*/ 41 w 134"/>
                <a:gd name="T51" fmla="*/ 23 h 384"/>
                <a:gd name="T52" fmla="*/ 23 w 134"/>
                <a:gd name="T53" fmla="*/ 41 h 384"/>
                <a:gd name="T54" fmla="*/ 6 w 134"/>
                <a:gd name="T55" fmla="*/ 2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4" h="384">
                  <a:moveTo>
                    <a:pt x="26" y="46"/>
                  </a:moveTo>
                  <a:cubicBezTo>
                    <a:pt x="37" y="44"/>
                    <a:pt x="46" y="35"/>
                    <a:pt x="46" y="23"/>
                  </a:cubicBezTo>
                  <a:cubicBezTo>
                    <a:pt x="46" y="11"/>
                    <a:pt x="36" y="0"/>
                    <a:pt x="23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35"/>
                    <a:pt x="9" y="44"/>
                    <a:pt x="20" y="46"/>
                  </a:cubicBezTo>
                  <a:cubicBezTo>
                    <a:pt x="20" y="273"/>
                    <a:pt x="20" y="273"/>
                    <a:pt x="20" y="273"/>
                  </a:cubicBezTo>
                  <a:cubicBezTo>
                    <a:pt x="20" y="273"/>
                    <a:pt x="21" y="274"/>
                    <a:pt x="21" y="274"/>
                  </a:cubicBezTo>
                  <a:cubicBezTo>
                    <a:pt x="21" y="274"/>
                    <a:pt x="21" y="274"/>
                    <a:pt x="21" y="275"/>
                  </a:cubicBezTo>
                  <a:cubicBezTo>
                    <a:pt x="21" y="275"/>
                    <a:pt x="21" y="275"/>
                    <a:pt x="21" y="275"/>
                  </a:cubicBezTo>
                  <a:cubicBezTo>
                    <a:pt x="93" y="347"/>
                    <a:pt x="93" y="347"/>
                    <a:pt x="93" y="347"/>
                  </a:cubicBezTo>
                  <a:cubicBezTo>
                    <a:pt x="90" y="351"/>
                    <a:pt x="88" y="356"/>
                    <a:pt x="88" y="361"/>
                  </a:cubicBezTo>
                  <a:cubicBezTo>
                    <a:pt x="88" y="374"/>
                    <a:pt x="99" y="384"/>
                    <a:pt x="111" y="384"/>
                  </a:cubicBezTo>
                  <a:cubicBezTo>
                    <a:pt x="124" y="384"/>
                    <a:pt x="134" y="374"/>
                    <a:pt x="134" y="361"/>
                  </a:cubicBezTo>
                  <a:cubicBezTo>
                    <a:pt x="134" y="348"/>
                    <a:pt x="124" y="338"/>
                    <a:pt x="111" y="338"/>
                  </a:cubicBezTo>
                  <a:cubicBezTo>
                    <a:pt x="106" y="338"/>
                    <a:pt x="101" y="340"/>
                    <a:pt x="97" y="343"/>
                  </a:cubicBezTo>
                  <a:cubicBezTo>
                    <a:pt x="26" y="272"/>
                    <a:pt x="26" y="272"/>
                    <a:pt x="26" y="272"/>
                  </a:cubicBezTo>
                  <a:lnTo>
                    <a:pt x="26" y="46"/>
                  </a:lnTo>
                  <a:close/>
                  <a:moveTo>
                    <a:pt x="99" y="349"/>
                  </a:moveTo>
                  <a:cubicBezTo>
                    <a:pt x="102" y="345"/>
                    <a:pt x="106" y="343"/>
                    <a:pt x="111" y="343"/>
                  </a:cubicBezTo>
                  <a:cubicBezTo>
                    <a:pt x="121" y="343"/>
                    <a:pt x="129" y="351"/>
                    <a:pt x="129" y="361"/>
                  </a:cubicBezTo>
                  <a:cubicBezTo>
                    <a:pt x="129" y="371"/>
                    <a:pt x="121" y="379"/>
                    <a:pt x="111" y="379"/>
                  </a:cubicBezTo>
                  <a:cubicBezTo>
                    <a:pt x="101" y="379"/>
                    <a:pt x="94" y="371"/>
                    <a:pt x="94" y="361"/>
                  </a:cubicBezTo>
                  <a:cubicBezTo>
                    <a:pt x="94" y="356"/>
                    <a:pt x="95" y="352"/>
                    <a:pt x="99" y="349"/>
                  </a:cubicBezTo>
                  <a:close/>
                  <a:moveTo>
                    <a:pt x="6" y="23"/>
                  </a:moveTo>
                  <a:cubicBezTo>
                    <a:pt x="6" y="13"/>
                    <a:pt x="13" y="6"/>
                    <a:pt x="23" y="6"/>
                  </a:cubicBezTo>
                  <a:cubicBezTo>
                    <a:pt x="33" y="6"/>
                    <a:pt x="41" y="13"/>
                    <a:pt x="41" y="23"/>
                  </a:cubicBezTo>
                  <a:cubicBezTo>
                    <a:pt x="41" y="33"/>
                    <a:pt x="33" y="41"/>
                    <a:pt x="23" y="41"/>
                  </a:cubicBezTo>
                  <a:cubicBezTo>
                    <a:pt x="13" y="41"/>
                    <a:pt x="6" y="3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7" name="Freeform 89"/>
            <p:cNvSpPr>
              <a:spLocks noEditPoints="1"/>
            </p:cNvSpPr>
            <p:nvPr/>
          </p:nvSpPr>
          <p:spPr bwMode="auto">
            <a:xfrm>
              <a:off x="2931" y="2816"/>
              <a:ext cx="126" cy="182"/>
            </a:xfrm>
            <a:custGeom>
              <a:avLst/>
              <a:gdLst>
                <a:gd name="T0" fmla="*/ 111 w 134"/>
                <a:gd name="T1" fmla="*/ 0 h 193"/>
                <a:gd name="T2" fmla="*/ 88 w 134"/>
                <a:gd name="T3" fmla="*/ 22 h 193"/>
                <a:gd name="T4" fmla="*/ 93 w 134"/>
                <a:gd name="T5" fmla="*/ 37 h 193"/>
                <a:gd name="T6" fmla="*/ 56 w 134"/>
                <a:gd name="T7" fmla="*/ 73 h 193"/>
                <a:gd name="T8" fmla="*/ 56 w 134"/>
                <a:gd name="T9" fmla="*/ 74 h 193"/>
                <a:gd name="T10" fmla="*/ 56 w 134"/>
                <a:gd name="T11" fmla="*/ 75 h 193"/>
                <a:gd name="T12" fmla="*/ 56 w 134"/>
                <a:gd name="T13" fmla="*/ 134 h 193"/>
                <a:gd name="T14" fmla="*/ 37 w 134"/>
                <a:gd name="T15" fmla="*/ 153 h 193"/>
                <a:gd name="T16" fmla="*/ 23 w 134"/>
                <a:gd name="T17" fmla="*/ 147 h 193"/>
                <a:gd name="T18" fmla="*/ 0 w 134"/>
                <a:gd name="T19" fmla="*/ 170 h 193"/>
                <a:gd name="T20" fmla="*/ 23 w 134"/>
                <a:gd name="T21" fmla="*/ 193 h 193"/>
                <a:gd name="T22" fmla="*/ 45 w 134"/>
                <a:gd name="T23" fmla="*/ 170 h 193"/>
                <a:gd name="T24" fmla="*/ 40 w 134"/>
                <a:gd name="T25" fmla="*/ 156 h 193"/>
                <a:gd name="T26" fmla="*/ 60 w 134"/>
                <a:gd name="T27" fmla="*/ 137 h 193"/>
                <a:gd name="T28" fmla="*/ 61 w 134"/>
                <a:gd name="T29" fmla="*/ 136 h 193"/>
                <a:gd name="T30" fmla="*/ 61 w 134"/>
                <a:gd name="T31" fmla="*/ 135 h 193"/>
                <a:gd name="T32" fmla="*/ 61 w 134"/>
                <a:gd name="T33" fmla="*/ 76 h 193"/>
                <a:gd name="T34" fmla="*/ 97 w 134"/>
                <a:gd name="T35" fmla="*/ 40 h 193"/>
                <a:gd name="T36" fmla="*/ 111 w 134"/>
                <a:gd name="T37" fmla="*/ 45 h 193"/>
                <a:gd name="T38" fmla="*/ 134 w 134"/>
                <a:gd name="T39" fmla="*/ 22 h 193"/>
                <a:gd name="T40" fmla="*/ 111 w 134"/>
                <a:gd name="T41" fmla="*/ 0 h 193"/>
                <a:gd name="T42" fmla="*/ 23 w 134"/>
                <a:gd name="T43" fmla="*/ 188 h 193"/>
                <a:gd name="T44" fmla="*/ 5 w 134"/>
                <a:gd name="T45" fmla="*/ 170 h 193"/>
                <a:gd name="T46" fmla="*/ 23 w 134"/>
                <a:gd name="T47" fmla="*/ 153 h 193"/>
                <a:gd name="T48" fmla="*/ 35 w 134"/>
                <a:gd name="T49" fmla="*/ 158 h 193"/>
                <a:gd name="T50" fmla="*/ 40 w 134"/>
                <a:gd name="T51" fmla="*/ 170 h 193"/>
                <a:gd name="T52" fmla="*/ 23 w 134"/>
                <a:gd name="T53" fmla="*/ 188 h 193"/>
                <a:gd name="T54" fmla="*/ 111 w 134"/>
                <a:gd name="T55" fmla="*/ 40 h 193"/>
                <a:gd name="T56" fmla="*/ 93 w 134"/>
                <a:gd name="T57" fmla="*/ 22 h 193"/>
                <a:gd name="T58" fmla="*/ 111 w 134"/>
                <a:gd name="T59" fmla="*/ 5 h 193"/>
                <a:gd name="T60" fmla="*/ 128 w 134"/>
                <a:gd name="T61" fmla="*/ 22 h 193"/>
                <a:gd name="T62" fmla="*/ 111 w 134"/>
                <a:gd name="T63" fmla="*/ 4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193">
                  <a:moveTo>
                    <a:pt x="111" y="0"/>
                  </a:moveTo>
                  <a:cubicBezTo>
                    <a:pt x="98" y="0"/>
                    <a:pt x="88" y="10"/>
                    <a:pt x="88" y="22"/>
                  </a:cubicBezTo>
                  <a:cubicBezTo>
                    <a:pt x="88" y="28"/>
                    <a:pt x="90" y="33"/>
                    <a:pt x="93" y="37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73"/>
                    <a:pt x="56" y="74"/>
                    <a:pt x="56" y="74"/>
                  </a:cubicBezTo>
                  <a:cubicBezTo>
                    <a:pt x="56" y="74"/>
                    <a:pt x="56" y="75"/>
                    <a:pt x="56" y="75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3" y="149"/>
                    <a:pt x="28" y="147"/>
                    <a:pt x="23" y="147"/>
                  </a:cubicBezTo>
                  <a:cubicBezTo>
                    <a:pt x="10" y="147"/>
                    <a:pt x="0" y="158"/>
                    <a:pt x="0" y="170"/>
                  </a:cubicBezTo>
                  <a:cubicBezTo>
                    <a:pt x="0" y="183"/>
                    <a:pt x="10" y="193"/>
                    <a:pt x="23" y="193"/>
                  </a:cubicBezTo>
                  <a:cubicBezTo>
                    <a:pt x="35" y="193"/>
                    <a:pt x="45" y="183"/>
                    <a:pt x="45" y="170"/>
                  </a:cubicBezTo>
                  <a:cubicBezTo>
                    <a:pt x="45" y="165"/>
                    <a:pt x="44" y="160"/>
                    <a:pt x="40" y="156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6"/>
                    <a:pt x="61" y="136"/>
                    <a:pt x="61" y="136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1" y="43"/>
                    <a:pt x="105" y="45"/>
                    <a:pt x="111" y="45"/>
                  </a:cubicBezTo>
                  <a:cubicBezTo>
                    <a:pt x="123" y="45"/>
                    <a:pt x="134" y="35"/>
                    <a:pt x="134" y="22"/>
                  </a:cubicBezTo>
                  <a:cubicBezTo>
                    <a:pt x="134" y="10"/>
                    <a:pt x="123" y="0"/>
                    <a:pt x="111" y="0"/>
                  </a:cubicBezTo>
                  <a:close/>
                  <a:moveTo>
                    <a:pt x="23" y="188"/>
                  </a:moveTo>
                  <a:cubicBezTo>
                    <a:pt x="13" y="188"/>
                    <a:pt x="5" y="180"/>
                    <a:pt x="5" y="170"/>
                  </a:cubicBezTo>
                  <a:cubicBezTo>
                    <a:pt x="5" y="161"/>
                    <a:pt x="13" y="153"/>
                    <a:pt x="23" y="153"/>
                  </a:cubicBezTo>
                  <a:cubicBezTo>
                    <a:pt x="27" y="153"/>
                    <a:pt x="32" y="155"/>
                    <a:pt x="35" y="158"/>
                  </a:cubicBezTo>
                  <a:cubicBezTo>
                    <a:pt x="38" y="161"/>
                    <a:pt x="40" y="166"/>
                    <a:pt x="40" y="170"/>
                  </a:cubicBezTo>
                  <a:cubicBezTo>
                    <a:pt x="40" y="180"/>
                    <a:pt x="32" y="188"/>
                    <a:pt x="23" y="188"/>
                  </a:cubicBezTo>
                  <a:close/>
                  <a:moveTo>
                    <a:pt x="111" y="40"/>
                  </a:moveTo>
                  <a:cubicBezTo>
                    <a:pt x="101" y="40"/>
                    <a:pt x="93" y="32"/>
                    <a:pt x="93" y="22"/>
                  </a:cubicBezTo>
                  <a:cubicBezTo>
                    <a:pt x="93" y="13"/>
                    <a:pt x="101" y="5"/>
                    <a:pt x="111" y="5"/>
                  </a:cubicBezTo>
                  <a:cubicBezTo>
                    <a:pt x="120" y="5"/>
                    <a:pt x="128" y="13"/>
                    <a:pt x="128" y="22"/>
                  </a:cubicBezTo>
                  <a:cubicBezTo>
                    <a:pt x="128" y="32"/>
                    <a:pt x="120" y="40"/>
                    <a:pt x="11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>
              <a:off x="2750" y="2371"/>
              <a:ext cx="185" cy="464"/>
            </a:xfrm>
            <a:custGeom>
              <a:avLst/>
              <a:gdLst>
                <a:gd name="T0" fmla="*/ 176 w 196"/>
                <a:gd name="T1" fmla="*/ 261 h 491"/>
                <a:gd name="T2" fmla="*/ 175 w 196"/>
                <a:gd name="T3" fmla="*/ 260 h 491"/>
                <a:gd name="T4" fmla="*/ 173 w 196"/>
                <a:gd name="T5" fmla="*/ 258 h 491"/>
                <a:gd name="T6" fmla="*/ 30 w 196"/>
                <a:gd name="T7" fmla="*/ 115 h 491"/>
                <a:gd name="T8" fmla="*/ 30 w 196"/>
                <a:gd name="T9" fmla="*/ 50 h 491"/>
                <a:gd name="T10" fmla="*/ 51 w 196"/>
                <a:gd name="T11" fmla="*/ 25 h 491"/>
                <a:gd name="T12" fmla="*/ 25 w 196"/>
                <a:gd name="T13" fmla="*/ 0 h 491"/>
                <a:gd name="T14" fmla="*/ 0 w 196"/>
                <a:gd name="T15" fmla="*/ 25 h 491"/>
                <a:gd name="T16" fmla="*/ 20 w 196"/>
                <a:gd name="T17" fmla="*/ 50 h 491"/>
                <a:gd name="T18" fmla="*/ 20 w 196"/>
                <a:gd name="T19" fmla="*/ 117 h 491"/>
                <a:gd name="T20" fmla="*/ 21 w 196"/>
                <a:gd name="T21" fmla="*/ 119 h 491"/>
                <a:gd name="T22" fmla="*/ 22 w 196"/>
                <a:gd name="T23" fmla="*/ 121 h 491"/>
                <a:gd name="T24" fmla="*/ 166 w 196"/>
                <a:gd name="T25" fmla="*/ 265 h 491"/>
                <a:gd name="T26" fmla="*/ 166 w 196"/>
                <a:gd name="T27" fmla="*/ 441 h 491"/>
                <a:gd name="T28" fmla="*/ 146 w 196"/>
                <a:gd name="T29" fmla="*/ 466 h 491"/>
                <a:gd name="T30" fmla="*/ 171 w 196"/>
                <a:gd name="T31" fmla="*/ 491 h 491"/>
                <a:gd name="T32" fmla="*/ 196 w 196"/>
                <a:gd name="T33" fmla="*/ 466 h 491"/>
                <a:gd name="T34" fmla="*/ 176 w 196"/>
                <a:gd name="T35" fmla="*/ 441 h 491"/>
                <a:gd name="T36" fmla="*/ 176 w 196"/>
                <a:gd name="T37" fmla="*/ 263 h 491"/>
                <a:gd name="T38" fmla="*/ 176 w 196"/>
                <a:gd name="T39" fmla="*/ 261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91">
                  <a:moveTo>
                    <a:pt x="176" y="261"/>
                  </a:moveTo>
                  <a:cubicBezTo>
                    <a:pt x="176" y="261"/>
                    <a:pt x="175" y="260"/>
                    <a:pt x="175" y="260"/>
                  </a:cubicBezTo>
                  <a:cubicBezTo>
                    <a:pt x="173" y="258"/>
                    <a:pt x="173" y="258"/>
                    <a:pt x="173" y="258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42" y="48"/>
                    <a:pt x="51" y="38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9" y="48"/>
                    <a:pt x="20" y="50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8"/>
                    <a:pt x="20" y="119"/>
                    <a:pt x="21" y="119"/>
                  </a:cubicBezTo>
                  <a:cubicBezTo>
                    <a:pt x="21" y="120"/>
                    <a:pt x="21" y="120"/>
                    <a:pt x="22" y="121"/>
                  </a:cubicBezTo>
                  <a:cubicBezTo>
                    <a:pt x="166" y="265"/>
                    <a:pt x="166" y="265"/>
                    <a:pt x="166" y="265"/>
                  </a:cubicBezTo>
                  <a:cubicBezTo>
                    <a:pt x="166" y="441"/>
                    <a:pt x="166" y="441"/>
                    <a:pt x="166" y="441"/>
                  </a:cubicBezTo>
                  <a:cubicBezTo>
                    <a:pt x="155" y="443"/>
                    <a:pt x="146" y="453"/>
                    <a:pt x="146" y="466"/>
                  </a:cubicBezTo>
                  <a:cubicBezTo>
                    <a:pt x="146" y="479"/>
                    <a:pt x="157" y="491"/>
                    <a:pt x="171" y="491"/>
                  </a:cubicBezTo>
                  <a:cubicBezTo>
                    <a:pt x="185" y="491"/>
                    <a:pt x="196" y="479"/>
                    <a:pt x="196" y="466"/>
                  </a:cubicBezTo>
                  <a:cubicBezTo>
                    <a:pt x="196" y="453"/>
                    <a:pt x="188" y="443"/>
                    <a:pt x="176" y="441"/>
                  </a:cubicBezTo>
                  <a:cubicBezTo>
                    <a:pt x="176" y="263"/>
                    <a:pt x="176" y="263"/>
                    <a:pt x="176" y="263"/>
                  </a:cubicBezTo>
                  <a:cubicBezTo>
                    <a:pt x="176" y="263"/>
                    <a:pt x="176" y="262"/>
                    <a:pt x="176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9" name="Freeform 91"/>
            <p:cNvSpPr>
              <a:spLocks noEditPoints="1"/>
            </p:cNvSpPr>
            <p:nvPr/>
          </p:nvSpPr>
          <p:spPr bwMode="auto">
            <a:xfrm>
              <a:off x="2861" y="2852"/>
              <a:ext cx="174" cy="195"/>
            </a:xfrm>
            <a:custGeom>
              <a:avLst/>
              <a:gdLst>
                <a:gd name="T0" fmla="*/ 161 w 184"/>
                <a:gd name="T1" fmla="*/ 144 h 206"/>
                <a:gd name="T2" fmla="*/ 138 w 184"/>
                <a:gd name="T3" fmla="*/ 167 h 206"/>
                <a:gd name="T4" fmla="*/ 143 w 184"/>
                <a:gd name="T5" fmla="*/ 181 h 206"/>
                <a:gd name="T6" fmla="*/ 123 w 184"/>
                <a:gd name="T7" fmla="*/ 201 h 206"/>
                <a:gd name="T8" fmla="*/ 5 w 184"/>
                <a:gd name="T9" fmla="*/ 201 h 206"/>
                <a:gd name="T10" fmla="*/ 5 w 184"/>
                <a:gd name="T11" fmla="*/ 75 h 206"/>
                <a:gd name="T12" fmla="*/ 39 w 184"/>
                <a:gd name="T13" fmla="*/ 41 h 206"/>
                <a:gd name="T14" fmla="*/ 53 w 184"/>
                <a:gd name="T15" fmla="*/ 46 h 206"/>
                <a:gd name="T16" fmla="*/ 76 w 184"/>
                <a:gd name="T17" fmla="*/ 23 h 206"/>
                <a:gd name="T18" fmla="*/ 53 w 184"/>
                <a:gd name="T19" fmla="*/ 0 h 206"/>
                <a:gd name="T20" fmla="*/ 30 w 184"/>
                <a:gd name="T21" fmla="*/ 23 h 206"/>
                <a:gd name="T22" fmla="*/ 35 w 184"/>
                <a:gd name="T23" fmla="*/ 37 h 206"/>
                <a:gd name="T24" fmla="*/ 1 w 184"/>
                <a:gd name="T25" fmla="*/ 72 h 206"/>
                <a:gd name="T26" fmla="*/ 0 w 184"/>
                <a:gd name="T27" fmla="*/ 73 h 206"/>
                <a:gd name="T28" fmla="*/ 0 w 184"/>
                <a:gd name="T29" fmla="*/ 74 h 206"/>
                <a:gd name="T30" fmla="*/ 0 w 184"/>
                <a:gd name="T31" fmla="*/ 204 h 206"/>
                <a:gd name="T32" fmla="*/ 3 w 184"/>
                <a:gd name="T33" fmla="*/ 206 h 206"/>
                <a:gd name="T34" fmla="*/ 124 w 184"/>
                <a:gd name="T35" fmla="*/ 206 h 206"/>
                <a:gd name="T36" fmla="*/ 125 w 184"/>
                <a:gd name="T37" fmla="*/ 206 h 206"/>
                <a:gd name="T38" fmla="*/ 126 w 184"/>
                <a:gd name="T39" fmla="*/ 206 h 206"/>
                <a:gd name="T40" fmla="*/ 147 w 184"/>
                <a:gd name="T41" fmla="*/ 185 h 206"/>
                <a:gd name="T42" fmla="*/ 161 w 184"/>
                <a:gd name="T43" fmla="*/ 190 h 206"/>
                <a:gd name="T44" fmla="*/ 184 w 184"/>
                <a:gd name="T45" fmla="*/ 167 h 206"/>
                <a:gd name="T46" fmla="*/ 161 w 184"/>
                <a:gd name="T47" fmla="*/ 144 h 206"/>
                <a:gd name="T48" fmla="*/ 53 w 184"/>
                <a:gd name="T49" fmla="*/ 5 h 206"/>
                <a:gd name="T50" fmla="*/ 71 w 184"/>
                <a:gd name="T51" fmla="*/ 23 h 206"/>
                <a:gd name="T52" fmla="*/ 53 w 184"/>
                <a:gd name="T53" fmla="*/ 41 h 206"/>
                <a:gd name="T54" fmla="*/ 41 w 184"/>
                <a:gd name="T55" fmla="*/ 36 h 206"/>
                <a:gd name="T56" fmla="*/ 36 w 184"/>
                <a:gd name="T57" fmla="*/ 23 h 206"/>
                <a:gd name="T58" fmla="*/ 53 w 184"/>
                <a:gd name="T59" fmla="*/ 5 h 206"/>
                <a:gd name="T60" fmla="*/ 161 w 184"/>
                <a:gd name="T61" fmla="*/ 184 h 206"/>
                <a:gd name="T62" fmla="*/ 149 w 184"/>
                <a:gd name="T63" fmla="*/ 179 h 206"/>
                <a:gd name="T64" fmla="*/ 144 w 184"/>
                <a:gd name="T65" fmla="*/ 167 h 206"/>
                <a:gd name="T66" fmla="*/ 161 w 184"/>
                <a:gd name="T67" fmla="*/ 149 h 206"/>
                <a:gd name="T68" fmla="*/ 179 w 184"/>
                <a:gd name="T69" fmla="*/ 167 h 206"/>
                <a:gd name="T70" fmla="*/ 161 w 184"/>
                <a:gd name="T71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206">
                  <a:moveTo>
                    <a:pt x="161" y="144"/>
                  </a:moveTo>
                  <a:cubicBezTo>
                    <a:pt x="149" y="144"/>
                    <a:pt x="138" y="154"/>
                    <a:pt x="138" y="167"/>
                  </a:cubicBezTo>
                  <a:cubicBezTo>
                    <a:pt x="138" y="172"/>
                    <a:pt x="140" y="177"/>
                    <a:pt x="143" y="181"/>
                  </a:cubicBezTo>
                  <a:cubicBezTo>
                    <a:pt x="123" y="201"/>
                    <a:pt x="123" y="201"/>
                    <a:pt x="123" y="201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3" y="44"/>
                    <a:pt x="48" y="46"/>
                    <a:pt x="53" y="46"/>
                  </a:cubicBezTo>
                  <a:cubicBezTo>
                    <a:pt x="66" y="46"/>
                    <a:pt x="76" y="36"/>
                    <a:pt x="76" y="23"/>
                  </a:cubicBezTo>
                  <a:cubicBezTo>
                    <a:pt x="76" y="11"/>
                    <a:pt x="66" y="0"/>
                    <a:pt x="53" y="0"/>
                  </a:cubicBezTo>
                  <a:cubicBezTo>
                    <a:pt x="41" y="0"/>
                    <a:pt x="30" y="11"/>
                    <a:pt x="30" y="23"/>
                  </a:cubicBezTo>
                  <a:cubicBezTo>
                    <a:pt x="30" y="28"/>
                    <a:pt x="32" y="33"/>
                    <a:pt x="35" y="37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2"/>
                    <a:pt x="0" y="72"/>
                    <a:pt x="0" y="73"/>
                  </a:cubicBezTo>
                  <a:cubicBezTo>
                    <a:pt x="0" y="73"/>
                    <a:pt x="0" y="73"/>
                    <a:pt x="0" y="7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5"/>
                    <a:pt x="1" y="206"/>
                    <a:pt x="3" y="206"/>
                  </a:cubicBezTo>
                  <a:cubicBezTo>
                    <a:pt x="124" y="206"/>
                    <a:pt x="124" y="206"/>
                    <a:pt x="124" y="206"/>
                  </a:cubicBezTo>
                  <a:cubicBezTo>
                    <a:pt x="124" y="206"/>
                    <a:pt x="125" y="206"/>
                    <a:pt x="125" y="206"/>
                  </a:cubicBezTo>
                  <a:cubicBezTo>
                    <a:pt x="125" y="206"/>
                    <a:pt x="126" y="206"/>
                    <a:pt x="126" y="206"/>
                  </a:cubicBezTo>
                  <a:cubicBezTo>
                    <a:pt x="147" y="185"/>
                    <a:pt x="147" y="185"/>
                    <a:pt x="147" y="185"/>
                  </a:cubicBezTo>
                  <a:cubicBezTo>
                    <a:pt x="151" y="188"/>
                    <a:pt x="156" y="190"/>
                    <a:pt x="161" y="190"/>
                  </a:cubicBezTo>
                  <a:cubicBezTo>
                    <a:pt x="174" y="190"/>
                    <a:pt x="184" y="179"/>
                    <a:pt x="184" y="167"/>
                  </a:cubicBezTo>
                  <a:cubicBezTo>
                    <a:pt x="184" y="154"/>
                    <a:pt x="174" y="144"/>
                    <a:pt x="161" y="144"/>
                  </a:cubicBezTo>
                  <a:close/>
                  <a:moveTo>
                    <a:pt x="53" y="5"/>
                  </a:moveTo>
                  <a:cubicBezTo>
                    <a:pt x="63" y="5"/>
                    <a:pt x="71" y="13"/>
                    <a:pt x="71" y="23"/>
                  </a:cubicBezTo>
                  <a:cubicBezTo>
                    <a:pt x="71" y="33"/>
                    <a:pt x="63" y="41"/>
                    <a:pt x="53" y="41"/>
                  </a:cubicBezTo>
                  <a:cubicBezTo>
                    <a:pt x="49" y="41"/>
                    <a:pt x="44" y="39"/>
                    <a:pt x="41" y="36"/>
                  </a:cubicBezTo>
                  <a:cubicBezTo>
                    <a:pt x="37" y="32"/>
                    <a:pt x="36" y="28"/>
                    <a:pt x="36" y="23"/>
                  </a:cubicBezTo>
                  <a:cubicBezTo>
                    <a:pt x="36" y="13"/>
                    <a:pt x="44" y="5"/>
                    <a:pt x="53" y="5"/>
                  </a:cubicBezTo>
                  <a:close/>
                  <a:moveTo>
                    <a:pt x="161" y="184"/>
                  </a:moveTo>
                  <a:cubicBezTo>
                    <a:pt x="156" y="184"/>
                    <a:pt x="152" y="183"/>
                    <a:pt x="149" y="179"/>
                  </a:cubicBezTo>
                  <a:cubicBezTo>
                    <a:pt x="145" y="176"/>
                    <a:pt x="144" y="172"/>
                    <a:pt x="144" y="167"/>
                  </a:cubicBezTo>
                  <a:cubicBezTo>
                    <a:pt x="144" y="157"/>
                    <a:pt x="151" y="149"/>
                    <a:pt x="161" y="149"/>
                  </a:cubicBezTo>
                  <a:cubicBezTo>
                    <a:pt x="171" y="149"/>
                    <a:pt x="179" y="157"/>
                    <a:pt x="179" y="167"/>
                  </a:cubicBezTo>
                  <a:cubicBezTo>
                    <a:pt x="179" y="177"/>
                    <a:pt x="171" y="184"/>
                    <a:pt x="161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0" name="Freeform 92"/>
            <p:cNvSpPr>
              <a:spLocks/>
            </p:cNvSpPr>
            <p:nvPr/>
          </p:nvSpPr>
          <p:spPr bwMode="auto">
            <a:xfrm>
              <a:off x="2826" y="2374"/>
              <a:ext cx="294" cy="458"/>
            </a:xfrm>
            <a:custGeom>
              <a:avLst/>
              <a:gdLst>
                <a:gd name="T0" fmla="*/ 290 w 311"/>
                <a:gd name="T1" fmla="*/ 440 h 485"/>
                <a:gd name="T2" fmla="*/ 290 w 311"/>
                <a:gd name="T3" fmla="*/ 340 h 485"/>
                <a:gd name="T4" fmla="*/ 290 w 311"/>
                <a:gd name="T5" fmla="*/ 339 h 485"/>
                <a:gd name="T6" fmla="*/ 290 w 311"/>
                <a:gd name="T7" fmla="*/ 338 h 485"/>
                <a:gd name="T8" fmla="*/ 26 w 311"/>
                <a:gd name="T9" fmla="*/ 74 h 485"/>
                <a:gd name="T10" fmla="*/ 26 w 311"/>
                <a:gd name="T11" fmla="*/ 45 h 485"/>
                <a:gd name="T12" fmla="*/ 46 w 311"/>
                <a:gd name="T13" fmla="*/ 22 h 485"/>
                <a:gd name="T14" fmla="*/ 23 w 311"/>
                <a:gd name="T15" fmla="*/ 0 h 485"/>
                <a:gd name="T16" fmla="*/ 0 w 311"/>
                <a:gd name="T17" fmla="*/ 22 h 485"/>
                <a:gd name="T18" fmla="*/ 21 w 311"/>
                <a:gd name="T19" fmla="*/ 45 h 485"/>
                <a:gd name="T20" fmla="*/ 21 w 311"/>
                <a:gd name="T21" fmla="*/ 75 h 485"/>
                <a:gd name="T22" fmla="*/ 21 w 311"/>
                <a:gd name="T23" fmla="*/ 76 h 485"/>
                <a:gd name="T24" fmla="*/ 21 w 311"/>
                <a:gd name="T25" fmla="*/ 77 h 485"/>
                <a:gd name="T26" fmla="*/ 285 w 311"/>
                <a:gd name="T27" fmla="*/ 341 h 485"/>
                <a:gd name="T28" fmla="*/ 285 w 311"/>
                <a:gd name="T29" fmla="*/ 440 h 485"/>
                <a:gd name="T30" fmla="*/ 265 w 311"/>
                <a:gd name="T31" fmla="*/ 463 h 485"/>
                <a:gd name="T32" fmla="*/ 288 w 311"/>
                <a:gd name="T33" fmla="*/ 485 h 485"/>
                <a:gd name="T34" fmla="*/ 311 w 311"/>
                <a:gd name="T35" fmla="*/ 463 h 485"/>
                <a:gd name="T36" fmla="*/ 290 w 311"/>
                <a:gd name="T37" fmla="*/ 44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1" h="485">
                  <a:moveTo>
                    <a:pt x="290" y="440"/>
                  </a:moveTo>
                  <a:cubicBezTo>
                    <a:pt x="290" y="340"/>
                    <a:pt x="290" y="340"/>
                    <a:pt x="290" y="340"/>
                  </a:cubicBezTo>
                  <a:cubicBezTo>
                    <a:pt x="290" y="340"/>
                    <a:pt x="290" y="339"/>
                    <a:pt x="290" y="339"/>
                  </a:cubicBezTo>
                  <a:cubicBezTo>
                    <a:pt x="290" y="339"/>
                    <a:pt x="290" y="338"/>
                    <a:pt x="290" y="338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4"/>
                    <a:pt x="46" y="34"/>
                    <a:pt x="46" y="22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1" y="0"/>
                    <a:pt x="0" y="10"/>
                    <a:pt x="0" y="22"/>
                  </a:cubicBezTo>
                  <a:cubicBezTo>
                    <a:pt x="0" y="34"/>
                    <a:pt x="9" y="44"/>
                    <a:pt x="21" y="4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1" y="75"/>
                    <a:pt x="21" y="76"/>
                    <a:pt x="21" y="76"/>
                  </a:cubicBezTo>
                  <a:cubicBezTo>
                    <a:pt x="21" y="76"/>
                    <a:pt x="21" y="77"/>
                    <a:pt x="21" y="77"/>
                  </a:cubicBezTo>
                  <a:cubicBezTo>
                    <a:pt x="285" y="341"/>
                    <a:pt x="285" y="341"/>
                    <a:pt x="285" y="341"/>
                  </a:cubicBezTo>
                  <a:cubicBezTo>
                    <a:pt x="285" y="440"/>
                    <a:pt x="285" y="440"/>
                    <a:pt x="285" y="440"/>
                  </a:cubicBezTo>
                  <a:cubicBezTo>
                    <a:pt x="274" y="441"/>
                    <a:pt x="265" y="451"/>
                    <a:pt x="265" y="463"/>
                  </a:cubicBezTo>
                  <a:cubicBezTo>
                    <a:pt x="265" y="475"/>
                    <a:pt x="275" y="485"/>
                    <a:pt x="288" y="485"/>
                  </a:cubicBezTo>
                  <a:cubicBezTo>
                    <a:pt x="300" y="485"/>
                    <a:pt x="311" y="475"/>
                    <a:pt x="311" y="463"/>
                  </a:cubicBezTo>
                  <a:cubicBezTo>
                    <a:pt x="311" y="451"/>
                    <a:pt x="302" y="441"/>
                    <a:pt x="290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1" name="Freeform 93"/>
            <p:cNvSpPr>
              <a:spLocks noEditPoints="1"/>
            </p:cNvSpPr>
            <p:nvPr/>
          </p:nvSpPr>
          <p:spPr bwMode="auto">
            <a:xfrm>
              <a:off x="2824" y="2191"/>
              <a:ext cx="360" cy="617"/>
            </a:xfrm>
            <a:custGeom>
              <a:avLst/>
              <a:gdLst>
                <a:gd name="T0" fmla="*/ 361 w 381"/>
                <a:gd name="T1" fmla="*/ 604 h 654"/>
                <a:gd name="T2" fmla="*/ 361 w 381"/>
                <a:gd name="T3" fmla="*/ 517 h 654"/>
                <a:gd name="T4" fmla="*/ 361 w 381"/>
                <a:gd name="T5" fmla="*/ 515 h 654"/>
                <a:gd name="T6" fmla="*/ 360 w 381"/>
                <a:gd name="T7" fmla="*/ 513 h 654"/>
                <a:gd name="T8" fmla="*/ 106 w 381"/>
                <a:gd name="T9" fmla="*/ 260 h 654"/>
                <a:gd name="T10" fmla="*/ 106 w 381"/>
                <a:gd name="T11" fmla="*/ 5 h 654"/>
                <a:gd name="T12" fmla="*/ 101 w 381"/>
                <a:gd name="T13" fmla="*/ 0 h 654"/>
                <a:gd name="T14" fmla="*/ 25 w 381"/>
                <a:gd name="T15" fmla="*/ 0 h 654"/>
                <a:gd name="T16" fmla="*/ 20 w 381"/>
                <a:gd name="T17" fmla="*/ 5 h 654"/>
                <a:gd name="T18" fmla="*/ 20 w 381"/>
                <a:gd name="T19" fmla="*/ 42 h 654"/>
                <a:gd name="T20" fmla="*/ 0 w 381"/>
                <a:gd name="T21" fmla="*/ 67 h 654"/>
                <a:gd name="T22" fmla="*/ 25 w 381"/>
                <a:gd name="T23" fmla="*/ 92 h 654"/>
                <a:gd name="T24" fmla="*/ 50 w 381"/>
                <a:gd name="T25" fmla="*/ 67 h 654"/>
                <a:gd name="T26" fmla="*/ 30 w 381"/>
                <a:gd name="T27" fmla="*/ 42 h 654"/>
                <a:gd name="T28" fmla="*/ 30 w 381"/>
                <a:gd name="T29" fmla="*/ 10 h 654"/>
                <a:gd name="T30" fmla="*/ 96 w 381"/>
                <a:gd name="T31" fmla="*/ 10 h 654"/>
                <a:gd name="T32" fmla="*/ 96 w 381"/>
                <a:gd name="T33" fmla="*/ 262 h 654"/>
                <a:gd name="T34" fmla="*/ 96 w 381"/>
                <a:gd name="T35" fmla="*/ 264 h 654"/>
                <a:gd name="T36" fmla="*/ 97 w 381"/>
                <a:gd name="T37" fmla="*/ 265 h 654"/>
                <a:gd name="T38" fmla="*/ 351 w 381"/>
                <a:gd name="T39" fmla="*/ 519 h 654"/>
                <a:gd name="T40" fmla="*/ 351 w 381"/>
                <a:gd name="T41" fmla="*/ 604 h 654"/>
                <a:gd name="T42" fmla="*/ 331 w 381"/>
                <a:gd name="T43" fmla="*/ 629 h 654"/>
                <a:gd name="T44" fmla="*/ 356 w 381"/>
                <a:gd name="T45" fmla="*/ 654 h 654"/>
                <a:gd name="T46" fmla="*/ 381 w 381"/>
                <a:gd name="T47" fmla="*/ 629 h 654"/>
                <a:gd name="T48" fmla="*/ 361 w 381"/>
                <a:gd name="T49" fmla="*/ 604 h 654"/>
                <a:gd name="T50" fmla="*/ 40 w 381"/>
                <a:gd name="T51" fmla="*/ 67 h 654"/>
                <a:gd name="T52" fmla="*/ 25 w 381"/>
                <a:gd name="T53" fmla="*/ 82 h 654"/>
                <a:gd name="T54" fmla="*/ 10 w 381"/>
                <a:gd name="T55" fmla="*/ 67 h 654"/>
                <a:gd name="T56" fmla="*/ 25 w 381"/>
                <a:gd name="T57" fmla="*/ 52 h 654"/>
                <a:gd name="T58" fmla="*/ 40 w 381"/>
                <a:gd name="T59" fmla="*/ 67 h 654"/>
                <a:gd name="T60" fmla="*/ 356 w 381"/>
                <a:gd name="T61" fmla="*/ 644 h 654"/>
                <a:gd name="T62" fmla="*/ 341 w 381"/>
                <a:gd name="T63" fmla="*/ 629 h 654"/>
                <a:gd name="T64" fmla="*/ 356 w 381"/>
                <a:gd name="T65" fmla="*/ 613 h 654"/>
                <a:gd name="T66" fmla="*/ 371 w 381"/>
                <a:gd name="T67" fmla="*/ 629 h 654"/>
                <a:gd name="T68" fmla="*/ 356 w 381"/>
                <a:gd name="T69" fmla="*/ 64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1" h="654">
                  <a:moveTo>
                    <a:pt x="361" y="604"/>
                  </a:moveTo>
                  <a:cubicBezTo>
                    <a:pt x="361" y="517"/>
                    <a:pt x="361" y="517"/>
                    <a:pt x="361" y="517"/>
                  </a:cubicBezTo>
                  <a:cubicBezTo>
                    <a:pt x="361" y="516"/>
                    <a:pt x="361" y="515"/>
                    <a:pt x="361" y="515"/>
                  </a:cubicBezTo>
                  <a:cubicBezTo>
                    <a:pt x="360" y="514"/>
                    <a:pt x="360" y="514"/>
                    <a:pt x="360" y="513"/>
                  </a:cubicBezTo>
                  <a:cubicBezTo>
                    <a:pt x="106" y="260"/>
                    <a:pt x="106" y="260"/>
                    <a:pt x="106" y="260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2"/>
                    <a:pt x="104" y="0"/>
                    <a:pt x="10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20" y="2"/>
                    <a:pt x="20" y="5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9" y="45"/>
                    <a:pt x="0" y="55"/>
                    <a:pt x="0" y="67"/>
                  </a:cubicBezTo>
                  <a:cubicBezTo>
                    <a:pt x="0" y="81"/>
                    <a:pt x="11" y="92"/>
                    <a:pt x="25" y="92"/>
                  </a:cubicBezTo>
                  <a:cubicBezTo>
                    <a:pt x="39" y="92"/>
                    <a:pt x="50" y="81"/>
                    <a:pt x="50" y="67"/>
                  </a:cubicBezTo>
                  <a:cubicBezTo>
                    <a:pt x="50" y="55"/>
                    <a:pt x="42" y="45"/>
                    <a:pt x="30" y="4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96" y="262"/>
                    <a:pt x="96" y="263"/>
                    <a:pt x="96" y="264"/>
                  </a:cubicBezTo>
                  <a:cubicBezTo>
                    <a:pt x="97" y="264"/>
                    <a:pt x="97" y="265"/>
                    <a:pt x="97" y="265"/>
                  </a:cubicBezTo>
                  <a:cubicBezTo>
                    <a:pt x="351" y="519"/>
                    <a:pt x="351" y="519"/>
                    <a:pt x="351" y="519"/>
                  </a:cubicBezTo>
                  <a:cubicBezTo>
                    <a:pt x="351" y="604"/>
                    <a:pt x="351" y="604"/>
                    <a:pt x="351" y="604"/>
                  </a:cubicBezTo>
                  <a:cubicBezTo>
                    <a:pt x="339" y="606"/>
                    <a:pt x="331" y="616"/>
                    <a:pt x="331" y="629"/>
                  </a:cubicBezTo>
                  <a:cubicBezTo>
                    <a:pt x="331" y="643"/>
                    <a:pt x="342" y="654"/>
                    <a:pt x="356" y="654"/>
                  </a:cubicBezTo>
                  <a:cubicBezTo>
                    <a:pt x="370" y="654"/>
                    <a:pt x="381" y="643"/>
                    <a:pt x="381" y="629"/>
                  </a:cubicBezTo>
                  <a:cubicBezTo>
                    <a:pt x="381" y="616"/>
                    <a:pt x="373" y="606"/>
                    <a:pt x="361" y="604"/>
                  </a:cubicBezTo>
                  <a:close/>
                  <a:moveTo>
                    <a:pt x="40" y="67"/>
                  </a:moveTo>
                  <a:cubicBezTo>
                    <a:pt x="40" y="75"/>
                    <a:pt x="34" y="82"/>
                    <a:pt x="25" y="82"/>
                  </a:cubicBezTo>
                  <a:cubicBezTo>
                    <a:pt x="17" y="82"/>
                    <a:pt x="10" y="75"/>
                    <a:pt x="10" y="67"/>
                  </a:cubicBezTo>
                  <a:cubicBezTo>
                    <a:pt x="10" y="59"/>
                    <a:pt x="17" y="52"/>
                    <a:pt x="25" y="52"/>
                  </a:cubicBezTo>
                  <a:cubicBezTo>
                    <a:pt x="34" y="52"/>
                    <a:pt x="40" y="59"/>
                    <a:pt x="40" y="67"/>
                  </a:cubicBezTo>
                  <a:close/>
                  <a:moveTo>
                    <a:pt x="356" y="644"/>
                  </a:moveTo>
                  <a:cubicBezTo>
                    <a:pt x="348" y="644"/>
                    <a:pt x="341" y="637"/>
                    <a:pt x="341" y="629"/>
                  </a:cubicBezTo>
                  <a:cubicBezTo>
                    <a:pt x="341" y="620"/>
                    <a:pt x="348" y="613"/>
                    <a:pt x="356" y="613"/>
                  </a:cubicBezTo>
                  <a:cubicBezTo>
                    <a:pt x="364" y="613"/>
                    <a:pt x="371" y="620"/>
                    <a:pt x="371" y="629"/>
                  </a:cubicBezTo>
                  <a:cubicBezTo>
                    <a:pt x="371" y="637"/>
                    <a:pt x="364" y="644"/>
                    <a:pt x="356" y="6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2" name="Freeform 94"/>
            <p:cNvSpPr>
              <a:spLocks noEditPoints="1"/>
            </p:cNvSpPr>
            <p:nvPr/>
          </p:nvSpPr>
          <p:spPr bwMode="auto">
            <a:xfrm>
              <a:off x="2774" y="3055"/>
              <a:ext cx="232" cy="86"/>
            </a:xfrm>
            <a:custGeom>
              <a:avLst/>
              <a:gdLst>
                <a:gd name="T0" fmla="*/ 223 w 246"/>
                <a:gd name="T1" fmla="*/ 46 h 92"/>
                <a:gd name="T2" fmla="*/ 209 w 246"/>
                <a:gd name="T3" fmla="*/ 51 h 92"/>
                <a:gd name="T4" fmla="*/ 179 w 246"/>
                <a:gd name="T5" fmla="*/ 21 h 92"/>
                <a:gd name="T6" fmla="*/ 179 w 246"/>
                <a:gd name="T7" fmla="*/ 21 h 92"/>
                <a:gd name="T8" fmla="*/ 178 w 246"/>
                <a:gd name="T9" fmla="*/ 21 h 92"/>
                <a:gd name="T10" fmla="*/ 46 w 246"/>
                <a:gd name="T11" fmla="*/ 21 h 92"/>
                <a:gd name="T12" fmla="*/ 23 w 246"/>
                <a:gd name="T13" fmla="*/ 0 h 92"/>
                <a:gd name="T14" fmla="*/ 0 w 246"/>
                <a:gd name="T15" fmla="*/ 23 h 92"/>
                <a:gd name="T16" fmla="*/ 23 w 246"/>
                <a:gd name="T17" fmla="*/ 46 h 92"/>
                <a:gd name="T18" fmla="*/ 46 w 246"/>
                <a:gd name="T19" fmla="*/ 26 h 92"/>
                <a:gd name="T20" fmla="*/ 176 w 246"/>
                <a:gd name="T21" fmla="*/ 26 h 92"/>
                <a:gd name="T22" fmla="*/ 205 w 246"/>
                <a:gd name="T23" fmla="*/ 55 h 92"/>
                <a:gd name="T24" fmla="*/ 200 w 246"/>
                <a:gd name="T25" fmla="*/ 69 h 92"/>
                <a:gd name="T26" fmla="*/ 223 w 246"/>
                <a:gd name="T27" fmla="*/ 92 h 92"/>
                <a:gd name="T28" fmla="*/ 246 w 246"/>
                <a:gd name="T29" fmla="*/ 69 h 92"/>
                <a:gd name="T30" fmla="*/ 223 w 246"/>
                <a:gd name="T31" fmla="*/ 46 h 92"/>
                <a:gd name="T32" fmla="*/ 223 w 246"/>
                <a:gd name="T33" fmla="*/ 86 h 92"/>
                <a:gd name="T34" fmla="*/ 205 w 246"/>
                <a:gd name="T35" fmla="*/ 69 h 92"/>
                <a:gd name="T36" fmla="*/ 211 w 246"/>
                <a:gd name="T37" fmla="*/ 56 h 92"/>
                <a:gd name="T38" fmla="*/ 223 w 246"/>
                <a:gd name="T39" fmla="*/ 51 h 92"/>
                <a:gd name="T40" fmla="*/ 241 w 246"/>
                <a:gd name="T41" fmla="*/ 69 h 92"/>
                <a:gd name="T42" fmla="*/ 223 w 246"/>
                <a:gd name="T43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6" h="92">
                  <a:moveTo>
                    <a:pt x="223" y="46"/>
                  </a:moveTo>
                  <a:cubicBezTo>
                    <a:pt x="218" y="46"/>
                    <a:pt x="213" y="48"/>
                    <a:pt x="209" y="51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5" y="46"/>
                    <a:pt x="44" y="37"/>
                    <a:pt x="46" y="26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2" y="59"/>
                    <a:pt x="200" y="64"/>
                    <a:pt x="200" y="69"/>
                  </a:cubicBezTo>
                  <a:cubicBezTo>
                    <a:pt x="200" y="81"/>
                    <a:pt x="211" y="92"/>
                    <a:pt x="223" y="92"/>
                  </a:cubicBezTo>
                  <a:cubicBezTo>
                    <a:pt x="236" y="92"/>
                    <a:pt x="246" y="81"/>
                    <a:pt x="246" y="69"/>
                  </a:cubicBezTo>
                  <a:cubicBezTo>
                    <a:pt x="246" y="56"/>
                    <a:pt x="236" y="46"/>
                    <a:pt x="223" y="46"/>
                  </a:cubicBezTo>
                  <a:close/>
                  <a:moveTo>
                    <a:pt x="223" y="86"/>
                  </a:moveTo>
                  <a:cubicBezTo>
                    <a:pt x="213" y="86"/>
                    <a:pt x="205" y="78"/>
                    <a:pt x="205" y="69"/>
                  </a:cubicBezTo>
                  <a:cubicBezTo>
                    <a:pt x="205" y="64"/>
                    <a:pt x="207" y="60"/>
                    <a:pt x="211" y="56"/>
                  </a:cubicBezTo>
                  <a:cubicBezTo>
                    <a:pt x="214" y="53"/>
                    <a:pt x="218" y="51"/>
                    <a:pt x="223" y="51"/>
                  </a:cubicBezTo>
                  <a:cubicBezTo>
                    <a:pt x="233" y="51"/>
                    <a:pt x="241" y="59"/>
                    <a:pt x="241" y="69"/>
                  </a:cubicBezTo>
                  <a:cubicBezTo>
                    <a:pt x="241" y="78"/>
                    <a:pt x="233" y="86"/>
                    <a:pt x="22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2750" y="2073"/>
              <a:ext cx="175" cy="205"/>
            </a:xfrm>
            <a:custGeom>
              <a:avLst/>
              <a:gdLst>
                <a:gd name="T0" fmla="*/ 161 w 186"/>
                <a:gd name="T1" fmla="*/ 95 h 217"/>
                <a:gd name="T2" fmla="*/ 166 w 186"/>
                <a:gd name="T3" fmla="*/ 90 h 217"/>
                <a:gd name="T4" fmla="*/ 166 w 186"/>
                <a:gd name="T5" fmla="*/ 50 h 217"/>
                <a:gd name="T6" fmla="*/ 186 w 186"/>
                <a:gd name="T7" fmla="*/ 25 h 217"/>
                <a:gd name="T8" fmla="*/ 161 w 186"/>
                <a:gd name="T9" fmla="*/ 0 h 217"/>
                <a:gd name="T10" fmla="*/ 135 w 186"/>
                <a:gd name="T11" fmla="*/ 25 h 217"/>
                <a:gd name="T12" fmla="*/ 156 w 186"/>
                <a:gd name="T13" fmla="*/ 50 h 217"/>
                <a:gd name="T14" fmla="*/ 156 w 186"/>
                <a:gd name="T15" fmla="*/ 85 h 217"/>
                <a:gd name="T16" fmla="*/ 25 w 186"/>
                <a:gd name="T17" fmla="*/ 85 h 217"/>
                <a:gd name="T18" fmla="*/ 20 w 186"/>
                <a:gd name="T19" fmla="*/ 90 h 217"/>
                <a:gd name="T20" fmla="*/ 20 w 186"/>
                <a:gd name="T21" fmla="*/ 167 h 217"/>
                <a:gd name="T22" fmla="*/ 0 w 186"/>
                <a:gd name="T23" fmla="*/ 192 h 217"/>
                <a:gd name="T24" fmla="*/ 25 w 186"/>
                <a:gd name="T25" fmla="*/ 217 h 217"/>
                <a:gd name="T26" fmla="*/ 51 w 186"/>
                <a:gd name="T27" fmla="*/ 192 h 217"/>
                <a:gd name="T28" fmla="*/ 30 w 186"/>
                <a:gd name="T29" fmla="*/ 167 h 217"/>
                <a:gd name="T30" fmla="*/ 30 w 186"/>
                <a:gd name="T31" fmla="*/ 95 h 217"/>
                <a:gd name="T32" fmla="*/ 161 w 186"/>
                <a:gd name="T33" fmla="*/ 95 h 217"/>
                <a:gd name="T34" fmla="*/ 145 w 186"/>
                <a:gd name="T35" fmla="*/ 25 h 217"/>
                <a:gd name="T36" fmla="*/ 161 w 186"/>
                <a:gd name="T37" fmla="*/ 10 h 217"/>
                <a:gd name="T38" fmla="*/ 176 w 186"/>
                <a:gd name="T39" fmla="*/ 25 h 217"/>
                <a:gd name="T40" fmla="*/ 161 w 186"/>
                <a:gd name="T41" fmla="*/ 40 h 217"/>
                <a:gd name="T42" fmla="*/ 145 w 186"/>
                <a:gd name="T43" fmla="*/ 25 h 217"/>
                <a:gd name="T44" fmla="*/ 41 w 186"/>
                <a:gd name="T45" fmla="*/ 192 h 217"/>
                <a:gd name="T46" fmla="*/ 25 w 186"/>
                <a:gd name="T47" fmla="*/ 207 h 217"/>
                <a:gd name="T48" fmla="*/ 10 w 186"/>
                <a:gd name="T49" fmla="*/ 192 h 217"/>
                <a:gd name="T50" fmla="*/ 25 w 186"/>
                <a:gd name="T51" fmla="*/ 177 h 217"/>
                <a:gd name="T52" fmla="*/ 41 w 186"/>
                <a:gd name="T53" fmla="*/ 19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217">
                  <a:moveTo>
                    <a:pt x="161" y="95"/>
                  </a:moveTo>
                  <a:cubicBezTo>
                    <a:pt x="163" y="95"/>
                    <a:pt x="166" y="92"/>
                    <a:pt x="166" y="90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7" y="47"/>
                    <a:pt x="186" y="37"/>
                    <a:pt x="186" y="25"/>
                  </a:cubicBezTo>
                  <a:cubicBezTo>
                    <a:pt x="186" y="11"/>
                    <a:pt x="174" y="0"/>
                    <a:pt x="161" y="0"/>
                  </a:cubicBezTo>
                  <a:cubicBezTo>
                    <a:pt x="147" y="0"/>
                    <a:pt x="135" y="11"/>
                    <a:pt x="135" y="25"/>
                  </a:cubicBezTo>
                  <a:cubicBezTo>
                    <a:pt x="135" y="37"/>
                    <a:pt x="144" y="47"/>
                    <a:pt x="156" y="50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3" y="85"/>
                    <a:pt x="20" y="87"/>
                    <a:pt x="20" y="90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9" y="170"/>
                    <a:pt x="0" y="180"/>
                    <a:pt x="0" y="192"/>
                  </a:cubicBezTo>
                  <a:cubicBezTo>
                    <a:pt x="0" y="206"/>
                    <a:pt x="11" y="217"/>
                    <a:pt x="25" y="217"/>
                  </a:cubicBezTo>
                  <a:cubicBezTo>
                    <a:pt x="39" y="217"/>
                    <a:pt x="51" y="206"/>
                    <a:pt x="51" y="192"/>
                  </a:cubicBezTo>
                  <a:cubicBezTo>
                    <a:pt x="51" y="180"/>
                    <a:pt x="42" y="170"/>
                    <a:pt x="30" y="167"/>
                  </a:cubicBezTo>
                  <a:cubicBezTo>
                    <a:pt x="30" y="95"/>
                    <a:pt x="30" y="95"/>
                    <a:pt x="30" y="95"/>
                  </a:cubicBezTo>
                  <a:lnTo>
                    <a:pt x="161" y="95"/>
                  </a:lnTo>
                  <a:close/>
                  <a:moveTo>
                    <a:pt x="145" y="25"/>
                  </a:moveTo>
                  <a:cubicBezTo>
                    <a:pt x="145" y="17"/>
                    <a:pt x="152" y="10"/>
                    <a:pt x="161" y="10"/>
                  </a:cubicBezTo>
                  <a:cubicBezTo>
                    <a:pt x="169" y="10"/>
                    <a:pt x="176" y="17"/>
                    <a:pt x="176" y="25"/>
                  </a:cubicBezTo>
                  <a:cubicBezTo>
                    <a:pt x="176" y="33"/>
                    <a:pt x="169" y="40"/>
                    <a:pt x="161" y="40"/>
                  </a:cubicBezTo>
                  <a:cubicBezTo>
                    <a:pt x="152" y="40"/>
                    <a:pt x="145" y="33"/>
                    <a:pt x="145" y="25"/>
                  </a:cubicBezTo>
                  <a:close/>
                  <a:moveTo>
                    <a:pt x="41" y="192"/>
                  </a:moveTo>
                  <a:cubicBezTo>
                    <a:pt x="41" y="200"/>
                    <a:pt x="34" y="207"/>
                    <a:pt x="25" y="207"/>
                  </a:cubicBezTo>
                  <a:cubicBezTo>
                    <a:pt x="17" y="207"/>
                    <a:pt x="10" y="200"/>
                    <a:pt x="10" y="192"/>
                  </a:cubicBezTo>
                  <a:cubicBezTo>
                    <a:pt x="10" y="184"/>
                    <a:pt x="17" y="177"/>
                    <a:pt x="25" y="177"/>
                  </a:cubicBezTo>
                  <a:cubicBezTo>
                    <a:pt x="34" y="177"/>
                    <a:pt x="41" y="184"/>
                    <a:pt x="4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4" name="Freeform 96"/>
            <p:cNvSpPr>
              <a:spLocks noEditPoints="1"/>
            </p:cNvSpPr>
            <p:nvPr/>
          </p:nvSpPr>
          <p:spPr bwMode="auto">
            <a:xfrm>
              <a:off x="2728" y="3227"/>
              <a:ext cx="197" cy="247"/>
            </a:xfrm>
            <a:custGeom>
              <a:avLst/>
              <a:gdLst>
                <a:gd name="T0" fmla="*/ 23 w 209"/>
                <a:gd name="T1" fmla="*/ 261 h 261"/>
                <a:gd name="T2" fmla="*/ 121 w 209"/>
                <a:gd name="T3" fmla="*/ 261 h 261"/>
                <a:gd name="T4" fmla="*/ 122 w 209"/>
                <a:gd name="T5" fmla="*/ 260 h 261"/>
                <a:gd name="T6" fmla="*/ 123 w 209"/>
                <a:gd name="T7" fmla="*/ 260 h 261"/>
                <a:gd name="T8" fmla="*/ 189 w 209"/>
                <a:gd name="T9" fmla="*/ 194 h 261"/>
                <a:gd name="T10" fmla="*/ 189 w 209"/>
                <a:gd name="T11" fmla="*/ 193 h 261"/>
                <a:gd name="T12" fmla="*/ 189 w 209"/>
                <a:gd name="T13" fmla="*/ 192 h 261"/>
                <a:gd name="T14" fmla="*/ 189 w 209"/>
                <a:gd name="T15" fmla="*/ 45 h 261"/>
                <a:gd name="T16" fmla="*/ 209 w 209"/>
                <a:gd name="T17" fmla="*/ 23 h 261"/>
                <a:gd name="T18" fmla="*/ 187 w 209"/>
                <a:gd name="T19" fmla="*/ 0 h 261"/>
                <a:gd name="T20" fmla="*/ 164 w 209"/>
                <a:gd name="T21" fmla="*/ 23 h 261"/>
                <a:gd name="T22" fmla="*/ 184 w 209"/>
                <a:gd name="T23" fmla="*/ 45 h 261"/>
                <a:gd name="T24" fmla="*/ 184 w 209"/>
                <a:gd name="T25" fmla="*/ 191 h 261"/>
                <a:gd name="T26" fmla="*/ 120 w 209"/>
                <a:gd name="T27" fmla="*/ 255 h 261"/>
                <a:gd name="T28" fmla="*/ 26 w 209"/>
                <a:gd name="T29" fmla="*/ 255 h 261"/>
                <a:gd name="T30" fmla="*/ 26 w 209"/>
                <a:gd name="T31" fmla="*/ 229 h 261"/>
                <a:gd name="T32" fmla="*/ 46 w 209"/>
                <a:gd name="T33" fmla="*/ 206 h 261"/>
                <a:gd name="T34" fmla="*/ 23 w 209"/>
                <a:gd name="T35" fmla="*/ 183 h 261"/>
                <a:gd name="T36" fmla="*/ 0 w 209"/>
                <a:gd name="T37" fmla="*/ 206 h 261"/>
                <a:gd name="T38" fmla="*/ 20 w 209"/>
                <a:gd name="T39" fmla="*/ 229 h 261"/>
                <a:gd name="T40" fmla="*/ 20 w 209"/>
                <a:gd name="T41" fmla="*/ 258 h 261"/>
                <a:gd name="T42" fmla="*/ 23 w 209"/>
                <a:gd name="T43" fmla="*/ 261 h 261"/>
                <a:gd name="T44" fmla="*/ 169 w 209"/>
                <a:gd name="T45" fmla="*/ 23 h 261"/>
                <a:gd name="T46" fmla="*/ 187 w 209"/>
                <a:gd name="T47" fmla="*/ 5 h 261"/>
                <a:gd name="T48" fmla="*/ 204 w 209"/>
                <a:gd name="T49" fmla="*/ 23 h 261"/>
                <a:gd name="T50" fmla="*/ 187 w 209"/>
                <a:gd name="T51" fmla="*/ 40 h 261"/>
                <a:gd name="T52" fmla="*/ 169 w 209"/>
                <a:gd name="T53" fmla="*/ 2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9" h="261">
                  <a:moveTo>
                    <a:pt x="23" y="261"/>
                  </a:moveTo>
                  <a:cubicBezTo>
                    <a:pt x="121" y="261"/>
                    <a:pt x="121" y="261"/>
                    <a:pt x="121" y="261"/>
                  </a:cubicBezTo>
                  <a:cubicBezTo>
                    <a:pt x="121" y="261"/>
                    <a:pt x="122" y="261"/>
                    <a:pt x="122" y="260"/>
                  </a:cubicBezTo>
                  <a:cubicBezTo>
                    <a:pt x="122" y="260"/>
                    <a:pt x="122" y="260"/>
                    <a:pt x="123" y="260"/>
                  </a:cubicBezTo>
                  <a:cubicBezTo>
                    <a:pt x="189" y="194"/>
                    <a:pt x="189" y="194"/>
                    <a:pt x="189" y="194"/>
                  </a:cubicBezTo>
                  <a:cubicBezTo>
                    <a:pt x="189" y="194"/>
                    <a:pt x="189" y="194"/>
                    <a:pt x="189" y="193"/>
                  </a:cubicBezTo>
                  <a:cubicBezTo>
                    <a:pt x="189" y="193"/>
                    <a:pt x="189" y="193"/>
                    <a:pt x="189" y="192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201" y="44"/>
                    <a:pt x="209" y="34"/>
                    <a:pt x="209" y="23"/>
                  </a:cubicBezTo>
                  <a:cubicBezTo>
                    <a:pt x="209" y="10"/>
                    <a:pt x="199" y="0"/>
                    <a:pt x="187" y="0"/>
                  </a:cubicBezTo>
                  <a:cubicBezTo>
                    <a:pt x="174" y="0"/>
                    <a:pt x="164" y="10"/>
                    <a:pt x="164" y="23"/>
                  </a:cubicBezTo>
                  <a:cubicBezTo>
                    <a:pt x="164" y="34"/>
                    <a:pt x="173" y="44"/>
                    <a:pt x="184" y="45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20" y="255"/>
                    <a:pt x="120" y="255"/>
                    <a:pt x="120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37" y="227"/>
                    <a:pt x="46" y="218"/>
                    <a:pt x="46" y="206"/>
                  </a:cubicBezTo>
                  <a:cubicBezTo>
                    <a:pt x="46" y="193"/>
                    <a:pt x="36" y="183"/>
                    <a:pt x="23" y="183"/>
                  </a:cubicBezTo>
                  <a:cubicBezTo>
                    <a:pt x="10" y="183"/>
                    <a:pt x="0" y="193"/>
                    <a:pt x="0" y="206"/>
                  </a:cubicBezTo>
                  <a:cubicBezTo>
                    <a:pt x="0" y="218"/>
                    <a:pt x="9" y="227"/>
                    <a:pt x="20" y="229"/>
                  </a:cubicBezTo>
                  <a:cubicBezTo>
                    <a:pt x="20" y="258"/>
                    <a:pt x="20" y="258"/>
                    <a:pt x="20" y="258"/>
                  </a:cubicBezTo>
                  <a:cubicBezTo>
                    <a:pt x="20" y="260"/>
                    <a:pt x="22" y="261"/>
                    <a:pt x="23" y="261"/>
                  </a:cubicBezTo>
                  <a:close/>
                  <a:moveTo>
                    <a:pt x="169" y="23"/>
                  </a:moveTo>
                  <a:cubicBezTo>
                    <a:pt x="169" y="13"/>
                    <a:pt x="177" y="5"/>
                    <a:pt x="187" y="5"/>
                  </a:cubicBezTo>
                  <a:cubicBezTo>
                    <a:pt x="196" y="5"/>
                    <a:pt x="204" y="13"/>
                    <a:pt x="204" y="23"/>
                  </a:cubicBezTo>
                  <a:cubicBezTo>
                    <a:pt x="204" y="32"/>
                    <a:pt x="196" y="40"/>
                    <a:pt x="187" y="40"/>
                  </a:cubicBezTo>
                  <a:cubicBezTo>
                    <a:pt x="177" y="40"/>
                    <a:pt x="169" y="32"/>
                    <a:pt x="16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5" name="Freeform 97"/>
            <p:cNvSpPr>
              <a:spLocks noEditPoints="1"/>
            </p:cNvSpPr>
            <p:nvPr/>
          </p:nvSpPr>
          <p:spPr bwMode="auto">
            <a:xfrm>
              <a:off x="2684" y="3109"/>
              <a:ext cx="267" cy="91"/>
            </a:xfrm>
            <a:custGeom>
              <a:avLst/>
              <a:gdLst>
                <a:gd name="T0" fmla="*/ 282 w 282"/>
                <a:gd name="T1" fmla="*/ 71 h 96"/>
                <a:gd name="T2" fmla="*/ 257 w 282"/>
                <a:gd name="T3" fmla="*/ 46 h 96"/>
                <a:gd name="T4" fmla="*/ 243 w 282"/>
                <a:gd name="T5" fmla="*/ 50 h 96"/>
                <a:gd name="T6" fmla="*/ 214 w 282"/>
                <a:gd name="T7" fmla="*/ 22 h 96"/>
                <a:gd name="T8" fmla="*/ 213 w 282"/>
                <a:gd name="T9" fmla="*/ 21 h 96"/>
                <a:gd name="T10" fmla="*/ 211 w 282"/>
                <a:gd name="T11" fmla="*/ 20 h 96"/>
                <a:gd name="T12" fmla="*/ 50 w 282"/>
                <a:gd name="T13" fmla="*/ 20 h 96"/>
                <a:gd name="T14" fmla="*/ 25 w 282"/>
                <a:gd name="T15" fmla="*/ 0 h 96"/>
                <a:gd name="T16" fmla="*/ 0 w 282"/>
                <a:gd name="T17" fmla="*/ 25 h 96"/>
                <a:gd name="T18" fmla="*/ 25 w 282"/>
                <a:gd name="T19" fmla="*/ 50 h 96"/>
                <a:gd name="T20" fmla="*/ 50 w 282"/>
                <a:gd name="T21" fmla="*/ 30 h 96"/>
                <a:gd name="T22" fmla="*/ 209 w 282"/>
                <a:gd name="T23" fmla="*/ 30 h 96"/>
                <a:gd name="T24" fmla="*/ 236 w 282"/>
                <a:gd name="T25" fmla="*/ 57 h 96"/>
                <a:gd name="T26" fmla="*/ 231 w 282"/>
                <a:gd name="T27" fmla="*/ 71 h 96"/>
                <a:gd name="T28" fmla="*/ 257 w 282"/>
                <a:gd name="T29" fmla="*/ 96 h 96"/>
                <a:gd name="T30" fmla="*/ 282 w 282"/>
                <a:gd name="T31" fmla="*/ 71 h 96"/>
                <a:gd name="T32" fmla="*/ 25 w 282"/>
                <a:gd name="T33" fmla="*/ 40 h 96"/>
                <a:gd name="T34" fmla="*/ 10 w 282"/>
                <a:gd name="T35" fmla="*/ 25 h 96"/>
                <a:gd name="T36" fmla="*/ 25 w 282"/>
                <a:gd name="T37" fmla="*/ 10 h 96"/>
                <a:gd name="T38" fmla="*/ 40 w 282"/>
                <a:gd name="T39" fmla="*/ 25 h 96"/>
                <a:gd name="T40" fmla="*/ 25 w 282"/>
                <a:gd name="T41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2" h="96">
                  <a:moveTo>
                    <a:pt x="282" y="71"/>
                  </a:moveTo>
                  <a:cubicBezTo>
                    <a:pt x="282" y="57"/>
                    <a:pt x="270" y="46"/>
                    <a:pt x="257" y="46"/>
                  </a:cubicBezTo>
                  <a:cubicBezTo>
                    <a:pt x="251" y="46"/>
                    <a:pt x="247" y="47"/>
                    <a:pt x="243" y="50"/>
                  </a:cubicBezTo>
                  <a:cubicBezTo>
                    <a:pt x="214" y="22"/>
                    <a:pt x="214" y="22"/>
                    <a:pt x="214" y="22"/>
                  </a:cubicBezTo>
                  <a:cubicBezTo>
                    <a:pt x="214" y="21"/>
                    <a:pt x="213" y="21"/>
                    <a:pt x="213" y="21"/>
                  </a:cubicBezTo>
                  <a:cubicBezTo>
                    <a:pt x="212" y="20"/>
                    <a:pt x="212" y="20"/>
                    <a:pt x="21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7" y="9"/>
                    <a:pt x="37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7" y="50"/>
                    <a:pt x="47" y="42"/>
                    <a:pt x="50" y="30"/>
                  </a:cubicBezTo>
                  <a:cubicBezTo>
                    <a:pt x="209" y="30"/>
                    <a:pt x="209" y="30"/>
                    <a:pt x="209" y="30"/>
                  </a:cubicBezTo>
                  <a:cubicBezTo>
                    <a:pt x="236" y="57"/>
                    <a:pt x="236" y="57"/>
                    <a:pt x="236" y="57"/>
                  </a:cubicBezTo>
                  <a:cubicBezTo>
                    <a:pt x="233" y="61"/>
                    <a:pt x="231" y="66"/>
                    <a:pt x="231" y="71"/>
                  </a:cubicBezTo>
                  <a:cubicBezTo>
                    <a:pt x="231" y="85"/>
                    <a:pt x="243" y="96"/>
                    <a:pt x="257" y="96"/>
                  </a:cubicBezTo>
                  <a:cubicBezTo>
                    <a:pt x="270" y="96"/>
                    <a:pt x="282" y="85"/>
                    <a:pt x="282" y="71"/>
                  </a:cubicBezTo>
                  <a:close/>
                  <a:moveTo>
                    <a:pt x="25" y="40"/>
                  </a:moveTo>
                  <a:cubicBezTo>
                    <a:pt x="17" y="40"/>
                    <a:pt x="10" y="34"/>
                    <a:pt x="10" y="25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34"/>
                    <a:pt x="33" y="40"/>
                    <a:pt x="2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6" name="Freeform 98"/>
            <p:cNvSpPr>
              <a:spLocks noEditPoints="1"/>
            </p:cNvSpPr>
            <p:nvPr/>
          </p:nvSpPr>
          <p:spPr bwMode="auto">
            <a:xfrm>
              <a:off x="2641" y="1989"/>
              <a:ext cx="378" cy="164"/>
            </a:xfrm>
            <a:custGeom>
              <a:avLst/>
              <a:gdLst>
                <a:gd name="T0" fmla="*/ 25 w 400"/>
                <a:gd name="T1" fmla="*/ 0 h 174"/>
                <a:gd name="T2" fmla="*/ 0 w 400"/>
                <a:gd name="T3" fmla="*/ 25 h 174"/>
                <a:gd name="T4" fmla="*/ 25 w 400"/>
                <a:gd name="T5" fmla="*/ 50 h 174"/>
                <a:gd name="T6" fmla="*/ 50 w 400"/>
                <a:gd name="T7" fmla="*/ 30 h 174"/>
                <a:gd name="T8" fmla="*/ 370 w 400"/>
                <a:gd name="T9" fmla="*/ 30 h 174"/>
                <a:gd name="T10" fmla="*/ 370 w 400"/>
                <a:gd name="T11" fmla="*/ 124 h 174"/>
                <a:gd name="T12" fmla="*/ 350 w 400"/>
                <a:gd name="T13" fmla="*/ 149 h 174"/>
                <a:gd name="T14" fmla="*/ 375 w 400"/>
                <a:gd name="T15" fmla="*/ 174 h 174"/>
                <a:gd name="T16" fmla="*/ 400 w 400"/>
                <a:gd name="T17" fmla="*/ 149 h 174"/>
                <a:gd name="T18" fmla="*/ 380 w 400"/>
                <a:gd name="T19" fmla="*/ 124 h 174"/>
                <a:gd name="T20" fmla="*/ 380 w 400"/>
                <a:gd name="T21" fmla="*/ 25 h 174"/>
                <a:gd name="T22" fmla="*/ 375 w 400"/>
                <a:gd name="T23" fmla="*/ 20 h 174"/>
                <a:gd name="T24" fmla="*/ 50 w 400"/>
                <a:gd name="T25" fmla="*/ 20 h 174"/>
                <a:gd name="T26" fmla="*/ 25 w 400"/>
                <a:gd name="T27" fmla="*/ 0 h 174"/>
                <a:gd name="T28" fmla="*/ 25 w 400"/>
                <a:gd name="T29" fmla="*/ 40 h 174"/>
                <a:gd name="T30" fmla="*/ 10 w 400"/>
                <a:gd name="T31" fmla="*/ 25 h 174"/>
                <a:gd name="T32" fmla="*/ 25 w 400"/>
                <a:gd name="T33" fmla="*/ 10 h 174"/>
                <a:gd name="T34" fmla="*/ 40 w 400"/>
                <a:gd name="T35" fmla="*/ 25 h 174"/>
                <a:gd name="T36" fmla="*/ 25 w 400"/>
                <a:gd name="T37" fmla="*/ 4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" h="174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7" y="50"/>
                    <a:pt x="48" y="41"/>
                    <a:pt x="50" y="30"/>
                  </a:cubicBezTo>
                  <a:cubicBezTo>
                    <a:pt x="370" y="30"/>
                    <a:pt x="370" y="30"/>
                    <a:pt x="370" y="30"/>
                  </a:cubicBezTo>
                  <a:cubicBezTo>
                    <a:pt x="370" y="124"/>
                    <a:pt x="370" y="124"/>
                    <a:pt x="370" y="124"/>
                  </a:cubicBezTo>
                  <a:cubicBezTo>
                    <a:pt x="358" y="126"/>
                    <a:pt x="350" y="137"/>
                    <a:pt x="350" y="149"/>
                  </a:cubicBezTo>
                  <a:cubicBezTo>
                    <a:pt x="350" y="163"/>
                    <a:pt x="361" y="174"/>
                    <a:pt x="375" y="174"/>
                  </a:cubicBezTo>
                  <a:cubicBezTo>
                    <a:pt x="389" y="174"/>
                    <a:pt x="400" y="163"/>
                    <a:pt x="400" y="149"/>
                  </a:cubicBezTo>
                  <a:cubicBezTo>
                    <a:pt x="400" y="137"/>
                    <a:pt x="391" y="126"/>
                    <a:pt x="380" y="124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2"/>
                    <a:pt x="378" y="20"/>
                    <a:pt x="375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8"/>
                    <a:pt x="37" y="0"/>
                    <a:pt x="25" y="0"/>
                  </a:cubicBezTo>
                  <a:close/>
                  <a:moveTo>
                    <a:pt x="25" y="40"/>
                  </a:moveTo>
                  <a:cubicBezTo>
                    <a:pt x="17" y="40"/>
                    <a:pt x="10" y="33"/>
                    <a:pt x="10" y="25"/>
                  </a:cubicBezTo>
                  <a:cubicBezTo>
                    <a:pt x="10" y="16"/>
                    <a:pt x="17" y="10"/>
                    <a:pt x="25" y="10"/>
                  </a:cubicBezTo>
                  <a:cubicBezTo>
                    <a:pt x="34" y="10"/>
                    <a:pt x="40" y="16"/>
                    <a:pt x="40" y="25"/>
                  </a:cubicBezTo>
                  <a:cubicBezTo>
                    <a:pt x="40" y="33"/>
                    <a:pt x="34" y="40"/>
                    <a:pt x="2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7" name="Freeform 99"/>
            <p:cNvSpPr>
              <a:spLocks noEditPoints="1"/>
            </p:cNvSpPr>
            <p:nvPr/>
          </p:nvSpPr>
          <p:spPr bwMode="auto">
            <a:xfrm>
              <a:off x="2626" y="3193"/>
              <a:ext cx="149" cy="300"/>
            </a:xfrm>
            <a:custGeom>
              <a:avLst/>
              <a:gdLst>
                <a:gd name="T0" fmla="*/ 122 w 158"/>
                <a:gd name="T1" fmla="*/ 41 h 317"/>
                <a:gd name="T2" fmla="*/ 136 w 158"/>
                <a:gd name="T3" fmla="*/ 45 h 317"/>
                <a:gd name="T4" fmla="*/ 158 w 158"/>
                <a:gd name="T5" fmla="*/ 23 h 317"/>
                <a:gd name="T6" fmla="*/ 136 w 158"/>
                <a:gd name="T7" fmla="*/ 0 h 317"/>
                <a:gd name="T8" fmla="*/ 113 w 158"/>
                <a:gd name="T9" fmla="*/ 23 h 317"/>
                <a:gd name="T10" fmla="*/ 118 w 158"/>
                <a:gd name="T11" fmla="*/ 37 h 317"/>
                <a:gd name="T12" fmla="*/ 21 w 158"/>
                <a:gd name="T13" fmla="*/ 134 h 317"/>
                <a:gd name="T14" fmla="*/ 20 w 158"/>
                <a:gd name="T15" fmla="*/ 135 h 317"/>
                <a:gd name="T16" fmla="*/ 20 w 158"/>
                <a:gd name="T17" fmla="*/ 136 h 317"/>
                <a:gd name="T18" fmla="*/ 20 w 158"/>
                <a:gd name="T19" fmla="*/ 271 h 317"/>
                <a:gd name="T20" fmla="*/ 0 w 158"/>
                <a:gd name="T21" fmla="*/ 294 h 317"/>
                <a:gd name="T22" fmla="*/ 22 w 158"/>
                <a:gd name="T23" fmla="*/ 317 h 317"/>
                <a:gd name="T24" fmla="*/ 45 w 158"/>
                <a:gd name="T25" fmla="*/ 294 h 317"/>
                <a:gd name="T26" fmla="*/ 25 w 158"/>
                <a:gd name="T27" fmla="*/ 271 h 317"/>
                <a:gd name="T28" fmla="*/ 25 w 158"/>
                <a:gd name="T29" fmla="*/ 137 h 317"/>
                <a:gd name="T30" fmla="*/ 122 w 158"/>
                <a:gd name="T31" fmla="*/ 41 h 317"/>
                <a:gd name="T32" fmla="*/ 136 w 158"/>
                <a:gd name="T33" fmla="*/ 5 h 317"/>
                <a:gd name="T34" fmla="*/ 153 w 158"/>
                <a:gd name="T35" fmla="*/ 23 h 317"/>
                <a:gd name="T36" fmla="*/ 136 w 158"/>
                <a:gd name="T37" fmla="*/ 40 h 317"/>
                <a:gd name="T38" fmla="*/ 118 w 158"/>
                <a:gd name="T39" fmla="*/ 23 h 317"/>
                <a:gd name="T40" fmla="*/ 136 w 158"/>
                <a:gd name="T41" fmla="*/ 5 h 317"/>
                <a:gd name="T42" fmla="*/ 40 w 158"/>
                <a:gd name="T43" fmla="*/ 294 h 317"/>
                <a:gd name="T44" fmla="*/ 22 w 158"/>
                <a:gd name="T45" fmla="*/ 312 h 317"/>
                <a:gd name="T46" fmla="*/ 5 w 158"/>
                <a:gd name="T47" fmla="*/ 294 h 317"/>
                <a:gd name="T48" fmla="*/ 22 w 158"/>
                <a:gd name="T49" fmla="*/ 276 h 317"/>
                <a:gd name="T50" fmla="*/ 40 w 158"/>
                <a:gd name="T51" fmla="*/ 294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8" h="317">
                  <a:moveTo>
                    <a:pt x="122" y="41"/>
                  </a:moveTo>
                  <a:cubicBezTo>
                    <a:pt x="125" y="44"/>
                    <a:pt x="130" y="45"/>
                    <a:pt x="136" y="45"/>
                  </a:cubicBezTo>
                  <a:cubicBezTo>
                    <a:pt x="148" y="45"/>
                    <a:pt x="158" y="35"/>
                    <a:pt x="158" y="23"/>
                  </a:cubicBezTo>
                  <a:cubicBezTo>
                    <a:pt x="158" y="10"/>
                    <a:pt x="148" y="0"/>
                    <a:pt x="136" y="0"/>
                  </a:cubicBezTo>
                  <a:cubicBezTo>
                    <a:pt x="123" y="0"/>
                    <a:pt x="113" y="10"/>
                    <a:pt x="113" y="23"/>
                  </a:cubicBezTo>
                  <a:cubicBezTo>
                    <a:pt x="113" y="28"/>
                    <a:pt x="115" y="33"/>
                    <a:pt x="118" y="37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0" y="134"/>
                    <a:pt x="20" y="135"/>
                    <a:pt x="20" y="135"/>
                  </a:cubicBezTo>
                  <a:cubicBezTo>
                    <a:pt x="20" y="135"/>
                    <a:pt x="20" y="136"/>
                    <a:pt x="20" y="136"/>
                  </a:cubicBezTo>
                  <a:cubicBezTo>
                    <a:pt x="20" y="271"/>
                    <a:pt x="20" y="271"/>
                    <a:pt x="20" y="271"/>
                  </a:cubicBezTo>
                  <a:cubicBezTo>
                    <a:pt x="8" y="273"/>
                    <a:pt x="0" y="282"/>
                    <a:pt x="0" y="294"/>
                  </a:cubicBezTo>
                  <a:cubicBezTo>
                    <a:pt x="0" y="307"/>
                    <a:pt x="10" y="317"/>
                    <a:pt x="22" y="317"/>
                  </a:cubicBezTo>
                  <a:cubicBezTo>
                    <a:pt x="35" y="317"/>
                    <a:pt x="45" y="307"/>
                    <a:pt x="45" y="294"/>
                  </a:cubicBezTo>
                  <a:cubicBezTo>
                    <a:pt x="45" y="282"/>
                    <a:pt x="36" y="273"/>
                    <a:pt x="25" y="271"/>
                  </a:cubicBezTo>
                  <a:cubicBezTo>
                    <a:pt x="25" y="137"/>
                    <a:pt x="25" y="137"/>
                    <a:pt x="25" y="137"/>
                  </a:cubicBezTo>
                  <a:lnTo>
                    <a:pt x="122" y="41"/>
                  </a:lnTo>
                  <a:close/>
                  <a:moveTo>
                    <a:pt x="136" y="5"/>
                  </a:moveTo>
                  <a:cubicBezTo>
                    <a:pt x="145" y="5"/>
                    <a:pt x="153" y="13"/>
                    <a:pt x="153" y="23"/>
                  </a:cubicBezTo>
                  <a:cubicBezTo>
                    <a:pt x="153" y="32"/>
                    <a:pt x="145" y="40"/>
                    <a:pt x="136" y="40"/>
                  </a:cubicBezTo>
                  <a:cubicBezTo>
                    <a:pt x="126" y="40"/>
                    <a:pt x="118" y="32"/>
                    <a:pt x="118" y="23"/>
                  </a:cubicBezTo>
                  <a:cubicBezTo>
                    <a:pt x="118" y="13"/>
                    <a:pt x="126" y="5"/>
                    <a:pt x="136" y="5"/>
                  </a:cubicBezTo>
                  <a:close/>
                  <a:moveTo>
                    <a:pt x="40" y="294"/>
                  </a:moveTo>
                  <a:cubicBezTo>
                    <a:pt x="40" y="304"/>
                    <a:pt x="32" y="312"/>
                    <a:pt x="22" y="312"/>
                  </a:cubicBezTo>
                  <a:cubicBezTo>
                    <a:pt x="13" y="312"/>
                    <a:pt x="5" y="304"/>
                    <a:pt x="5" y="294"/>
                  </a:cubicBezTo>
                  <a:cubicBezTo>
                    <a:pt x="5" y="284"/>
                    <a:pt x="13" y="276"/>
                    <a:pt x="22" y="276"/>
                  </a:cubicBezTo>
                  <a:cubicBezTo>
                    <a:pt x="32" y="276"/>
                    <a:pt x="40" y="284"/>
                    <a:pt x="40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8" name="Freeform 100"/>
            <p:cNvSpPr>
              <a:spLocks noEditPoints="1"/>
            </p:cNvSpPr>
            <p:nvPr/>
          </p:nvSpPr>
          <p:spPr bwMode="auto">
            <a:xfrm>
              <a:off x="2548" y="1735"/>
              <a:ext cx="303" cy="383"/>
            </a:xfrm>
            <a:custGeom>
              <a:avLst/>
              <a:gdLst>
                <a:gd name="T0" fmla="*/ 0 w 320"/>
                <a:gd name="T1" fmla="*/ 180 h 406"/>
                <a:gd name="T2" fmla="*/ 0 w 320"/>
                <a:gd name="T3" fmla="*/ 181 h 406"/>
                <a:gd name="T4" fmla="*/ 0 w 320"/>
                <a:gd name="T5" fmla="*/ 182 h 406"/>
                <a:gd name="T6" fmla="*/ 0 w 320"/>
                <a:gd name="T7" fmla="*/ 298 h 406"/>
                <a:gd name="T8" fmla="*/ 0 w 320"/>
                <a:gd name="T9" fmla="*/ 299 h 406"/>
                <a:gd name="T10" fmla="*/ 0 w 320"/>
                <a:gd name="T11" fmla="*/ 300 h 406"/>
                <a:gd name="T12" fmla="*/ 86 w 320"/>
                <a:gd name="T13" fmla="*/ 385 h 406"/>
                <a:gd name="T14" fmla="*/ 86 w 320"/>
                <a:gd name="T15" fmla="*/ 385 h 406"/>
                <a:gd name="T16" fmla="*/ 87 w 320"/>
                <a:gd name="T17" fmla="*/ 386 h 406"/>
                <a:gd name="T18" fmla="*/ 274 w 320"/>
                <a:gd name="T19" fmla="*/ 386 h 406"/>
                <a:gd name="T20" fmla="*/ 297 w 320"/>
                <a:gd name="T21" fmla="*/ 406 h 406"/>
                <a:gd name="T22" fmla="*/ 320 w 320"/>
                <a:gd name="T23" fmla="*/ 383 h 406"/>
                <a:gd name="T24" fmla="*/ 297 w 320"/>
                <a:gd name="T25" fmla="*/ 360 h 406"/>
                <a:gd name="T26" fmla="*/ 274 w 320"/>
                <a:gd name="T27" fmla="*/ 380 h 406"/>
                <a:gd name="T28" fmla="*/ 88 w 320"/>
                <a:gd name="T29" fmla="*/ 380 h 406"/>
                <a:gd name="T30" fmla="*/ 5 w 320"/>
                <a:gd name="T31" fmla="*/ 297 h 406"/>
                <a:gd name="T32" fmla="*/ 5 w 320"/>
                <a:gd name="T33" fmla="*/ 183 h 406"/>
                <a:gd name="T34" fmla="*/ 74 w 320"/>
                <a:gd name="T35" fmla="*/ 113 h 406"/>
                <a:gd name="T36" fmla="*/ 75 w 320"/>
                <a:gd name="T37" fmla="*/ 112 h 406"/>
                <a:gd name="T38" fmla="*/ 75 w 320"/>
                <a:gd name="T39" fmla="*/ 111 h 406"/>
                <a:gd name="T40" fmla="*/ 75 w 320"/>
                <a:gd name="T41" fmla="*/ 46 h 406"/>
                <a:gd name="T42" fmla="*/ 95 w 320"/>
                <a:gd name="T43" fmla="*/ 23 h 406"/>
                <a:gd name="T44" fmla="*/ 72 w 320"/>
                <a:gd name="T45" fmla="*/ 0 h 406"/>
                <a:gd name="T46" fmla="*/ 50 w 320"/>
                <a:gd name="T47" fmla="*/ 23 h 406"/>
                <a:gd name="T48" fmla="*/ 70 w 320"/>
                <a:gd name="T49" fmla="*/ 46 h 406"/>
                <a:gd name="T50" fmla="*/ 70 w 320"/>
                <a:gd name="T51" fmla="*/ 110 h 406"/>
                <a:gd name="T52" fmla="*/ 0 w 320"/>
                <a:gd name="T53" fmla="*/ 180 h 406"/>
                <a:gd name="T54" fmla="*/ 297 w 320"/>
                <a:gd name="T55" fmla="*/ 365 h 406"/>
                <a:gd name="T56" fmla="*/ 315 w 320"/>
                <a:gd name="T57" fmla="*/ 383 h 406"/>
                <a:gd name="T58" fmla="*/ 297 w 320"/>
                <a:gd name="T59" fmla="*/ 401 h 406"/>
                <a:gd name="T60" fmla="*/ 280 w 320"/>
                <a:gd name="T61" fmla="*/ 383 h 406"/>
                <a:gd name="T62" fmla="*/ 297 w 320"/>
                <a:gd name="T63" fmla="*/ 365 h 406"/>
                <a:gd name="T64" fmla="*/ 55 w 320"/>
                <a:gd name="T65" fmla="*/ 23 h 406"/>
                <a:gd name="T66" fmla="*/ 72 w 320"/>
                <a:gd name="T67" fmla="*/ 5 h 406"/>
                <a:gd name="T68" fmla="*/ 90 w 320"/>
                <a:gd name="T69" fmla="*/ 23 h 406"/>
                <a:gd name="T70" fmla="*/ 72 w 320"/>
                <a:gd name="T71" fmla="*/ 41 h 406"/>
                <a:gd name="T72" fmla="*/ 55 w 320"/>
                <a:gd name="T73" fmla="*/ 2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0" h="406">
                  <a:moveTo>
                    <a:pt x="0" y="180"/>
                  </a:move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8"/>
                    <a:pt x="0" y="299"/>
                    <a:pt x="0" y="299"/>
                  </a:cubicBezTo>
                  <a:cubicBezTo>
                    <a:pt x="0" y="299"/>
                    <a:pt x="0" y="299"/>
                    <a:pt x="0" y="300"/>
                  </a:cubicBezTo>
                  <a:cubicBezTo>
                    <a:pt x="86" y="385"/>
                    <a:pt x="86" y="385"/>
                    <a:pt x="86" y="385"/>
                  </a:cubicBezTo>
                  <a:cubicBezTo>
                    <a:pt x="86" y="385"/>
                    <a:pt x="86" y="385"/>
                    <a:pt x="86" y="385"/>
                  </a:cubicBezTo>
                  <a:cubicBezTo>
                    <a:pt x="87" y="386"/>
                    <a:pt x="87" y="386"/>
                    <a:pt x="87" y="386"/>
                  </a:cubicBezTo>
                  <a:cubicBezTo>
                    <a:pt x="274" y="386"/>
                    <a:pt x="274" y="386"/>
                    <a:pt x="274" y="386"/>
                  </a:cubicBezTo>
                  <a:cubicBezTo>
                    <a:pt x="276" y="397"/>
                    <a:pt x="285" y="406"/>
                    <a:pt x="297" y="406"/>
                  </a:cubicBezTo>
                  <a:cubicBezTo>
                    <a:pt x="310" y="406"/>
                    <a:pt x="320" y="396"/>
                    <a:pt x="320" y="383"/>
                  </a:cubicBezTo>
                  <a:cubicBezTo>
                    <a:pt x="320" y="370"/>
                    <a:pt x="310" y="360"/>
                    <a:pt x="297" y="360"/>
                  </a:cubicBezTo>
                  <a:cubicBezTo>
                    <a:pt x="285" y="360"/>
                    <a:pt x="276" y="369"/>
                    <a:pt x="274" y="380"/>
                  </a:cubicBezTo>
                  <a:cubicBezTo>
                    <a:pt x="88" y="380"/>
                    <a:pt x="88" y="380"/>
                    <a:pt x="88" y="380"/>
                  </a:cubicBezTo>
                  <a:cubicBezTo>
                    <a:pt x="5" y="297"/>
                    <a:pt x="5" y="297"/>
                    <a:pt x="5" y="297"/>
                  </a:cubicBezTo>
                  <a:cubicBezTo>
                    <a:pt x="5" y="183"/>
                    <a:pt x="5" y="183"/>
                    <a:pt x="5" y="18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3"/>
                    <a:pt x="75" y="113"/>
                    <a:pt x="75" y="112"/>
                  </a:cubicBezTo>
                  <a:cubicBezTo>
                    <a:pt x="75" y="112"/>
                    <a:pt x="75" y="112"/>
                    <a:pt x="75" y="111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86" y="44"/>
                    <a:pt x="95" y="35"/>
                    <a:pt x="95" y="23"/>
                  </a:cubicBezTo>
                  <a:cubicBezTo>
                    <a:pt x="95" y="10"/>
                    <a:pt x="85" y="0"/>
                    <a:pt x="72" y="0"/>
                  </a:cubicBezTo>
                  <a:cubicBezTo>
                    <a:pt x="60" y="0"/>
                    <a:pt x="50" y="10"/>
                    <a:pt x="50" y="23"/>
                  </a:cubicBezTo>
                  <a:cubicBezTo>
                    <a:pt x="50" y="35"/>
                    <a:pt x="59" y="44"/>
                    <a:pt x="70" y="46"/>
                  </a:cubicBezTo>
                  <a:cubicBezTo>
                    <a:pt x="70" y="110"/>
                    <a:pt x="70" y="110"/>
                    <a:pt x="70" y="110"/>
                  </a:cubicBezTo>
                  <a:lnTo>
                    <a:pt x="0" y="180"/>
                  </a:lnTo>
                  <a:close/>
                  <a:moveTo>
                    <a:pt x="297" y="365"/>
                  </a:moveTo>
                  <a:cubicBezTo>
                    <a:pt x="307" y="365"/>
                    <a:pt x="315" y="373"/>
                    <a:pt x="315" y="383"/>
                  </a:cubicBezTo>
                  <a:cubicBezTo>
                    <a:pt x="315" y="393"/>
                    <a:pt x="307" y="401"/>
                    <a:pt x="297" y="401"/>
                  </a:cubicBezTo>
                  <a:cubicBezTo>
                    <a:pt x="287" y="401"/>
                    <a:pt x="280" y="393"/>
                    <a:pt x="280" y="383"/>
                  </a:cubicBezTo>
                  <a:cubicBezTo>
                    <a:pt x="280" y="373"/>
                    <a:pt x="287" y="365"/>
                    <a:pt x="297" y="365"/>
                  </a:cubicBezTo>
                  <a:close/>
                  <a:moveTo>
                    <a:pt x="55" y="23"/>
                  </a:moveTo>
                  <a:cubicBezTo>
                    <a:pt x="55" y="13"/>
                    <a:pt x="63" y="5"/>
                    <a:pt x="72" y="5"/>
                  </a:cubicBezTo>
                  <a:cubicBezTo>
                    <a:pt x="82" y="5"/>
                    <a:pt x="90" y="13"/>
                    <a:pt x="90" y="23"/>
                  </a:cubicBezTo>
                  <a:cubicBezTo>
                    <a:pt x="90" y="33"/>
                    <a:pt x="82" y="41"/>
                    <a:pt x="72" y="41"/>
                  </a:cubicBezTo>
                  <a:cubicBezTo>
                    <a:pt x="63" y="41"/>
                    <a:pt x="55" y="33"/>
                    <a:pt x="5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9" name="Freeform 101"/>
            <p:cNvSpPr>
              <a:spLocks noEditPoints="1"/>
            </p:cNvSpPr>
            <p:nvPr/>
          </p:nvSpPr>
          <p:spPr bwMode="auto">
            <a:xfrm>
              <a:off x="2520" y="3296"/>
              <a:ext cx="449" cy="240"/>
            </a:xfrm>
            <a:custGeom>
              <a:avLst/>
              <a:gdLst>
                <a:gd name="T0" fmla="*/ 453 w 475"/>
                <a:gd name="T1" fmla="*/ 0 h 254"/>
                <a:gd name="T2" fmla="*/ 430 w 475"/>
                <a:gd name="T3" fmla="*/ 23 h 254"/>
                <a:gd name="T4" fmla="*/ 450 w 475"/>
                <a:gd name="T5" fmla="*/ 46 h 254"/>
                <a:gd name="T6" fmla="*/ 450 w 475"/>
                <a:gd name="T7" fmla="*/ 137 h 254"/>
                <a:gd name="T8" fmla="*/ 359 w 475"/>
                <a:gd name="T9" fmla="*/ 228 h 254"/>
                <a:gd name="T10" fmla="*/ 46 w 475"/>
                <a:gd name="T11" fmla="*/ 228 h 254"/>
                <a:gd name="T12" fmla="*/ 23 w 475"/>
                <a:gd name="T13" fmla="*/ 208 h 254"/>
                <a:gd name="T14" fmla="*/ 0 w 475"/>
                <a:gd name="T15" fmla="*/ 231 h 254"/>
                <a:gd name="T16" fmla="*/ 23 w 475"/>
                <a:gd name="T17" fmla="*/ 254 h 254"/>
                <a:gd name="T18" fmla="*/ 46 w 475"/>
                <a:gd name="T19" fmla="*/ 234 h 254"/>
                <a:gd name="T20" fmla="*/ 360 w 475"/>
                <a:gd name="T21" fmla="*/ 234 h 254"/>
                <a:gd name="T22" fmla="*/ 361 w 475"/>
                <a:gd name="T23" fmla="*/ 233 h 254"/>
                <a:gd name="T24" fmla="*/ 362 w 475"/>
                <a:gd name="T25" fmla="*/ 233 h 254"/>
                <a:gd name="T26" fmla="*/ 454 w 475"/>
                <a:gd name="T27" fmla="*/ 140 h 254"/>
                <a:gd name="T28" fmla="*/ 455 w 475"/>
                <a:gd name="T29" fmla="*/ 139 h 254"/>
                <a:gd name="T30" fmla="*/ 455 w 475"/>
                <a:gd name="T31" fmla="*/ 138 h 254"/>
                <a:gd name="T32" fmla="*/ 455 w 475"/>
                <a:gd name="T33" fmla="*/ 46 h 254"/>
                <a:gd name="T34" fmla="*/ 475 w 475"/>
                <a:gd name="T35" fmla="*/ 23 h 254"/>
                <a:gd name="T36" fmla="*/ 453 w 475"/>
                <a:gd name="T37" fmla="*/ 0 h 254"/>
                <a:gd name="T38" fmla="*/ 23 w 475"/>
                <a:gd name="T39" fmla="*/ 248 h 254"/>
                <a:gd name="T40" fmla="*/ 5 w 475"/>
                <a:gd name="T41" fmla="*/ 231 h 254"/>
                <a:gd name="T42" fmla="*/ 23 w 475"/>
                <a:gd name="T43" fmla="*/ 213 h 254"/>
                <a:gd name="T44" fmla="*/ 41 w 475"/>
                <a:gd name="T45" fmla="*/ 231 h 254"/>
                <a:gd name="T46" fmla="*/ 23 w 475"/>
                <a:gd name="T47" fmla="*/ 248 h 254"/>
                <a:gd name="T48" fmla="*/ 453 w 475"/>
                <a:gd name="T49" fmla="*/ 41 h 254"/>
                <a:gd name="T50" fmla="*/ 435 w 475"/>
                <a:gd name="T51" fmla="*/ 23 h 254"/>
                <a:gd name="T52" fmla="*/ 453 w 475"/>
                <a:gd name="T53" fmla="*/ 5 h 254"/>
                <a:gd name="T54" fmla="*/ 470 w 475"/>
                <a:gd name="T55" fmla="*/ 23 h 254"/>
                <a:gd name="T56" fmla="*/ 453 w 475"/>
                <a:gd name="T57" fmla="*/ 4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5" h="254">
                  <a:moveTo>
                    <a:pt x="453" y="0"/>
                  </a:moveTo>
                  <a:cubicBezTo>
                    <a:pt x="440" y="0"/>
                    <a:pt x="430" y="10"/>
                    <a:pt x="430" y="23"/>
                  </a:cubicBezTo>
                  <a:cubicBezTo>
                    <a:pt x="430" y="35"/>
                    <a:pt x="439" y="44"/>
                    <a:pt x="450" y="46"/>
                  </a:cubicBezTo>
                  <a:cubicBezTo>
                    <a:pt x="450" y="137"/>
                    <a:pt x="450" y="137"/>
                    <a:pt x="450" y="137"/>
                  </a:cubicBezTo>
                  <a:cubicBezTo>
                    <a:pt x="359" y="228"/>
                    <a:pt x="359" y="228"/>
                    <a:pt x="359" y="228"/>
                  </a:cubicBezTo>
                  <a:cubicBezTo>
                    <a:pt x="46" y="228"/>
                    <a:pt x="46" y="228"/>
                    <a:pt x="46" y="228"/>
                  </a:cubicBezTo>
                  <a:cubicBezTo>
                    <a:pt x="44" y="217"/>
                    <a:pt x="35" y="208"/>
                    <a:pt x="23" y="208"/>
                  </a:cubicBezTo>
                  <a:cubicBezTo>
                    <a:pt x="10" y="208"/>
                    <a:pt x="0" y="218"/>
                    <a:pt x="0" y="231"/>
                  </a:cubicBezTo>
                  <a:cubicBezTo>
                    <a:pt x="0" y="243"/>
                    <a:pt x="10" y="254"/>
                    <a:pt x="23" y="254"/>
                  </a:cubicBezTo>
                  <a:cubicBezTo>
                    <a:pt x="35" y="254"/>
                    <a:pt x="44" y="245"/>
                    <a:pt x="46" y="234"/>
                  </a:cubicBezTo>
                  <a:cubicBezTo>
                    <a:pt x="360" y="234"/>
                    <a:pt x="360" y="234"/>
                    <a:pt x="360" y="234"/>
                  </a:cubicBezTo>
                  <a:cubicBezTo>
                    <a:pt x="360" y="234"/>
                    <a:pt x="361" y="233"/>
                    <a:pt x="361" y="233"/>
                  </a:cubicBezTo>
                  <a:cubicBezTo>
                    <a:pt x="361" y="233"/>
                    <a:pt x="361" y="233"/>
                    <a:pt x="362" y="233"/>
                  </a:cubicBezTo>
                  <a:cubicBezTo>
                    <a:pt x="454" y="140"/>
                    <a:pt x="454" y="140"/>
                    <a:pt x="454" y="140"/>
                  </a:cubicBezTo>
                  <a:cubicBezTo>
                    <a:pt x="455" y="140"/>
                    <a:pt x="455" y="140"/>
                    <a:pt x="455" y="139"/>
                  </a:cubicBezTo>
                  <a:cubicBezTo>
                    <a:pt x="455" y="139"/>
                    <a:pt x="455" y="139"/>
                    <a:pt x="455" y="138"/>
                  </a:cubicBezTo>
                  <a:cubicBezTo>
                    <a:pt x="455" y="46"/>
                    <a:pt x="455" y="46"/>
                    <a:pt x="455" y="46"/>
                  </a:cubicBezTo>
                  <a:cubicBezTo>
                    <a:pt x="466" y="44"/>
                    <a:pt x="475" y="35"/>
                    <a:pt x="475" y="23"/>
                  </a:cubicBezTo>
                  <a:cubicBezTo>
                    <a:pt x="475" y="10"/>
                    <a:pt x="465" y="0"/>
                    <a:pt x="453" y="0"/>
                  </a:cubicBezTo>
                  <a:close/>
                  <a:moveTo>
                    <a:pt x="23" y="248"/>
                  </a:moveTo>
                  <a:cubicBezTo>
                    <a:pt x="13" y="248"/>
                    <a:pt x="5" y="241"/>
                    <a:pt x="5" y="231"/>
                  </a:cubicBezTo>
                  <a:cubicBezTo>
                    <a:pt x="5" y="221"/>
                    <a:pt x="13" y="213"/>
                    <a:pt x="23" y="213"/>
                  </a:cubicBezTo>
                  <a:cubicBezTo>
                    <a:pt x="33" y="213"/>
                    <a:pt x="41" y="221"/>
                    <a:pt x="41" y="231"/>
                  </a:cubicBezTo>
                  <a:cubicBezTo>
                    <a:pt x="41" y="241"/>
                    <a:pt x="33" y="248"/>
                    <a:pt x="23" y="248"/>
                  </a:cubicBezTo>
                  <a:close/>
                  <a:moveTo>
                    <a:pt x="453" y="41"/>
                  </a:moveTo>
                  <a:cubicBezTo>
                    <a:pt x="443" y="41"/>
                    <a:pt x="435" y="33"/>
                    <a:pt x="435" y="23"/>
                  </a:cubicBezTo>
                  <a:cubicBezTo>
                    <a:pt x="435" y="13"/>
                    <a:pt x="443" y="5"/>
                    <a:pt x="453" y="5"/>
                  </a:cubicBezTo>
                  <a:cubicBezTo>
                    <a:pt x="462" y="5"/>
                    <a:pt x="470" y="13"/>
                    <a:pt x="470" y="23"/>
                  </a:cubicBezTo>
                  <a:cubicBezTo>
                    <a:pt x="470" y="33"/>
                    <a:pt x="462" y="41"/>
                    <a:pt x="45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0" name="Freeform 102"/>
            <p:cNvSpPr>
              <a:spLocks noEditPoints="1"/>
            </p:cNvSpPr>
            <p:nvPr/>
          </p:nvSpPr>
          <p:spPr bwMode="auto">
            <a:xfrm>
              <a:off x="2497" y="2230"/>
              <a:ext cx="226" cy="189"/>
            </a:xfrm>
            <a:custGeom>
              <a:avLst/>
              <a:gdLst>
                <a:gd name="T0" fmla="*/ 214 w 239"/>
                <a:gd name="T1" fmla="*/ 200 h 200"/>
                <a:gd name="T2" fmla="*/ 239 w 239"/>
                <a:gd name="T3" fmla="*/ 174 h 200"/>
                <a:gd name="T4" fmla="*/ 214 w 239"/>
                <a:gd name="T5" fmla="*/ 149 h 200"/>
                <a:gd name="T6" fmla="*/ 200 w 239"/>
                <a:gd name="T7" fmla="*/ 153 h 200"/>
                <a:gd name="T8" fmla="*/ 157 w 239"/>
                <a:gd name="T9" fmla="*/ 110 h 200"/>
                <a:gd name="T10" fmla="*/ 155 w 239"/>
                <a:gd name="T11" fmla="*/ 109 h 200"/>
                <a:gd name="T12" fmla="*/ 153 w 239"/>
                <a:gd name="T13" fmla="*/ 109 h 200"/>
                <a:gd name="T14" fmla="*/ 116 w 239"/>
                <a:gd name="T15" fmla="*/ 109 h 200"/>
                <a:gd name="T16" fmla="*/ 46 w 239"/>
                <a:gd name="T17" fmla="*/ 39 h 200"/>
                <a:gd name="T18" fmla="*/ 50 w 239"/>
                <a:gd name="T19" fmla="*/ 25 h 200"/>
                <a:gd name="T20" fmla="*/ 25 w 239"/>
                <a:gd name="T21" fmla="*/ 0 h 200"/>
                <a:gd name="T22" fmla="*/ 0 w 239"/>
                <a:gd name="T23" fmla="*/ 25 h 200"/>
                <a:gd name="T24" fmla="*/ 25 w 239"/>
                <a:gd name="T25" fmla="*/ 50 h 200"/>
                <a:gd name="T26" fmla="*/ 39 w 239"/>
                <a:gd name="T27" fmla="*/ 46 h 200"/>
                <a:gd name="T28" fmla="*/ 110 w 239"/>
                <a:gd name="T29" fmla="*/ 117 h 200"/>
                <a:gd name="T30" fmla="*/ 112 w 239"/>
                <a:gd name="T31" fmla="*/ 118 h 200"/>
                <a:gd name="T32" fmla="*/ 114 w 239"/>
                <a:gd name="T33" fmla="*/ 119 h 200"/>
                <a:gd name="T34" fmla="*/ 151 w 239"/>
                <a:gd name="T35" fmla="*/ 119 h 200"/>
                <a:gd name="T36" fmla="*/ 193 w 239"/>
                <a:gd name="T37" fmla="*/ 160 h 200"/>
                <a:gd name="T38" fmla="*/ 188 w 239"/>
                <a:gd name="T39" fmla="*/ 174 h 200"/>
                <a:gd name="T40" fmla="*/ 214 w 239"/>
                <a:gd name="T41" fmla="*/ 200 h 200"/>
                <a:gd name="T42" fmla="*/ 203 w 239"/>
                <a:gd name="T43" fmla="*/ 164 h 200"/>
                <a:gd name="T44" fmla="*/ 214 w 239"/>
                <a:gd name="T45" fmla="*/ 159 h 200"/>
                <a:gd name="T46" fmla="*/ 229 w 239"/>
                <a:gd name="T47" fmla="*/ 174 h 200"/>
                <a:gd name="T48" fmla="*/ 214 w 239"/>
                <a:gd name="T49" fmla="*/ 190 h 200"/>
                <a:gd name="T50" fmla="*/ 198 w 239"/>
                <a:gd name="T51" fmla="*/ 174 h 200"/>
                <a:gd name="T52" fmla="*/ 203 w 239"/>
                <a:gd name="T53" fmla="*/ 164 h 200"/>
                <a:gd name="T54" fmla="*/ 36 w 239"/>
                <a:gd name="T55" fmla="*/ 36 h 200"/>
                <a:gd name="T56" fmla="*/ 25 w 239"/>
                <a:gd name="T57" fmla="*/ 40 h 200"/>
                <a:gd name="T58" fmla="*/ 10 w 239"/>
                <a:gd name="T59" fmla="*/ 25 h 200"/>
                <a:gd name="T60" fmla="*/ 25 w 239"/>
                <a:gd name="T61" fmla="*/ 10 h 200"/>
                <a:gd name="T62" fmla="*/ 40 w 239"/>
                <a:gd name="T63" fmla="*/ 25 h 200"/>
                <a:gd name="T64" fmla="*/ 36 w 239"/>
                <a:gd name="T65" fmla="*/ 3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9" h="200">
                  <a:moveTo>
                    <a:pt x="214" y="200"/>
                  </a:moveTo>
                  <a:cubicBezTo>
                    <a:pt x="227" y="200"/>
                    <a:pt x="239" y="188"/>
                    <a:pt x="239" y="174"/>
                  </a:cubicBezTo>
                  <a:cubicBezTo>
                    <a:pt x="239" y="160"/>
                    <a:pt x="227" y="149"/>
                    <a:pt x="214" y="149"/>
                  </a:cubicBezTo>
                  <a:cubicBezTo>
                    <a:pt x="208" y="149"/>
                    <a:pt x="204" y="151"/>
                    <a:pt x="200" y="15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6" y="110"/>
                    <a:pt x="156" y="109"/>
                    <a:pt x="155" y="109"/>
                  </a:cubicBezTo>
                  <a:cubicBezTo>
                    <a:pt x="154" y="109"/>
                    <a:pt x="154" y="109"/>
                    <a:pt x="153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8" y="35"/>
                    <a:pt x="50" y="30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0" y="50"/>
                    <a:pt x="35" y="49"/>
                    <a:pt x="39" y="4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8"/>
                    <a:pt x="111" y="118"/>
                    <a:pt x="112" y="118"/>
                  </a:cubicBezTo>
                  <a:cubicBezTo>
                    <a:pt x="112" y="119"/>
                    <a:pt x="113" y="119"/>
                    <a:pt x="114" y="119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193" y="160"/>
                    <a:pt x="193" y="160"/>
                    <a:pt x="193" y="160"/>
                  </a:cubicBezTo>
                  <a:cubicBezTo>
                    <a:pt x="190" y="164"/>
                    <a:pt x="188" y="169"/>
                    <a:pt x="188" y="174"/>
                  </a:cubicBezTo>
                  <a:cubicBezTo>
                    <a:pt x="188" y="188"/>
                    <a:pt x="200" y="200"/>
                    <a:pt x="214" y="200"/>
                  </a:cubicBezTo>
                  <a:close/>
                  <a:moveTo>
                    <a:pt x="203" y="164"/>
                  </a:moveTo>
                  <a:cubicBezTo>
                    <a:pt x="206" y="161"/>
                    <a:pt x="209" y="159"/>
                    <a:pt x="214" y="159"/>
                  </a:cubicBezTo>
                  <a:cubicBezTo>
                    <a:pt x="222" y="159"/>
                    <a:pt x="229" y="166"/>
                    <a:pt x="229" y="174"/>
                  </a:cubicBezTo>
                  <a:cubicBezTo>
                    <a:pt x="229" y="183"/>
                    <a:pt x="222" y="190"/>
                    <a:pt x="214" y="190"/>
                  </a:cubicBezTo>
                  <a:cubicBezTo>
                    <a:pt x="205" y="190"/>
                    <a:pt x="198" y="183"/>
                    <a:pt x="198" y="174"/>
                  </a:cubicBezTo>
                  <a:cubicBezTo>
                    <a:pt x="198" y="170"/>
                    <a:pt x="200" y="166"/>
                    <a:pt x="203" y="164"/>
                  </a:cubicBezTo>
                  <a:close/>
                  <a:moveTo>
                    <a:pt x="36" y="36"/>
                  </a:moveTo>
                  <a:cubicBezTo>
                    <a:pt x="33" y="39"/>
                    <a:pt x="29" y="40"/>
                    <a:pt x="25" y="40"/>
                  </a:cubicBezTo>
                  <a:cubicBezTo>
                    <a:pt x="16" y="40"/>
                    <a:pt x="10" y="33"/>
                    <a:pt x="10" y="25"/>
                  </a:cubicBezTo>
                  <a:cubicBezTo>
                    <a:pt x="10" y="17"/>
                    <a:pt x="16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29"/>
                    <a:pt x="38" y="33"/>
                    <a:pt x="3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1" name="Freeform 103"/>
            <p:cNvSpPr>
              <a:spLocks noEditPoints="1"/>
            </p:cNvSpPr>
            <p:nvPr/>
          </p:nvSpPr>
          <p:spPr bwMode="auto">
            <a:xfrm>
              <a:off x="2448" y="2382"/>
              <a:ext cx="336" cy="365"/>
            </a:xfrm>
            <a:custGeom>
              <a:avLst/>
              <a:gdLst>
                <a:gd name="T0" fmla="*/ 335 w 355"/>
                <a:gd name="T1" fmla="*/ 245 h 386"/>
                <a:gd name="T2" fmla="*/ 334 w 355"/>
                <a:gd name="T3" fmla="*/ 244 h 386"/>
                <a:gd name="T4" fmla="*/ 258 w 355"/>
                <a:gd name="T5" fmla="*/ 167 h 386"/>
                <a:gd name="T6" fmla="*/ 257 w 355"/>
                <a:gd name="T7" fmla="*/ 167 h 386"/>
                <a:gd name="T8" fmla="*/ 256 w 355"/>
                <a:gd name="T9" fmla="*/ 166 h 386"/>
                <a:gd name="T10" fmla="*/ 170 w 355"/>
                <a:gd name="T11" fmla="*/ 166 h 386"/>
                <a:gd name="T12" fmla="*/ 41 w 355"/>
                <a:gd name="T13" fmla="*/ 37 h 386"/>
                <a:gd name="T14" fmla="*/ 46 w 355"/>
                <a:gd name="T15" fmla="*/ 23 h 386"/>
                <a:gd name="T16" fmla="*/ 23 w 355"/>
                <a:gd name="T17" fmla="*/ 0 h 386"/>
                <a:gd name="T18" fmla="*/ 0 w 355"/>
                <a:gd name="T19" fmla="*/ 23 h 386"/>
                <a:gd name="T20" fmla="*/ 23 w 355"/>
                <a:gd name="T21" fmla="*/ 46 h 386"/>
                <a:gd name="T22" fmla="*/ 37 w 355"/>
                <a:gd name="T23" fmla="*/ 41 h 386"/>
                <a:gd name="T24" fmla="*/ 167 w 355"/>
                <a:gd name="T25" fmla="*/ 171 h 386"/>
                <a:gd name="T26" fmla="*/ 168 w 355"/>
                <a:gd name="T27" fmla="*/ 171 h 386"/>
                <a:gd name="T28" fmla="*/ 169 w 355"/>
                <a:gd name="T29" fmla="*/ 172 h 386"/>
                <a:gd name="T30" fmla="*/ 255 w 355"/>
                <a:gd name="T31" fmla="*/ 172 h 386"/>
                <a:gd name="T32" fmla="*/ 330 w 355"/>
                <a:gd name="T33" fmla="*/ 247 h 386"/>
                <a:gd name="T34" fmla="*/ 330 w 355"/>
                <a:gd name="T35" fmla="*/ 341 h 386"/>
                <a:gd name="T36" fmla="*/ 310 w 355"/>
                <a:gd name="T37" fmla="*/ 363 h 386"/>
                <a:gd name="T38" fmla="*/ 333 w 355"/>
                <a:gd name="T39" fmla="*/ 386 h 386"/>
                <a:gd name="T40" fmla="*/ 355 w 355"/>
                <a:gd name="T41" fmla="*/ 363 h 386"/>
                <a:gd name="T42" fmla="*/ 335 w 355"/>
                <a:gd name="T43" fmla="*/ 341 h 386"/>
                <a:gd name="T44" fmla="*/ 335 w 355"/>
                <a:gd name="T45" fmla="*/ 246 h 386"/>
                <a:gd name="T46" fmla="*/ 335 w 355"/>
                <a:gd name="T47" fmla="*/ 245 h 386"/>
                <a:gd name="T48" fmla="*/ 350 w 355"/>
                <a:gd name="T49" fmla="*/ 363 h 386"/>
                <a:gd name="T50" fmla="*/ 333 w 355"/>
                <a:gd name="T51" fmla="*/ 381 h 386"/>
                <a:gd name="T52" fmla="*/ 315 w 355"/>
                <a:gd name="T53" fmla="*/ 363 h 386"/>
                <a:gd name="T54" fmla="*/ 333 w 355"/>
                <a:gd name="T55" fmla="*/ 346 h 386"/>
                <a:gd name="T56" fmla="*/ 350 w 355"/>
                <a:gd name="T57" fmla="*/ 36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5" h="386">
                  <a:moveTo>
                    <a:pt x="335" y="245"/>
                  </a:moveTo>
                  <a:cubicBezTo>
                    <a:pt x="335" y="244"/>
                    <a:pt x="335" y="244"/>
                    <a:pt x="334" y="244"/>
                  </a:cubicBezTo>
                  <a:cubicBezTo>
                    <a:pt x="258" y="167"/>
                    <a:pt x="258" y="167"/>
                    <a:pt x="258" y="167"/>
                  </a:cubicBezTo>
                  <a:cubicBezTo>
                    <a:pt x="258" y="167"/>
                    <a:pt x="257" y="167"/>
                    <a:pt x="257" y="167"/>
                  </a:cubicBezTo>
                  <a:cubicBezTo>
                    <a:pt x="257" y="167"/>
                    <a:pt x="256" y="166"/>
                    <a:pt x="256" y="166"/>
                  </a:cubicBezTo>
                  <a:cubicBezTo>
                    <a:pt x="170" y="166"/>
                    <a:pt x="170" y="166"/>
                    <a:pt x="170" y="16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4" y="33"/>
                    <a:pt x="46" y="28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28" y="46"/>
                    <a:pt x="33" y="44"/>
                    <a:pt x="37" y="41"/>
                  </a:cubicBezTo>
                  <a:cubicBezTo>
                    <a:pt x="167" y="171"/>
                    <a:pt x="167" y="171"/>
                    <a:pt x="167" y="171"/>
                  </a:cubicBezTo>
                  <a:cubicBezTo>
                    <a:pt x="167" y="171"/>
                    <a:pt x="167" y="171"/>
                    <a:pt x="168" y="171"/>
                  </a:cubicBezTo>
                  <a:cubicBezTo>
                    <a:pt x="168" y="172"/>
                    <a:pt x="168" y="172"/>
                    <a:pt x="169" y="172"/>
                  </a:cubicBezTo>
                  <a:cubicBezTo>
                    <a:pt x="255" y="172"/>
                    <a:pt x="255" y="172"/>
                    <a:pt x="255" y="172"/>
                  </a:cubicBezTo>
                  <a:cubicBezTo>
                    <a:pt x="330" y="247"/>
                    <a:pt x="330" y="247"/>
                    <a:pt x="330" y="247"/>
                  </a:cubicBezTo>
                  <a:cubicBezTo>
                    <a:pt x="330" y="341"/>
                    <a:pt x="330" y="341"/>
                    <a:pt x="330" y="341"/>
                  </a:cubicBezTo>
                  <a:cubicBezTo>
                    <a:pt x="319" y="342"/>
                    <a:pt x="310" y="352"/>
                    <a:pt x="310" y="363"/>
                  </a:cubicBezTo>
                  <a:cubicBezTo>
                    <a:pt x="310" y="376"/>
                    <a:pt x="320" y="386"/>
                    <a:pt x="333" y="386"/>
                  </a:cubicBezTo>
                  <a:cubicBezTo>
                    <a:pt x="345" y="386"/>
                    <a:pt x="355" y="376"/>
                    <a:pt x="355" y="363"/>
                  </a:cubicBezTo>
                  <a:cubicBezTo>
                    <a:pt x="355" y="352"/>
                    <a:pt x="347" y="342"/>
                    <a:pt x="335" y="341"/>
                  </a:cubicBezTo>
                  <a:cubicBezTo>
                    <a:pt x="335" y="246"/>
                    <a:pt x="335" y="246"/>
                    <a:pt x="335" y="246"/>
                  </a:cubicBezTo>
                  <a:cubicBezTo>
                    <a:pt x="335" y="245"/>
                    <a:pt x="335" y="245"/>
                    <a:pt x="335" y="245"/>
                  </a:cubicBezTo>
                  <a:close/>
                  <a:moveTo>
                    <a:pt x="350" y="363"/>
                  </a:moveTo>
                  <a:cubicBezTo>
                    <a:pt x="350" y="373"/>
                    <a:pt x="342" y="381"/>
                    <a:pt x="333" y="381"/>
                  </a:cubicBezTo>
                  <a:cubicBezTo>
                    <a:pt x="323" y="381"/>
                    <a:pt x="315" y="373"/>
                    <a:pt x="315" y="363"/>
                  </a:cubicBezTo>
                  <a:cubicBezTo>
                    <a:pt x="315" y="354"/>
                    <a:pt x="323" y="346"/>
                    <a:pt x="333" y="346"/>
                  </a:cubicBezTo>
                  <a:cubicBezTo>
                    <a:pt x="342" y="346"/>
                    <a:pt x="350" y="354"/>
                    <a:pt x="350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2" name="Freeform 104"/>
            <p:cNvSpPr>
              <a:spLocks/>
            </p:cNvSpPr>
            <p:nvPr/>
          </p:nvSpPr>
          <p:spPr bwMode="auto">
            <a:xfrm>
              <a:off x="2452" y="1690"/>
              <a:ext cx="534" cy="272"/>
            </a:xfrm>
            <a:custGeom>
              <a:avLst/>
              <a:gdLst>
                <a:gd name="T0" fmla="*/ 474 w 565"/>
                <a:gd name="T1" fmla="*/ 278 h 288"/>
                <a:gd name="T2" fmla="*/ 391 w 565"/>
                <a:gd name="T3" fmla="*/ 278 h 288"/>
                <a:gd name="T4" fmla="*/ 314 w 565"/>
                <a:gd name="T5" fmla="*/ 201 h 288"/>
                <a:gd name="T6" fmla="*/ 314 w 565"/>
                <a:gd name="T7" fmla="*/ 69 h 288"/>
                <a:gd name="T8" fmla="*/ 314 w 565"/>
                <a:gd name="T9" fmla="*/ 68 h 288"/>
                <a:gd name="T10" fmla="*/ 313 w 565"/>
                <a:gd name="T11" fmla="*/ 67 h 288"/>
                <a:gd name="T12" fmla="*/ 248 w 565"/>
                <a:gd name="T13" fmla="*/ 1 h 288"/>
                <a:gd name="T14" fmla="*/ 247 w 565"/>
                <a:gd name="T15" fmla="*/ 1 h 288"/>
                <a:gd name="T16" fmla="*/ 246 w 565"/>
                <a:gd name="T17" fmla="*/ 0 h 288"/>
                <a:gd name="T18" fmla="*/ 126 w 565"/>
                <a:gd name="T19" fmla="*/ 0 h 288"/>
                <a:gd name="T20" fmla="*/ 125 w 565"/>
                <a:gd name="T21" fmla="*/ 1 h 288"/>
                <a:gd name="T22" fmla="*/ 124 w 565"/>
                <a:gd name="T23" fmla="*/ 1 h 288"/>
                <a:gd name="T24" fmla="*/ 21 w 565"/>
                <a:gd name="T25" fmla="*/ 104 h 288"/>
                <a:gd name="T26" fmla="*/ 20 w 565"/>
                <a:gd name="T27" fmla="*/ 105 h 288"/>
                <a:gd name="T28" fmla="*/ 20 w 565"/>
                <a:gd name="T29" fmla="*/ 106 h 288"/>
                <a:gd name="T30" fmla="*/ 20 w 565"/>
                <a:gd name="T31" fmla="*/ 243 h 288"/>
                <a:gd name="T32" fmla="*/ 0 w 565"/>
                <a:gd name="T33" fmla="*/ 265 h 288"/>
                <a:gd name="T34" fmla="*/ 23 w 565"/>
                <a:gd name="T35" fmla="*/ 288 h 288"/>
                <a:gd name="T36" fmla="*/ 45 w 565"/>
                <a:gd name="T37" fmla="*/ 265 h 288"/>
                <a:gd name="T38" fmla="*/ 25 w 565"/>
                <a:gd name="T39" fmla="*/ 243 h 288"/>
                <a:gd name="T40" fmla="*/ 25 w 565"/>
                <a:gd name="T41" fmla="*/ 107 h 288"/>
                <a:gd name="T42" fmla="*/ 127 w 565"/>
                <a:gd name="T43" fmla="*/ 6 h 288"/>
                <a:gd name="T44" fmla="*/ 245 w 565"/>
                <a:gd name="T45" fmla="*/ 6 h 288"/>
                <a:gd name="T46" fmla="*/ 309 w 565"/>
                <a:gd name="T47" fmla="*/ 70 h 288"/>
                <a:gd name="T48" fmla="*/ 309 w 565"/>
                <a:gd name="T49" fmla="*/ 203 h 288"/>
                <a:gd name="T50" fmla="*/ 309 w 565"/>
                <a:gd name="T51" fmla="*/ 204 h 288"/>
                <a:gd name="T52" fmla="*/ 310 w 565"/>
                <a:gd name="T53" fmla="*/ 204 h 288"/>
                <a:gd name="T54" fmla="*/ 388 w 565"/>
                <a:gd name="T55" fmla="*/ 283 h 288"/>
                <a:gd name="T56" fmla="*/ 389 w 565"/>
                <a:gd name="T57" fmla="*/ 283 h 288"/>
                <a:gd name="T58" fmla="*/ 390 w 565"/>
                <a:gd name="T59" fmla="*/ 284 h 288"/>
                <a:gd name="T60" fmla="*/ 475 w 565"/>
                <a:gd name="T61" fmla="*/ 284 h 288"/>
                <a:gd name="T62" fmla="*/ 476 w 565"/>
                <a:gd name="T63" fmla="*/ 283 h 288"/>
                <a:gd name="T64" fmla="*/ 477 w 565"/>
                <a:gd name="T65" fmla="*/ 283 h 288"/>
                <a:gd name="T66" fmla="*/ 544 w 565"/>
                <a:gd name="T67" fmla="*/ 215 h 288"/>
                <a:gd name="T68" fmla="*/ 545 w 565"/>
                <a:gd name="T69" fmla="*/ 214 h 288"/>
                <a:gd name="T70" fmla="*/ 545 w 565"/>
                <a:gd name="T71" fmla="*/ 213 h 288"/>
                <a:gd name="T72" fmla="*/ 545 w 565"/>
                <a:gd name="T73" fmla="*/ 213 h 288"/>
                <a:gd name="T74" fmla="*/ 545 w 565"/>
                <a:gd name="T75" fmla="*/ 120 h 288"/>
                <a:gd name="T76" fmla="*/ 565 w 565"/>
                <a:gd name="T77" fmla="*/ 98 h 288"/>
                <a:gd name="T78" fmla="*/ 543 w 565"/>
                <a:gd name="T79" fmla="*/ 75 h 288"/>
                <a:gd name="T80" fmla="*/ 520 w 565"/>
                <a:gd name="T81" fmla="*/ 98 h 288"/>
                <a:gd name="T82" fmla="*/ 540 w 565"/>
                <a:gd name="T83" fmla="*/ 120 h 288"/>
                <a:gd name="T84" fmla="*/ 540 w 565"/>
                <a:gd name="T85" fmla="*/ 212 h 288"/>
                <a:gd name="T86" fmla="*/ 474 w 565"/>
                <a:gd name="T87" fmla="*/ 27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5" h="288">
                  <a:moveTo>
                    <a:pt x="474" y="278"/>
                  </a:moveTo>
                  <a:cubicBezTo>
                    <a:pt x="391" y="278"/>
                    <a:pt x="391" y="278"/>
                    <a:pt x="391" y="278"/>
                  </a:cubicBezTo>
                  <a:cubicBezTo>
                    <a:pt x="314" y="201"/>
                    <a:pt x="314" y="201"/>
                    <a:pt x="314" y="201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68"/>
                    <a:pt x="314" y="68"/>
                    <a:pt x="314" y="68"/>
                  </a:cubicBezTo>
                  <a:cubicBezTo>
                    <a:pt x="314" y="67"/>
                    <a:pt x="314" y="67"/>
                    <a:pt x="313" y="67"/>
                  </a:cubicBezTo>
                  <a:cubicBezTo>
                    <a:pt x="248" y="1"/>
                    <a:pt x="248" y="1"/>
                    <a:pt x="248" y="1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5" y="0"/>
                    <a:pt x="125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0" y="104"/>
                    <a:pt x="20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9" y="244"/>
                    <a:pt x="0" y="254"/>
                    <a:pt x="0" y="265"/>
                  </a:cubicBezTo>
                  <a:cubicBezTo>
                    <a:pt x="0" y="278"/>
                    <a:pt x="10" y="288"/>
                    <a:pt x="23" y="288"/>
                  </a:cubicBezTo>
                  <a:cubicBezTo>
                    <a:pt x="35" y="288"/>
                    <a:pt x="45" y="278"/>
                    <a:pt x="45" y="265"/>
                  </a:cubicBezTo>
                  <a:cubicBezTo>
                    <a:pt x="45" y="254"/>
                    <a:pt x="36" y="244"/>
                    <a:pt x="25" y="243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309" y="70"/>
                    <a:pt x="309" y="70"/>
                    <a:pt x="309" y="70"/>
                  </a:cubicBezTo>
                  <a:cubicBezTo>
                    <a:pt x="309" y="203"/>
                    <a:pt x="309" y="203"/>
                    <a:pt x="309" y="203"/>
                  </a:cubicBezTo>
                  <a:cubicBezTo>
                    <a:pt x="309" y="203"/>
                    <a:pt x="309" y="203"/>
                    <a:pt x="309" y="204"/>
                  </a:cubicBezTo>
                  <a:cubicBezTo>
                    <a:pt x="309" y="204"/>
                    <a:pt x="309" y="204"/>
                    <a:pt x="310" y="204"/>
                  </a:cubicBezTo>
                  <a:cubicBezTo>
                    <a:pt x="388" y="283"/>
                    <a:pt x="388" y="283"/>
                    <a:pt x="388" y="283"/>
                  </a:cubicBezTo>
                  <a:cubicBezTo>
                    <a:pt x="388" y="283"/>
                    <a:pt x="389" y="283"/>
                    <a:pt x="389" y="283"/>
                  </a:cubicBezTo>
                  <a:cubicBezTo>
                    <a:pt x="389" y="283"/>
                    <a:pt x="390" y="284"/>
                    <a:pt x="390" y="284"/>
                  </a:cubicBezTo>
                  <a:cubicBezTo>
                    <a:pt x="475" y="284"/>
                    <a:pt x="475" y="284"/>
                    <a:pt x="475" y="284"/>
                  </a:cubicBezTo>
                  <a:cubicBezTo>
                    <a:pt x="475" y="284"/>
                    <a:pt x="475" y="283"/>
                    <a:pt x="476" y="283"/>
                  </a:cubicBezTo>
                  <a:cubicBezTo>
                    <a:pt x="476" y="283"/>
                    <a:pt x="476" y="283"/>
                    <a:pt x="477" y="283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5"/>
                    <a:pt x="545" y="214"/>
                    <a:pt x="545" y="214"/>
                  </a:cubicBezTo>
                  <a:cubicBezTo>
                    <a:pt x="545" y="214"/>
                    <a:pt x="545" y="214"/>
                    <a:pt x="545" y="213"/>
                  </a:cubicBezTo>
                  <a:cubicBezTo>
                    <a:pt x="545" y="213"/>
                    <a:pt x="545" y="213"/>
                    <a:pt x="545" y="213"/>
                  </a:cubicBezTo>
                  <a:cubicBezTo>
                    <a:pt x="545" y="120"/>
                    <a:pt x="545" y="120"/>
                    <a:pt x="545" y="120"/>
                  </a:cubicBezTo>
                  <a:cubicBezTo>
                    <a:pt x="556" y="119"/>
                    <a:pt x="565" y="110"/>
                    <a:pt x="565" y="98"/>
                  </a:cubicBezTo>
                  <a:cubicBezTo>
                    <a:pt x="565" y="85"/>
                    <a:pt x="555" y="75"/>
                    <a:pt x="543" y="75"/>
                  </a:cubicBezTo>
                  <a:cubicBezTo>
                    <a:pt x="530" y="75"/>
                    <a:pt x="520" y="85"/>
                    <a:pt x="520" y="98"/>
                  </a:cubicBezTo>
                  <a:cubicBezTo>
                    <a:pt x="520" y="110"/>
                    <a:pt x="529" y="119"/>
                    <a:pt x="540" y="120"/>
                  </a:cubicBezTo>
                  <a:cubicBezTo>
                    <a:pt x="540" y="212"/>
                    <a:pt x="540" y="212"/>
                    <a:pt x="540" y="212"/>
                  </a:cubicBezTo>
                  <a:lnTo>
                    <a:pt x="474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3" name="Freeform 105"/>
            <p:cNvSpPr>
              <a:spLocks noEditPoints="1"/>
            </p:cNvSpPr>
            <p:nvPr/>
          </p:nvSpPr>
          <p:spPr bwMode="auto">
            <a:xfrm>
              <a:off x="2451" y="2571"/>
              <a:ext cx="206" cy="383"/>
            </a:xfrm>
            <a:custGeom>
              <a:avLst/>
              <a:gdLst>
                <a:gd name="T0" fmla="*/ 217 w 218"/>
                <a:gd name="T1" fmla="*/ 192 h 406"/>
                <a:gd name="T2" fmla="*/ 218 w 218"/>
                <a:gd name="T3" fmla="*/ 191 h 406"/>
                <a:gd name="T4" fmla="*/ 218 w 218"/>
                <a:gd name="T5" fmla="*/ 99 h 406"/>
                <a:gd name="T6" fmla="*/ 217 w 218"/>
                <a:gd name="T7" fmla="*/ 98 h 406"/>
                <a:gd name="T8" fmla="*/ 217 w 218"/>
                <a:gd name="T9" fmla="*/ 97 h 406"/>
                <a:gd name="T10" fmla="*/ 140 w 218"/>
                <a:gd name="T11" fmla="*/ 21 h 406"/>
                <a:gd name="T12" fmla="*/ 139 w 218"/>
                <a:gd name="T13" fmla="*/ 20 h 406"/>
                <a:gd name="T14" fmla="*/ 138 w 218"/>
                <a:gd name="T15" fmla="*/ 20 h 406"/>
                <a:gd name="T16" fmla="*/ 54 w 218"/>
                <a:gd name="T17" fmla="*/ 20 h 406"/>
                <a:gd name="T18" fmla="*/ 31 w 218"/>
                <a:gd name="T19" fmla="*/ 0 h 406"/>
                <a:gd name="T20" fmla="*/ 8 w 218"/>
                <a:gd name="T21" fmla="*/ 23 h 406"/>
                <a:gd name="T22" fmla="*/ 31 w 218"/>
                <a:gd name="T23" fmla="*/ 45 h 406"/>
                <a:gd name="T24" fmla="*/ 54 w 218"/>
                <a:gd name="T25" fmla="*/ 25 h 406"/>
                <a:gd name="T26" fmla="*/ 137 w 218"/>
                <a:gd name="T27" fmla="*/ 25 h 406"/>
                <a:gd name="T28" fmla="*/ 212 w 218"/>
                <a:gd name="T29" fmla="*/ 100 h 406"/>
                <a:gd name="T30" fmla="*/ 212 w 218"/>
                <a:gd name="T31" fmla="*/ 190 h 406"/>
                <a:gd name="T32" fmla="*/ 37 w 218"/>
                <a:gd name="T33" fmla="*/ 366 h 406"/>
                <a:gd name="T34" fmla="*/ 23 w 218"/>
                <a:gd name="T35" fmla="*/ 361 h 406"/>
                <a:gd name="T36" fmla="*/ 0 w 218"/>
                <a:gd name="T37" fmla="*/ 384 h 406"/>
                <a:gd name="T38" fmla="*/ 23 w 218"/>
                <a:gd name="T39" fmla="*/ 406 h 406"/>
                <a:gd name="T40" fmla="*/ 45 w 218"/>
                <a:gd name="T41" fmla="*/ 384 h 406"/>
                <a:gd name="T42" fmla="*/ 40 w 218"/>
                <a:gd name="T43" fmla="*/ 370 h 406"/>
                <a:gd name="T44" fmla="*/ 217 w 218"/>
                <a:gd name="T45" fmla="*/ 193 h 406"/>
                <a:gd name="T46" fmla="*/ 217 w 218"/>
                <a:gd name="T47" fmla="*/ 192 h 406"/>
                <a:gd name="T48" fmla="*/ 31 w 218"/>
                <a:gd name="T49" fmla="*/ 40 h 406"/>
                <a:gd name="T50" fmla="*/ 13 w 218"/>
                <a:gd name="T51" fmla="*/ 23 h 406"/>
                <a:gd name="T52" fmla="*/ 31 w 218"/>
                <a:gd name="T53" fmla="*/ 5 h 406"/>
                <a:gd name="T54" fmla="*/ 49 w 218"/>
                <a:gd name="T55" fmla="*/ 23 h 406"/>
                <a:gd name="T56" fmla="*/ 31 w 218"/>
                <a:gd name="T57" fmla="*/ 40 h 406"/>
                <a:gd name="T58" fmla="*/ 23 w 218"/>
                <a:gd name="T59" fmla="*/ 401 h 406"/>
                <a:gd name="T60" fmla="*/ 5 w 218"/>
                <a:gd name="T61" fmla="*/ 384 h 406"/>
                <a:gd name="T62" fmla="*/ 23 w 218"/>
                <a:gd name="T63" fmla="*/ 366 h 406"/>
                <a:gd name="T64" fmla="*/ 35 w 218"/>
                <a:gd name="T65" fmla="*/ 371 h 406"/>
                <a:gd name="T66" fmla="*/ 40 w 218"/>
                <a:gd name="T67" fmla="*/ 384 h 406"/>
                <a:gd name="T68" fmla="*/ 23 w 218"/>
                <a:gd name="T69" fmla="*/ 40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406">
                  <a:moveTo>
                    <a:pt x="217" y="192"/>
                  </a:moveTo>
                  <a:cubicBezTo>
                    <a:pt x="218" y="192"/>
                    <a:pt x="218" y="191"/>
                    <a:pt x="218" y="191"/>
                  </a:cubicBezTo>
                  <a:cubicBezTo>
                    <a:pt x="218" y="99"/>
                    <a:pt x="218" y="99"/>
                    <a:pt x="218" y="99"/>
                  </a:cubicBezTo>
                  <a:cubicBezTo>
                    <a:pt x="218" y="99"/>
                    <a:pt x="218" y="98"/>
                    <a:pt x="217" y="98"/>
                  </a:cubicBezTo>
                  <a:cubicBezTo>
                    <a:pt x="217" y="98"/>
                    <a:pt x="217" y="98"/>
                    <a:pt x="217" y="97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0" y="20"/>
                    <a:pt x="140" y="20"/>
                    <a:pt x="139" y="20"/>
                  </a:cubicBezTo>
                  <a:cubicBezTo>
                    <a:pt x="139" y="20"/>
                    <a:pt x="139" y="20"/>
                    <a:pt x="138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2" y="9"/>
                    <a:pt x="43" y="0"/>
                    <a:pt x="31" y="0"/>
                  </a:cubicBezTo>
                  <a:cubicBezTo>
                    <a:pt x="18" y="0"/>
                    <a:pt x="8" y="10"/>
                    <a:pt x="8" y="23"/>
                  </a:cubicBezTo>
                  <a:cubicBezTo>
                    <a:pt x="8" y="35"/>
                    <a:pt x="18" y="45"/>
                    <a:pt x="31" y="45"/>
                  </a:cubicBezTo>
                  <a:cubicBezTo>
                    <a:pt x="43" y="45"/>
                    <a:pt x="52" y="36"/>
                    <a:pt x="54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2" y="190"/>
                    <a:pt x="212" y="190"/>
                    <a:pt x="212" y="190"/>
                  </a:cubicBezTo>
                  <a:cubicBezTo>
                    <a:pt x="37" y="366"/>
                    <a:pt x="37" y="366"/>
                    <a:pt x="37" y="366"/>
                  </a:cubicBezTo>
                  <a:cubicBezTo>
                    <a:pt x="33" y="363"/>
                    <a:pt x="28" y="361"/>
                    <a:pt x="23" y="361"/>
                  </a:cubicBezTo>
                  <a:cubicBezTo>
                    <a:pt x="10" y="361"/>
                    <a:pt x="0" y="371"/>
                    <a:pt x="0" y="384"/>
                  </a:cubicBezTo>
                  <a:cubicBezTo>
                    <a:pt x="0" y="396"/>
                    <a:pt x="10" y="406"/>
                    <a:pt x="23" y="406"/>
                  </a:cubicBezTo>
                  <a:cubicBezTo>
                    <a:pt x="35" y="406"/>
                    <a:pt x="45" y="396"/>
                    <a:pt x="45" y="384"/>
                  </a:cubicBezTo>
                  <a:cubicBezTo>
                    <a:pt x="45" y="378"/>
                    <a:pt x="43" y="374"/>
                    <a:pt x="40" y="370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17" y="193"/>
                    <a:pt x="217" y="192"/>
                    <a:pt x="217" y="192"/>
                  </a:cubicBezTo>
                  <a:close/>
                  <a:moveTo>
                    <a:pt x="31" y="40"/>
                  </a:moveTo>
                  <a:cubicBezTo>
                    <a:pt x="21" y="40"/>
                    <a:pt x="13" y="32"/>
                    <a:pt x="13" y="23"/>
                  </a:cubicBezTo>
                  <a:cubicBezTo>
                    <a:pt x="13" y="13"/>
                    <a:pt x="21" y="5"/>
                    <a:pt x="31" y="5"/>
                  </a:cubicBezTo>
                  <a:cubicBezTo>
                    <a:pt x="41" y="5"/>
                    <a:pt x="49" y="13"/>
                    <a:pt x="49" y="23"/>
                  </a:cubicBezTo>
                  <a:cubicBezTo>
                    <a:pt x="49" y="32"/>
                    <a:pt x="41" y="40"/>
                    <a:pt x="31" y="40"/>
                  </a:cubicBezTo>
                  <a:close/>
                  <a:moveTo>
                    <a:pt x="23" y="401"/>
                  </a:moveTo>
                  <a:cubicBezTo>
                    <a:pt x="13" y="401"/>
                    <a:pt x="5" y="393"/>
                    <a:pt x="5" y="384"/>
                  </a:cubicBezTo>
                  <a:cubicBezTo>
                    <a:pt x="5" y="374"/>
                    <a:pt x="13" y="366"/>
                    <a:pt x="23" y="366"/>
                  </a:cubicBezTo>
                  <a:cubicBezTo>
                    <a:pt x="27" y="366"/>
                    <a:pt x="32" y="368"/>
                    <a:pt x="35" y="371"/>
                  </a:cubicBezTo>
                  <a:cubicBezTo>
                    <a:pt x="38" y="375"/>
                    <a:pt x="40" y="379"/>
                    <a:pt x="40" y="384"/>
                  </a:cubicBezTo>
                  <a:cubicBezTo>
                    <a:pt x="40" y="393"/>
                    <a:pt x="32" y="401"/>
                    <a:pt x="23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2400" y="1603"/>
              <a:ext cx="483" cy="293"/>
            </a:xfrm>
            <a:custGeom>
              <a:avLst/>
              <a:gdLst>
                <a:gd name="T0" fmla="*/ 490 w 511"/>
                <a:gd name="T1" fmla="*/ 266 h 311"/>
                <a:gd name="T2" fmla="*/ 490 w 511"/>
                <a:gd name="T3" fmla="*/ 89 h 311"/>
                <a:gd name="T4" fmla="*/ 490 w 511"/>
                <a:gd name="T5" fmla="*/ 88 h 311"/>
                <a:gd name="T6" fmla="*/ 490 w 511"/>
                <a:gd name="T7" fmla="*/ 88 h 311"/>
                <a:gd name="T8" fmla="*/ 490 w 511"/>
                <a:gd name="T9" fmla="*/ 87 h 311"/>
                <a:gd name="T10" fmla="*/ 403 w 511"/>
                <a:gd name="T11" fmla="*/ 1 h 311"/>
                <a:gd name="T12" fmla="*/ 403 w 511"/>
                <a:gd name="T13" fmla="*/ 1 h 311"/>
                <a:gd name="T14" fmla="*/ 402 w 511"/>
                <a:gd name="T15" fmla="*/ 1 h 311"/>
                <a:gd name="T16" fmla="*/ 402 w 511"/>
                <a:gd name="T17" fmla="*/ 0 h 311"/>
                <a:gd name="T18" fmla="*/ 401 w 511"/>
                <a:gd name="T19" fmla="*/ 0 h 311"/>
                <a:gd name="T20" fmla="*/ 126 w 511"/>
                <a:gd name="T21" fmla="*/ 0 h 311"/>
                <a:gd name="T22" fmla="*/ 125 w 511"/>
                <a:gd name="T23" fmla="*/ 1 h 311"/>
                <a:gd name="T24" fmla="*/ 124 w 511"/>
                <a:gd name="T25" fmla="*/ 1 h 311"/>
                <a:gd name="T26" fmla="*/ 37 w 511"/>
                <a:gd name="T27" fmla="*/ 88 h 311"/>
                <a:gd name="T28" fmla="*/ 23 w 511"/>
                <a:gd name="T29" fmla="*/ 83 h 311"/>
                <a:gd name="T30" fmla="*/ 0 w 511"/>
                <a:gd name="T31" fmla="*/ 106 h 311"/>
                <a:gd name="T32" fmla="*/ 23 w 511"/>
                <a:gd name="T33" fmla="*/ 129 h 311"/>
                <a:gd name="T34" fmla="*/ 45 w 511"/>
                <a:gd name="T35" fmla="*/ 106 h 311"/>
                <a:gd name="T36" fmla="*/ 40 w 511"/>
                <a:gd name="T37" fmla="*/ 92 h 311"/>
                <a:gd name="T38" fmla="*/ 127 w 511"/>
                <a:gd name="T39" fmla="*/ 6 h 311"/>
                <a:gd name="T40" fmla="*/ 400 w 511"/>
                <a:gd name="T41" fmla="*/ 6 h 311"/>
                <a:gd name="T42" fmla="*/ 485 w 511"/>
                <a:gd name="T43" fmla="*/ 90 h 311"/>
                <a:gd name="T44" fmla="*/ 485 w 511"/>
                <a:gd name="T45" fmla="*/ 266 h 311"/>
                <a:gd name="T46" fmla="*/ 465 w 511"/>
                <a:gd name="T47" fmla="*/ 288 h 311"/>
                <a:gd name="T48" fmla="*/ 488 w 511"/>
                <a:gd name="T49" fmla="*/ 311 h 311"/>
                <a:gd name="T50" fmla="*/ 511 w 511"/>
                <a:gd name="T51" fmla="*/ 288 h 311"/>
                <a:gd name="T52" fmla="*/ 490 w 511"/>
                <a:gd name="T53" fmla="*/ 266 h 311"/>
                <a:gd name="T54" fmla="*/ 23 w 511"/>
                <a:gd name="T55" fmla="*/ 124 h 311"/>
                <a:gd name="T56" fmla="*/ 5 w 511"/>
                <a:gd name="T57" fmla="*/ 106 h 311"/>
                <a:gd name="T58" fmla="*/ 23 w 511"/>
                <a:gd name="T59" fmla="*/ 88 h 311"/>
                <a:gd name="T60" fmla="*/ 35 w 511"/>
                <a:gd name="T61" fmla="*/ 94 h 311"/>
                <a:gd name="T62" fmla="*/ 40 w 511"/>
                <a:gd name="T63" fmla="*/ 106 h 311"/>
                <a:gd name="T64" fmla="*/ 23 w 511"/>
                <a:gd name="T65" fmla="*/ 124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1" h="311">
                  <a:moveTo>
                    <a:pt x="490" y="266"/>
                  </a:moveTo>
                  <a:cubicBezTo>
                    <a:pt x="490" y="89"/>
                    <a:pt x="490" y="89"/>
                    <a:pt x="490" y="89"/>
                  </a:cubicBezTo>
                  <a:cubicBezTo>
                    <a:pt x="490" y="89"/>
                    <a:pt x="490" y="89"/>
                    <a:pt x="490" y="88"/>
                  </a:cubicBezTo>
                  <a:cubicBezTo>
                    <a:pt x="490" y="88"/>
                    <a:pt x="490" y="88"/>
                    <a:pt x="490" y="88"/>
                  </a:cubicBezTo>
                  <a:cubicBezTo>
                    <a:pt x="490" y="87"/>
                    <a:pt x="490" y="87"/>
                    <a:pt x="490" y="87"/>
                  </a:cubicBezTo>
                  <a:cubicBezTo>
                    <a:pt x="403" y="1"/>
                    <a:pt x="403" y="1"/>
                    <a:pt x="403" y="1"/>
                  </a:cubicBezTo>
                  <a:cubicBezTo>
                    <a:pt x="403" y="1"/>
                    <a:pt x="403" y="1"/>
                    <a:pt x="403" y="1"/>
                  </a:cubicBezTo>
                  <a:cubicBezTo>
                    <a:pt x="403" y="1"/>
                    <a:pt x="403" y="1"/>
                    <a:pt x="402" y="1"/>
                  </a:cubicBezTo>
                  <a:cubicBezTo>
                    <a:pt x="402" y="1"/>
                    <a:pt x="402" y="0"/>
                    <a:pt x="402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5" y="1"/>
                    <a:pt x="125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3" y="85"/>
                    <a:pt x="28" y="83"/>
                    <a:pt x="23" y="83"/>
                  </a:cubicBezTo>
                  <a:cubicBezTo>
                    <a:pt x="10" y="83"/>
                    <a:pt x="0" y="93"/>
                    <a:pt x="0" y="106"/>
                  </a:cubicBezTo>
                  <a:cubicBezTo>
                    <a:pt x="0" y="119"/>
                    <a:pt x="10" y="129"/>
                    <a:pt x="23" y="129"/>
                  </a:cubicBezTo>
                  <a:cubicBezTo>
                    <a:pt x="35" y="129"/>
                    <a:pt x="45" y="119"/>
                    <a:pt x="45" y="106"/>
                  </a:cubicBezTo>
                  <a:cubicBezTo>
                    <a:pt x="45" y="101"/>
                    <a:pt x="43" y="96"/>
                    <a:pt x="40" y="92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400" y="6"/>
                    <a:pt x="400" y="6"/>
                    <a:pt x="400" y="6"/>
                  </a:cubicBezTo>
                  <a:cubicBezTo>
                    <a:pt x="485" y="90"/>
                    <a:pt x="485" y="90"/>
                    <a:pt x="485" y="90"/>
                  </a:cubicBezTo>
                  <a:cubicBezTo>
                    <a:pt x="485" y="266"/>
                    <a:pt x="485" y="266"/>
                    <a:pt x="485" y="266"/>
                  </a:cubicBezTo>
                  <a:cubicBezTo>
                    <a:pt x="474" y="267"/>
                    <a:pt x="465" y="277"/>
                    <a:pt x="465" y="288"/>
                  </a:cubicBezTo>
                  <a:cubicBezTo>
                    <a:pt x="465" y="301"/>
                    <a:pt x="475" y="311"/>
                    <a:pt x="488" y="311"/>
                  </a:cubicBezTo>
                  <a:cubicBezTo>
                    <a:pt x="500" y="311"/>
                    <a:pt x="511" y="301"/>
                    <a:pt x="511" y="288"/>
                  </a:cubicBezTo>
                  <a:cubicBezTo>
                    <a:pt x="511" y="277"/>
                    <a:pt x="502" y="267"/>
                    <a:pt x="490" y="266"/>
                  </a:cubicBezTo>
                  <a:close/>
                  <a:moveTo>
                    <a:pt x="23" y="124"/>
                  </a:moveTo>
                  <a:cubicBezTo>
                    <a:pt x="13" y="124"/>
                    <a:pt x="5" y="116"/>
                    <a:pt x="5" y="106"/>
                  </a:cubicBezTo>
                  <a:cubicBezTo>
                    <a:pt x="5" y="96"/>
                    <a:pt x="13" y="88"/>
                    <a:pt x="23" y="88"/>
                  </a:cubicBezTo>
                  <a:cubicBezTo>
                    <a:pt x="27" y="88"/>
                    <a:pt x="32" y="90"/>
                    <a:pt x="35" y="94"/>
                  </a:cubicBezTo>
                  <a:cubicBezTo>
                    <a:pt x="38" y="97"/>
                    <a:pt x="40" y="101"/>
                    <a:pt x="40" y="106"/>
                  </a:cubicBezTo>
                  <a:cubicBezTo>
                    <a:pt x="40" y="116"/>
                    <a:pt x="32" y="124"/>
                    <a:pt x="2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5" name="Freeform 107"/>
            <p:cNvSpPr>
              <a:spLocks noEditPoints="1"/>
            </p:cNvSpPr>
            <p:nvPr/>
          </p:nvSpPr>
          <p:spPr bwMode="auto">
            <a:xfrm>
              <a:off x="2361" y="2399"/>
              <a:ext cx="478" cy="1062"/>
            </a:xfrm>
            <a:custGeom>
              <a:avLst/>
              <a:gdLst>
                <a:gd name="T0" fmla="*/ 506 w 506"/>
                <a:gd name="T1" fmla="*/ 464 h 1125"/>
                <a:gd name="T2" fmla="*/ 506 w 506"/>
                <a:gd name="T3" fmla="*/ 463 h 1125"/>
                <a:gd name="T4" fmla="*/ 506 w 506"/>
                <a:gd name="T5" fmla="*/ 233 h 1125"/>
                <a:gd name="T6" fmla="*/ 506 w 506"/>
                <a:gd name="T7" fmla="*/ 232 h 1125"/>
                <a:gd name="T8" fmla="*/ 505 w 506"/>
                <a:gd name="T9" fmla="*/ 231 h 1125"/>
                <a:gd name="T10" fmla="*/ 359 w 506"/>
                <a:gd name="T11" fmla="*/ 85 h 1125"/>
                <a:gd name="T12" fmla="*/ 359 w 506"/>
                <a:gd name="T13" fmla="*/ 85 h 1125"/>
                <a:gd name="T14" fmla="*/ 358 w 506"/>
                <a:gd name="T15" fmla="*/ 85 h 1125"/>
                <a:gd name="T16" fmla="*/ 321 w 506"/>
                <a:gd name="T17" fmla="*/ 85 h 1125"/>
                <a:gd name="T18" fmla="*/ 273 w 506"/>
                <a:gd name="T19" fmla="*/ 37 h 1125"/>
                <a:gd name="T20" fmla="*/ 278 w 506"/>
                <a:gd name="T21" fmla="*/ 23 h 1125"/>
                <a:gd name="T22" fmla="*/ 255 w 506"/>
                <a:gd name="T23" fmla="*/ 0 h 1125"/>
                <a:gd name="T24" fmla="*/ 233 w 506"/>
                <a:gd name="T25" fmla="*/ 23 h 1125"/>
                <a:gd name="T26" fmla="*/ 255 w 506"/>
                <a:gd name="T27" fmla="*/ 46 h 1125"/>
                <a:gd name="T28" fmla="*/ 269 w 506"/>
                <a:gd name="T29" fmla="*/ 41 h 1125"/>
                <a:gd name="T30" fmla="*/ 318 w 506"/>
                <a:gd name="T31" fmla="*/ 89 h 1125"/>
                <a:gd name="T32" fmla="*/ 318 w 506"/>
                <a:gd name="T33" fmla="*/ 90 h 1125"/>
                <a:gd name="T34" fmla="*/ 319 w 506"/>
                <a:gd name="T35" fmla="*/ 90 h 1125"/>
                <a:gd name="T36" fmla="*/ 356 w 506"/>
                <a:gd name="T37" fmla="*/ 90 h 1125"/>
                <a:gd name="T38" fmla="*/ 501 w 506"/>
                <a:gd name="T39" fmla="*/ 234 h 1125"/>
                <a:gd name="T40" fmla="*/ 501 w 506"/>
                <a:gd name="T41" fmla="*/ 462 h 1125"/>
                <a:gd name="T42" fmla="*/ 21 w 506"/>
                <a:gd name="T43" fmla="*/ 942 h 1125"/>
                <a:gd name="T44" fmla="*/ 21 w 506"/>
                <a:gd name="T45" fmla="*/ 942 h 1125"/>
                <a:gd name="T46" fmla="*/ 21 w 506"/>
                <a:gd name="T47" fmla="*/ 943 h 1125"/>
                <a:gd name="T48" fmla="*/ 21 w 506"/>
                <a:gd name="T49" fmla="*/ 1080 h 1125"/>
                <a:gd name="T50" fmla="*/ 0 w 506"/>
                <a:gd name="T51" fmla="*/ 1103 h 1125"/>
                <a:gd name="T52" fmla="*/ 23 w 506"/>
                <a:gd name="T53" fmla="*/ 1125 h 1125"/>
                <a:gd name="T54" fmla="*/ 46 w 506"/>
                <a:gd name="T55" fmla="*/ 1103 h 1125"/>
                <a:gd name="T56" fmla="*/ 26 w 506"/>
                <a:gd name="T57" fmla="*/ 1080 h 1125"/>
                <a:gd name="T58" fmla="*/ 26 w 506"/>
                <a:gd name="T59" fmla="*/ 944 h 1125"/>
                <a:gd name="T60" fmla="*/ 505 w 506"/>
                <a:gd name="T61" fmla="*/ 465 h 1125"/>
                <a:gd name="T62" fmla="*/ 506 w 506"/>
                <a:gd name="T63" fmla="*/ 464 h 1125"/>
                <a:gd name="T64" fmla="*/ 268 w 506"/>
                <a:gd name="T65" fmla="*/ 36 h 1125"/>
                <a:gd name="T66" fmla="*/ 255 w 506"/>
                <a:gd name="T67" fmla="*/ 41 h 1125"/>
                <a:gd name="T68" fmla="*/ 238 w 506"/>
                <a:gd name="T69" fmla="*/ 23 h 1125"/>
                <a:gd name="T70" fmla="*/ 255 w 506"/>
                <a:gd name="T71" fmla="*/ 6 h 1125"/>
                <a:gd name="T72" fmla="*/ 273 w 506"/>
                <a:gd name="T73" fmla="*/ 23 h 1125"/>
                <a:gd name="T74" fmla="*/ 268 w 506"/>
                <a:gd name="T75" fmla="*/ 36 h 1125"/>
                <a:gd name="T76" fmla="*/ 41 w 506"/>
                <a:gd name="T77" fmla="*/ 1103 h 1125"/>
                <a:gd name="T78" fmla="*/ 23 w 506"/>
                <a:gd name="T79" fmla="*/ 1120 h 1125"/>
                <a:gd name="T80" fmla="*/ 6 w 506"/>
                <a:gd name="T81" fmla="*/ 1103 h 1125"/>
                <a:gd name="T82" fmla="*/ 23 w 506"/>
                <a:gd name="T83" fmla="*/ 1085 h 1125"/>
                <a:gd name="T84" fmla="*/ 41 w 506"/>
                <a:gd name="T85" fmla="*/ 1103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6" h="1125">
                  <a:moveTo>
                    <a:pt x="506" y="464"/>
                  </a:moveTo>
                  <a:cubicBezTo>
                    <a:pt x="506" y="464"/>
                    <a:pt x="506" y="464"/>
                    <a:pt x="506" y="463"/>
                  </a:cubicBezTo>
                  <a:cubicBezTo>
                    <a:pt x="506" y="233"/>
                    <a:pt x="506" y="233"/>
                    <a:pt x="506" y="233"/>
                  </a:cubicBezTo>
                  <a:cubicBezTo>
                    <a:pt x="506" y="233"/>
                    <a:pt x="506" y="233"/>
                    <a:pt x="506" y="232"/>
                  </a:cubicBezTo>
                  <a:cubicBezTo>
                    <a:pt x="506" y="232"/>
                    <a:pt x="506" y="232"/>
                    <a:pt x="505" y="231"/>
                  </a:cubicBezTo>
                  <a:cubicBezTo>
                    <a:pt x="359" y="85"/>
                    <a:pt x="359" y="85"/>
                    <a:pt x="359" y="85"/>
                  </a:cubicBezTo>
                  <a:cubicBezTo>
                    <a:pt x="359" y="85"/>
                    <a:pt x="359" y="85"/>
                    <a:pt x="359" y="85"/>
                  </a:cubicBezTo>
                  <a:cubicBezTo>
                    <a:pt x="358" y="85"/>
                    <a:pt x="358" y="85"/>
                    <a:pt x="358" y="85"/>
                  </a:cubicBezTo>
                  <a:cubicBezTo>
                    <a:pt x="321" y="85"/>
                    <a:pt x="321" y="85"/>
                    <a:pt x="321" y="85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6" y="33"/>
                    <a:pt x="278" y="28"/>
                    <a:pt x="278" y="23"/>
                  </a:cubicBezTo>
                  <a:cubicBezTo>
                    <a:pt x="278" y="11"/>
                    <a:pt x="268" y="0"/>
                    <a:pt x="255" y="0"/>
                  </a:cubicBezTo>
                  <a:cubicBezTo>
                    <a:pt x="243" y="0"/>
                    <a:pt x="233" y="11"/>
                    <a:pt x="233" y="23"/>
                  </a:cubicBezTo>
                  <a:cubicBezTo>
                    <a:pt x="233" y="36"/>
                    <a:pt x="243" y="46"/>
                    <a:pt x="255" y="46"/>
                  </a:cubicBezTo>
                  <a:cubicBezTo>
                    <a:pt x="261" y="46"/>
                    <a:pt x="265" y="44"/>
                    <a:pt x="269" y="41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89"/>
                    <a:pt x="318" y="90"/>
                    <a:pt x="318" y="90"/>
                  </a:cubicBezTo>
                  <a:cubicBezTo>
                    <a:pt x="319" y="90"/>
                    <a:pt x="319" y="90"/>
                    <a:pt x="319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501" y="234"/>
                    <a:pt x="501" y="234"/>
                    <a:pt x="501" y="234"/>
                  </a:cubicBezTo>
                  <a:cubicBezTo>
                    <a:pt x="501" y="462"/>
                    <a:pt x="501" y="462"/>
                    <a:pt x="501" y="462"/>
                  </a:cubicBezTo>
                  <a:cubicBezTo>
                    <a:pt x="21" y="942"/>
                    <a:pt x="21" y="942"/>
                    <a:pt x="21" y="942"/>
                  </a:cubicBezTo>
                  <a:cubicBezTo>
                    <a:pt x="21" y="942"/>
                    <a:pt x="21" y="942"/>
                    <a:pt x="21" y="942"/>
                  </a:cubicBezTo>
                  <a:cubicBezTo>
                    <a:pt x="21" y="943"/>
                    <a:pt x="21" y="943"/>
                    <a:pt x="21" y="943"/>
                  </a:cubicBezTo>
                  <a:cubicBezTo>
                    <a:pt x="21" y="1080"/>
                    <a:pt x="21" y="1080"/>
                    <a:pt x="21" y="1080"/>
                  </a:cubicBezTo>
                  <a:cubicBezTo>
                    <a:pt x="9" y="1081"/>
                    <a:pt x="0" y="1091"/>
                    <a:pt x="0" y="1103"/>
                  </a:cubicBezTo>
                  <a:cubicBezTo>
                    <a:pt x="0" y="1115"/>
                    <a:pt x="11" y="1125"/>
                    <a:pt x="23" y="1125"/>
                  </a:cubicBezTo>
                  <a:cubicBezTo>
                    <a:pt x="36" y="1125"/>
                    <a:pt x="46" y="1115"/>
                    <a:pt x="46" y="1103"/>
                  </a:cubicBezTo>
                  <a:cubicBezTo>
                    <a:pt x="46" y="1091"/>
                    <a:pt x="37" y="1081"/>
                    <a:pt x="26" y="1080"/>
                  </a:cubicBezTo>
                  <a:cubicBezTo>
                    <a:pt x="26" y="944"/>
                    <a:pt x="26" y="944"/>
                    <a:pt x="26" y="944"/>
                  </a:cubicBezTo>
                  <a:cubicBezTo>
                    <a:pt x="505" y="465"/>
                    <a:pt x="505" y="465"/>
                    <a:pt x="505" y="465"/>
                  </a:cubicBezTo>
                  <a:cubicBezTo>
                    <a:pt x="506" y="465"/>
                    <a:pt x="506" y="465"/>
                    <a:pt x="506" y="464"/>
                  </a:cubicBezTo>
                  <a:close/>
                  <a:moveTo>
                    <a:pt x="268" y="36"/>
                  </a:moveTo>
                  <a:cubicBezTo>
                    <a:pt x="264" y="39"/>
                    <a:pt x="260" y="41"/>
                    <a:pt x="255" y="41"/>
                  </a:cubicBezTo>
                  <a:cubicBezTo>
                    <a:pt x="246" y="41"/>
                    <a:pt x="238" y="33"/>
                    <a:pt x="238" y="23"/>
                  </a:cubicBezTo>
                  <a:cubicBezTo>
                    <a:pt x="238" y="13"/>
                    <a:pt x="246" y="6"/>
                    <a:pt x="255" y="6"/>
                  </a:cubicBezTo>
                  <a:cubicBezTo>
                    <a:pt x="265" y="6"/>
                    <a:pt x="273" y="13"/>
                    <a:pt x="273" y="23"/>
                  </a:cubicBezTo>
                  <a:cubicBezTo>
                    <a:pt x="273" y="28"/>
                    <a:pt x="271" y="32"/>
                    <a:pt x="268" y="36"/>
                  </a:cubicBezTo>
                  <a:close/>
                  <a:moveTo>
                    <a:pt x="41" y="1103"/>
                  </a:moveTo>
                  <a:cubicBezTo>
                    <a:pt x="41" y="1112"/>
                    <a:pt x="33" y="1120"/>
                    <a:pt x="23" y="1120"/>
                  </a:cubicBezTo>
                  <a:cubicBezTo>
                    <a:pt x="14" y="1120"/>
                    <a:pt x="6" y="1112"/>
                    <a:pt x="6" y="1103"/>
                  </a:cubicBezTo>
                  <a:cubicBezTo>
                    <a:pt x="6" y="1093"/>
                    <a:pt x="14" y="1085"/>
                    <a:pt x="23" y="1085"/>
                  </a:cubicBezTo>
                  <a:cubicBezTo>
                    <a:pt x="33" y="1085"/>
                    <a:pt x="41" y="1093"/>
                    <a:pt x="41" y="1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2357" y="2172"/>
              <a:ext cx="366" cy="106"/>
            </a:xfrm>
            <a:custGeom>
              <a:avLst/>
              <a:gdLst>
                <a:gd name="T0" fmla="*/ 25 w 388"/>
                <a:gd name="T1" fmla="*/ 0 h 112"/>
                <a:gd name="T2" fmla="*/ 0 w 388"/>
                <a:gd name="T3" fmla="*/ 25 h 112"/>
                <a:gd name="T4" fmla="*/ 25 w 388"/>
                <a:gd name="T5" fmla="*/ 50 h 112"/>
                <a:gd name="T6" fmla="*/ 50 w 388"/>
                <a:gd name="T7" fmla="*/ 30 h 112"/>
                <a:gd name="T8" fmla="*/ 298 w 388"/>
                <a:gd name="T9" fmla="*/ 30 h 112"/>
                <a:gd name="T10" fmla="*/ 342 w 388"/>
                <a:gd name="T11" fmla="*/ 73 h 112"/>
                <a:gd name="T12" fmla="*/ 337 w 388"/>
                <a:gd name="T13" fmla="*/ 87 h 112"/>
                <a:gd name="T14" fmla="*/ 363 w 388"/>
                <a:gd name="T15" fmla="*/ 112 h 112"/>
                <a:gd name="T16" fmla="*/ 388 w 388"/>
                <a:gd name="T17" fmla="*/ 87 h 112"/>
                <a:gd name="T18" fmla="*/ 363 w 388"/>
                <a:gd name="T19" fmla="*/ 62 h 112"/>
                <a:gd name="T20" fmla="*/ 349 w 388"/>
                <a:gd name="T21" fmla="*/ 66 h 112"/>
                <a:gd name="T22" fmla="*/ 304 w 388"/>
                <a:gd name="T23" fmla="*/ 21 h 112"/>
                <a:gd name="T24" fmla="*/ 302 w 388"/>
                <a:gd name="T25" fmla="*/ 20 h 112"/>
                <a:gd name="T26" fmla="*/ 300 w 388"/>
                <a:gd name="T27" fmla="*/ 20 h 112"/>
                <a:gd name="T28" fmla="*/ 50 w 388"/>
                <a:gd name="T29" fmla="*/ 20 h 112"/>
                <a:gd name="T30" fmla="*/ 25 w 388"/>
                <a:gd name="T31" fmla="*/ 0 h 112"/>
                <a:gd name="T32" fmla="*/ 25 w 388"/>
                <a:gd name="T33" fmla="*/ 40 h 112"/>
                <a:gd name="T34" fmla="*/ 10 w 388"/>
                <a:gd name="T35" fmla="*/ 25 h 112"/>
                <a:gd name="T36" fmla="*/ 25 w 388"/>
                <a:gd name="T37" fmla="*/ 10 h 112"/>
                <a:gd name="T38" fmla="*/ 40 w 388"/>
                <a:gd name="T39" fmla="*/ 25 h 112"/>
                <a:gd name="T40" fmla="*/ 25 w 388"/>
                <a:gd name="T41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8" h="112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7" y="50"/>
                    <a:pt x="47" y="41"/>
                    <a:pt x="50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42" y="73"/>
                    <a:pt x="342" y="73"/>
                    <a:pt x="342" y="73"/>
                  </a:cubicBezTo>
                  <a:cubicBezTo>
                    <a:pt x="339" y="77"/>
                    <a:pt x="337" y="82"/>
                    <a:pt x="337" y="87"/>
                  </a:cubicBezTo>
                  <a:cubicBezTo>
                    <a:pt x="337" y="101"/>
                    <a:pt x="349" y="112"/>
                    <a:pt x="363" y="112"/>
                  </a:cubicBezTo>
                  <a:cubicBezTo>
                    <a:pt x="376" y="112"/>
                    <a:pt x="388" y="101"/>
                    <a:pt x="388" y="87"/>
                  </a:cubicBezTo>
                  <a:cubicBezTo>
                    <a:pt x="388" y="73"/>
                    <a:pt x="376" y="62"/>
                    <a:pt x="363" y="62"/>
                  </a:cubicBezTo>
                  <a:cubicBezTo>
                    <a:pt x="358" y="62"/>
                    <a:pt x="353" y="63"/>
                    <a:pt x="349" y="66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3" y="20"/>
                    <a:pt x="302" y="20"/>
                  </a:cubicBezTo>
                  <a:cubicBezTo>
                    <a:pt x="302" y="20"/>
                    <a:pt x="301" y="20"/>
                    <a:pt x="30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7" y="8"/>
                    <a:pt x="37" y="0"/>
                    <a:pt x="25" y="0"/>
                  </a:cubicBezTo>
                  <a:close/>
                  <a:moveTo>
                    <a:pt x="25" y="40"/>
                  </a:moveTo>
                  <a:cubicBezTo>
                    <a:pt x="17" y="40"/>
                    <a:pt x="10" y="33"/>
                    <a:pt x="10" y="25"/>
                  </a:cubicBezTo>
                  <a:cubicBezTo>
                    <a:pt x="10" y="16"/>
                    <a:pt x="17" y="10"/>
                    <a:pt x="25" y="10"/>
                  </a:cubicBezTo>
                  <a:cubicBezTo>
                    <a:pt x="33" y="10"/>
                    <a:pt x="40" y="16"/>
                    <a:pt x="40" y="25"/>
                  </a:cubicBezTo>
                  <a:cubicBezTo>
                    <a:pt x="40" y="33"/>
                    <a:pt x="33" y="40"/>
                    <a:pt x="2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7" name="Freeform 109"/>
            <p:cNvSpPr>
              <a:spLocks noEditPoints="1"/>
            </p:cNvSpPr>
            <p:nvPr/>
          </p:nvSpPr>
          <p:spPr bwMode="auto">
            <a:xfrm>
              <a:off x="2351" y="3537"/>
              <a:ext cx="144" cy="313"/>
            </a:xfrm>
            <a:custGeom>
              <a:avLst/>
              <a:gdLst>
                <a:gd name="T0" fmla="*/ 129 w 152"/>
                <a:gd name="T1" fmla="*/ 0 h 332"/>
                <a:gd name="T2" fmla="*/ 106 w 152"/>
                <a:gd name="T3" fmla="*/ 23 h 332"/>
                <a:gd name="T4" fmla="*/ 111 w 152"/>
                <a:gd name="T5" fmla="*/ 37 h 332"/>
                <a:gd name="T6" fmla="*/ 21 w 152"/>
                <a:gd name="T7" fmla="*/ 127 h 332"/>
                <a:gd name="T8" fmla="*/ 21 w 152"/>
                <a:gd name="T9" fmla="*/ 128 h 332"/>
                <a:gd name="T10" fmla="*/ 21 w 152"/>
                <a:gd name="T11" fmla="*/ 129 h 332"/>
                <a:gd name="T12" fmla="*/ 21 w 152"/>
                <a:gd name="T13" fmla="*/ 287 h 332"/>
                <a:gd name="T14" fmla="*/ 0 w 152"/>
                <a:gd name="T15" fmla="*/ 309 h 332"/>
                <a:gd name="T16" fmla="*/ 23 w 152"/>
                <a:gd name="T17" fmla="*/ 332 h 332"/>
                <a:gd name="T18" fmla="*/ 46 w 152"/>
                <a:gd name="T19" fmla="*/ 309 h 332"/>
                <a:gd name="T20" fmla="*/ 26 w 152"/>
                <a:gd name="T21" fmla="*/ 287 h 332"/>
                <a:gd name="T22" fmla="*/ 26 w 152"/>
                <a:gd name="T23" fmla="*/ 130 h 332"/>
                <a:gd name="T24" fmla="*/ 115 w 152"/>
                <a:gd name="T25" fmla="*/ 41 h 332"/>
                <a:gd name="T26" fmla="*/ 129 w 152"/>
                <a:gd name="T27" fmla="*/ 46 h 332"/>
                <a:gd name="T28" fmla="*/ 152 w 152"/>
                <a:gd name="T29" fmla="*/ 23 h 332"/>
                <a:gd name="T30" fmla="*/ 129 w 152"/>
                <a:gd name="T31" fmla="*/ 0 h 332"/>
                <a:gd name="T32" fmla="*/ 41 w 152"/>
                <a:gd name="T33" fmla="*/ 309 h 332"/>
                <a:gd name="T34" fmla="*/ 23 w 152"/>
                <a:gd name="T35" fmla="*/ 327 h 332"/>
                <a:gd name="T36" fmla="*/ 6 w 152"/>
                <a:gd name="T37" fmla="*/ 309 h 332"/>
                <a:gd name="T38" fmla="*/ 23 w 152"/>
                <a:gd name="T39" fmla="*/ 292 h 332"/>
                <a:gd name="T40" fmla="*/ 41 w 152"/>
                <a:gd name="T41" fmla="*/ 309 h 332"/>
                <a:gd name="T42" fmla="*/ 129 w 152"/>
                <a:gd name="T43" fmla="*/ 40 h 332"/>
                <a:gd name="T44" fmla="*/ 117 w 152"/>
                <a:gd name="T45" fmla="*/ 35 h 332"/>
                <a:gd name="T46" fmla="*/ 111 w 152"/>
                <a:gd name="T47" fmla="*/ 23 h 332"/>
                <a:gd name="T48" fmla="*/ 129 w 152"/>
                <a:gd name="T49" fmla="*/ 5 h 332"/>
                <a:gd name="T50" fmla="*/ 147 w 152"/>
                <a:gd name="T51" fmla="*/ 23 h 332"/>
                <a:gd name="T52" fmla="*/ 129 w 152"/>
                <a:gd name="T53" fmla="*/ 4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332">
                  <a:moveTo>
                    <a:pt x="129" y="0"/>
                  </a:moveTo>
                  <a:cubicBezTo>
                    <a:pt x="116" y="0"/>
                    <a:pt x="106" y="10"/>
                    <a:pt x="106" y="23"/>
                  </a:cubicBezTo>
                  <a:cubicBezTo>
                    <a:pt x="106" y="28"/>
                    <a:pt x="108" y="33"/>
                    <a:pt x="111" y="37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21" y="127"/>
                    <a:pt x="21" y="127"/>
                    <a:pt x="21" y="128"/>
                  </a:cubicBezTo>
                  <a:cubicBezTo>
                    <a:pt x="21" y="128"/>
                    <a:pt x="21" y="128"/>
                    <a:pt x="21" y="129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9" y="288"/>
                    <a:pt x="0" y="298"/>
                    <a:pt x="0" y="309"/>
                  </a:cubicBezTo>
                  <a:cubicBezTo>
                    <a:pt x="0" y="322"/>
                    <a:pt x="11" y="332"/>
                    <a:pt x="23" y="332"/>
                  </a:cubicBezTo>
                  <a:cubicBezTo>
                    <a:pt x="36" y="332"/>
                    <a:pt x="46" y="322"/>
                    <a:pt x="46" y="309"/>
                  </a:cubicBezTo>
                  <a:cubicBezTo>
                    <a:pt x="46" y="298"/>
                    <a:pt x="37" y="288"/>
                    <a:pt x="26" y="287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9" y="44"/>
                    <a:pt x="124" y="46"/>
                    <a:pt x="129" y="46"/>
                  </a:cubicBezTo>
                  <a:cubicBezTo>
                    <a:pt x="142" y="46"/>
                    <a:pt x="152" y="35"/>
                    <a:pt x="152" y="23"/>
                  </a:cubicBezTo>
                  <a:cubicBezTo>
                    <a:pt x="152" y="10"/>
                    <a:pt x="142" y="0"/>
                    <a:pt x="129" y="0"/>
                  </a:cubicBezTo>
                  <a:close/>
                  <a:moveTo>
                    <a:pt x="41" y="309"/>
                  </a:moveTo>
                  <a:cubicBezTo>
                    <a:pt x="41" y="319"/>
                    <a:pt x="33" y="327"/>
                    <a:pt x="23" y="327"/>
                  </a:cubicBezTo>
                  <a:cubicBezTo>
                    <a:pt x="13" y="327"/>
                    <a:pt x="6" y="319"/>
                    <a:pt x="6" y="309"/>
                  </a:cubicBezTo>
                  <a:cubicBezTo>
                    <a:pt x="6" y="300"/>
                    <a:pt x="13" y="292"/>
                    <a:pt x="23" y="292"/>
                  </a:cubicBezTo>
                  <a:cubicBezTo>
                    <a:pt x="33" y="292"/>
                    <a:pt x="41" y="300"/>
                    <a:pt x="41" y="309"/>
                  </a:cubicBezTo>
                  <a:close/>
                  <a:moveTo>
                    <a:pt x="129" y="40"/>
                  </a:moveTo>
                  <a:cubicBezTo>
                    <a:pt x="124" y="40"/>
                    <a:pt x="120" y="38"/>
                    <a:pt x="117" y="35"/>
                  </a:cubicBezTo>
                  <a:cubicBezTo>
                    <a:pt x="113" y="32"/>
                    <a:pt x="111" y="27"/>
                    <a:pt x="111" y="23"/>
                  </a:cubicBezTo>
                  <a:cubicBezTo>
                    <a:pt x="111" y="13"/>
                    <a:pt x="119" y="5"/>
                    <a:pt x="129" y="5"/>
                  </a:cubicBezTo>
                  <a:cubicBezTo>
                    <a:pt x="139" y="5"/>
                    <a:pt x="147" y="13"/>
                    <a:pt x="147" y="23"/>
                  </a:cubicBezTo>
                  <a:cubicBezTo>
                    <a:pt x="147" y="32"/>
                    <a:pt x="139" y="40"/>
                    <a:pt x="12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8" name="Freeform 110"/>
            <p:cNvSpPr>
              <a:spLocks noEditPoints="1"/>
            </p:cNvSpPr>
            <p:nvPr/>
          </p:nvSpPr>
          <p:spPr bwMode="auto">
            <a:xfrm>
              <a:off x="2340" y="2786"/>
              <a:ext cx="397" cy="315"/>
            </a:xfrm>
            <a:custGeom>
              <a:avLst/>
              <a:gdLst>
                <a:gd name="T0" fmla="*/ 25 w 421"/>
                <a:gd name="T1" fmla="*/ 333 h 333"/>
                <a:gd name="T2" fmla="*/ 50 w 421"/>
                <a:gd name="T3" fmla="*/ 313 h 333"/>
                <a:gd name="T4" fmla="*/ 113 w 421"/>
                <a:gd name="T5" fmla="*/ 313 h 333"/>
                <a:gd name="T6" fmla="*/ 115 w 421"/>
                <a:gd name="T7" fmla="*/ 312 h 333"/>
                <a:gd name="T8" fmla="*/ 117 w 421"/>
                <a:gd name="T9" fmla="*/ 311 h 333"/>
                <a:gd name="T10" fmla="*/ 382 w 421"/>
                <a:gd name="T11" fmla="*/ 46 h 333"/>
                <a:gd name="T12" fmla="*/ 395 w 421"/>
                <a:gd name="T13" fmla="*/ 51 h 333"/>
                <a:gd name="T14" fmla="*/ 421 w 421"/>
                <a:gd name="T15" fmla="*/ 26 h 333"/>
                <a:gd name="T16" fmla="*/ 395 w 421"/>
                <a:gd name="T17" fmla="*/ 0 h 333"/>
                <a:gd name="T18" fmla="*/ 370 w 421"/>
                <a:gd name="T19" fmla="*/ 26 h 333"/>
                <a:gd name="T20" fmla="*/ 374 w 421"/>
                <a:gd name="T21" fmla="*/ 39 h 333"/>
                <a:gd name="T22" fmla="*/ 111 w 421"/>
                <a:gd name="T23" fmla="*/ 303 h 333"/>
                <a:gd name="T24" fmla="*/ 50 w 421"/>
                <a:gd name="T25" fmla="*/ 303 h 333"/>
                <a:gd name="T26" fmla="*/ 25 w 421"/>
                <a:gd name="T27" fmla="*/ 283 h 333"/>
                <a:gd name="T28" fmla="*/ 0 w 421"/>
                <a:gd name="T29" fmla="*/ 308 h 333"/>
                <a:gd name="T30" fmla="*/ 25 w 421"/>
                <a:gd name="T31" fmla="*/ 333 h 333"/>
                <a:gd name="T32" fmla="*/ 395 w 421"/>
                <a:gd name="T33" fmla="*/ 10 h 333"/>
                <a:gd name="T34" fmla="*/ 411 w 421"/>
                <a:gd name="T35" fmla="*/ 26 h 333"/>
                <a:gd name="T36" fmla="*/ 395 w 421"/>
                <a:gd name="T37" fmla="*/ 41 h 333"/>
                <a:gd name="T38" fmla="*/ 380 w 421"/>
                <a:gd name="T39" fmla="*/ 26 h 333"/>
                <a:gd name="T40" fmla="*/ 395 w 421"/>
                <a:gd name="T41" fmla="*/ 10 h 333"/>
                <a:gd name="T42" fmla="*/ 25 w 421"/>
                <a:gd name="T43" fmla="*/ 293 h 333"/>
                <a:gd name="T44" fmla="*/ 41 w 421"/>
                <a:gd name="T45" fmla="*/ 308 h 333"/>
                <a:gd name="T46" fmla="*/ 25 w 421"/>
                <a:gd name="T47" fmla="*/ 323 h 333"/>
                <a:gd name="T48" fmla="*/ 10 w 421"/>
                <a:gd name="T49" fmla="*/ 308 h 333"/>
                <a:gd name="T50" fmla="*/ 25 w 421"/>
                <a:gd name="T51" fmla="*/ 29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1" h="333">
                  <a:moveTo>
                    <a:pt x="25" y="333"/>
                  </a:moveTo>
                  <a:cubicBezTo>
                    <a:pt x="38" y="333"/>
                    <a:pt x="48" y="324"/>
                    <a:pt x="50" y="313"/>
                  </a:cubicBezTo>
                  <a:cubicBezTo>
                    <a:pt x="113" y="313"/>
                    <a:pt x="113" y="313"/>
                    <a:pt x="113" y="313"/>
                  </a:cubicBezTo>
                  <a:cubicBezTo>
                    <a:pt x="114" y="313"/>
                    <a:pt x="115" y="313"/>
                    <a:pt x="115" y="312"/>
                  </a:cubicBezTo>
                  <a:cubicBezTo>
                    <a:pt x="116" y="312"/>
                    <a:pt x="116" y="312"/>
                    <a:pt x="117" y="311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86" y="49"/>
                    <a:pt x="390" y="51"/>
                    <a:pt x="395" y="51"/>
                  </a:cubicBezTo>
                  <a:cubicBezTo>
                    <a:pt x="409" y="51"/>
                    <a:pt x="421" y="39"/>
                    <a:pt x="421" y="26"/>
                  </a:cubicBezTo>
                  <a:cubicBezTo>
                    <a:pt x="421" y="12"/>
                    <a:pt x="409" y="0"/>
                    <a:pt x="395" y="0"/>
                  </a:cubicBezTo>
                  <a:cubicBezTo>
                    <a:pt x="382" y="0"/>
                    <a:pt x="370" y="12"/>
                    <a:pt x="370" y="26"/>
                  </a:cubicBezTo>
                  <a:cubicBezTo>
                    <a:pt x="370" y="31"/>
                    <a:pt x="372" y="35"/>
                    <a:pt x="374" y="39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50" y="303"/>
                    <a:pt x="50" y="303"/>
                    <a:pt x="50" y="303"/>
                  </a:cubicBezTo>
                  <a:cubicBezTo>
                    <a:pt x="48" y="291"/>
                    <a:pt x="38" y="283"/>
                    <a:pt x="25" y="283"/>
                  </a:cubicBezTo>
                  <a:cubicBezTo>
                    <a:pt x="11" y="283"/>
                    <a:pt x="0" y="294"/>
                    <a:pt x="0" y="308"/>
                  </a:cubicBezTo>
                  <a:cubicBezTo>
                    <a:pt x="0" y="322"/>
                    <a:pt x="11" y="333"/>
                    <a:pt x="25" y="333"/>
                  </a:cubicBezTo>
                  <a:close/>
                  <a:moveTo>
                    <a:pt x="395" y="10"/>
                  </a:moveTo>
                  <a:cubicBezTo>
                    <a:pt x="404" y="10"/>
                    <a:pt x="411" y="17"/>
                    <a:pt x="411" y="26"/>
                  </a:cubicBezTo>
                  <a:cubicBezTo>
                    <a:pt x="411" y="34"/>
                    <a:pt x="404" y="41"/>
                    <a:pt x="395" y="41"/>
                  </a:cubicBezTo>
                  <a:cubicBezTo>
                    <a:pt x="387" y="41"/>
                    <a:pt x="380" y="34"/>
                    <a:pt x="380" y="26"/>
                  </a:cubicBezTo>
                  <a:cubicBezTo>
                    <a:pt x="380" y="17"/>
                    <a:pt x="387" y="10"/>
                    <a:pt x="395" y="10"/>
                  </a:cubicBezTo>
                  <a:close/>
                  <a:moveTo>
                    <a:pt x="25" y="293"/>
                  </a:moveTo>
                  <a:cubicBezTo>
                    <a:pt x="34" y="293"/>
                    <a:pt x="41" y="299"/>
                    <a:pt x="41" y="308"/>
                  </a:cubicBezTo>
                  <a:cubicBezTo>
                    <a:pt x="41" y="316"/>
                    <a:pt x="34" y="323"/>
                    <a:pt x="25" y="323"/>
                  </a:cubicBezTo>
                  <a:cubicBezTo>
                    <a:pt x="17" y="323"/>
                    <a:pt x="10" y="316"/>
                    <a:pt x="10" y="308"/>
                  </a:cubicBezTo>
                  <a:cubicBezTo>
                    <a:pt x="10" y="299"/>
                    <a:pt x="17" y="293"/>
                    <a:pt x="25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9" name="Freeform 111"/>
            <p:cNvSpPr>
              <a:spLocks noEditPoints="1"/>
            </p:cNvSpPr>
            <p:nvPr/>
          </p:nvSpPr>
          <p:spPr bwMode="auto">
            <a:xfrm>
              <a:off x="2293" y="3193"/>
              <a:ext cx="377" cy="710"/>
            </a:xfrm>
            <a:custGeom>
              <a:avLst/>
              <a:gdLst>
                <a:gd name="T0" fmla="*/ 26 w 399"/>
                <a:gd name="T1" fmla="*/ 706 h 752"/>
                <a:gd name="T2" fmla="*/ 26 w 399"/>
                <a:gd name="T3" fmla="*/ 490 h 752"/>
                <a:gd name="T4" fmla="*/ 265 w 399"/>
                <a:gd name="T5" fmla="*/ 251 h 752"/>
                <a:gd name="T6" fmla="*/ 265 w 399"/>
                <a:gd name="T7" fmla="*/ 250 h 752"/>
                <a:gd name="T8" fmla="*/ 266 w 399"/>
                <a:gd name="T9" fmla="*/ 249 h 752"/>
                <a:gd name="T10" fmla="*/ 266 w 399"/>
                <a:gd name="T11" fmla="*/ 137 h 752"/>
                <a:gd name="T12" fmla="*/ 362 w 399"/>
                <a:gd name="T13" fmla="*/ 40 h 752"/>
                <a:gd name="T14" fmla="*/ 376 w 399"/>
                <a:gd name="T15" fmla="*/ 45 h 752"/>
                <a:gd name="T16" fmla="*/ 399 w 399"/>
                <a:gd name="T17" fmla="*/ 23 h 752"/>
                <a:gd name="T18" fmla="*/ 376 w 399"/>
                <a:gd name="T19" fmla="*/ 0 h 752"/>
                <a:gd name="T20" fmla="*/ 354 w 399"/>
                <a:gd name="T21" fmla="*/ 23 h 752"/>
                <a:gd name="T22" fmla="*/ 358 w 399"/>
                <a:gd name="T23" fmla="*/ 37 h 752"/>
                <a:gd name="T24" fmla="*/ 261 w 399"/>
                <a:gd name="T25" fmla="*/ 134 h 752"/>
                <a:gd name="T26" fmla="*/ 261 w 399"/>
                <a:gd name="T27" fmla="*/ 135 h 752"/>
                <a:gd name="T28" fmla="*/ 260 w 399"/>
                <a:gd name="T29" fmla="*/ 136 h 752"/>
                <a:gd name="T30" fmla="*/ 260 w 399"/>
                <a:gd name="T31" fmla="*/ 248 h 752"/>
                <a:gd name="T32" fmla="*/ 21 w 399"/>
                <a:gd name="T33" fmla="*/ 487 h 752"/>
                <a:gd name="T34" fmla="*/ 21 w 399"/>
                <a:gd name="T35" fmla="*/ 488 h 752"/>
                <a:gd name="T36" fmla="*/ 21 w 399"/>
                <a:gd name="T37" fmla="*/ 489 h 752"/>
                <a:gd name="T38" fmla="*/ 21 w 399"/>
                <a:gd name="T39" fmla="*/ 706 h 752"/>
                <a:gd name="T40" fmla="*/ 0 w 399"/>
                <a:gd name="T41" fmla="*/ 729 h 752"/>
                <a:gd name="T42" fmla="*/ 23 w 399"/>
                <a:gd name="T43" fmla="*/ 752 h 752"/>
                <a:gd name="T44" fmla="*/ 46 w 399"/>
                <a:gd name="T45" fmla="*/ 729 h 752"/>
                <a:gd name="T46" fmla="*/ 26 w 399"/>
                <a:gd name="T47" fmla="*/ 706 h 752"/>
                <a:gd name="T48" fmla="*/ 376 w 399"/>
                <a:gd name="T49" fmla="*/ 5 h 752"/>
                <a:gd name="T50" fmla="*/ 394 w 399"/>
                <a:gd name="T51" fmla="*/ 23 h 752"/>
                <a:gd name="T52" fmla="*/ 376 w 399"/>
                <a:gd name="T53" fmla="*/ 40 h 752"/>
                <a:gd name="T54" fmla="*/ 364 w 399"/>
                <a:gd name="T55" fmla="*/ 35 h 752"/>
                <a:gd name="T56" fmla="*/ 359 w 399"/>
                <a:gd name="T57" fmla="*/ 23 h 752"/>
                <a:gd name="T58" fmla="*/ 376 w 399"/>
                <a:gd name="T59" fmla="*/ 5 h 752"/>
                <a:gd name="T60" fmla="*/ 23 w 399"/>
                <a:gd name="T61" fmla="*/ 747 h 752"/>
                <a:gd name="T62" fmla="*/ 6 w 399"/>
                <a:gd name="T63" fmla="*/ 729 h 752"/>
                <a:gd name="T64" fmla="*/ 23 w 399"/>
                <a:gd name="T65" fmla="*/ 712 h 752"/>
                <a:gd name="T66" fmla="*/ 41 w 399"/>
                <a:gd name="T67" fmla="*/ 729 h 752"/>
                <a:gd name="T68" fmla="*/ 23 w 399"/>
                <a:gd name="T69" fmla="*/ 747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9" h="752">
                  <a:moveTo>
                    <a:pt x="26" y="706"/>
                  </a:moveTo>
                  <a:cubicBezTo>
                    <a:pt x="26" y="490"/>
                    <a:pt x="26" y="490"/>
                    <a:pt x="26" y="490"/>
                  </a:cubicBezTo>
                  <a:cubicBezTo>
                    <a:pt x="265" y="251"/>
                    <a:pt x="265" y="251"/>
                    <a:pt x="265" y="251"/>
                  </a:cubicBezTo>
                  <a:cubicBezTo>
                    <a:pt x="265" y="251"/>
                    <a:pt x="265" y="250"/>
                    <a:pt x="265" y="250"/>
                  </a:cubicBezTo>
                  <a:cubicBezTo>
                    <a:pt x="266" y="250"/>
                    <a:pt x="266" y="249"/>
                    <a:pt x="266" y="249"/>
                  </a:cubicBezTo>
                  <a:cubicBezTo>
                    <a:pt x="266" y="137"/>
                    <a:pt x="266" y="137"/>
                    <a:pt x="266" y="137"/>
                  </a:cubicBezTo>
                  <a:cubicBezTo>
                    <a:pt x="362" y="40"/>
                    <a:pt x="362" y="40"/>
                    <a:pt x="362" y="40"/>
                  </a:cubicBezTo>
                  <a:cubicBezTo>
                    <a:pt x="366" y="44"/>
                    <a:pt x="371" y="45"/>
                    <a:pt x="376" y="45"/>
                  </a:cubicBezTo>
                  <a:cubicBezTo>
                    <a:pt x="389" y="45"/>
                    <a:pt x="399" y="35"/>
                    <a:pt x="399" y="23"/>
                  </a:cubicBezTo>
                  <a:cubicBezTo>
                    <a:pt x="399" y="10"/>
                    <a:pt x="389" y="0"/>
                    <a:pt x="376" y="0"/>
                  </a:cubicBezTo>
                  <a:cubicBezTo>
                    <a:pt x="364" y="0"/>
                    <a:pt x="354" y="10"/>
                    <a:pt x="354" y="23"/>
                  </a:cubicBezTo>
                  <a:cubicBezTo>
                    <a:pt x="354" y="28"/>
                    <a:pt x="355" y="33"/>
                    <a:pt x="358" y="37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5"/>
                    <a:pt x="261" y="135"/>
                  </a:cubicBezTo>
                  <a:cubicBezTo>
                    <a:pt x="260" y="135"/>
                    <a:pt x="260" y="136"/>
                    <a:pt x="260" y="136"/>
                  </a:cubicBezTo>
                  <a:cubicBezTo>
                    <a:pt x="260" y="248"/>
                    <a:pt x="260" y="248"/>
                    <a:pt x="260" y="248"/>
                  </a:cubicBezTo>
                  <a:cubicBezTo>
                    <a:pt x="21" y="487"/>
                    <a:pt x="21" y="487"/>
                    <a:pt x="21" y="487"/>
                  </a:cubicBezTo>
                  <a:cubicBezTo>
                    <a:pt x="21" y="487"/>
                    <a:pt x="21" y="487"/>
                    <a:pt x="21" y="488"/>
                  </a:cubicBezTo>
                  <a:cubicBezTo>
                    <a:pt x="21" y="488"/>
                    <a:pt x="21" y="488"/>
                    <a:pt x="21" y="489"/>
                  </a:cubicBezTo>
                  <a:cubicBezTo>
                    <a:pt x="21" y="706"/>
                    <a:pt x="21" y="706"/>
                    <a:pt x="21" y="706"/>
                  </a:cubicBezTo>
                  <a:cubicBezTo>
                    <a:pt x="9" y="708"/>
                    <a:pt x="0" y="717"/>
                    <a:pt x="0" y="729"/>
                  </a:cubicBezTo>
                  <a:cubicBezTo>
                    <a:pt x="0" y="742"/>
                    <a:pt x="11" y="752"/>
                    <a:pt x="23" y="752"/>
                  </a:cubicBezTo>
                  <a:cubicBezTo>
                    <a:pt x="36" y="752"/>
                    <a:pt x="46" y="742"/>
                    <a:pt x="46" y="729"/>
                  </a:cubicBezTo>
                  <a:cubicBezTo>
                    <a:pt x="46" y="717"/>
                    <a:pt x="37" y="708"/>
                    <a:pt x="26" y="706"/>
                  </a:cubicBezTo>
                  <a:close/>
                  <a:moveTo>
                    <a:pt x="376" y="5"/>
                  </a:moveTo>
                  <a:cubicBezTo>
                    <a:pt x="386" y="5"/>
                    <a:pt x="394" y="13"/>
                    <a:pt x="394" y="23"/>
                  </a:cubicBezTo>
                  <a:cubicBezTo>
                    <a:pt x="394" y="32"/>
                    <a:pt x="386" y="40"/>
                    <a:pt x="376" y="40"/>
                  </a:cubicBezTo>
                  <a:cubicBezTo>
                    <a:pt x="372" y="40"/>
                    <a:pt x="367" y="38"/>
                    <a:pt x="364" y="35"/>
                  </a:cubicBezTo>
                  <a:cubicBezTo>
                    <a:pt x="361" y="32"/>
                    <a:pt x="359" y="27"/>
                    <a:pt x="359" y="23"/>
                  </a:cubicBezTo>
                  <a:cubicBezTo>
                    <a:pt x="359" y="13"/>
                    <a:pt x="367" y="5"/>
                    <a:pt x="376" y="5"/>
                  </a:cubicBezTo>
                  <a:close/>
                  <a:moveTo>
                    <a:pt x="23" y="747"/>
                  </a:moveTo>
                  <a:cubicBezTo>
                    <a:pt x="14" y="747"/>
                    <a:pt x="6" y="739"/>
                    <a:pt x="6" y="729"/>
                  </a:cubicBezTo>
                  <a:cubicBezTo>
                    <a:pt x="6" y="719"/>
                    <a:pt x="14" y="712"/>
                    <a:pt x="23" y="712"/>
                  </a:cubicBezTo>
                  <a:cubicBezTo>
                    <a:pt x="33" y="712"/>
                    <a:pt x="41" y="719"/>
                    <a:pt x="41" y="729"/>
                  </a:cubicBezTo>
                  <a:cubicBezTo>
                    <a:pt x="41" y="739"/>
                    <a:pt x="33" y="747"/>
                    <a:pt x="2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2262" y="1584"/>
              <a:ext cx="44" cy="346"/>
            </a:xfrm>
            <a:custGeom>
              <a:avLst/>
              <a:gdLst>
                <a:gd name="T0" fmla="*/ 0 w 46"/>
                <a:gd name="T1" fmla="*/ 344 h 367"/>
                <a:gd name="T2" fmla="*/ 23 w 46"/>
                <a:gd name="T3" fmla="*/ 367 h 367"/>
                <a:gd name="T4" fmla="*/ 46 w 46"/>
                <a:gd name="T5" fmla="*/ 344 h 367"/>
                <a:gd name="T6" fmla="*/ 26 w 46"/>
                <a:gd name="T7" fmla="*/ 321 h 367"/>
                <a:gd name="T8" fmla="*/ 26 w 46"/>
                <a:gd name="T9" fmla="*/ 46 h 367"/>
                <a:gd name="T10" fmla="*/ 46 w 46"/>
                <a:gd name="T11" fmla="*/ 23 h 367"/>
                <a:gd name="T12" fmla="*/ 23 w 46"/>
                <a:gd name="T13" fmla="*/ 0 h 367"/>
                <a:gd name="T14" fmla="*/ 0 w 46"/>
                <a:gd name="T15" fmla="*/ 23 h 367"/>
                <a:gd name="T16" fmla="*/ 21 w 46"/>
                <a:gd name="T17" fmla="*/ 46 h 367"/>
                <a:gd name="T18" fmla="*/ 21 w 46"/>
                <a:gd name="T19" fmla="*/ 321 h 367"/>
                <a:gd name="T20" fmla="*/ 0 w 46"/>
                <a:gd name="T21" fmla="*/ 344 h 367"/>
                <a:gd name="T22" fmla="*/ 6 w 46"/>
                <a:gd name="T23" fmla="*/ 23 h 367"/>
                <a:gd name="T24" fmla="*/ 23 w 46"/>
                <a:gd name="T25" fmla="*/ 5 h 367"/>
                <a:gd name="T26" fmla="*/ 41 w 46"/>
                <a:gd name="T27" fmla="*/ 23 h 367"/>
                <a:gd name="T28" fmla="*/ 23 w 46"/>
                <a:gd name="T29" fmla="*/ 41 h 367"/>
                <a:gd name="T30" fmla="*/ 6 w 46"/>
                <a:gd name="T31" fmla="*/ 23 h 367"/>
                <a:gd name="T32" fmla="*/ 23 w 46"/>
                <a:gd name="T33" fmla="*/ 326 h 367"/>
                <a:gd name="T34" fmla="*/ 41 w 46"/>
                <a:gd name="T35" fmla="*/ 344 h 367"/>
                <a:gd name="T36" fmla="*/ 23 w 46"/>
                <a:gd name="T37" fmla="*/ 362 h 367"/>
                <a:gd name="T38" fmla="*/ 6 w 46"/>
                <a:gd name="T39" fmla="*/ 344 h 367"/>
                <a:gd name="T40" fmla="*/ 23 w 46"/>
                <a:gd name="T41" fmla="*/ 32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367">
                  <a:moveTo>
                    <a:pt x="0" y="344"/>
                  </a:moveTo>
                  <a:cubicBezTo>
                    <a:pt x="0" y="356"/>
                    <a:pt x="11" y="367"/>
                    <a:pt x="23" y="367"/>
                  </a:cubicBezTo>
                  <a:cubicBezTo>
                    <a:pt x="36" y="367"/>
                    <a:pt x="46" y="356"/>
                    <a:pt x="46" y="344"/>
                  </a:cubicBezTo>
                  <a:cubicBezTo>
                    <a:pt x="46" y="332"/>
                    <a:pt x="37" y="323"/>
                    <a:pt x="26" y="321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4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9" y="44"/>
                    <a:pt x="21" y="46"/>
                  </a:cubicBezTo>
                  <a:cubicBezTo>
                    <a:pt x="21" y="321"/>
                    <a:pt x="21" y="321"/>
                    <a:pt x="21" y="321"/>
                  </a:cubicBezTo>
                  <a:cubicBezTo>
                    <a:pt x="9" y="323"/>
                    <a:pt x="0" y="332"/>
                    <a:pt x="0" y="344"/>
                  </a:cubicBezTo>
                  <a:close/>
                  <a:moveTo>
                    <a:pt x="6" y="23"/>
                  </a:moveTo>
                  <a:cubicBezTo>
                    <a:pt x="6" y="13"/>
                    <a:pt x="14" y="5"/>
                    <a:pt x="23" y="5"/>
                  </a:cubicBezTo>
                  <a:cubicBezTo>
                    <a:pt x="33" y="5"/>
                    <a:pt x="41" y="13"/>
                    <a:pt x="41" y="23"/>
                  </a:cubicBezTo>
                  <a:cubicBezTo>
                    <a:pt x="41" y="33"/>
                    <a:pt x="33" y="41"/>
                    <a:pt x="23" y="41"/>
                  </a:cubicBezTo>
                  <a:cubicBezTo>
                    <a:pt x="14" y="41"/>
                    <a:pt x="6" y="33"/>
                    <a:pt x="6" y="23"/>
                  </a:cubicBezTo>
                  <a:close/>
                  <a:moveTo>
                    <a:pt x="23" y="326"/>
                  </a:moveTo>
                  <a:cubicBezTo>
                    <a:pt x="33" y="326"/>
                    <a:pt x="41" y="334"/>
                    <a:pt x="41" y="344"/>
                  </a:cubicBezTo>
                  <a:cubicBezTo>
                    <a:pt x="41" y="354"/>
                    <a:pt x="33" y="362"/>
                    <a:pt x="23" y="362"/>
                  </a:cubicBezTo>
                  <a:cubicBezTo>
                    <a:pt x="14" y="362"/>
                    <a:pt x="6" y="354"/>
                    <a:pt x="6" y="344"/>
                  </a:cubicBezTo>
                  <a:cubicBezTo>
                    <a:pt x="6" y="334"/>
                    <a:pt x="14" y="326"/>
                    <a:pt x="23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1" name="Freeform 113"/>
            <p:cNvSpPr>
              <a:spLocks noEditPoints="1"/>
            </p:cNvSpPr>
            <p:nvPr/>
          </p:nvSpPr>
          <p:spPr bwMode="auto">
            <a:xfrm>
              <a:off x="2181" y="1519"/>
              <a:ext cx="701" cy="411"/>
            </a:xfrm>
            <a:custGeom>
              <a:avLst/>
              <a:gdLst>
                <a:gd name="T0" fmla="*/ 106 w 742"/>
                <a:gd name="T1" fmla="*/ 0 h 435"/>
                <a:gd name="T2" fmla="*/ 105 w 742"/>
                <a:gd name="T3" fmla="*/ 1 h 435"/>
                <a:gd name="T4" fmla="*/ 21 w 742"/>
                <a:gd name="T5" fmla="*/ 85 h 435"/>
                <a:gd name="T6" fmla="*/ 21 w 742"/>
                <a:gd name="T7" fmla="*/ 86 h 435"/>
                <a:gd name="T8" fmla="*/ 21 w 742"/>
                <a:gd name="T9" fmla="*/ 87 h 435"/>
                <a:gd name="T10" fmla="*/ 21 w 742"/>
                <a:gd name="T11" fmla="*/ 389 h 435"/>
                <a:gd name="T12" fmla="*/ 0 w 742"/>
                <a:gd name="T13" fmla="*/ 412 h 435"/>
                <a:gd name="T14" fmla="*/ 23 w 742"/>
                <a:gd name="T15" fmla="*/ 435 h 435"/>
                <a:gd name="T16" fmla="*/ 46 w 742"/>
                <a:gd name="T17" fmla="*/ 412 h 435"/>
                <a:gd name="T18" fmla="*/ 26 w 742"/>
                <a:gd name="T19" fmla="*/ 389 h 435"/>
                <a:gd name="T20" fmla="*/ 26 w 742"/>
                <a:gd name="T21" fmla="*/ 88 h 435"/>
                <a:gd name="T22" fmla="*/ 108 w 742"/>
                <a:gd name="T23" fmla="*/ 5 h 435"/>
                <a:gd name="T24" fmla="*/ 656 w 742"/>
                <a:gd name="T25" fmla="*/ 5 h 435"/>
                <a:gd name="T26" fmla="*/ 702 w 742"/>
                <a:gd name="T27" fmla="*/ 51 h 435"/>
                <a:gd name="T28" fmla="*/ 697 w 742"/>
                <a:gd name="T29" fmla="*/ 65 h 435"/>
                <a:gd name="T30" fmla="*/ 720 w 742"/>
                <a:gd name="T31" fmla="*/ 88 h 435"/>
                <a:gd name="T32" fmla="*/ 742 w 742"/>
                <a:gd name="T33" fmla="*/ 65 h 435"/>
                <a:gd name="T34" fmla="*/ 720 w 742"/>
                <a:gd name="T35" fmla="*/ 42 h 435"/>
                <a:gd name="T36" fmla="*/ 706 w 742"/>
                <a:gd name="T37" fmla="*/ 47 h 435"/>
                <a:gd name="T38" fmla="*/ 659 w 742"/>
                <a:gd name="T39" fmla="*/ 1 h 435"/>
                <a:gd name="T40" fmla="*/ 658 w 742"/>
                <a:gd name="T41" fmla="*/ 0 h 435"/>
                <a:gd name="T42" fmla="*/ 657 w 742"/>
                <a:gd name="T43" fmla="*/ 0 h 435"/>
                <a:gd name="T44" fmla="*/ 107 w 742"/>
                <a:gd name="T45" fmla="*/ 0 h 435"/>
                <a:gd name="T46" fmla="*/ 106 w 742"/>
                <a:gd name="T47" fmla="*/ 0 h 435"/>
                <a:gd name="T48" fmla="*/ 707 w 742"/>
                <a:gd name="T49" fmla="*/ 52 h 435"/>
                <a:gd name="T50" fmla="*/ 720 w 742"/>
                <a:gd name="T51" fmla="*/ 47 h 435"/>
                <a:gd name="T52" fmla="*/ 737 w 742"/>
                <a:gd name="T53" fmla="*/ 65 h 435"/>
                <a:gd name="T54" fmla="*/ 720 w 742"/>
                <a:gd name="T55" fmla="*/ 82 h 435"/>
                <a:gd name="T56" fmla="*/ 702 w 742"/>
                <a:gd name="T57" fmla="*/ 65 h 435"/>
                <a:gd name="T58" fmla="*/ 707 w 742"/>
                <a:gd name="T59" fmla="*/ 5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2" h="435">
                  <a:moveTo>
                    <a:pt x="106" y="0"/>
                  </a:moveTo>
                  <a:cubicBezTo>
                    <a:pt x="106" y="0"/>
                    <a:pt x="106" y="0"/>
                    <a:pt x="105" y="1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6"/>
                  </a:cubicBezTo>
                  <a:cubicBezTo>
                    <a:pt x="21" y="86"/>
                    <a:pt x="21" y="86"/>
                    <a:pt x="21" y="87"/>
                  </a:cubicBezTo>
                  <a:cubicBezTo>
                    <a:pt x="21" y="389"/>
                    <a:pt x="21" y="389"/>
                    <a:pt x="21" y="389"/>
                  </a:cubicBezTo>
                  <a:cubicBezTo>
                    <a:pt x="9" y="391"/>
                    <a:pt x="0" y="400"/>
                    <a:pt x="0" y="412"/>
                  </a:cubicBezTo>
                  <a:cubicBezTo>
                    <a:pt x="0" y="424"/>
                    <a:pt x="11" y="435"/>
                    <a:pt x="23" y="435"/>
                  </a:cubicBezTo>
                  <a:cubicBezTo>
                    <a:pt x="36" y="435"/>
                    <a:pt x="46" y="424"/>
                    <a:pt x="46" y="412"/>
                  </a:cubicBezTo>
                  <a:cubicBezTo>
                    <a:pt x="46" y="400"/>
                    <a:pt x="37" y="391"/>
                    <a:pt x="26" y="389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656" y="5"/>
                    <a:pt x="656" y="5"/>
                    <a:pt x="656" y="5"/>
                  </a:cubicBezTo>
                  <a:cubicBezTo>
                    <a:pt x="702" y="51"/>
                    <a:pt x="702" y="51"/>
                    <a:pt x="702" y="51"/>
                  </a:cubicBezTo>
                  <a:cubicBezTo>
                    <a:pt x="699" y="55"/>
                    <a:pt x="697" y="60"/>
                    <a:pt x="697" y="65"/>
                  </a:cubicBezTo>
                  <a:cubicBezTo>
                    <a:pt x="697" y="77"/>
                    <a:pt x="707" y="88"/>
                    <a:pt x="720" y="88"/>
                  </a:cubicBezTo>
                  <a:cubicBezTo>
                    <a:pt x="732" y="88"/>
                    <a:pt x="742" y="77"/>
                    <a:pt x="742" y="65"/>
                  </a:cubicBezTo>
                  <a:cubicBezTo>
                    <a:pt x="742" y="52"/>
                    <a:pt x="732" y="42"/>
                    <a:pt x="720" y="42"/>
                  </a:cubicBezTo>
                  <a:cubicBezTo>
                    <a:pt x="714" y="42"/>
                    <a:pt x="710" y="44"/>
                    <a:pt x="706" y="47"/>
                  </a:cubicBezTo>
                  <a:cubicBezTo>
                    <a:pt x="659" y="1"/>
                    <a:pt x="659" y="1"/>
                    <a:pt x="659" y="1"/>
                  </a:cubicBezTo>
                  <a:cubicBezTo>
                    <a:pt x="659" y="0"/>
                    <a:pt x="659" y="0"/>
                    <a:pt x="658" y="0"/>
                  </a:cubicBezTo>
                  <a:cubicBezTo>
                    <a:pt x="658" y="0"/>
                    <a:pt x="658" y="0"/>
                    <a:pt x="65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6" y="0"/>
                  </a:cubicBezTo>
                  <a:close/>
                  <a:moveTo>
                    <a:pt x="707" y="52"/>
                  </a:moveTo>
                  <a:cubicBezTo>
                    <a:pt x="711" y="49"/>
                    <a:pt x="715" y="47"/>
                    <a:pt x="720" y="47"/>
                  </a:cubicBezTo>
                  <a:cubicBezTo>
                    <a:pt x="729" y="47"/>
                    <a:pt x="737" y="55"/>
                    <a:pt x="737" y="65"/>
                  </a:cubicBezTo>
                  <a:cubicBezTo>
                    <a:pt x="737" y="75"/>
                    <a:pt x="729" y="82"/>
                    <a:pt x="720" y="82"/>
                  </a:cubicBezTo>
                  <a:cubicBezTo>
                    <a:pt x="710" y="82"/>
                    <a:pt x="702" y="75"/>
                    <a:pt x="702" y="65"/>
                  </a:cubicBezTo>
                  <a:cubicBezTo>
                    <a:pt x="702" y="60"/>
                    <a:pt x="704" y="56"/>
                    <a:pt x="7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2" name="Freeform 114"/>
            <p:cNvSpPr>
              <a:spLocks noEditPoints="1"/>
            </p:cNvSpPr>
            <p:nvPr/>
          </p:nvSpPr>
          <p:spPr bwMode="auto">
            <a:xfrm>
              <a:off x="2136" y="1237"/>
              <a:ext cx="241" cy="44"/>
            </a:xfrm>
            <a:custGeom>
              <a:avLst/>
              <a:gdLst>
                <a:gd name="T0" fmla="*/ 23 w 256"/>
                <a:gd name="T1" fmla="*/ 46 h 46"/>
                <a:gd name="T2" fmla="*/ 45 w 256"/>
                <a:gd name="T3" fmla="*/ 26 h 46"/>
                <a:gd name="T4" fmla="*/ 211 w 256"/>
                <a:gd name="T5" fmla="*/ 26 h 46"/>
                <a:gd name="T6" fmla="*/ 234 w 256"/>
                <a:gd name="T7" fmla="*/ 46 h 46"/>
                <a:gd name="T8" fmla="*/ 256 w 256"/>
                <a:gd name="T9" fmla="*/ 23 h 46"/>
                <a:gd name="T10" fmla="*/ 234 w 256"/>
                <a:gd name="T11" fmla="*/ 0 h 46"/>
                <a:gd name="T12" fmla="*/ 211 w 256"/>
                <a:gd name="T13" fmla="*/ 20 h 46"/>
                <a:gd name="T14" fmla="*/ 45 w 256"/>
                <a:gd name="T15" fmla="*/ 20 h 46"/>
                <a:gd name="T16" fmla="*/ 23 w 256"/>
                <a:gd name="T17" fmla="*/ 0 h 46"/>
                <a:gd name="T18" fmla="*/ 0 w 256"/>
                <a:gd name="T19" fmla="*/ 23 h 46"/>
                <a:gd name="T20" fmla="*/ 23 w 256"/>
                <a:gd name="T21" fmla="*/ 46 h 46"/>
                <a:gd name="T22" fmla="*/ 234 w 256"/>
                <a:gd name="T23" fmla="*/ 5 h 46"/>
                <a:gd name="T24" fmla="*/ 251 w 256"/>
                <a:gd name="T25" fmla="*/ 23 h 46"/>
                <a:gd name="T26" fmla="*/ 234 w 256"/>
                <a:gd name="T27" fmla="*/ 41 h 46"/>
                <a:gd name="T28" fmla="*/ 216 w 256"/>
                <a:gd name="T29" fmla="*/ 23 h 46"/>
                <a:gd name="T30" fmla="*/ 234 w 256"/>
                <a:gd name="T3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6" h="46">
                  <a:moveTo>
                    <a:pt x="23" y="46"/>
                  </a:moveTo>
                  <a:cubicBezTo>
                    <a:pt x="34" y="46"/>
                    <a:pt x="44" y="37"/>
                    <a:pt x="45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2" y="37"/>
                    <a:pt x="222" y="46"/>
                    <a:pt x="234" y="46"/>
                  </a:cubicBezTo>
                  <a:cubicBezTo>
                    <a:pt x="246" y="46"/>
                    <a:pt x="256" y="35"/>
                    <a:pt x="256" y="23"/>
                  </a:cubicBezTo>
                  <a:cubicBezTo>
                    <a:pt x="256" y="10"/>
                    <a:pt x="246" y="0"/>
                    <a:pt x="234" y="0"/>
                  </a:cubicBezTo>
                  <a:cubicBezTo>
                    <a:pt x="222" y="0"/>
                    <a:pt x="212" y="9"/>
                    <a:pt x="211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lose/>
                  <a:moveTo>
                    <a:pt x="234" y="5"/>
                  </a:moveTo>
                  <a:cubicBezTo>
                    <a:pt x="243" y="5"/>
                    <a:pt x="251" y="13"/>
                    <a:pt x="251" y="23"/>
                  </a:cubicBezTo>
                  <a:cubicBezTo>
                    <a:pt x="251" y="33"/>
                    <a:pt x="243" y="41"/>
                    <a:pt x="234" y="41"/>
                  </a:cubicBezTo>
                  <a:cubicBezTo>
                    <a:pt x="224" y="41"/>
                    <a:pt x="216" y="33"/>
                    <a:pt x="216" y="23"/>
                  </a:cubicBezTo>
                  <a:cubicBezTo>
                    <a:pt x="216" y="13"/>
                    <a:pt x="224" y="5"/>
                    <a:pt x="23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3" name="Freeform 115"/>
            <p:cNvSpPr>
              <a:spLocks noEditPoints="1"/>
            </p:cNvSpPr>
            <p:nvPr/>
          </p:nvSpPr>
          <p:spPr bwMode="auto">
            <a:xfrm>
              <a:off x="2089" y="1758"/>
              <a:ext cx="453" cy="362"/>
            </a:xfrm>
            <a:custGeom>
              <a:avLst/>
              <a:gdLst>
                <a:gd name="T0" fmla="*/ 51 w 479"/>
                <a:gd name="T1" fmla="*/ 25 h 383"/>
                <a:gd name="T2" fmla="*/ 26 w 479"/>
                <a:gd name="T3" fmla="*/ 0 h 383"/>
                <a:gd name="T4" fmla="*/ 0 w 479"/>
                <a:gd name="T5" fmla="*/ 25 h 383"/>
                <a:gd name="T6" fmla="*/ 21 w 479"/>
                <a:gd name="T7" fmla="*/ 50 h 383"/>
                <a:gd name="T8" fmla="*/ 21 w 479"/>
                <a:gd name="T9" fmla="*/ 248 h 383"/>
                <a:gd name="T10" fmla="*/ 21 w 479"/>
                <a:gd name="T11" fmla="*/ 250 h 383"/>
                <a:gd name="T12" fmla="*/ 22 w 479"/>
                <a:gd name="T13" fmla="*/ 251 h 383"/>
                <a:gd name="T14" fmla="*/ 132 w 479"/>
                <a:gd name="T15" fmla="*/ 362 h 383"/>
                <a:gd name="T16" fmla="*/ 134 w 479"/>
                <a:gd name="T17" fmla="*/ 363 h 383"/>
                <a:gd name="T18" fmla="*/ 136 w 479"/>
                <a:gd name="T19" fmla="*/ 363 h 383"/>
                <a:gd name="T20" fmla="*/ 429 w 479"/>
                <a:gd name="T21" fmla="*/ 363 h 383"/>
                <a:gd name="T22" fmla="*/ 454 w 479"/>
                <a:gd name="T23" fmla="*/ 383 h 383"/>
                <a:gd name="T24" fmla="*/ 479 w 479"/>
                <a:gd name="T25" fmla="*/ 358 h 383"/>
                <a:gd name="T26" fmla="*/ 454 w 479"/>
                <a:gd name="T27" fmla="*/ 333 h 383"/>
                <a:gd name="T28" fmla="*/ 429 w 479"/>
                <a:gd name="T29" fmla="*/ 353 h 383"/>
                <a:gd name="T30" fmla="*/ 138 w 479"/>
                <a:gd name="T31" fmla="*/ 353 h 383"/>
                <a:gd name="T32" fmla="*/ 31 w 479"/>
                <a:gd name="T33" fmla="*/ 246 h 383"/>
                <a:gd name="T34" fmla="*/ 31 w 479"/>
                <a:gd name="T35" fmla="*/ 50 h 383"/>
                <a:gd name="T36" fmla="*/ 51 w 479"/>
                <a:gd name="T37" fmla="*/ 25 h 383"/>
                <a:gd name="T38" fmla="*/ 26 w 479"/>
                <a:gd name="T39" fmla="*/ 40 h 383"/>
                <a:gd name="T40" fmla="*/ 10 w 479"/>
                <a:gd name="T41" fmla="*/ 25 h 383"/>
                <a:gd name="T42" fmla="*/ 26 w 479"/>
                <a:gd name="T43" fmla="*/ 10 h 383"/>
                <a:gd name="T44" fmla="*/ 41 w 479"/>
                <a:gd name="T45" fmla="*/ 25 h 383"/>
                <a:gd name="T46" fmla="*/ 26 w 479"/>
                <a:gd name="T47" fmla="*/ 4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9" h="383">
                  <a:moveTo>
                    <a:pt x="51" y="25"/>
                  </a:moveTo>
                  <a:cubicBezTo>
                    <a:pt x="51" y="11"/>
                    <a:pt x="39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7"/>
                    <a:pt x="9" y="47"/>
                    <a:pt x="21" y="50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8"/>
                    <a:pt x="21" y="249"/>
                    <a:pt x="21" y="250"/>
                  </a:cubicBezTo>
                  <a:cubicBezTo>
                    <a:pt x="21" y="250"/>
                    <a:pt x="22" y="251"/>
                    <a:pt x="22" y="251"/>
                  </a:cubicBezTo>
                  <a:cubicBezTo>
                    <a:pt x="132" y="362"/>
                    <a:pt x="132" y="362"/>
                    <a:pt x="132" y="362"/>
                  </a:cubicBezTo>
                  <a:cubicBezTo>
                    <a:pt x="133" y="362"/>
                    <a:pt x="133" y="362"/>
                    <a:pt x="134" y="363"/>
                  </a:cubicBezTo>
                  <a:cubicBezTo>
                    <a:pt x="134" y="363"/>
                    <a:pt x="135" y="363"/>
                    <a:pt x="136" y="363"/>
                  </a:cubicBezTo>
                  <a:cubicBezTo>
                    <a:pt x="429" y="363"/>
                    <a:pt x="429" y="363"/>
                    <a:pt x="429" y="363"/>
                  </a:cubicBezTo>
                  <a:cubicBezTo>
                    <a:pt x="431" y="375"/>
                    <a:pt x="441" y="383"/>
                    <a:pt x="454" y="383"/>
                  </a:cubicBezTo>
                  <a:cubicBezTo>
                    <a:pt x="467" y="383"/>
                    <a:pt x="479" y="372"/>
                    <a:pt x="479" y="358"/>
                  </a:cubicBezTo>
                  <a:cubicBezTo>
                    <a:pt x="479" y="344"/>
                    <a:pt x="467" y="333"/>
                    <a:pt x="454" y="333"/>
                  </a:cubicBezTo>
                  <a:cubicBezTo>
                    <a:pt x="441" y="333"/>
                    <a:pt x="431" y="341"/>
                    <a:pt x="429" y="353"/>
                  </a:cubicBezTo>
                  <a:cubicBezTo>
                    <a:pt x="138" y="353"/>
                    <a:pt x="138" y="353"/>
                    <a:pt x="138" y="353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42" y="47"/>
                    <a:pt x="51" y="37"/>
                    <a:pt x="51" y="25"/>
                  </a:cubicBezTo>
                  <a:close/>
                  <a:moveTo>
                    <a:pt x="26" y="40"/>
                  </a:moveTo>
                  <a:cubicBezTo>
                    <a:pt x="17" y="40"/>
                    <a:pt x="10" y="34"/>
                    <a:pt x="10" y="25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4" y="10"/>
                    <a:pt x="41" y="17"/>
                    <a:pt x="41" y="25"/>
                  </a:cubicBezTo>
                  <a:cubicBezTo>
                    <a:pt x="41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4" name="Freeform 116"/>
            <p:cNvSpPr>
              <a:spLocks noEditPoints="1"/>
            </p:cNvSpPr>
            <p:nvPr/>
          </p:nvSpPr>
          <p:spPr bwMode="auto">
            <a:xfrm>
              <a:off x="2092" y="1381"/>
              <a:ext cx="582" cy="319"/>
            </a:xfrm>
            <a:custGeom>
              <a:avLst/>
              <a:gdLst>
                <a:gd name="T0" fmla="*/ 591 w 616"/>
                <a:gd name="T1" fmla="*/ 45 h 338"/>
                <a:gd name="T2" fmla="*/ 591 w 616"/>
                <a:gd name="T3" fmla="*/ 78 h 338"/>
                <a:gd name="T4" fmla="*/ 99 w 616"/>
                <a:gd name="T5" fmla="*/ 78 h 338"/>
                <a:gd name="T6" fmla="*/ 98 w 616"/>
                <a:gd name="T7" fmla="*/ 78 h 338"/>
                <a:gd name="T8" fmla="*/ 97 w 616"/>
                <a:gd name="T9" fmla="*/ 78 h 338"/>
                <a:gd name="T10" fmla="*/ 21 w 616"/>
                <a:gd name="T11" fmla="*/ 155 h 338"/>
                <a:gd name="T12" fmla="*/ 20 w 616"/>
                <a:gd name="T13" fmla="*/ 156 h 338"/>
                <a:gd name="T14" fmla="*/ 20 w 616"/>
                <a:gd name="T15" fmla="*/ 157 h 338"/>
                <a:gd name="T16" fmla="*/ 20 w 616"/>
                <a:gd name="T17" fmla="*/ 293 h 338"/>
                <a:gd name="T18" fmla="*/ 0 w 616"/>
                <a:gd name="T19" fmla="*/ 315 h 338"/>
                <a:gd name="T20" fmla="*/ 23 w 616"/>
                <a:gd name="T21" fmla="*/ 338 h 338"/>
                <a:gd name="T22" fmla="*/ 45 w 616"/>
                <a:gd name="T23" fmla="*/ 315 h 338"/>
                <a:gd name="T24" fmla="*/ 25 w 616"/>
                <a:gd name="T25" fmla="*/ 293 h 338"/>
                <a:gd name="T26" fmla="*/ 25 w 616"/>
                <a:gd name="T27" fmla="*/ 158 h 338"/>
                <a:gd name="T28" fmla="*/ 100 w 616"/>
                <a:gd name="T29" fmla="*/ 83 h 338"/>
                <a:gd name="T30" fmla="*/ 594 w 616"/>
                <a:gd name="T31" fmla="*/ 83 h 338"/>
                <a:gd name="T32" fmla="*/ 596 w 616"/>
                <a:gd name="T33" fmla="*/ 80 h 338"/>
                <a:gd name="T34" fmla="*/ 596 w 616"/>
                <a:gd name="T35" fmla="*/ 45 h 338"/>
                <a:gd name="T36" fmla="*/ 616 w 616"/>
                <a:gd name="T37" fmla="*/ 22 h 338"/>
                <a:gd name="T38" fmla="*/ 594 w 616"/>
                <a:gd name="T39" fmla="*/ 0 h 338"/>
                <a:gd name="T40" fmla="*/ 571 w 616"/>
                <a:gd name="T41" fmla="*/ 22 h 338"/>
                <a:gd name="T42" fmla="*/ 591 w 616"/>
                <a:gd name="T43" fmla="*/ 45 h 338"/>
                <a:gd name="T44" fmla="*/ 40 w 616"/>
                <a:gd name="T45" fmla="*/ 315 h 338"/>
                <a:gd name="T46" fmla="*/ 23 w 616"/>
                <a:gd name="T47" fmla="*/ 333 h 338"/>
                <a:gd name="T48" fmla="*/ 5 w 616"/>
                <a:gd name="T49" fmla="*/ 315 h 338"/>
                <a:gd name="T50" fmla="*/ 23 w 616"/>
                <a:gd name="T51" fmla="*/ 298 h 338"/>
                <a:gd name="T52" fmla="*/ 40 w 616"/>
                <a:gd name="T53" fmla="*/ 315 h 338"/>
                <a:gd name="T54" fmla="*/ 594 w 616"/>
                <a:gd name="T55" fmla="*/ 5 h 338"/>
                <a:gd name="T56" fmla="*/ 611 w 616"/>
                <a:gd name="T57" fmla="*/ 22 h 338"/>
                <a:gd name="T58" fmla="*/ 594 w 616"/>
                <a:gd name="T59" fmla="*/ 40 h 338"/>
                <a:gd name="T60" fmla="*/ 576 w 616"/>
                <a:gd name="T61" fmla="*/ 22 h 338"/>
                <a:gd name="T62" fmla="*/ 594 w 616"/>
                <a:gd name="T63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6" h="338">
                  <a:moveTo>
                    <a:pt x="591" y="45"/>
                  </a:moveTo>
                  <a:cubicBezTo>
                    <a:pt x="591" y="78"/>
                    <a:pt x="591" y="78"/>
                    <a:pt x="591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8"/>
                    <a:pt x="98" y="78"/>
                    <a:pt x="98" y="78"/>
                  </a:cubicBezTo>
                  <a:cubicBezTo>
                    <a:pt x="98" y="78"/>
                    <a:pt x="97" y="78"/>
                    <a:pt x="97" y="78"/>
                  </a:cubicBezTo>
                  <a:cubicBezTo>
                    <a:pt x="21" y="155"/>
                    <a:pt x="21" y="155"/>
                    <a:pt x="21" y="155"/>
                  </a:cubicBezTo>
                  <a:cubicBezTo>
                    <a:pt x="20" y="155"/>
                    <a:pt x="20" y="155"/>
                    <a:pt x="20" y="156"/>
                  </a:cubicBezTo>
                  <a:cubicBezTo>
                    <a:pt x="20" y="156"/>
                    <a:pt x="20" y="156"/>
                    <a:pt x="20" y="157"/>
                  </a:cubicBezTo>
                  <a:cubicBezTo>
                    <a:pt x="20" y="293"/>
                    <a:pt x="20" y="293"/>
                    <a:pt x="20" y="293"/>
                  </a:cubicBezTo>
                  <a:cubicBezTo>
                    <a:pt x="9" y="294"/>
                    <a:pt x="0" y="304"/>
                    <a:pt x="0" y="315"/>
                  </a:cubicBezTo>
                  <a:cubicBezTo>
                    <a:pt x="0" y="328"/>
                    <a:pt x="10" y="338"/>
                    <a:pt x="23" y="338"/>
                  </a:cubicBezTo>
                  <a:cubicBezTo>
                    <a:pt x="35" y="338"/>
                    <a:pt x="45" y="328"/>
                    <a:pt x="45" y="315"/>
                  </a:cubicBezTo>
                  <a:cubicBezTo>
                    <a:pt x="45" y="304"/>
                    <a:pt x="36" y="294"/>
                    <a:pt x="25" y="293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594" y="83"/>
                    <a:pt x="594" y="83"/>
                    <a:pt x="594" y="83"/>
                  </a:cubicBezTo>
                  <a:cubicBezTo>
                    <a:pt x="595" y="83"/>
                    <a:pt x="596" y="82"/>
                    <a:pt x="596" y="80"/>
                  </a:cubicBezTo>
                  <a:cubicBezTo>
                    <a:pt x="596" y="45"/>
                    <a:pt x="596" y="45"/>
                    <a:pt x="596" y="45"/>
                  </a:cubicBezTo>
                  <a:cubicBezTo>
                    <a:pt x="607" y="44"/>
                    <a:pt x="616" y="34"/>
                    <a:pt x="616" y="22"/>
                  </a:cubicBezTo>
                  <a:cubicBezTo>
                    <a:pt x="616" y="10"/>
                    <a:pt x="606" y="0"/>
                    <a:pt x="594" y="0"/>
                  </a:cubicBezTo>
                  <a:cubicBezTo>
                    <a:pt x="581" y="0"/>
                    <a:pt x="571" y="10"/>
                    <a:pt x="571" y="22"/>
                  </a:cubicBezTo>
                  <a:cubicBezTo>
                    <a:pt x="571" y="34"/>
                    <a:pt x="580" y="44"/>
                    <a:pt x="591" y="45"/>
                  </a:cubicBezTo>
                  <a:close/>
                  <a:moveTo>
                    <a:pt x="40" y="315"/>
                  </a:moveTo>
                  <a:cubicBezTo>
                    <a:pt x="40" y="325"/>
                    <a:pt x="32" y="333"/>
                    <a:pt x="23" y="333"/>
                  </a:cubicBezTo>
                  <a:cubicBezTo>
                    <a:pt x="13" y="333"/>
                    <a:pt x="5" y="325"/>
                    <a:pt x="5" y="315"/>
                  </a:cubicBezTo>
                  <a:cubicBezTo>
                    <a:pt x="5" y="306"/>
                    <a:pt x="13" y="298"/>
                    <a:pt x="23" y="298"/>
                  </a:cubicBezTo>
                  <a:cubicBezTo>
                    <a:pt x="32" y="298"/>
                    <a:pt x="40" y="306"/>
                    <a:pt x="40" y="315"/>
                  </a:cubicBezTo>
                  <a:close/>
                  <a:moveTo>
                    <a:pt x="594" y="5"/>
                  </a:moveTo>
                  <a:cubicBezTo>
                    <a:pt x="603" y="5"/>
                    <a:pt x="611" y="13"/>
                    <a:pt x="611" y="22"/>
                  </a:cubicBezTo>
                  <a:cubicBezTo>
                    <a:pt x="611" y="32"/>
                    <a:pt x="603" y="40"/>
                    <a:pt x="594" y="40"/>
                  </a:cubicBezTo>
                  <a:cubicBezTo>
                    <a:pt x="584" y="40"/>
                    <a:pt x="576" y="32"/>
                    <a:pt x="576" y="22"/>
                  </a:cubicBezTo>
                  <a:cubicBezTo>
                    <a:pt x="576" y="13"/>
                    <a:pt x="584" y="5"/>
                    <a:pt x="59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5" name="Freeform 117"/>
            <p:cNvSpPr>
              <a:spLocks noEditPoints="1"/>
            </p:cNvSpPr>
            <p:nvPr/>
          </p:nvSpPr>
          <p:spPr bwMode="auto">
            <a:xfrm>
              <a:off x="2042" y="2986"/>
              <a:ext cx="250" cy="650"/>
            </a:xfrm>
            <a:custGeom>
              <a:avLst/>
              <a:gdLst>
                <a:gd name="T0" fmla="*/ 243 w 264"/>
                <a:gd name="T1" fmla="*/ 639 h 689"/>
                <a:gd name="T2" fmla="*/ 243 w 264"/>
                <a:gd name="T3" fmla="*/ 365 h 689"/>
                <a:gd name="T4" fmla="*/ 243 w 264"/>
                <a:gd name="T5" fmla="*/ 363 h 689"/>
                <a:gd name="T6" fmla="*/ 242 w 264"/>
                <a:gd name="T7" fmla="*/ 361 h 689"/>
                <a:gd name="T8" fmla="*/ 30 w 264"/>
                <a:gd name="T9" fmla="*/ 149 h 689"/>
                <a:gd name="T10" fmla="*/ 30 w 264"/>
                <a:gd name="T11" fmla="*/ 50 h 689"/>
                <a:gd name="T12" fmla="*/ 50 w 264"/>
                <a:gd name="T13" fmla="*/ 25 h 689"/>
                <a:gd name="T14" fmla="*/ 25 w 264"/>
                <a:gd name="T15" fmla="*/ 0 h 689"/>
                <a:gd name="T16" fmla="*/ 0 w 264"/>
                <a:gd name="T17" fmla="*/ 25 h 689"/>
                <a:gd name="T18" fmla="*/ 20 w 264"/>
                <a:gd name="T19" fmla="*/ 50 h 689"/>
                <a:gd name="T20" fmla="*/ 20 w 264"/>
                <a:gd name="T21" fmla="*/ 152 h 689"/>
                <a:gd name="T22" fmla="*/ 20 w 264"/>
                <a:gd name="T23" fmla="*/ 153 h 689"/>
                <a:gd name="T24" fmla="*/ 22 w 264"/>
                <a:gd name="T25" fmla="*/ 155 h 689"/>
                <a:gd name="T26" fmla="*/ 233 w 264"/>
                <a:gd name="T27" fmla="*/ 367 h 689"/>
                <a:gd name="T28" fmla="*/ 233 w 264"/>
                <a:gd name="T29" fmla="*/ 639 h 689"/>
                <a:gd name="T30" fmla="*/ 213 w 264"/>
                <a:gd name="T31" fmla="*/ 664 h 689"/>
                <a:gd name="T32" fmla="*/ 238 w 264"/>
                <a:gd name="T33" fmla="*/ 689 h 689"/>
                <a:gd name="T34" fmla="*/ 264 w 264"/>
                <a:gd name="T35" fmla="*/ 664 h 689"/>
                <a:gd name="T36" fmla="*/ 243 w 264"/>
                <a:gd name="T37" fmla="*/ 639 h 689"/>
                <a:gd name="T38" fmla="*/ 10 w 264"/>
                <a:gd name="T39" fmla="*/ 25 h 689"/>
                <a:gd name="T40" fmla="*/ 25 w 264"/>
                <a:gd name="T41" fmla="*/ 10 h 689"/>
                <a:gd name="T42" fmla="*/ 40 w 264"/>
                <a:gd name="T43" fmla="*/ 25 h 689"/>
                <a:gd name="T44" fmla="*/ 25 w 264"/>
                <a:gd name="T45" fmla="*/ 41 h 689"/>
                <a:gd name="T46" fmla="*/ 10 w 264"/>
                <a:gd name="T47" fmla="*/ 25 h 689"/>
                <a:gd name="T48" fmla="*/ 238 w 264"/>
                <a:gd name="T49" fmla="*/ 679 h 689"/>
                <a:gd name="T50" fmla="*/ 223 w 264"/>
                <a:gd name="T51" fmla="*/ 664 h 689"/>
                <a:gd name="T52" fmla="*/ 238 w 264"/>
                <a:gd name="T53" fmla="*/ 649 h 689"/>
                <a:gd name="T54" fmla="*/ 254 w 264"/>
                <a:gd name="T55" fmla="*/ 664 h 689"/>
                <a:gd name="T56" fmla="*/ 238 w 264"/>
                <a:gd name="T57" fmla="*/ 67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4" h="689">
                  <a:moveTo>
                    <a:pt x="243" y="639"/>
                  </a:moveTo>
                  <a:cubicBezTo>
                    <a:pt x="243" y="365"/>
                    <a:pt x="243" y="365"/>
                    <a:pt x="243" y="365"/>
                  </a:cubicBezTo>
                  <a:cubicBezTo>
                    <a:pt x="243" y="364"/>
                    <a:pt x="243" y="364"/>
                    <a:pt x="243" y="363"/>
                  </a:cubicBezTo>
                  <a:cubicBezTo>
                    <a:pt x="243" y="362"/>
                    <a:pt x="242" y="362"/>
                    <a:pt x="242" y="361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42" y="48"/>
                    <a:pt x="50" y="38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ubicBezTo>
                    <a:pt x="11" y="0"/>
                    <a:pt x="0" y="12"/>
                    <a:pt x="0" y="25"/>
                  </a:cubicBezTo>
                  <a:cubicBezTo>
                    <a:pt x="0" y="38"/>
                    <a:pt x="9" y="48"/>
                    <a:pt x="20" y="50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0" y="152"/>
                    <a:pt x="20" y="153"/>
                    <a:pt x="20" y="153"/>
                  </a:cubicBezTo>
                  <a:cubicBezTo>
                    <a:pt x="21" y="154"/>
                    <a:pt x="21" y="155"/>
                    <a:pt x="22" y="155"/>
                  </a:cubicBezTo>
                  <a:cubicBezTo>
                    <a:pt x="233" y="367"/>
                    <a:pt x="233" y="367"/>
                    <a:pt x="233" y="367"/>
                  </a:cubicBezTo>
                  <a:cubicBezTo>
                    <a:pt x="233" y="639"/>
                    <a:pt x="233" y="639"/>
                    <a:pt x="233" y="639"/>
                  </a:cubicBezTo>
                  <a:cubicBezTo>
                    <a:pt x="222" y="642"/>
                    <a:pt x="213" y="652"/>
                    <a:pt x="213" y="664"/>
                  </a:cubicBezTo>
                  <a:cubicBezTo>
                    <a:pt x="213" y="678"/>
                    <a:pt x="225" y="689"/>
                    <a:pt x="238" y="689"/>
                  </a:cubicBezTo>
                  <a:cubicBezTo>
                    <a:pt x="252" y="689"/>
                    <a:pt x="264" y="678"/>
                    <a:pt x="264" y="664"/>
                  </a:cubicBezTo>
                  <a:cubicBezTo>
                    <a:pt x="264" y="652"/>
                    <a:pt x="255" y="642"/>
                    <a:pt x="243" y="639"/>
                  </a:cubicBezTo>
                  <a:close/>
                  <a:moveTo>
                    <a:pt x="10" y="25"/>
                  </a:moveTo>
                  <a:cubicBezTo>
                    <a:pt x="10" y="17"/>
                    <a:pt x="17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34"/>
                    <a:pt x="33" y="41"/>
                    <a:pt x="25" y="41"/>
                  </a:cubicBezTo>
                  <a:cubicBezTo>
                    <a:pt x="17" y="41"/>
                    <a:pt x="10" y="34"/>
                    <a:pt x="10" y="25"/>
                  </a:cubicBezTo>
                  <a:close/>
                  <a:moveTo>
                    <a:pt x="238" y="679"/>
                  </a:moveTo>
                  <a:cubicBezTo>
                    <a:pt x="230" y="679"/>
                    <a:pt x="223" y="672"/>
                    <a:pt x="223" y="664"/>
                  </a:cubicBezTo>
                  <a:cubicBezTo>
                    <a:pt x="223" y="655"/>
                    <a:pt x="230" y="649"/>
                    <a:pt x="238" y="649"/>
                  </a:cubicBezTo>
                  <a:cubicBezTo>
                    <a:pt x="247" y="649"/>
                    <a:pt x="254" y="655"/>
                    <a:pt x="254" y="664"/>
                  </a:cubicBezTo>
                  <a:cubicBezTo>
                    <a:pt x="254" y="672"/>
                    <a:pt x="247" y="679"/>
                    <a:pt x="238" y="6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6" name="Freeform 118"/>
            <p:cNvSpPr>
              <a:spLocks noEditPoints="1"/>
            </p:cNvSpPr>
            <p:nvPr/>
          </p:nvSpPr>
          <p:spPr bwMode="auto">
            <a:xfrm>
              <a:off x="2001" y="1758"/>
              <a:ext cx="387" cy="1104"/>
            </a:xfrm>
            <a:custGeom>
              <a:avLst/>
              <a:gdLst>
                <a:gd name="T0" fmla="*/ 410 w 410"/>
                <a:gd name="T1" fmla="*/ 1028 h 1169"/>
                <a:gd name="T2" fmla="*/ 410 w 410"/>
                <a:gd name="T3" fmla="*/ 1027 h 1169"/>
                <a:gd name="T4" fmla="*/ 410 w 410"/>
                <a:gd name="T5" fmla="*/ 727 h 1169"/>
                <a:gd name="T6" fmla="*/ 410 w 410"/>
                <a:gd name="T7" fmla="*/ 726 h 1169"/>
                <a:gd name="T8" fmla="*/ 409 w 410"/>
                <a:gd name="T9" fmla="*/ 724 h 1169"/>
                <a:gd name="T10" fmla="*/ 30 w 410"/>
                <a:gd name="T11" fmla="*/ 345 h 1169"/>
                <a:gd name="T12" fmla="*/ 30 w 410"/>
                <a:gd name="T13" fmla="*/ 50 h 1169"/>
                <a:gd name="T14" fmla="*/ 50 w 410"/>
                <a:gd name="T15" fmla="*/ 25 h 1169"/>
                <a:gd name="T16" fmla="*/ 25 w 410"/>
                <a:gd name="T17" fmla="*/ 0 h 1169"/>
                <a:gd name="T18" fmla="*/ 0 w 410"/>
                <a:gd name="T19" fmla="*/ 25 h 1169"/>
                <a:gd name="T20" fmla="*/ 20 w 410"/>
                <a:gd name="T21" fmla="*/ 50 h 1169"/>
                <a:gd name="T22" fmla="*/ 20 w 410"/>
                <a:gd name="T23" fmla="*/ 347 h 1169"/>
                <a:gd name="T24" fmla="*/ 20 w 410"/>
                <a:gd name="T25" fmla="*/ 349 h 1169"/>
                <a:gd name="T26" fmla="*/ 21 w 410"/>
                <a:gd name="T27" fmla="*/ 351 h 1169"/>
                <a:gd name="T28" fmla="*/ 400 w 410"/>
                <a:gd name="T29" fmla="*/ 730 h 1169"/>
                <a:gd name="T30" fmla="*/ 400 w 410"/>
                <a:gd name="T31" fmla="*/ 1024 h 1169"/>
                <a:gd name="T32" fmla="*/ 302 w 410"/>
                <a:gd name="T33" fmla="*/ 1123 h 1169"/>
                <a:gd name="T34" fmla="*/ 288 w 410"/>
                <a:gd name="T35" fmla="*/ 1119 h 1169"/>
                <a:gd name="T36" fmla="*/ 263 w 410"/>
                <a:gd name="T37" fmla="*/ 1144 h 1169"/>
                <a:gd name="T38" fmla="*/ 288 w 410"/>
                <a:gd name="T39" fmla="*/ 1169 h 1169"/>
                <a:gd name="T40" fmla="*/ 313 w 410"/>
                <a:gd name="T41" fmla="*/ 1144 h 1169"/>
                <a:gd name="T42" fmla="*/ 309 w 410"/>
                <a:gd name="T43" fmla="*/ 1130 h 1169"/>
                <a:gd name="T44" fmla="*/ 409 w 410"/>
                <a:gd name="T45" fmla="*/ 1030 h 1169"/>
                <a:gd name="T46" fmla="*/ 410 w 410"/>
                <a:gd name="T47" fmla="*/ 1028 h 1169"/>
                <a:gd name="T48" fmla="*/ 10 w 410"/>
                <a:gd name="T49" fmla="*/ 25 h 1169"/>
                <a:gd name="T50" fmla="*/ 25 w 410"/>
                <a:gd name="T51" fmla="*/ 10 h 1169"/>
                <a:gd name="T52" fmla="*/ 40 w 410"/>
                <a:gd name="T53" fmla="*/ 25 h 1169"/>
                <a:gd name="T54" fmla="*/ 25 w 410"/>
                <a:gd name="T55" fmla="*/ 40 h 1169"/>
                <a:gd name="T56" fmla="*/ 10 w 410"/>
                <a:gd name="T57" fmla="*/ 25 h 1169"/>
                <a:gd name="T58" fmla="*/ 288 w 410"/>
                <a:gd name="T59" fmla="*/ 1159 h 1169"/>
                <a:gd name="T60" fmla="*/ 273 w 410"/>
                <a:gd name="T61" fmla="*/ 1144 h 1169"/>
                <a:gd name="T62" fmla="*/ 288 w 410"/>
                <a:gd name="T63" fmla="*/ 1129 h 1169"/>
                <a:gd name="T64" fmla="*/ 299 w 410"/>
                <a:gd name="T65" fmla="*/ 1133 h 1169"/>
                <a:gd name="T66" fmla="*/ 303 w 410"/>
                <a:gd name="T67" fmla="*/ 1144 h 1169"/>
                <a:gd name="T68" fmla="*/ 288 w 410"/>
                <a:gd name="T69" fmla="*/ 1159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0" h="1169">
                  <a:moveTo>
                    <a:pt x="410" y="1028"/>
                  </a:moveTo>
                  <a:cubicBezTo>
                    <a:pt x="410" y="1028"/>
                    <a:pt x="410" y="1027"/>
                    <a:pt x="410" y="1027"/>
                  </a:cubicBezTo>
                  <a:cubicBezTo>
                    <a:pt x="410" y="727"/>
                    <a:pt x="410" y="727"/>
                    <a:pt x="410" y="727"/>
                  </a:cubicBezTo>
                  <a:cubicBezTo>
                    <a:pt x="410" y="727"/>
                    <a:pt x="410" y="726"/>
                    <a:pt x="410" y="726"/>
                  </a:cubicBezTo>
                  <a:cubicBezTo>
                    <a:pt x="410" y="725"/>
                    <a:pt x="409" y="724"/>
                    <a:pt x="409" y="724"/>
                  </a:cubicBezTo>
                  <a:cubicBezTo>
                    <a:pt x="30" y="345"/>
                    <a:pt x="30" y="345"/>
                    <a:pt x="30" y="3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41" y="47"/>
                    <a:pt x="50" y="37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7"/>
                    <a:pt x="8" y="47"/>
                    <a:pt x="20" y="50"/>
                  </a:cubicBezTo>
                  <a:cubicBezTo>
                    <a:pt x="20" y="347"/>
                    <a:pt x="20" y="347"/>
                    <a:pt x="20" y="347"/>
                  </a:cubicBezTo>
                  <a:cubicBezTo>
                    <a:pt x="20" y="348"/>
                    <a:pt x="20" y="348"/>
                    <a:pt x="20" y="349"/>
                  </a:cubicBezTo>
                  <a:cubicBezTo>
                    <a:pt x="21" y="350"/>
                    <a:pt x="21" y="350"/>
                    <a:pt x="21" y="351"/>
                  </a:cubicBezTo>
                  <a:cubicBezTo>
                    <a:pt x="400" y="730"/>
                    <a:pt x="400" y="730"/>
                    <a:pt x="400" y="730"/>
                  </a:cubicBezTo>
                  <a:cubicBezTo>
                    <a:pt x="400" y="1024"/>
                    <a:pt x="400" y="1024"/>
                    <a:pt x="400" y="1024"/>
                  </a:cubicBezTo>
                  <a:cubicBezTo>
                    <a:pt x="302" y="1123"/>
                    <a:pt x="302" y="1123"/>
                    <a:pt x="302" y="1123"/>
                  </a:cubicBezTo>
                  <a:cubicBezTo>
                    <a:pt x="298" y="1120"/>
                    <a:pt x="293" y="1119"/>
                    <a:pt x="288" y="1119"/>
                  </a:cubicBezTo>
                  <a:cubicBezTo>
                    <a:pt x="274" y="1119"/>
                    <a:pt x="263" y="1130"/>
                    <a:pt x="263" y="1144"/>
                  </a:cubicBezTo>
                  <a:cubicBezTo>
                    <a:pt x="263" y="1158"/>
                    <a:pt x="274" y="1169"/>
                    <a:pt x="288" y="1169"/>
                  </a:cubicBezTo>
                  <a:cubicBezTo>
                    <a:pt x="302" y="1169"/>
                    <a:pt x="313" y="1158"/>
                    <a:pt x="313" y="1144"/>
                  </a:cubicBezTo>
                  <a:cubicBezTo>
                    <a:pt x="313" y="1139"/>
                    <a:pt x="312" y="1134"/>
                    <a:pt x="309" y="1130"/>
                  </a:cubicBezTo>
                  <a:cubicBezTo>
                    <a:pt x="409" y="1030"/>
                    <a:pt x="409" y="1030"/>
                    <a:pt x="409" y="1030"/>
                  </a:cubicBezTo>
                  <a:cubicBezTo>
                    <a:pt x="409" y="1030"/>
                    <a:pt x="410" y="1029"/>
                    <a:pt x="410" y="1028"/>
                  </a:cubicBezTo>
                  <a:close/>
                  <a:moveTo>
                    <a:pt x="10" y="25"/>
                  </a:moveTo>
                  <a:cubicBezTo>
                    <a:pt x="10" y="17"/>
                    <a:pt x="16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34"/>
                    <a:pt x="33" y="40"/>
                    <a:pt x="25" y="40"/>
                  </a:cubicBezTo>
                  <a:cubicBezTo>
                    <a:pt x="16" y="40"/>
                    <a:pt x="10" y="34"/>
                    <a:pt x="10" y="25"/>
                  </a:cubicBezTo>
                  <a:close/>
                  <a:moveTo>
                    <a:pt x="288" y="1159"/>
                  </a:moveTo>
                  <a:cubicBezTo>
                    <a:pt x="279" y="1159"/>
                    <a:pt x="273" y="1152"/>
                    <a:pt x="273" y="1144"/>
                  </a:cubicBezTo>
                  <a:cubicBezTo>
                    <a:pt x="273" y="1136"/>
                    <a:pt x="279" y="1129"/>
                    <a:pt x="288" y="1129"/>
                  </a:cubicBezTo>
                  <a:cubicBezTo>
                    <a:pt x="292" y="1129"/>
                    <a:pt x="296" y="1130"/>
                    <a:pt x="299" y="1133"/>
                  </a:cubicBezTo>
                  <a:cubicBezTo>
                    <a:pt x="301" y="1136"/>
                    <a:pt x="303" y="1140"/>
                    <a:pt x="303" y="1144"/>
                  </a:cubicBezTo>
                  <a:cubicBezTo>
                    <a:pt x="303" y="1152"/>
                    <a:pt x="296" y="1159"/>
                    <a:pt x="288" y="1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7" name="Freeform 119"/>
            <p:cNvSpPr>
              <a:spLocks noEditPoints="1"/>
            </p:cNvSpPr>
            <p:nvPr/>
          </p:nvSpPr>
          <p:spPr bwMode="auto">
            <a:xfrm>
              <a:off x="2001" y="1317"/>
              <a:ext cx="597" cy="386"/>
            </a:xfrm>
            <a:custGeom>
              <a:avLst/>
              <a:gdLst>
                <a:gd name="T0" fmla="*/ 0 w 633"/>
                <a:gd name="T1" fmla="*/ 382 h 408"/>
                <a:gd name="T2" fmla="*/ 25 w 633"/>
                <a:gd name="T3" fmla="*/ 408 h 408"/>
                <a:gd name="T4" fmla="*/ 50 w 633"/>
                <a:gd name="T5" fmla="*/ 382 h 408"/>
                <a:gd name="T6" fmla="*/ 30 w 633"/>
                <a:gd name="T7" fmla="*/ 358 h 408"/>
                <a:gd name="T8" fmla="*/ 30 w 633"/>
                <a:gd name="T9" fmla="*/ 149 h 408"/>
                <a:gd name="T10" fmla="*/ 149 w 633"/>
                <a:gd name="T11" fmla="*/ 30 h 408"/>
                <a:gd name="T12" fmla="*/ 583 w 633"/>
                <a:gd name="T13" fmla="*/ 30 h 408"/>
                <a:gd name="T14" fmla="*/ 608 w 633"/>
                <a:gd name="T15" fmla="*/ 50 h 408"/>
                <a:gd name="T16" fmla="*/ 633 w 633"/>
                <a:gd name="T17" fmla="*/ 25 h 408"/>
                <a:gd name="T18" fmla="*/ 608 w 633"/>
                <a:gd name="T19" fmla="*/ 0 h 408"/>
                <a:gd name="T20" fmla="*/ 583 w 633"/>
                <a:gd name="T21" fmla="*/ 20 h 408"/>
                <a:gd name="T22" fmla="*/ 147 w 633"/>
                <a:gd name="T23" fmla="*/ 20 h 408"/>
                <a:gd name="T24" fmla="*/ 146 w 633"/>
                <a:gd name="T25" fmla="*/ 20 h 408"/>
                <a:gd name="T26" fmla="*/ 145 w 633"/>
                <a:gd name="T27" fmla="*/ 20 h 408"/>
                <a:gd name="T28" fmla="*/ 143 w 633"/>
                <a:gd name="T29" fmla="*/ 22 h 408"/>
                <a:gd name="T30" fmla="*/ 21 w 633"/>
                <a:gd name="T31" fmla="*/ 143 h 408"/>
                <a:gd name="T32" fmla="*/ 20 w 633"/>
                <a:gd name="T33" fmla="*/ 145 h 408"/>
                <a:gd name="T34" fmla="*/ 20 w 633"/>
                <a:gd name="T35" fmla="*/ 147 h 408"/>
                <a:gd name="T36" fmla="*/ 20 w 633"/>
                <a:gd name="T37" fmla="*/ 358 h 408"/>
                <a:gd name="T38" fmla="*/ 0 w 633"/>
                <a:gd name="T39" fmla="*/ 382 h 408"/>
                <a:gd name="T40" fmla="*/ 608 w 633"/>
                <a:gd name="T41" fmla="*/ 10 h 408"/>
                <a:gd name="T42" fmla="*/ 623 w 633"/>
                <a:gd name="T43" fmla="*/ 25 h 408"/>
                <a:gd name="T44" fmla="*/ 608 w 633"/>
                <a:gd name="T45" fmla="*/ 40 h 408"/>
                <a:gd name="T46" fmla="*/ 593 w 633"/>
                <a:gd name="T47" fmla="*/ 25 h 408"/>
                <a:gd name="T48" fmla="*/ 608 w 633"/>
                <a:gd name="T49" fmla="*/ 10 h 408"/>
                <a:gd name="T50" fmla="*/ 25 w 633"/>
                <a:gd name="T51" fmla="*/ 367 h 408"/>
                <a:gd name="T52" fmla="*/ 40 w 633"/>
                <a:gd name="T53" fmla="*/ 382 h 408"/>
                <a:gd name="T54" fmla="*/ 25 w 633"/>
                <a:gd name="T55" fmla="*/ 398 h 408"/>
                <a:gd name="T56" fmla="*/ 10 w 633"/>
                <a:gd name="T57" fmla="*/ 382 h 408"/>
                <a:gd name="T58" fmla="*/ 25 w 633"/>
                <a:gd name="T59" fmla="*/ 36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3" h="408">
                  <a:moveTo>
                    <a:pt x="0" y="382"/>
                  </a:moveTo>
                  <a:cubicBezTo>
                    <a:pt x="0" y="396"/>
                    <a:pt x="11" y="408"/>
                    <a:pt x="25" y="408"/>
                  </a:cubicBezTo>
                  <a:cubicBezTo>
                    <a:pt x="39" y="408"/>
                    <a:pt x="50" y="396"/>
                    <a:pt x="50" y="382"/>
                  </a:cubicBezTo>
                  <a:cubicBezTo>
                    <a:pt x="50" y="370"/>
                    <a:pt x="41" y="360"/>
                    <a:pt x="30" y="358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583" y="30"/>
                    <a:pt x="583" y="30"/>
                    <a:pt x="583" y="30"/>
                  </a:cubicBezTo>
                  <a:cubicBezTo>
                    <a:pt x="585" y="42"/>
                    <a:pt x="596" y="50"/>
                    <a:pt x="608" y="50"/>
                  </a:cubicBezTo>
                  <a:cubicBezTo>
                    <a:pt x="622" y="50"/>
                    <a:pt x="633" y="39"/>
                    <a:pt x="633" y="25"/>
                  </a:cubicBezTo>
                  <a:cubicBezTo>
                    <a:pt x="633" y="11"/>
                    <a:pt x="622" y="0"/>
                    <a:pt x="608" y="0"/>
                  </a:cubicBezTo>
                  <a:cubicBezTo>
                    <a:pt x="596" y="0"/>
                    <a:pt x="585" y="9"/>
                    <a:pt x="583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0"/>
                    <a:pt x="145" y="20"/>
                    <a:pt x="145" y="20"/>
                  </a:cubicBezTo>
                  <a:cubicBezTo>
                    <a:pt x="144" y="21"/>
                    <a:pt x="143" y="21"/>
                    <a:pt x="143" y="22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1" y="144"/>
                    <a:pt x="21" y="144"/>
                    <a:pt x="20" y="145"/>
                  </a:cubicBezTo>
                  <a:cubicBezTo>
                    <a:pt x="20" y="145"/>
                    <a:pt x="20" y="146"/>
                    <a:pt x="20" y="147"/>
                  </a:cubicBezTo>
                  <a:cubicBezTo>
                    <a:pt x="20" y="358"/>
                    <a:pt x="20" y="358"/>
                    <a:pt x="20" y="358"/>
                  </a:cubicBezTo>
                  <a:cubicBezTo>
                    <a:pt x="8" y="360"/>
                    <a:pt x="0" y="370"/>
                    <a:pt x="0" y="382"/>
                  </a:cubicBezTo>
                  <a:close/>
                  <a:moveTo>
                    <a:pt x="608" y="10"/>
                  </a:moveTo>
                  <a:cubicBezTo>
                    <a:pt x="616" y="10"/>
                    <a:pt x="623" y="17"/>
                    <a:pt x="623" y="25"/>
                  </a:cubicBezTo>
                  <a:cubicBezTo>
                    <a:pt x="623" y="33"/>
                    <a:pt x="616" y="40"/>
                    <a:pt x="608" y="40"/>
                  </a:cubicBezTo>
                  <a:cubicBezTo>
                    <a:pt x="599" y="40"/>
                    <a:pt x="593" y="33"/>
                    <a:pt x="593" y="25"/>
                  </a:cubicBezTo>
                  <a:cubicBezTo>
                    <a:pt x="593" y="17"/>
                    <a:pt x="599" y="10"/>
                    <a:pt x="608" y="10"/>
                  </a:cubicBezTo>
                  <a:close/>
                  <a:moveTo>
                    <a:pt x="25" y="367"/>
                  </a:moveTo>
                  <a:cubicBezTo>
                    <a:pt x="33" y="367"/>
                    <a:pt x="40" y="374"/>
                    <a:pt x="40" y="382"/>
                  </a:cubicBezTo>
                  <a:cubicBezTo>
                    <a:pt x="40" y="391"/>
                    <a:pt x="33" y="398"/>
                    <a:pt x="25" y="398"/>
                  </a:cubicBezTo>
                  <a:cubicBezTo>
                    <a:pt x="16" y="398"/>
                    <a:pt x="10" y="391"/>
                    <a:pt x="10" y="382"/>
                  </a:cubicBezTo>
                  <a:cubicBezTo>
                    <a:pt x="10" y="374"/>
                    <a:pt x="16" y="367"/>
                    <a:pt x="25" y="3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8" name="Freeform 120"/>
            <p:cNvSpPr>
              <a:spLocks noEditPoints="1"/>
            </p:cNvSpPr>
            <p:nvPr/>
          </p:nvSpPr>
          <p:spPr bwMode="auto">
            <a:xfrm>
              <a:off x="1932" y="2903"/>
              <a:ext cx="405" cy="634"/>
            </a:xfrm>
            <a:custGeom>
              <a:avLst/>
              <a:gdLst>
                <a:gd name="T0" fmla="*/ 383 w 429"/>
                <a:gd name="T1" fmla="*/ 649 h 672"/>
                <a:gd name="T2" fmla="*/ 406 w 429"/>
                <a:gd name="T3" fmla="*/ 672 h 672"/>
                <a:gd name="T4" fmla="*/ 429 w 429"/>
                <a:gd name="T5" fmla="*/ 649 h 672"/>
                <a:gd name="T6" fmla="*/ 409 w 429"/>
                <a:gd name="T7" fmla="*/ 627 h 672"/>
                <a:gd name="T8" fmla="*/ 409 w 429"/>
                <a:gd name="T9" fmla="*/ 360 h 672"/>
                <a:gd name="T10" fmla="*/ 409 w 429"/>
                <a:gd name="T11" fmla="*/ 359 h 672"/>
                <a:gd name="T12" fmla="*/ 408 w 429"/>
                <a:gd name="T13" fmla="*/ 358 h 672"/>
                <a:gd name="T14" fmla="*/ 257 w 429"/>
                <a:gd name="T15" fmla="*/ 207 h 672"/>
                <a:gd name="T16" fmla="*/ 257 w 429"/>
                <a:gd name="T17" fmla="*/ 3 h 672"/>
                <a:gd name="T18" fmla="*/ 254 w 429"/>
                <a:gd name="T19" fmla="*/ 0 h 672"/>
                <a:gd name="T20" fmla="*/ 82 w 429"/>
                <a:gd name="T21" fmla="*/ 0 h 672"/>
                <a:gd name="T22" fmla="*/ 81 w 429"/>
                <a:gd name="T23" fmla="*/ 1 h 672"/>
                <a:gd name="T24" fmla="*/ 80 w 429"/>
                <a:gd name="T25" fmla="*/ 1 h 672"/>
                <a:gd name="T26" fmla="*/ 21 w 429"/>
                <a:gd name="T27" fmla="*/ 60 h 672"/>
                <a:gd name="T28" fmla="*/ 21 w 429"/>
                <a:gd name="T29" fmla="*/ 61 h 672"/>
                <a:gd name="T30" fmla="*/ 20 w 429"/>
                <a:gd name="T31" fmla="*/ 62 h 672"/>
                <a:gd name="T32" fmla="*/ 20 w 429"/>
                <a:gd name="T33" fmla="*/ 192 h 672"/>
                <a:gd name="T34" fmla="*/ 0 w 429"/>
                <a:gd name="T35" fmla="*/ 215 h 672"/>
                <a:gd name="T36" fmla="*/ 23 w 429"/>
                <a:gd name="T37" fmla="*/ 237 h 672"/>
                <a:gd name="T38" fmla="*/ 46 w 429"/>
                <a:gd name="T39" fmla="*/ 215 h 672"/>
                <a:gd name="T40" fmla="*/ 26 w 429"/>
                <a:gd name="T41" fmla="*/ 192 h 672"/>
                <a:gd name="T42" fmla="*/ 26 w 429"/>
                <a:gd name="T43" fmla="*/ 63 h 672"/>
                <a:gd name="T44" fmla="*/ 83 w 429"/>
                <a:gd name="T45" fmla="*/ 6 h 672"/>
                <a:gd name="T46" fmla="*/ 252 w 429"/>
                <a:gd name="T47" fmla="*/ 6 h 672"/>
                <a:gd name="T48" fmla="*/ 252 w 429"/>
                <a:gd name="T49" fmla="*/ 208 h 672"/>
                <a:gd name="T50" fmla="*/ 252 w 429"/>
                <a:gd name="T51" fmla="*/ 209 h 672"/>
                <a:gd name="T52" fmla="*/ 252 w 429"/>
                <a:gd name="T53" fmla="*/ 210 h 672"/>
                <a:gd name="T54" fmla="*/ 404 w 429"/>
                <a:gd name="T55" fmla="*/ 361 h 672"/>
                <a:gd name="T56" fmla="*/ 404 w 429"/>
                <a:gd name="T57" fmla="*/ 627 h 672"/>
                <a:gd name="T58" fmla="*/ 383 w 429"/>
                <a:gd name="T59" fmla="*/ 649 h 672"/>
                <a:gd name="T60" fmla="*/ 406 w 429"/>
                <a:gd name="T61" fmla="*/ 632 h 672"/>
                <a:gd name="T62" fmla="*/ 424 w 429"/>
                <a:gd name="T63" fmla="*/ 649 h 672"/>
                <a:gd name="T64" fmla="*/ 406 w 429"/>
                <a:gd name="T65" fmla="*/ 667 h 672"/>
                <a:gd name="T66" fmla="*/ 389 w 429"/>
                <a:gd name="T67" fmla="*/ 649 h 672"/>
                <a:gd name="T68" fmla="*/ 406 w 429"/>
                <a:gd name="T69" fmla="*/ 63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9" h="672">
                  <a:moveTo>
                    <a:pt x="383" y="649"/>
                  </a:moveTo>
                  <a:cubicBezTo>
                    <a:pt x="383" y="662"/>
                    <a:pt x="394" y="672"/>
                    <a:pt x="406" y="672"/>
                  </a:cubicBezTo>
                  <a:cubicBezTo>
                    <a:pt x="419" y="672"/>
                    <a:pt x="429" y="662"/>
                    <a:pt x="429" y="649"/>
                  </a:cubicBezTo>
                  <a:cubicBezTo>
                    <a:pt x="429" y="638"/>
                    <a:pt x="420" y="628"/>
                    <a:pt x="409" y="627"/>
                  </a:cubicBezTo>
                  <a:cubicBezTo>
                    <a:pt x="409" y="360"/>
                    <a:pt x="409" y="360"/>
                    <a:pt x="409" y="360"/>
                  </a:cubicBezTo>
                  <a:cubicBezTo>
                    <a:pt x="409" y="360"/>
                    <a:pt x="409" y="359"/>
                    <a:pt x="409" y="359"/>
                  </a:cubicBezTo>
                  <a:cubicBezTo>
                    <a:pt x="409" y="359"/>
                    <a:pt x="408" y="358"/>
                    <a:pt x="408" y="358"/>
                  </a:cubicBezTo>
                  <a:cubicBezTo>
                    <a:pt x="257" y="207"/>
                    <a:pt x="257" y="207"/>
                    <a:pt x="257" y="207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7" y="2"/>
                    <a:pt x="256" y="0"/>
                    <a:pt x="25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1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0" y="61"/>
                    <a:pt x="20" y="61"/>
                    <a:pt x="20" y="62"/>
                  </a:cubicBezTo>
                  <a:cubicBezTo>
                    <a:pt x="20" y="192"/>
                    <a:pt x="20" y="192"/>
                    <a:pt x="20" y="192"/>
                  </a:cubicBezTo>
                  <a:cubicBezTo>
                    <a:pt x="9" y="193"/>
                    <a:pt x="0" y="203"/>
                    <a:pt x="0" y="215"/>
                  </a:cubicBezTo>
                  <a:cubicBezTo>
                    <a:pt x="0" y="227"/>
                    <a:pt x="10" y="237"/>
                    <a:pt x="23" y="237"/>
                  </a:cubicBezTo>
                  <a:cubicBezTo>
                    <a:pt x="36" y="237"/>
                    <a:pt x="46" y="227"/>
                    <a:pt x="46" y="215"/>
                  </a:cubicBezTo>
                  <a:cubicBezTo>
                    <a:pt x="46" y="203"/>
                    <a:pt x="37" y="193"/>
                    <a:pt x="26" y="192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2" y="208"/>
                    <a:pt x="252" y="208"/>
                    <a:pt x="252" y="209"/>
                  </a:cubicBezTo>
                  <a:cubicBezTo>
                    <a:pt x="252" y="209"/>
                    <a:pt x="252" y="209"/>
                    <a:pt x="252" y="210"/>
                  </a:cubicBezTo>
                  <a:cubicBezTo>
                    <a:pt x="404" y="361"/>
                    <a:pt x="404" y="361"/>
                    <a:pt x="404" y="361"/>
                  </a:cubicBezTo>
                  <a:cubicBezTo>
                    <a:pt x="404" y="627"/>
                    <a:pt x="404" y="627"/>
                    <a:pt x="404" y="627"/>
                  </a:cubicBezTo>
                  <a:cubicBezTo>
                    <a:pt x="392" y="628"/>
                    <a:pt x="383" y="638"/>
                    <a:pt x="383" y="649"/>
                  </a:cubicBezTo>
                  <a:close/>
                  <a:moveTo>
                    <a:pt x="406" y="632"/>
                  </a:moveTo>
                  <a:cubicBezTo>
                    <a:pt x="416" y="632"/>
                    <a:pt x="424" y="640"/>
                    <a:pt x="424" y="649"/>
                  </a:cubicBezTo>
                  <a:cubicBezTo>
                    <a:pt x="424" y="659"/>
                    <a:pt x="416" y="667"/>
                    <a:pt x="406" y="667"/>
                  </a:cubicBezTo>
                  <a:cubicBezTo>
                    <a:pt x="397" y="667"/>
                    <a:pt x="389" y="659"/>
                    <a:pt x="389" y="649"/>
                  </a:cubicBezTo>
                  <a:cubicBezTo>
                    <a:pt x="389" y="640"/>
                    <a:pt x="397" y="632"/>
                    <a:pt x="406" y="6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9" name="Freeform 121"/>
            <p:cNvSpPr>
              <a:spLocks/>
            </p:cNvSpPr>
            <p:nvPr/>
          </p:nvSpPr>
          <p:spPr bwMode="auto">
            <a:xfrm>
              <a:off x="1715" y="2294"/>
              <a:ext cx="221" cy="496"/>
            </a:xfrm>
            <a:custGeom>
              <a:avLst/>
              <a:gdLst>
                <a:gd name="T0" fmla="*/ 184 w 234"/>
                <a:gd name="T1" fmla="*/ 501 h 526"/>
                <a:gd name="T2" fmla="*/ 209 w 234"/>
                <a:gd name="T3" fmla="*/ 526 h 526"/>
                <a:gd name="T4" fmla="*/ 234 w 234"/>
                <a:gd name="T5" fmla="*/ 501 h 526"/>
                <a:gd name="T6" fmla="*/ 214 w 234"/>
                <a:gd name="T7" fmla="*/ 476 h 526"/>
                <a:gd name="T8" fmla="*/ 214 w 234"/>
                <a:gd name="T9" fmla="*/ 352 h 526"/>
                <a:gd name="T10" fmla="*/ 214 w 234"/>
                <a:gd name="T11" fmla="*/ 350 h 526"/>
                <a:gd name="T12" fmla="*/ 213 w 234"/>
                <a:gd name="T13" fmla="*/ 348 h 526"/>
                <a:gd name="T14" fmla="*/ 10 w 234"/>
                <a:gd name="T15" fmla="*/ 146 h 526"/>
                <a:gd name="T16" fmla="*/ 10 w 234"/>
                <a:gd name="T17" fmla="*/ 30 h 526"/>
                <a:gd name="T18" fmla="*/ 91 w 234"/>
                <a:gd name="T19" fmla="*/ 30 h 526"/>
                <a:gd name="T20" fmla="*/ 116 w 234"/>
                <a:gd name="T21" fmla="*/ 50 h 526"/>
                <a:gd name="T22" fmla="*/ 141 w 234"/>
                <a:gd name="T23" fmla="*/ 25 h 526"/>
                <a:gd name="T24" fmla="*/ 116 w 234"/>
                <a:gd name="T25" fmla="*/ 0 h 526"/>
                <a:gd name="T26" fmla="*/ 91 w 234"/>
                <a:gd name="T27" fmla="*/ 20 h 526"/>
                <a:gd name="T28" fmla="*/ 5 w 234"/>
                <a:gd name="T29" fmla="*/ 20 h 526"/>
                <a:gd name="T30" fmla="*/ 0 w 234"/>
                <a:gd name="T31" fmla="*/ 25 h 526"/>
                <a:gd name="T32" fmla="*/ 0 w 234"/>
                <a:gd name="T33" fmla="*/ 148 h 526"/>
                <a:gd name="T34" fmla="*/ 1 w 234"/>
                <a:gd name="T35" fmla="*/ 150 h 526"/>
                <a:gd name="T36" fmla="*/ 2 w 234"/>
                <a:gd name="T37" fmla="*/ 151 h 526"/>
                <a:gd name="T38" fmla="*/ 3 w 234"/>
                <a:gd name="T39" fmla="*/ 153 h 526"/>
                <a:gd name="T40" fmla="*/ 204 w 234"/>
                <a:gd name="T41" fmla="*/ 354 h 526"/>
                <a:gd name="T42" fmla="*/ 204 w 234"/>
                <a:gd name="T43" fmla="*/ 476 h 526"/>
                <a:gd name="T44" fmla="*/ 184 w 234"/>
                <a:gd name="T45" fmla="*/ 501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4" h="526">
                  <a:moveTo>
                    <a:pt x="184" y="501"/>
                  </a:moveTo>
                  <a:cubicBezTo>
                    <a:pt x="184" y="515"/>
                    <a:pt x="195" y="526"/>
                    <a:pt x="209" y="526"/>
                  </a:cubicBezTo>
                  <a:cubicBezTo>
                    <a:pt x="223" y="526"/>
                    <a:pt x="234" y="515"/>
                    <a:pt x="234" y="501"/>
                  </a:cubicBezTo>
                  <a:cubicBezTo>
                    <a:pt x="234" y="488"/>
                    <a:pt x="226" y="478"/>
                    <a:pt x="214" y="476"/>
                  </a:cubicBezTo>
                  <a:cubicBezTo>
                    <a:pt x="214" y="352"/>
                    <a:pt x="214" y="352"/>
                    <a:pt x="214" y="352"/>
                  </a:cubicBezTo>
                  <a:cubicBezTo>
                    <a:pt x="214" y="351"/>
                    <a:pt x="214" y="350"/>
                    <a:pt x="214" y="350"/>
                  </a:cubicBezTo>
                  <a:cubicBezTo>
                    <a:pt x="213" y="349"/>
                    <a:pt x="213" y="349"/>
                    <a:pt x="213" y="348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3" y="42"/>
                    <a:pt x="104" y="50"/>
                    <a:pt x="116" y="50"/>
                  </a:cubicBezTo>
                  <a:cubicBezTo>
                    <a:pt x="130" y="50"/>
                    <a:pt x="141" y="39"/>
                    <a:pt x="141" y="25"/>
                  </a:cubicBezTo>
                  <a:cubicBezTo>
                    <a:pt x="141" y="11"/>
                    <a:pt x="130" y="0"/>
                    <a:pt x="116" y="0"/>
                  </a:cubicBezTo>
                  <a:cubicBezTo>
                    <a:pt x="104" y="0"/>
                    <a:pt x="93" y="8"/>
                    <a:pt x="91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0" y="22"/>
                    <a:pt x="0" y="25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9"/>
                    <a:pt x="1" y="150"/>
                  </a:cubicBezTo>
                  <a:cubicBezTo>
                    <a:pt x="1" y="150"/>
                    <a:pt x="1" y="151"/>
                    <a:pt x="2" y="151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204" y="354"/>
                    <a:pt x="204" y="354"/>
                    <a:pt x="204" y="354"/>
                  </a:cubicBezTo>
                  <a:cubicBezTo>
                    <a:pt x="204" y="476"/>
                    <a:pt x="204" y="476"/>
                    <a:pt x="204" y="476"/>
                  </a:cubicBezTo>
                  <a:cubicBezTo>
                    <a:pt x="193" y="478"/>
                    <a:pt x="184" y="488"/>
                    <a:pt x="184" y="5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0" name="Freeform 122"/>
            <p:cNvSpPr>
              <a:spLocks noEditPoints="1"/>
            </p:cNvSpPr>
            <p:nvPr/>
          </p:nvSpPr>
          <p:spPr bwMode="auto">
            <a:xfrm>
              <a:off x="1898" y="3351"/>
              <a:ext cx="146" cy="146"/>
            </a:xfrm>
            <a:custGeom>
              <a:avLst/>
              <a:gdLst>
                <a:gd name="T0" fmla="*/ 23 w 155"/>
                <a:gd name="T1" fmla="*/ 109 h 155"/>
                <a:gd name="T2" fmla="*/ 0 w 155"/>
                <a:gd name="T3" fmla="*/ 132 h 155"/>
                <a:gd name="T4" fmla="*/ 23 w 155"/>
                <a:gd name="T5" fmla="*/ 155 h 155"/>
                <a:gd name="T6" fmla="*/ 46 w 155"/>
                <a:gd name="T7" fmla="*/ 132 h 155"/>
                <a:gd name="T8" fmla="*/ 41 w 155"/>
                <a:gd name="T9" fmla="*/ 118 h 155"/>
                <a:gd name="T10" fmla="*/ 118 w 155"/>
                <a:gd name="T11" fmla="*/ 40 h 155"/>
                <a:gd name="T12" fmla="*/ 132 w 155"/>
                <a:gd name="T13" fmla="*/ 45 h 155"/>
                <a:gd name="T14" fmla="*/ 155 w 155"/>
                <a:gd name="T15" fmla="*/ 23 h 155"/>
                <a:gd name="T16" fmla="*/ 132 w 155"/>
                <a:gd name="T17" fmla="*/ 0 h 155"/>
                <a:gd name="T18" fmla="*/ 109 w 155"/>
                <a:gd name="T19" fmla="*/ 23 h 155"/>
                <a:gd name="T20" fmla="*/ 114 w 155"/>
                <a:gd name="T21" fmla="*/ 37 h 155"/>
                <a:gd name="T22" fmla="*/ 37 w 155"/>
                <a:gd name="T23" fmla="*/ 114 h 155"/>
                <a:gd name="T24" fmla="*/ 23 w 155"/>
                <a:gd name="T25" fmla="*/ 109 h 155"/>
                <a:gd name="T26" fmla="*/ 23 w 155"/>
                <a:gd name="T27" fmla="*/ 149 h 155"/>
                <a:gd name="T28" fmla="*/ 5 w 155"/>
                <a:gd name="T29" fmla="*/ 132 h 155"/>
                <a:gd name="T30" fmla="*/ 23 w 155"/>
                <a:gd name="T31" fmla="*/ 114 h 155"/>
                <a:gd name="T32" fmla="*/ 35 w 155"/>
                <a:gd name="T33" fmla="*/ 119 h 155"/>
                <a:gd name="T34" fmla="*/ 40 w 155"/>
                <a:gd name="T35" fmla="*/ 132 h 155"/>
                <a:gd name="T36" fmla="*/ 23 w 155"/>
                <a:gd name="T37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5" h="155">
                  <a:moveTo>
                    <a:pt x="23" y="109"/>
                  </a:moveTo>
                  <a:cubicBezTo>
                    <a:pt x="10" y="109"/>
                    <a:pt x="0" y="119"/>
                    <a:pt x="0" y="132"/>
                  </a:cubicBezTo>
                  <a:cubicBezTo>
                    <a:pt x="0" y="144"/>
                    <a:pt x="10" y="155"/>
                    <a:pt x="23" y="155"/>
                  </a:cubicBezTo>
                  <a:cubicBezTo>
                    <a:pt x="35" y="155"/>
                    <a:pt x="46" y="144"/>
                    <a:pt x="46" y="132"/>
                  </a:cubicBezTo>
                  <a:cubicBezTo>
                    <a:pt x="46" y="126"/>
                    <a:pt x="44" y="122"/>
                    <a:pt x="41" y="118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22" y="43"/>
                    <a:pt x="127" y="45"/>
                    <a:pt x="132" y="45"/>
                  </a:cubicBezTo>
                  <a:cubicBezTo>
                    <a:pt x="145" y="45"/>
                    <a:pt x="155" y="35"/>
                    <a:pt x="155" y="23"/>
                  </a:cubicBezTo>
                  <a:cubicBezTo>
                    <a:pt x="155" y="10"/>
                    <a:pt x="145" y="0"/>
                    <a:pt x="132" y="0"/>
                  </a:cubicBezTo>
                  <a:cubicBezTo>
                    <a:pt x="120" y="0"/>
                    <a:pt x="109" y="10"/>
                    <a:pt x="109" y="23"/>
                  </a:cubicBezTo>
                  <a:cubicBezTo>
                    <a:pt x="109" y="28"/>
                    <a:pt x="111" y="33"/>
                    <a:pt x="114" y="37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3" y="111"/>
                    <a:pt x="28" y="109"/>
                    <a:pt x="23" y="109"/>
                  </a:cubicBezTo>
                  <a:close/>
                  <a:moveTo>
                    <a:pt x="23" y="149"/>
                  </a:moveTo>
                  <a:cubicBezTo>
                    <a:pt x="13" y="149"/>
                    <a:pt x="5" y="141"/>
                    <a:pt x="5" y="132"/>
                  </a:cubicBezTo>
                  <a:cubicBezTo>
                    <a:pt x="5" y="122"/>
                    <a:pt x="13" y="114"/>
                    <a:pt x="23" y="114"/>
                  </a:cubicBezTo>
                  <a:cubicBezTo>
                    <a:pt x="28" y="114"/>
                    <a:pt x="32" y="116"/>
                    <a:pt x="35" y="119"/>
                  </a:cubicBezTo>
                  <a:cubicBezTo>
                    <a:pt x="39" y="123"/>
                    <a:pt x="40" y="127"/>
                    <a:pt x="40" y="132"/>
                  </a:cubicBezTo>
                  <a:cubicBezTo>
                    <a:pt x="40" y="141"/>
                    <a:pt x="33" y="149"/>
                    <a:pt x="23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1" name="Freeform 123"/>
            <p:cNvSpPr>
              <a:spLocks noEditPoints="1"/>
            </p:cNvSpPr>
            <p:nvPr/>
          </p:nvSpPr>
          <p:spPr bwMode="auto">
            <a:xfrm>
              <a:off x="1888" y="1237"/>
              <a:ext cx="341" cy="1613"/>
            </a:xfrm>
            <a:custGeom>
              <a:avLst/>
              <a:gdLst>
                <a:gd name="T0" fmla="*/ 0 w 361"/>
                <a:gd name="T1" fmla="*/ 895 h 1708"/>
                <a:gd name="T2" fmla="*/ 356 w 361"/>
                <a:gd name="T3" fmla="*/ 1251 h 1708"/>
                <a:gd name="T4" fmla="*/ 356 w 361"/>
                <a:gd name="T5" fmla="*/ 1535 h 1708"/>
                <a:gd name="T6" fmla="*/ 188 w 361"/>
                <a:gd name="T7" fmla="*/ 1703 h 1708"/>
                <a:gd name="T8" fmla="*/ 120 w 361"/>
                <a:gd name="T9" fmla="*/ 1703 h 1708"/>
                <a:gd name="T10" fmla="*/ 120 w 361"/>
                <a:gd name="T11" fmla="*/ 1444 h 1708"/>
                <a:gd name="T12" fmla="*/ 140 w 361"/>
                <a:gd name="T13" fmla="*/ 1421 h 1708"/>
                <a:gd name="T14" fmla="*/ 117 w 361"/>
                <a:gd name="T15" fmla="*/ 1398 h 1708"/>
                <a:gd name="T16" fmla="*/ 94 w 361"/>
                <a:gd name="T17" fmla="*/ 1421 h 1708"/>
                <a:gd name="T18" fmla="*/ 115 w 361"/>
                <a:gd name="T19" fmla="*/ 1444 h 1708"/>
                <a:gd name="T20" fmla="*/ 115 w 361"/>
                <a:gd name="T21" fmla="*/ 1706 h 1708"/>
                <a:gd name="T22" fmla="*/ 117 w 361"/>
                <a:gd name="T23" fmla="*/ 1708 h 1708"/>
                <a:gd name="T24" fmla="*/ 189 w 361"/>
                <a:gd name="T25" fmla="*/ 1708 h 1708"/>
                <a:gd name="T26" fmla="*/ 190 w 361"/>
                <a:gd name="T27" fmla="*/ 1708 h 1708"/>
                <a:gd name="T28" fmla="*/ 191 w 361"/>
                <a:gd name="T29" fmla="*/ 1708 h 1708"/>
                <a:gd name="T30" fmla="*/ 361 w 361"/>
                <a:gd name="T31" fmla="*/ 1538 h 1708"/>
                <a:gd name="T32" fmla="*/ 361 w 361"/>
                <a:gd name="T33" fmla="*/ 1537 h 1708"/>
                <a:gd name="T34" fmla="*/ 361 w 361"/>
                <a:gd name="T35" fmla="*/ 1536 h 1708"/>
                <a:gd name="T36" fmla="*/ 361 w 361"/>
                <a:gd name="T37" fmla="*/ 1250 h 1708"/>
                <a:gd name="T38" fmla="*/ 361 w 361"/>
                <a:gd name="T39" fmla="*/ 1249 h 1708"/>
                <a:gd name="T40" fmla="*/ 361 w 361"/>
                <a:gd name="T41" fmla="*/ 1248 h 1708"/>
                <a:gd name="T42" fmla="*/ 5 w 361"/>
                <a:gd name="T43" fmla="*/ 892 h 1708"/>
                <a:gd name="T44" fmla="*/ 5 w 361"/>
                <a:gd name="T45" fmla="*/ 534 h 1708"/>
                <a:gd name="T46" fmla="*/ 33 w 361"/>
                <a:gd name="T47" fmla="*/ 505 h 1708"/>
                <a:gd name="T48" fmla="*/ 34 w 361"/>
                <a:gd name="T49" fmla="*/ 504 h 1708"/>
                <a:gd name="T50" fmla="*/ 34 w 361"/>
                <a:gd name="T51" fmla="*/ 503 h 1708"/>
                <a:gd name="T52" fmla="*/ 34 w 361"/>
                <a:gd name="T53" fmla="*/ 102 h 1708"/>
                <a:gd name="T54" fmla="*/ 95 w 361"/>
                <a:gd name="T55" fmla="*/ 41 h 1708"/>
                <a:gd name="T56" fmla="*/ 109 w 361"/>
                <a:gd name="T57" fmla="*/ 46 h 1708"/>
                <a:gd name="T58" fmla="*/ 132 w 361"/>
                <a:gd name="T59" fmla="*/ 23 h 1708"/>
                <a:gd name="T60" fmla="*/ 109 w 361"/>
                <a:gd name="T61" fmla="*/ 0 h 1708"/>
                <a:gd name="T62" fmla="*/ 86 w 361"/>
                <a:gd name="T63" fmla="*/ 23 h 1708"/>
                <a:gd name="T64" fmla="*/ 91 w 361"/>
                <a:gd name="T65" fmla="*/ 37 h 1708"/>
                <a:gd name="T66" fmla="*/ 30 w 361"/>
                <a:gd name="T67" fmla="*/ 99 h 1708"/>
                <a:gd name="T68" fmla="*/ 29 w 361"/>
                <a:gd name="T69" fmla="*/ 99 h 1708"/>
                <a:gd name="T70" fmla="*/ 29 w 361"/>
                <a:gd name="T71" fmla="*/ 100 h 1708"/>
                <a:gd name="T72" fmla="*/ 29 w 361"/>
                <a:gd name="T73" fmla="*/ 502 h 1708"/>
                <a:gd name="T74" fmla="*/ 0 w 361"/>
                <a:gd name="T75" fmla="*/ 531 h 1708"/>
                <a:gd name="T76" fmla="*/ 0 w 361"/>
                <a:gd name="T77" fmla="*/ 531 h 1708"/>
                <a:gd name="T78" fmla="*/ 0 w 361"/>
                <a:gd name="T79" fmla="*/ 532 h 1708"/>
                <a:gd name="T80" fmla="*/ 0 w 361"/>
                <a:gd name="T81" fmla="*/ 893 h 1708"/>
                <a:gd name="T82" fmla="*/ 0 w 361"/>
                <a:gd name="T83" fmla="*/ 894 h 1708"/>
                <a:gd name="T84" fmla="*/ 0 w 361"/>
                <a:gd name="T85" fmla="*/ 895 h 1708"/>
                <a:gd name="T86" fmla="*/ 109 w 361"/>
                <a:gd name="T87" fmla="*/ 5 h 1708"/>
                <a:gd name="T88" fmla="*/ 127 w 361"/>
                <a:gd name="T89" fmla="*/ 23 h 1708"/>
                <a:gd name="T90" fmla="*/ 109 w 361"/>
                <a:gd name="T91" fmla="*/ 40 h 1708"/>
                <a:gd name="T92" fmla="*/ 97 w 361"/>
                <a:gd name="T93" fmla="*/ 35 h 1708"/>
                <a:gd name="T94" fmla="*/ 92 w 361"/>
                <a:gd name="T95" fmla="*/ 23 h 1708"/>
                <a:gd name="T96" fmla="*/ 109 w 361"/>
                <a:gd name="T97" fmla="*/ 5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1" h="1708">
                  <a:moveTo>
                    <a:pt x="0" y="895"/>
                  </a:moveTo>
                  <a:cubicBezTo>
                    <a:pt x="356" y="1251"/>
                    <a:pt x="356" y="1251"/>
                    <a:pt x="356" y="1251"/>
                  </a:cubicBezTo>
                  <a:cubicBezTo>
                    <a:pt x="356" y="1535"/>
                    <a:pt x="356" y="1535"/>
                    <a:pt x="356" y="1535"/>
                  </a:cubicBezTo>
                  <a:cubicBezTo>
                    <a:pt x="188" y="1703"/>
                    <a:pt x="188" y="1703"/>
                    <a:pt x="188" y="1703"/>
                  </a:cubicBezTo>
                  <a:cubicBezTo>
                    <a:pt x="120" y="1703"/>
                    <a:pt x="120" y="1703"/>
                    <a:pt x="120" y="1703"/>
                  </a:cubicBezTo>
                  <a:cubicBezTo>
                    <a:pt x="120" y="1444"/>
                    <a:pt x="120" y="1444"/>
                    <a:pt x="120" y="1444"/>
                  </a:cubicBezTo>
                  <a:cubicBezTo>
                    <a:pt x="131" y="1443"/>
                    <a:pt x="140" y="1433"/>
                    <a:pt x="140" y="1421"/>
                  </a:cubicBezTo>
                  <a:cubicBezTo>
                    <a:pt x="140" y="1409"/>
                    <a:pt x="130" y="1398"/>
                    <a:pt x="117" y="1398"/>
                  </a:cubicBezTo>
                  <a:cubicBezTo>
                    <a:pt x="105" y="1398"/>
                    <a:pt x="94" y="1409"/>
                    <a:pt x="94" y="1421"/>
                  </a:cubicBezTo>
                  <a:cubicBezTo>
                    <a:pt x="94" y="1433"/>
                    <a:pt x="103" y="1443"/>
                    <a:pt x="115" y="1444"/>
                  </a:cubicBezTo>
                  <a:cubicBezTo>
                    <a:pt x="115" y="1706"/>
                    <a:pt x="115" y="1706"/>
                    <a:pt x="115" y="1706"/>
                  </a:cubicBezTo>
                  <a:cubicBezTo>
                    <a:pt x="115" y="1707"/>
                    <a:pt x="116" y="1708"/>
                    <a:pt x="117" y="1708"/>
                  </a:cubicBezTo>
                  <a:cubicBezTo>
                    <a:pt x="189" y="1708"/>
                    <a:pt x="189" y="1708"/>
                    <a:pt x="189" y="1708"/>
                  </a:cubicBezTo>
                  <a:cubicBezTo>
                    <a:pt x="189" y="1708"/>
                    <a:pt x="190" y="1708"/>
                    <a:pt x="190" y="1708"/>
                  </a:cubicBezTo>
                  <a:cubicBezTo>
                    <a:pt x="190" y="1708"/>
                    <a:pt x="191" y="1708"/>
                    <a:pt x="191" y="1708"/>
                  </a:cubicBezTo>
                  <a:cubicBezTo>
                    <a:pt x="361" y="1538"/>
                    <a:pt x="361" y="1538"/>
                    <a:pt x="361" y="1538"/>
                  </a:cubicBezTo>
                  <a:cubicBezTo>
                    <a:pt x="361" y="1538"/>
                    <a:pt x="361" y="1537"/>
                    <a:pt x="361" y="1537"/>
                  </a:cubicBezTo>
                  <a:cubicBezTo>
                    <a:pt x="361" y="1537"/>
                    <a:pt x="361" y="1536"/>
                    <a:pt x="361" y="1536"/>
                  </a:cubicBezTo>
                  <a:cubicBezTo>
                    <a:pt x="361" y="1250"/>
                    <a:pt x="361" y="1250"/>
                    <a:pt x="361" y="1250"/>
                  </a:cubicBezTo>
                  <a:cubicBezTo>
                    <a:pt x="361" y="1249"/>
                    <a:pt x="361" y="1249"/>
                    <a:pt x="361" y="1249"/>
                  </a:cubicBezTo>
                  <a:cubicBezTo>
                    <a:pt x="361" y="1248"/>
                    <a:pt x="361" y="1248"/>
                    <a:pt x="361" y="1248"/>
                  </a:cubicBezTo>
                  <a:cubicBezTo>
                    <a:pt x="5" y="892"/>
                    <a:pt x="5" y="892"/>
                    <a:pt x="5" y="892"/>
                  </a:cubicBezTo>
                  <a:cubicBezTo>
                    <a:pt x="5" y="534"/>
                    <a:pt x="5" y="534"/>
                    <a:pt x="5" y="534"/>
                  </a:cubicBezTo>
                  <a:cubicBezTo>
                    <a:pt x="33" y="505"/>
                    <a:pt x="33" y="505"/>
                    <a:pt x="33" y="505"/>
                  </a:cubicBezTo>
                  <a:cubicBezTo>
                    <a:pt x="34" y="505"/>
                    <a:pt x="34" y="504"/>
                    <a:pt x="34" y="504"/>
                  </a:cubicBezTo>
                  <a:cubicBezTo>
                    <a:pt x="34" y="504"/>
                    <a:pt x="34" y="503"/>
                    <a:pt x="34" y="503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9" y="44"/>
                    <a:pt x="104" y="46"/>
                    <a:pt x="109" y="46"/>
                  </a:cubicBezTo>
                  <a:cubicBezTo>
                    <a:pt x="122" y="46"/>
                    <a:pt x="132" y="35"/>
                    <a:pt x="132" y="23"/>
                  </a:cubicBezTo>
                  <a:cubicBezTo>
                    <a:pt x="132" y="10"/>
                    <a:pt x="122" y="0"/>
                    <a:pt x="109" y="0"/>
                  </a:cubicBezTo>
                  <a:cubicBezTo>
                    <a:pt x="97" y="0"/>
                    <a:pt x="86" y="10"/>
                    <a:pt x="86" y="23"/>
                  </a:cubicBezTo>
                  <a:cubicBezTo>
                    <a:pt x="86" y="28"/>
                    <a:pt x="88" y="33"/>
                    <a:pt x="91" y="37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29" y="99"/>
                    <a:pt x="29" y="99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9" y="502"/>
                    <a:pt x="29" y="502"/>
                    <a:pt x="29" y="502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0" y="532"/>
                    <a:pt x="0" y="532"/>
                    <a:pt x="0" y="532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893"/>
                    <a:pt x="0" y="894"/>
                    <a:pt x="0" y="894"/>
                  </a:cubicBezTo>
                  <a:cubicBezTo>
                    <a:pt x="0" y="894"/>
                    <a:pt x="0" y="895"/>
                    <a:pt x="0" y="895"/>
                  </a:cubicBezTo>
                  <a:close/>
                  <a:moveTo>
                    <a:pt x="109" y="5"/>
                  </a:moveTo>
                  <a:cubicBezTo>
                    <a:pt x="119" y="5"/>
                    <a:pt x="127" y="13"/>
                    <a:pt x="127" y="23"/>
                  </a:cubicBezTo>
                  <a:cubicBezTo>
                    <a:pt x="127" y="33"/>
                    <a:pt x="119" y="40"/>
                    <a:pt x="109" y="40"/>
                  </a:cubicBezTo>
                  <a:cubicBezTo>
                    <a:pt x="105" y="40"/>
                    <a:pt x="100" y="39"/>
                    <a:pt x="97" y="35"/>
                  </a:cubicBezTo>
                  <a:cubicBezTo>
                    <a:pt x="93" y="32"/>
                    <a:pt x="92" y="28"/>
                    <a:pt x="92" y="23"/>
                  </a:cubicBezTo>
                  <a:cubicBezTo>
                    <a:pt x="92" y="13"/>
                    <a:pt x="100" y="5"/>
                    <a:pt x="10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2" name="Freeform 124"/>
            <p:cNvSpPr>
              <a:spLocks noEditPoints="1"/>
            </p:cNvSpPr>
            <p:nvPr/>
          </p:nvSpPr>
          <p:spPr bwMode="auto">
            <a:xfrm>
              <a:off x="1805" y="3564"/>
              <a:ext cx="336" cy="268"/>
            </a:xfrm>
            <a:custGeom>
              <a:avLst/>
              <a:gdLst>
                <a:gd name="T0" fmla="*/ 331 w 356"/>
                <a:gd name="T1" fmla="*/ 0 h 284"/>
                <a:gd name="T2" fmla="*/ 306 w 356"/>
                <a:gd name="T3" fmla="*/ 20 h 284"/>
                <a:gd name="T4" fmla="*/ 240 w 356"/>
                <a:gd name="T5" fmla="*/ 20 h 284"/>
                <a:gd name="T6" fmla="*/ 238 w 356"/>
                <a:gd name="T7" fmla="*/ 21 h 284"/>
                <a:gd name="T8" fmla="*/ 236 w 356"/>
                <a:gd name="T9" fmla="*/ 22 h 284"/>
                <a:gd name="T10" fmla="*/ 194 w 356"/>
                <a:gd name="T11" fmla="*/ 64 h 284"/>
                <a:gd name="T12" fmla="*/ 193 w 356"/>
                <a:gd name="T13" fmla="*/ 66 h 284"/>
                <a:gd name="T14" fmla="*/ 193 w 356"/>
                <a:gd name="T15" fmla="*/ 67 h 284"/>
                <a:gd name="T16" fmla="*/ 193 w 356"/>
                <a:gd name="T17" fmla="*/ 214 h 284"/>
                <a:gd name="T18" fmla="*/ 152 w 356"/>
                <a:gd name="T19" fmla="*/ 254 h 284"/>
                <a:gd name="T20" fmla="*/ 50 w 356"/>
                <a:gd name="T21" fmla="*/ 254 h 284"/>
                <a:gd name="T22" fmla="*/ 25 w 356"/>
                <a:gd name="T23" fmla="*/ 234 h 284"/>
                <a:gd name="T24" fmla="*/ 0 w 356"/>
                <a:gd name="T25" fmla="*/ 259 h 284"/>
                <a:gd name="T26" fmla="*/ 25 w 356"/>
                <a:gd name="T27" fmla="*/ 284 h 284"/>
                <a:gd name="T28" fmla="*/ 50 w 356"/>
                <a:gd name="T29" fmla="*/ 264 h 284"/>
                <a:gd name="T30" fmla="*/ 154 w 356"/>
                <a:gd name="T31" fmla="*/ 264 h 284"/>
                <a:gd name="T32" fmla="*/ 156 w 356"/>
                <a:gd name="T33" fmla="*/ 264 h 284"/>
                <a:gd name="T34" fmla="*/ 158 w 356"/>
                <a:gd name="T35" fmla="*/ 263 h 284"/>
                <a:gd name="T36" fmla="*/ 201 w 356"/>
                <a:gd name="T37" fmla="*/ 220 h 284"/>
                <a:gd name="T38" fmla="*/ 202 w 356"/>
                <a:gd name="T39" fmla="*/ 218 h 284"/>
                <a:gd name="T40" fmla="*/ 203 w 356"/>
                <a:gd name="T41" fmla="*/ 216 h 284"/>
                <a:gd name="T42" fmla="*/ 203 w 356"/>
                <a:gd name="T43" fmla="*/ 70 h 284"/>
                <a:gd name="T44" fmla="*/ 242 w 356"/>
                <a:gd name="T45" fmla="*/ 30 h 284"/>
                <a:gd name="T46" fmla="*/ 306 w 356"/>
                <a:gd name="T47" fmla="*/ 30 h 284"/>
                <a:gd name="T48" fmla="*/ 331 w 356"/>
                <a:gd name="T49" fmla="*/ 51 h 284"/>
                <a:gd name="T50" fmla="*/ 356 w 356"/>
                <a:gd name="T51" fmla="*/ 25 h 284"/>
                <a:gd name="T52" fmla="*/ 331 w 356"/>
                <a:gd name="T53" fmla="*/ 0 h 284"/>
                <a:gd name="T54" fmla="*/ 331 w 356"/>
                <a:gd name="T55" fmla="*/ 41 h 284"/>
                <a:gd name="T56" fmla="*/ 316 w 356"/>
                <a:gd name="T57" fmla="*/ 25 h 284"/>
                <a:gd name="T58" fmla="*/ 331 w 356"/>
                <a:gd name="T59" fmla="*/ 10 h 284"/>
                <a:gd name="T60" fmla="*/ 346 w 356"/>
                <a:gd name="T61" fmla="*/ 25 h 284"/>
                <a:gd name="T62" fmla="*/ 331 w 356"/>
                <a:gd name="T63" fmla="*/ 4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6" h="284">
                  <a:moveTo>
                    <a:pt x="331" y="0"/>
                  </a:moveTo>
                  <a:cubicBezTo>
                    <a:pt x="319" y="0"/>
                    <a:pt x="309" y="9"/>
                    <a:pt x="306" y="20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39" y="20"/>
                    <a:pt x="238" y="21"/>
                    <a:pt x="238" y="21"/>
                  </a:cubicBezTo>
                  <a:cubicBezTo>
                    <a:pt x="237" y="21"/>
                    <a:pt x="237" y="21"/>
                    <a:pt x="236" y="22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4"/>
                    <a:pt x="193" y="65"/>
                    <a:pt x="193" y="66"/>
                  </a:cubicBezTo>
                  <a:cubicBezTo>
                    <a:pt x="193" y="66"/>
                    <a:pt x="193" y="67"/>
                    <a:pt x="193" y="67"/>
                  </a:cubicBezTo>
                  <a:cubicBezTo>
                    <a:pt x="193" y="214"/>
                    <a:pt x="193" y="214"/>
                    <a:pt x="193" y="214"/>
                  </a:cubicBezTo>
                  <a:cubicBezTo>
                    <a:pt x="152" y="254"/>
                    <a:pt x="152" y="254"/>
                    <a:pt x="152" y="254"/>
                  </a:cubicBezTo>
                  <a:cubicBezTo>
                    <a:pt x="50" y="254"/>
                    <a:pt x="50" y="254"/>
                    <a:pt x="50" y="254"/>
                  </a:cubicBezTo>
                  <a:cubicBezTo>
                    <a:pt x="48" y="243"/>
                    <a:pt x="38" y="234"/>
                    <a:pt x="25" y="234"/>
                  </a:cubicBezTo>
                  <a:cubicBezTo>
                    <a:pt x="12" y="234"/>
                    <a:pt x="0" y="245"/>
                    <a:pt x="0" y="259"/>
                  </a:cubicBezTo>
                  <a:cubicBezTo>
                    <a:pt x="0" y="273"/>
                    <a:pt x="12" y="284"/>
                    <a:pt x="25" y="284"/>
                  </a:cubicBezTo>
                  <a:cubicBezTo>
                    <a:pt x="38" y="284"/>
                    <a:pt x="48" y="276"/>
                    <a:pt x="50" y="264"/>
                  </a:cubicBezTo>
                  <a:cubicBezTo>
                    <a:pt x="154" y="264"/>
                    <a:pt x="154" y="264"/>
                    <a:pt x="154" y="264"/>
                  </a:cubicBezTo>
                  <a:cubicBezTo>
                    <a:pt x="155" y="264"/>
                    <a:pt x="156" y="264"/>
                    <a:pt x="156" y="264"/>
                  </a:cubicBezTo>
                  <a:cubicBezTo>
                    <a:pt x="157" y="264"/>
                    <a:pt x="158" y="263"/>
                    <a:pt x="158" y="263"/>
                  </a:cubicBezTo>
                  <a:cubicBezTo>
                    <a:pt x="201" y="220"/>
                    <a:pt x="201" y="220"/>
                    <a:pt x="201" y="220"/>
                  </a:cubicBezTo>
                  <a:cubicBezTo>
                    <a:pt x="202" y="219"/>
                    <a:pt x="202" y="219"/>
                    <a:pt x="202" y="218"/>
                  </a:cubicBezTo>
                  <a:cubicBezTo>
                    <a:pt x="203" y="217"/>
                    <a:pt x="203" y="217"/>
                    <a:pt x="203" y="216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9" y="42"/>
                    <a:pt x="319" y="51"/>
                    <a:pt x="331" y="51"/>
                  </a:cubicBezTo>
                  <a:cubicBezTo>
                    <a:pt x="345" y="51"/>
                    <a:pt x="356" y="39"/>
                    <a:pt x="356" y="25"/>
                  </a:cubicBezTo>
                  <a:cubicBezTo>
                    <a:pt x="356" y="12"/>
                    <a:pt x="345" y="0"/>
                    <a:pt x="331" y="0"/>
                  </a:cubicBezTo>
                  <a:close/>
                  <a:moveTo>
                    <a:pt x="331" y="41"/>
                  </a:moveTo>
                  <a:cubicBezTo>
                    <a:pt x="323" y="41"/>
                    <a:pt x="316" y="34"/>
                    <a:pt x="316" y="25"/>
                  </a:cubicBezTo>
                  <a:cubicBezTo>
                    <a:pt x="316" y="17"/>
                    <a:pt x="323" y="10"/>
                    <a:pt x="331" y="10"/>
                  </a:cubicBezTo>
                  <a:cubicBezTo>
                    <a:pt x="340" y="10"/>
                    <a:pt x="346" y="17"/>
                    <a:pt x="346" y="25"/>
                  </a:cubicBezTo>
                  <a:cubicBezTo>
                    <a:pt x="346" y="34"/>
                    <a:pt x="340" y="41"/>
                    <a:pt x="33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3" name="Freeform 125"/>
            <p:cNvSpPr>
              <a:spLocks noEditPoints="1"/>
            </p:cNvSpPr>
            <p:nvPr/>
          </p:nvSpPr>
          <p:spPr bwMode="auto">
            <a:xfrm>
              <a:off x="1816" y="3276"/>
              <a:ext cx="400" cy="679"/>
            </a:xfrm>
            <a:custGeom>
              <a:avLst/>
              <a:gdLst>
                <a:gd name="T0" fmla="*/ 404 w 424"/>
                <a:gd name="T1" fmla="*/ 673 h 719"/>
                <a:gd name="T2" fmla="*/ 404 w 424"/>
                <a:gd name="T3" fmla="*/ 113 h 719"/>
                <a:gd name="T4" fmla="*/ 404 w 424"/>
                <a:gd name="T5" fmla="*/ 112 h 719"/>
                <a:gd name="T6" fmla="*/ 403 w 424"/>
                <a:gd name="T7" fmla="*/ 111 h 719"/>
                <a:gd name="T8" fmla="*/ 293 w 424"/>
                <a:gd name="T9" fmla="*/ 1 h 719"/>
                <a:gd name="T10" fmla="*/ 292 w 424"/>
                <a:gd name="T11" fmla="*/ 0 h 719"/>
                <a:gd name="T12" fmla="*/ 291 w 424"/>
                <a:gd name="T13" fmla="*/ 0 h 719"/>
                <a:gd name="T14" fmla="*/ 132 w 424"/>
                <a:gd name="T15" fmla="*/ 0 h 719"/>
                <a:gd name="T16" fmla="*/ 131 w 424"/>
                <a:gd name="T17" fmla="*/ 0 h 719"/>
                <a:gd name="T18" fmla="*/ 130 w 424"/>
                <a:gd name="T19" fmla="*/ 1 h 719"/>
                <a:gd name="T20" fmla="*/ 37 w 424"/>
                <a:gd name="T21" fmla="*/ 94 h 719"/>
                <a:gd name="T22" fmla="*/ 23 w 424"/>
                <a:gd name="T23" fmla="*/ 89 h 719"/>
                <a:gd name="T24" fmla="*/ 0 w 424"/>
                <a:gd name="T25" fmla="*/ 112 h 719"/>
                <a:gd name="T26" fmla="*/ 23 w 424"/>
                <a:gd name="T27" fmla="*/ 135 h 719"/>
                <a:gd name="T28" fmla="*/ 46 w 424"/>
                <a:gd name="T29" fmla="*/ 112 h 719"/>
                <a:gd name="T30" fmla="*/ 40 w 424"/>
                <a:gd name="T31" fmla="*/ 98 h 719"/>
                <a:gd name="T32" fmla="*/ 133 w 424"/>
                <a:gd name="T33" fmla="*/ 5 h 719"/>
                <a:gd name="T34" fmla="*/ 290 w 424"/>
                <a:gd name="T35" fmla="*/ 5 h 719"/>
                <a:gd name="T36" fmla="*/ 399 w 424"/>
                <a:gd name="T37" fmla="*/ 114 h 719"/>
                <a:gd name="T38" fmla="*/ 399 w 424"/>
                <a:gd name="T39" fmla="*/ 673 h 719"/>
                <a:gd name="T40" fmla="*/ 378 w 424"/>
                <a:gd name="T41" fmla="*/ 696 h 719"/>
                <a:gd name="T42" fmla="*/ 401 w 424"/>
                <a:gd name="T43" fmla="*/ 719 h 719"/>
                <a:gd name="T44" fmla="*/ 424 w 424"/>
                <a:gd name="T45" fmla="*/ 696 h 719"/>
                <a:gd name="T46" fmla="*/ 404 w 424"/>
                <a:gd name="T47" fmla="*/ 673 h 719"/>
                <a:gd name="T48" fmla="*/ 23 w 424"/>
                <a:gd name="T49" fmla="*/ 130 h 719"/>
                <a:gd name="T50" fmla="*/ 5 w 424"/>
                <a:gd name="T51" fmla="*/ 112 h 719"/>
                <a:gd name="T52" fmla="*/ 23 w 424"/>
                <a:gd name="T53" fmla="*/ 94 h 719"/>
                <a:gd name="T54" fmla="*/ 35 w 424"/>
                <a:gd name="T55" fmla="*/ 100 h 719"/>
                <a:gd name="T56" fmla="*/ 40 w 424"/>
                <a:gd name="T57" fmla="*/ 112 h 719"/>
                <a:gd name="T58" fmla="*/ 23 w 424"/>
                <a:gd name="T59" fmla="*/ 130 h 719"/>
                <a:gd name="T60" fmla="*/ 401 w 424"/>
                <a:gd name="T61" fmla="*/ 714 h 719"/>
                <a:gd name="T62" fmla="*/ 384 w 424"/>
                <a:gd name="T63" fmla="*/ 696 h 719"/>
                <a:gd name="T64" fmla="*/ 401 w 424"/>
                <a:gd name="T65" fmla="*/ 679 h 719"/>
                <a:gd name="T66" fmla="*/ 419 w 424"/>
                <a:gd name="T67" fmla="*/ 696 h 719"/>
                <a:gd name="T68" fmla="*/ 401 w 424"/>
                <a:gd name="T69" fmla="*/ 71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4" h="719">
                  <a:moveTo>
                    <a:pt x="404" y="673"/>
                  </a:moveTo>
                  <a:cubicBezTo>
                    <a:pt x="404" y="113"/>
                    <a:pt x="404" y="113"/>
                    <a:pt x="404" y="113"/>
                  </a:cubicBezTo>
                  <a:cubicBezTo>
                    <a:pt x="404" y="113"/>
                    <a:pt x="404" y="113"/>
                    <a:pt x="404" y="112"/>
                  </a:cubicBezTo>
                  <a:cubicBezTo>
                    <a:pt x="404" y="112"/>
                    <a:pt x="403" y="112"/>
                    <a:pt x="403" y="111"/>
                  </a:cubicBezTo>
                  <a:cubicBezTo>
                    <a:pt x="293" y="1"/>
                    <a:pt x="293" y="1"/>
                    <a:pt x="293" y="1"/>
                  </a:cubicBezTo>
                  <a:cubicBezTo>
                    <a:pt x="292" y="1"/>
                    <a:pt x="292" y="1"/>
                    <a:pt x="292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1" y="0"/>
                    <a:pt x="131" y="0"/>
                  </a:cubicBezTo>
                  <a:cubicBezTo>
                    <a:pt x="131" y="1"/>
                    <a:pt x="130" y="1"/>
                    <a:pt x="130" y="1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3" y="91"/>
                    <a:pt x="28" y="89"/>
                    <a:pt x="23" y="89"/>
                  </a:cubicBezTo>
                  <a:cubicBezTo>
                    <a:pt x="10" y="89"/>
                    <a:pt x="0" y="99"/>
                    <a:pt x="0" y="112"/>
                  </a:cubicBezTo>
                  <a:cubicBezTo>
                    <a:pt x="0" y="125"/>
                    <a:pt x="10" y="135"/>
                    <a:pt x="23" y="135"/>
                  </a:cubicBezTo>
                  <a:cubicBezTo>
                    <a:pt x="35" y="135"/>
                    <a:pt x="46" y="125"/>
                    <a:pt x="46" y="112"/>
                  </a:cubicBezTo>
                  <a:cubicBezTo>
                    <a:pt x="46" y="107"/>
                    <a:pt x="44" y="102"/>
                    <a:pt x="40" y="98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290" y="5"/>
                    <a:pt x="290" y="5"/>
                    <a:pt x="290" y="5"/>
                  </a:cubicBezTo>
                  <a:cubicBezTo>
                    <a:pt x="399" y="114"/>
                    <a:pt x="399" y="114"/>
                    <a:pt x="399" y="114"/>
                  </a:cubicBezTo>
                  <a:cubicBezTo>
                    <a:pt x="399" y="673"/>
                    <a:pt x="399" y="673"/>
                    <a:pt x="399" y="673"/>
                  </a:cubicBezTo>
                  <a:cubicBezTo>
                    <a:pt x="387" y="675"/>
                    <a:pt x="378" y="684"/>
                    <a:pt x="378" y="696"/>
                  </a:cubicBezTo>
                  <a:cubicBezTo>
                    <a:pt x="378" y="709"/>
                    <a:pt x="389" y="719"/>
                    <a:pt x="401" y="719"/>
                  </a:cubicBezTo>
                  <a:cubicBezTo>
                    <a:pt x="414" y="719"/>
                    <a:pt x="424" y="709"/>
                    <a:pt x="424" y="696"/>
                  </a:cubicBezTo>
                  <a:cubicBezTo>
                    <a:pt x="424" y="684"/>
                    <a:pt x="415" y="675"/>
                    <a:pt x="404" y="673"/>
                  </a:cubicBezTo>
                  <a:close/>
                  <a:moveTo>
                    <a:pt x="23" y="130"/>
                  </a:moveTo>
                  <a:cubicBezTo>
                    <a:pt x="13" y="130"/>
                    <a:pt x="5" y="122"/>
                    <a:pt x="5" y="112"/>
                  </a:cubicBezTo>
                  <a:cubicBezTo>
                    <a:pt x="5" y="102"/>
                    <a:pt x="13" y="94"/>
                    <a:pt x="23" y="94"/>
                  </a:cubicBezTo>
                  <a:cubicBezTo>
                    <a:pt x="27" y="94"/>
                    <a:pt x="32" y="96"/>
                    <a:pt x="35" y="100"/>
                  </a:cubicBezTo>
                  <a:cubicBezTo>
                    <a:pt x="38" y="103"/>
                    <a:pt x="40" y="107"/>
                    <a:pt x="40" y="112"/>
                  </a:cubicBezTo>
                  <a:cubicBezTo>
                    <a:pt x="40" y="122"/>
                    <a:pt x="32" y="130"/>
                    <a:pt x="23" y="130"/>
                  </a:cubicBezTo>
                  <a:close/>
                  <a:moveTo>
                    <a:pt x="401" y="714"/>
                  </a:moveTo>
                  <a:cubicBezTo>
                    <a:pt x="392" y="714"/>
                    <a:pt x="384" y="706"/>
                    <a:pt x="384" y="696"/>
                  </a:cubicBezTo>
                  <a:cubicBezTo>
                    <a:pt x="384" y="686"/>
                    <a:pt x="392" y="679"/>
                    <a:pt x="401" y="679"/>
                  </a:cubicBezTo>
                  <a:cubicBezTo>
                    <a:pt x="411" y="679"/>
                    <a:pt x="419" y="686"/>
                    <a:pt x="419" y="696"/>
                  </a:cubicBezTo>
                  <a:cubicBezTo>
                    <a:pt x="419" y="706"/>
                    <a:pt x="411" y="714"/>
                    <a:pt x="401" y="7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1771" y="2396"/>
              <a:ext cx="319" cy="340"/>
            </a:xfrm>
            <a:custGeom>
              <a:avLst/>
              <a:gdLst>
                <a:gd name="T0" fmla="*/ 318 w 338"/>
                <a:gd name="T1" fmla="*/ 159 h 360"/>
                <a:gd name="T2" fmla="*/ 318 w 338"/>
                <a:gd name="T3" fmla="*/ 158 h 360"/>
                <a:gd name="T4" fmla="*/ 317 w 338"/>
                <a:gd name="T5" fmla="*/ 158 h 360"/>
                <a:gd name="T6" fmla="*/ 247 w 338"/>
                <a:gd name="T7" fmla="*/ 88 h 360"/>
                <a:gd name="T8" fmla="*/ 247 w 338"/>
                <a:gd name="T9" fmla="*/ 88 h 360"/>
                <a:gd name="T10" fmla="*/ 247 w 338"/>
                <a:gd name="T11" fmla="*/ 87 h 360"/>
                <a:gd name="T12" fmla="*/ 246 w 338"/>
                <a:gd name="T13" fmla="*/ 87 h 360"/>
                <a:gd name="T14" fmla="*/ 246 w 338"/>
                <a:gd name="T15" fmla="*/ 87 h 360"/>
                <a:gd name="T16" fmla="*/ 90 w 338"/>
                <a:gd name="T17" fmla="*/ 87 h 360"/>
                <a:gd name="T18" fmla="*/ 40 w 338"/>
                <a:gd name="T19" fmla="*/ 37 h 360"/>
                <a:gd name="T20" fmla="*/ 45 w 338"/>
                <a:gd name="T21" fmla="*/ 23 h 360"/>
                <a:gd name="T22" fmla="*/ 23 w 338"/>
                <a:gd name="T23" fmla="*/ 0 h 360"/>
                <a:gd name="T24" fmla="*/ 0 w 338"/>
                <a:gd name="T25" fmla="*/ 23 h 360"/>
                <a:gd name="T26" fmla="*/ 23 w 338"/>
                <a:gd name="T27" fmla="*/ 46 h 360"/>
                <a:gd name="T28" fmla="*/ 37 w 338"/>
                <a:gd name="T29" fmla="*/ 41 h 360"/>
                <a:gd name="T30" fmla="*/ 87 w 338"/>
                <a:gd name="T31" fmla="*/ 92 h 360"/>
                <a:gd name="T32" fmla="*/ 88 w 338"/>
                <a:gd name="T33" fmla="*/ 92 h 360"/>
                <a:gd name="T34" fmla="*/ 89 w 338"/>
                <a:gd name="T35" fmla="*/ 92 h 360"/>
                <a:gd name="T36" fmla="*/ 244 w 338"/>
                <a:gd name="T37" fmla="*/ 92 h 360"/>
                <a:gd name="T38" fmla="*/ 313 w 338"/>
                <a:gd name="T39" fmla="*/ 160 h 360"/>
                <a:gd name="T40" fmla="*/ 313 w 338"/>
                <a:gd name="T41" fmla="*/ 314 h 360"/>
                <a:gd name="T42" fmla="*/ 292 w 338"/>
                <a:gd name="T43" fmla="*/ 337 h 360"/>
                <a:gd name="T44" fmla="*/ 315 w 338"/>
                <a:gd name="T45" fmla="*/ 360 h 360"/>
                <a:gd name="T46" fmla="*/ 338 w 338"/>
                <a:gd name="T47" fmla="*/ 337 h 360"/>
                <a:gd name="T48" fmla="*/ 318 w 338"/>
                <a:gd name="T49" fmla="*/ 314 h 360"/>
                <a:gd name="T50" fmla="*/ 318 w 338"/>
                <a:gd name="T51" fmla="*/ 159 h 360"/>
                <a:gd name="T52" fmla="*/ 318 w 338"/>
                <a:gd name="T53" fmla="*/ 159 h 360"/>
                <a:gd name="T54" fmla="*/ 333 w 338"/>
                <a:gd name="T55" fmla="*/ 337 h 360"/>
                <a:gd name="T56" fmla="*/ 315 w 338"/>
                <a:gd name="T57" fmla="*/ 355 h 360"/>
                <a:gd name="T58" fmla="*/ 298 w 338"/>
                <a:gd name="T59" fmla="*/ 337 h 360"/>
                <a:gd name="T60" fmla="*/ 315 w 338"/>
                <a:gd name="T61" fmla="*/ 319 h 360"/>
                <a:gd name="T62" fmla="*/ 333 w 338"/>
                <a:gd name="T63" fmla="*/ 33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360">
                  <a:moveTo>
                    <a:pt x="318" y="159"/>
                  </a:moveTo>
                  <a:cubicBezTo>
                    <a:pt x="318" y="159"/>
                    <a:pt x="318" y="159"/>
                    <a:pt x="318" y="158"/>
                  </a:cubicBezTo>
                  <a:cubicBezTo>
                    <a:pt x="317" y="158"/>
                    <a:pt x="317" y="158"/>
                    <a:pt x="317" y="158"/>
                  </a:cubicBezTo>
                  <a:cubicBezTo>
                    <a:pt x="247" y="88"/>
                    <a:pt x="247" y="88"/>
                    <a:pt x="247" y="88"/>
                  </a:cubicBezTo>
                  <a:cubicBezTo>
                    <a:pt x="247" y="88"/>
                    <a:pt x="247" y="88"/>
                    <a:pt x="247" y="88"/>
                  </a:cubicBezTo>
                  <a:cubicBezTo>
                    <a:pt x="247" y="88"/>
                    <a:pt x="247" y="87"/>
                    <a:pt x="247" y="87"/>
                  </a:cubicBezTo>
                  <a:cubicBezTo>
                    <a:pt x="246" y="87"/>
                    <a:pt x="246" y="87"/>
                    <a:pt x="246" y="87"/>
                  </a:cubicBezTo>
                  <a:cubicBezTo>
                    <a:pt x="246" y="87"/>
                    <a:pt x="246" y="87"/>
                    <a:pt x="246" y="87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33"/>
                    <a:pt x="45" y="28"/>
                    <a:pt x="45" y="23"/>
                  </a:cubicBezTo>
                  <a:cubicBezTo>
                    <a:pt x="45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28" y="46"/>
                    <a:pt x="33" y="44"/>
                    <a:pt x="37" y="41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244" y="92"/>
                    <a:pt x="244" y="92"/>
                    <a:pt x="244" y="92"/>
                  </a:cubicBezTo>
                  <a:cubicBezTo>
                    <a:pt x="313" y="160"/>
                    <a:pt x="313" y="160"/>
                    <a:pt x="313" y="160"/>
                  </a:cubicBezTo>
                  <a:cubicBezTo>
                    <a:pt x="313" y="314"/>
                    <a:pt x="313" y="314"/>
                    <a:pt x="313" y="314"/>
                  </a:cubicBezTo>
                  <a:cubicBezTo>
                    <a:pt x="301" y="316"/>
                    <a:pt x="292" y="325"/>
                    <a:pt x="292" y="337"/>
                  </a:cubicBezTo>
                  <a:cubicBezTo>
                    <a:pt x="292" y="350"/>
                    <a:pt x="303" y="360"/>
                    <a:pt x="315" y="360"/>
                  </a:cubicBezTo>
                  <a:cubicBezTo>
                    <a:pt x="328" y="360"/>
                    <a:pt x="338" y="350"/>
                    <a:pt x="338" y="337"/>
                  </a:cubicBezTo>
                  <a:cubicBezTo>
                    <a:pt x="338" y="325"/>
                    <a:pt x="329" y="316"/>
                    <a:pt x="318" y="314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8" y="159"/>
                    <a:pt x="318" y="159"/>
                    <a:pt x="318" y="159"/>
                  </a:cubicBezTo>
                  <a:close/>
                  <a:moveTo>
                    <a:pt x="333" y="337"/>
                  </a:moveTo>
                  <a:cubicBezTo>
                    <a:pt x="333" y="347"/>
                    <a:pt x="325" y="355"/>
                    <a:pt x="315" y="355"/>
                  </a:cubicBezTo>
                  <a:cubicBezTo>
                    <a:pt x="305" y="355"/>
                    <a:pt x="298" y="347"/>
                    <a:pt x="298" y="337"/>
                  </a:cubicBezTo>
                  <a:cubicBezTo>
                    <a:pt x="298" y="327"/>
                    <a:pt x="305" y="319"/>
                    <a:pt x="315" y="319"/>
                  </a:cubicBezTo>
                  <a:cubicBezTo>
                    <a:pt x="325" y="319"/>
                    <a:pt x="333" y="327"/>
                    <a:pt x="333" y="3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1798" y="3652"/>
              <a:ext cx="342" cy="306"/>
            </a:xfrm>
            <a:custGeom>
              <a:avLst/>
              <a:gdLst>
                <a:gd name="T0" fmla="*/ 339 w 362"/>
                <a:gd name="T1" fmla="*/ 0 h 324"/>
                <a:gd name="T2" fmla="*/ 316 w 362"/>
                <a:gd name="T3" fmla="*/ 23 h 324"/>
                <a:gd name="T4" fmla="*/ 337 w 362"/>
                <a:gd name="T5" fmla="*/ 45 h 324"/>
                <a:gd name="T6" fmla="*/ 337 w 362"/>
                <a:gd name="T7" fmla="*/ 115 h 324"/>
                <a:gd name="T8" fmla="*/ 154 w 362"/>
                <a:gd name="T9" fmla="*/ 299 h 324"/>
                <a:gd name="T10" fmla="*/ 46 w 362"/>
                <a:gd name="T11" fmla="*/ 299 h 324"/>
                <a:gd name="T12" fmla="*/ 23 w 362"/>
                <a:gd name="T13" fmla="*/ 278 h 324"/>
                <a:gd name="T14" fmla="*/ 0 w 362"/>
                <a:gd name="T15" fmla="*/ 301 h 324"/>
                <a:gd name="T16" fmla="*/ 23 w 362"/>
                <a:gd name="T17" fmla="*/ 324 h 324"/>
                <a:gd name="T18" fmla="*/ 46 w 362"/>
                <a:gd name="T19" fmla="*/ 304 h 324"/>
                <a:gd name="T20" fmla="*/ 155 w 362"/>
                <a:gd name="T21" fmla="*/ 304 h 324"/>
                <a:gd name="T22" fmla="*/ 156 w 362"/>
                <a:gd name="T23" fmla="*/ 304 h 324"/>
                <a:gd name="T24" fmla="*/ 156 w 362"/>
                <a:gd name="T25" fmla="*/ 303 h 324"/>
                <a:gd name="T26" fmla="*/ 341 w 362"/>
                <a:gd name="T27" fmla="*/ 118 h 324"/>
                <a:gd name="T28" fmla="*/ 342 w 362"/>
                <a:gd name="T29" fmla="*/ 118 h 324"/>
                <a:gd name="T30" fmla="*/ 342 w 362"/>
                <a:gd name="T31" fmla="*/ 117 h 324"/>
                <a:gd name="T32" fmla="*/ 342 w 362"/>
                <a:gd name="T33" fmla="*/ 45 h 324"/>
                <a:gd name="T34" fmla="*/ 362 w 362"/>
                <a:gd name="T35" fmla="*/ 23 h 324"/>
                <a:gd name="T36" fmla="*/ 339 w 362"/>
                <a:gd name="T37" fmla="*/ 0 h 324"/>
                <a:gd name="T38" fmla="*/ 23 w 362"/>
                <a:gd name="T39" fmla="*/ 319 h 324"/>
                <a:gd name="T40" fmla="*/ 5 w 362"/>
                <a:gd name="T41" fmla="*/ 301 h 324"/>
                <a:gd name="T42" fmla="*/ 23 w 362"/>
                <a:gd name="T43" fmla="*/ 284 h 324"/>
                <a:gd name="T44" fmla="*/ 41 w 362"/>
                <a:gd name="T45" fmla="*/ 301 h 324"/>
                <a:gd name="T46" fmla="*/ 23 w 362"/>
                <a:gd name="T47" fmla="*/ 319 h 324"/>
                <a:gd name="T48" fmla="*/ 339 w 362"/>
                <a:gd name="T49" fmla="*/ 40 h 324"/>
                <a:gd name="T50" fmla="*/ 322 w 362"/>
                <a:gd name="T51" fmla="*/ 23 h 324"/>
                <a:gd name="T52" fmla="*/ 339 w 362"/>
                <a:gd name="T53" fmla="*/ 5 h 324"/>
                <a:gd name="T54" fmla="*/ 357 w 362"/>
                <a:gd name="T55" fmla="*/ 23 h 324"/>
                <a:gd name="T56" fmla="*/ 339 w 362"/>
                <a:gd name="T57" fmla="*/ 4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2" h="324">
                  <a:moveTo>
                    <a:pt x="339" y="0"/>
                  </a:moveTo>
                  <a:cubicBezTo>
                    <a:pt x="327" y="0"/>
                    <a:pt x="316" y="10"/>
                    <a:pt x="316" y="23"/>
                  </a:cubicBezTo>
                  <a:cubicBezTo>
                    <a:pt x="316" y="34"/>
                    <a:pt x="325" y="44"/>
                    <a:pt x="337" y="45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154" y="299"/>
                    <a:pt x="154" y="299"/>
                    <a:pt x="154" y="299"/>
                  </a:cubicBezTo>
                  <a:cubicBezTo>
                    <a:pt x="46" y="299"/>
                    <a:pt x="46" y="299"/>
                    <a:pt x="46" y="299"/>
                  </a:cubicBezTo>
                  <a:cubicBezTo>
                    <a:pt x="44" y="287"/>
                    <a:pt x="35" y="278"/>
                    <a:pt x="23" y="278"/>
                  </a:cubicBezTo>
                  <a:cubicBezTo>
                    <a:pt x="10" y="278"/>
                    <a:pt x="0" y="289"/>
                    <a:pt x="0" y="301"/>
                  </a:cubicBezTo>
                  <a:cubicBezTo>
                    <a:pt x="0" y="314"/>
                    <a:pt x="10" y="324"/>
                    <a:pt x="23" y="324"/>
                  </a:cubicBezTo>
                  <a:cubicBezTo>
                    <a:pt x="35" y="324"/>
                    <a:pt x="44" y="315"/>
                    <a:pt x="46" y="304"/>
                  </a:cubicBezTo>
                  <a:cubicBezTo>
                    <a:pt x="155" y="304"/>
                    <a:pt x="155" y="304"/>
                    <a:pt x="155" y="304"/>
                  </a:cubicBezTo>
                  <a:cubicBezTo>
                    <a:pt x="155" y="304"/>
                    <a:pt x="155" y="304"/>
                    <a:pt x="156" y="304"/>
                  </a:cubicBezTo>
                  <a:cubicBezTo>
                    <a:pt x="156" y="303"/>
                    <a:pt x="156" y="303"/>
                    <a:pt x="156" y="303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41" y="118"/>
                    <a:pt x="341" y="118"/>
                    <a:pt x="342" y="118"/>
                  </a:cubicBezTo>
                  <a:cubicBezTo>
                    <a:pt x="342" y="117"/>
                    <a:pt x="342" y="117"/>
                    <a:pt x="342" y="117"/>
                  </a:cubicBezTo>
                  <a:cubicBezTo>
                    <a:pt x="342" y="45"/>
                    <a:pt x="342" y="45"/>
                    <a:pt x="342" y="45"/>
                  </a:cubicBezTo>
                  <a:cubicBezTo>
                    <a:pt x="353" y="44"/>
                    <a:pt x="362" y="34"/>
                    <a:pt x="362" y="23"/>
                  </a:cubicBezTo>
                  <a:cubicBezTo>
                    <a:pt x="362" y="10"/>
                    <a:pt x="352" y="0"/>
                    <a:pt x="339" y="0"/>
                  </a:cubicBezTo>
                  <a:close/>
                  <a:moveTo>
                    <a:pt x="23" y="319"/>
                  </a:moveTo>
                  <a:cubicBezTo>
                    <a:pt x="13" y="319"/>
                    <a:pt x="5" y="311"/>
                    <a:pt x="5" y="301"/>
                  </a:cubicBezTo>
                  <a:cubicBezTo>
                    <a:pt x="5" y="291"/>
                    <a:pt x="13" y="284"/>
                    <a:pt x="23" y="284"/>
                  </a:cubicBezTo>
                  <a:cubicBezTo>
                    <a:pt x="33" y="284"/>
                    <a:pt x="41" y="291"/>
                    <a:pt x="41" y="301"/>
                  </a:cubicBezTo>
                  <a:cubicBezTo>
                    <a:pt x="41" y="311"/>
                    <a:pt x="33" y="319"/>
                    <a:pt x="23" y="319"/>
                  </a:cubicBezTo>
                  <a:close/>
                  <a:moveTo>
                    <a:pt x="339" y="40"/>
                  </a:moveTo>
                  <a:cubicBezTo>
                    <a:pt x="329" y="40"/>
                    <a:pt x="322" y="32"/>
                    <a:pt x="322" y="23"/>
                  </a:cubicBezTo>
                  <a:cubicBezTo>
                    <a:pt x="322" y="13"/>
                    <a:pt x="329" y="5"/>
                    <a:pt x="339" y="5"/>
                  </a:cubicBezTo>
                  <a:cubicBezTo>
                    <a:pt x="349" y="5"/>
                    <a:pt x="357" y="13"/>
                    <a:pt x="357" y="23"/>
                  </a:cubicBezTo>
                  <a:cubicBezTo>
                    <a:pt x="357" y="32"/>
                    <a:pt x="349" y="40"/>
                    <a:pt x="33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6" name="Freeform 128"/>
            <p:cNvSpPr>
              <a:spLocks noEditPoints="1"/>
            </p:cNvSpPr>
            <p:nvPr/>
          </p:nvSpPr>
          <p:spPr bwMode="auto">
            <a:xfrm>
              <a:off x="1619" y="2212"/>
              <a:ext cx="353" cy="1054"/>
            </a:xfrm>
            <a:custGeom>
              <a:avLst/>
              <a:gdLst>
                <a:gd name="T0" fmla="*/ 206 w 374"/>
                <a:gd name="T1" fmla="*/ 1091 h 1116"/>
                <a:gd name="T2" fmla="*/ 231 w 374"/>
                <a:gd name="T3" fmla="*/ 1116 h 1116"/>
                <a:gd name="T4" fmla="*/ 256 w 374"/>
                <a:gd name="T5" fmla="*/ 1091 h 1116"/>
                <a:gd name="T6" fmla="*/ 236 w 374"/>
                <a:gd name="T7" fmla="*/ 1066 h 1116"/>
                <a:gd name="T8" fmla="*/ 236 w 374"/>
                <a:gd name="T9" fmla="*/ 490 h 1116"/>
                <a:gd name="T10" fmla="*/ 235 w 374"/>
                <a:gd name="T11" fmla="*/ 488 h 1116"/>
                <a:gd name="T12" fmla="*/ 234 w 374"/>
                <a:gd name="T13" fmla="*/ 486 h 1116"/>
                <a:gd name="T14" fmla="*/ 10 w 374"/>
                <a:gd name="T15" fmla="*/ 262 h 1116"/>
                <a:gd name="T16" fmla="*/ 10 w 374"/>
                <a:gd name="T17" fmla="*/ 119 h 1116"/>
                <a:gd name="T18" fmla="*/ 118 w 374"/>
                <a:gd name="T19" fmla="*/ 10 h 1116"/>
                <a:gd name="T20" fmla="*/ 307 w 374"/>
                <a:gd name="T21" fmla="*/ 10 h 1116"/>
                <a:gd name="T22" fmla="*/ 344 w 374"/>
                <a:gd name="T23" fmla="*/ 47 h 1116"/>
                <a:gd name="T24" fmla="*/ 344 w 374"/>
                <a:gd name="T25" fmla="*/ 112 h 1116"/>
                <a:gd name="T26" fmla="*/ 324 w 374"/>
                <a:gd name="T27" fmla="*/ 137 h 1116"/>
                <a:gd name="T28" fmla="*/ 349 w 374"/>
                <a:gd name="T29" fmla="*/ 162 h 1116"/>
                <a:gd name="T30" fmla="*/ 374 w 374"/>
                <a:gd name="T31" fmla="*/ 137 h 1116"/>
                <a:gd name="T32" fmla="*/ 354 w 374"/>
                <a:gd name="T33" fmla="*/ 112 h 1116"/>
                <a:gd name="T34" fmla="*/ 354 w 374"/>
                <a:gd name="T35" fmla="*/ 45 h 1116"/>
                <a:gd name="T36" fmla="*/ 354 w 374"/>
                <a:gd name="T37" fmla="*/ 43 h 1116"/>
                <a:gd name="T38" fmla="*/ 353 w 374"/>
                <a:gd name="T39" fmla="*/ 42 h 1116"/>
                <a:gd name="T40" fmla="*/ 313 w 374"/>
                <a:gd name="T41" fmla="*/ 2 h 1116"/>
                <a:gd name="T42" fmla="*/ 311 w 374"/>
                <a:gd name="T43" fmla="*/ 1 h 1116"/>
                <a:gd name="T44" fmla="*/ 309 w 374"/>
                <a:gd name="T45" fmla="*/ 0 h 1116"/>
                <a:gd name="T46" fmla="*/ 116 w 374"/>
                <a:gd name="T47" fmla="*/ 0 h 1116"/>
                <a:gd name="T48" fmla="*/ 114 w 374"/>
                <a:gd name="T49" fmla="*/ 1 h 1116"/>
                <a:gd name="T50" fmla="*/ 113 w 374"/>
                <a:gd name="T51" fmla="*/ 2 h 1116"/>
                <a:gd name="T52" fmla="*/ 2 w 374"/>
                <a:gd name="T53" fmla="*/ 113 h 1116"/>
                <a:gd name="T54" fmla="*/ 1 w 374"/>
                <a:gd name="T55" fmla="*/ 115 h 1116"/>
                <a:gd name="T56" fmla="*/ 0 w 374"/>
                <a:gd name="T57" fmla="*/ 117 h 1116"/>
                <a:gd name="T58" fmla="*/ 0 w 374"/>
                <a:gd name="T59" fmla="*/ 264 h 1116"/>
                <a:gd name="T60" fmla="*/ 1 w 374"/>
                <a:gd name="T61" fmla="*/ 266 h 1116"/>
                <a:gd name="T62" fmla="*/ 2 w 374"/>
                <a:gd name="T63" fmla="*/ 268 h 1116"/>
                <a:gd name="T64" fmla="*/ 226 w 374"/>
                <a:gd name="T65" fmla="*/ 492 h 1116"/>
                <a:gd name="T66" fmla="*/ 226 w 374"/>
                <a:gd name="T67" fmla="*/ 1066 h 1116"/>
                <a:gd name="T68" fmla="*/ 206 w 374"/>
                <a:gd name="T69" fmla="*/ 1091 h 1116"/>
                <a:gd name="T70" fmla="*/ 364 w 374"/>
                <a:gd name="T71" fmla="*/ 137 h 1116"/>
                <a:gd name="T72" fmla="*/ 349 w 374"/>
                <a:gd name="T73" fmla="*/ 152 h 1116"/>
                <a:gd name="T74" fmla="*/ 334 w 374"/>
                <a:gd name="T75" fmla="*/ 137 h 1116"/>
                <a:gd name="T76" fmla="*/ 349 w 374"/>
                <a:gd name="T77" fmla="*/ 122 h 1116"/>
                <a:gd name="T78" fmla="*/ 364 w 374"/>
                <a:gd name="T79" fmla="*/ 137 h 1116"/>
                <a:gd name="T80" fmla="*/ 231 w 374"/>
                <a:gd name="T81" fmla="*/ 1076 h 1116"/>
                <a:gd name="T82" fmla="*/ 246 w 374"/>
                <a:gd name="T83" fmla="*/ 1091 h 1116"/>
                <a:gd name="T84" fmla="*/ 231 w 374"/>
                <a:gd name="T85" fmla="*/ 1106 h 1116"/>
                <a:gd name="T86" fmla="*/ 216 w 374"/>
                <a:gd name="T87" fmla="*/ 1091 h 1116"/>
                <a:gd name="T88" fmla="*/ 231 w 374"/>
                <a:gd name="T89" fmla="*/ 1076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4" h="1116">
                  <a:moveTo>
                    <a:pt x="206" y="1091"/>
                  </a:moveTo>
                  <a:cubicBezTo>
                    <a:pt x="206" y="1105"/>
                    <a:pt x="217" y="1116"/>
                    <a:pt x="231" y="1116"/>
                  </a:cubicBezTo>
                  <a:cubicBezTo>
                    <a:pt x="245" y="1116"/>
                    <a:pt x="256" y="1105"/>
                    <a:pt x="256" y="1091"/>
                  </a:cubicBezTo>
                  <a:cubicBezTo>
                    <a:pt x="256" y="1079"/>
                    <a:pt x="247" y="1069"/>
                    <a:pt x="236" y="1066"/>
                  </a:cubicBezTo>
                  <a:cubicBezTo>
                    <a:pt x="236" y="490"/>
                    <a:pt x="236" y="490"/>
                    <a:pt x="236" y="490"/>
                  </a:cubicBezTo>
                  <a:cubicBezTo>
                    <a:pt x="236" y="489"/>
                    <a:pt x="236" y="489"/>
                    <a:pt x="235" y="488"/>
                  </a:cubicBezTo>
                  <a:cubicBezTo>
                    <a:pt x="235" y="487"/>
                    <a:pt x="235" y="487"/>
                    <a:pt x="234" y="486"/>
                  </a:cubicBezTo>
                  <a:cubicBezTo>
                    <a:pt x="10" y="262"/>
                    <a:pt x="10" y="262"/>
                    <a:pt x="10" y="262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307" y="10"/>
                    <a:pt x="307" y="10"/>
                    <a:pt x="307" y="10"/>
                  </a:cubicBezTo>
                  <a:cubicBezTo>
                    <a:pt x="344" y="47"/>
                    <a:pt x="344" y="47"/>
                    <a:pt x="344" y="47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33" y="114"/>
                    <a:pt x="324" y="125"/>
                    <a:pt x="324" y="137"/>
                  </a:cubicBezTo>
                  <a:cubicBezTo>
                    <a:pt x="324" y="151"/>
                    <a:pt x="335" y="162"/>
                    <a:pt x="349" y="162"/>
                  </a:cubicBezTo>
                  <a:cubicBezTo>
                    <a:pt x="363" y="162"/>
                    <a:pt x="374" y="151"/>
                    <a:pt x="374" y="137"/>
                  </a:cubicBezTo>
                  <a:cubicBezTo>
                    <a:pt x="374" y="125"/>
                    <a:pt x="366" y="114"/>
                    <a:pt x="354" y="112"/>
                  </a:cubicBezTo>
                  <a:cubicBezTo>
                    <a:pt x="354" y="45"/>
                    <a:pt x="354" y="45"/>
                    <a:pt x="354" y="45"/>
                  </a:cubicBezTo>
                  <a:cubicBezTo>
                    <a:pt x="354" y="45"/>
                    <a:pt x="354" y="44"/>
                    <a:pt x="354" y="43"/>
                  </a:cubicBezTo>
                  <a:cubicBezTo>
                    <a:pt x="353" y="43"/>
                    <a:pt x="353" y="42"/>
                    <a:pt x="353" y="42"/>
                  </a:cubicBezTo>
                  <a:cubicBezTo>
                    <a:pt x="313" y="2"/>
                    <a:pt x="313" y="2"/>
                    <a:pt x="313" y="2"/>
                  </a:cubicBezTo>
                  <a:cubicBezTo>
                    <a:pt x="312" y="1"/>
                    <a:pt x="312" y="1"/>
                    <a:pt x="311" y="1"/>
                  </a:cubicBezTo>
                  <a:cubicBezTo>
                    <a:pt x="311" y="0"/>
                    <a:pt x="310" y="0"/>
                    <a:pt x="30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5" y="0"/>
                    <a:pt x="114" y="1"/>
                  </a:cubicBezTo>
                  <a:cubicBezTo>
                    <a:pt x="114" y="1"/>
                    <a:pt x="113" y="1"/>
                    <a:pt x="113" y="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4"/>
                    <a:pt x="1" y="114"/>
                    <a:pt x="1" y="115"/>
                  </a:cubicBezTo>
                  <a:cubicBezTo>
                    <a:pt x="0" y="115"/>
                    <a:pt x="0" y="116"/>
                    <a:pt x="0" y="117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5"/>
                    <a:pt x="0" y="266"/>
                    <a:pt x="1" y="266"/>
                  </a:cubicBezTo>
                  <a:cubicBezTo>
                    <a:pt x="1" y="267"/>
                    <a:pt x="1" y="267"/>
                    <a:pt x="2" y="268"/>
                  </a:cubicBezTo>
                  <a:cubicBezTo>
                    <a:pt x="226" y="492"/>
                    <a:pt x="226" y="492"/>
                    <a:pt x="226" y="492"/>
                  </a:cubicBezTo>
                  <a:cubicBezTo>
                    <a:pt x="226" y="1066"/>
                    <a:pt x="226" y="1066"/>
                    <a:pt x="226" y="1066"/>
                  </a:cubicBezTo>
                  <a:cubicBezTo>
                    <a:pt x="214" y="1069"/>
                    <a:pt x="206" y="1079"/>
                    <a:pt x="206" y="1091"/>
                  </a:cubicBezTo>
                  <a:close/>
                  <a:moveTo>
                    <a:pt x="364" y="137"/>
                  </a:moveTo>
                  <a:cubicBezTo>
                    <a:pt x="364" y="145"/>
                    <a:pt x="358" y="152"/>
                    <a:pt x="349" y="152"/>
                  </a:cubicBezTo>
                  <a:cubicBezTo>
                    <a:pt x="341" y="152"/>
                    <a:pt x="334" y="145"/>
                    <a:pt x="334" y="137"/>
                  </a:cubicBezTo>
                  <a:cubicBezTo>
                    <a:pt x="334" y="128"/>
                    <a:pt x="341" y="122"/>
                    <a:pt x="349" y="122"/>
                  </a:cubicBezTo>
                  <a:cubicBezTo>
                    <a:pt x="358" y="122"/>
                    <a:pt x="364" y="128"/>
                    <a:pt x="364" y="137"/>
                  </a:cubicBezTo>
                  <a:close/>
                  <a:moveTo>
                    <a:pt x="231" y="1076"/>
                  </a:moveTo>
                  <a:cubicBezTo>
                    <a:pt x="239" y="1076"/>
                    <a:pt x="246" y="1083"/>
                    <a:pt x="246" y="1091"/>
                  </a:cubicBezTo>
                  <a:cubicBezTo>
                    <a:pt x="246" y="1099"/>
                    <a:pt x="239" y="1106"/>
                    <a:pt x="231" y="1106"/>
                  </a:cubicBezTo>
                  <a:cubicBezTo>
                    <a:pt x="222" y="1106"/>
                    <a:pt x="216" y="1099"/>
                    <a:pt x="216" y="1091"/>
                  </a:cubicBezTo>
                  <a:cubicBezTo>
                    <a:pt x="216" y="1083"/>
                    <a:pt x="222" y="1076"/>
                    <a:pt x="231" y="10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7" name="Freeform 129"/>
            <p:cNvSpPr>
              <a:spLocks noEditPoints="1"/>
            </p:cNvSpPr>
            <p:nvPr/>
          </p:nvSpPr>
          <p:spPr bwMode="auto">
            <a:xfrm>
              <a:off x="1548" y="3573"/>
              <a:ext cx="151" cy="373"/>
            </a:xfrm>
            <a:custGeom>
              <a:avLst/>
              <a:gdLst>
                <a:gd name="T0" fmla="*/ 139 w 160"/>
                <a:gd name="T1" fmla="*/ 345 h 395"/>
                <a:gd name="T2" fmla="*/ 139 w 160"/>
                <a:gd name="T3" fmla="*/ 135 h 395"/>
                <a:gd name="T4" fmla="*/ 139 w 160"/>
                <a:gd name="T5" fmla="*/ 133 h 395"/>
                <a:gd name="T6" fmla="*/ 138 w 160"/>
                <a:gd name="T7" fmla="*/ 131 h 395"/>
                <a:gd name="T8" fmla="*/ 46 w 160"/>
                <a:gd name="T9" fmla="*/ 39 h 395"/>
                <a:gd name="T10" fmla="*/ 50 w 160"/>
                <a:gd name="T11" fmla="*/ 25 h 395"/>
                <a:gd name="T12" fmla="*/ 25 w 160"/>
                <a:gd name="T13" fmla="*/ 0 h 395"/>
                <a:gd name="T14" fmla="*/ 0 w 160"/>
                <a:gd name="T15" fmla="*/ 25 h 395"/>
                <a:gd name="T16" fmla="*/ 25 w 160"/>
                <a:gd name="T17" fmla="*/ 50 h 395"/>
                <a:gd name="T18" fmla="*/ 39 w 160"/>
                <a:gd name="T19" fmla="*/ 46 h 395"/>
                <a:gd name="T20" fmla="*/ 129 w 160"/>
                <a:gd name="T21" fmla="*/ 137 h 395"/>
                <a:gd name="T22" fmla="*/ 129 w 160"/>
                <a:gd name="T23" fmla="*/ 345 h 395"/>
                <a:gd name="T24" fmla="*/ 109 w 160"/>
                <a:gd name="T25" fmla="*/ 370 h 395"/>
                <a:gd name="T26" fmla="*/ 134 w 160"/>
                <a:gd name="T27" fmla="*/ 395 h 395"/>
                <a:gd name="T28" fmla="*/ 160 w 160"/>
                <a:gd name="T29" fmla="*/ 370 h 395"/>
                <a:gd name="T30" fmla="*/ 139 w 160"/>
                <a:gd name="T31" fmla="*/ 345 h 395"/>
                <a:gd name="T32" fmla="*/ 36 w 160"/>
                <a:gd name="T33" fmla="*/ 36 h 395"/>
                <a:gd name="T34" fmla="*/ 25 w 160"/>
                <a:gd name="T35" fmla="*/ 40 h 395"/>
                <a:gd name="T36" fmla="*/ 10 w 160"/>
                <a:gd name="T37" fmla="*/ 25 h 395"/>
                <a:gd name="T38" fmla="*/ 25 w 160"/>
                <a:gd name="T39" fmla="*/ 10 h 395"/>
                <a:gd name="T40" fmla="*/ 40 w 160"/>
                <a:gd name="T41" fmla="*/ 25 h 395"/>
                <a:gd name="T42" fmla="*/ 36 w 160"/>
                <a:gd name="T43" fmla="*/ 36 h 395"/>
                <a:gd name="T44" fmla="*/ 134 w 160"/>
                <a:gd name="T45" fmla="*/ 385 h 395"/>
                <a:gd name="T46" fmla="*/ 119 w 160"/>
                <a:gd name="T47" fmla="*/ 370 h 395"/>
                <a:gd name="T48" fmla="*/ 134 w 160"/>
                <a:gd name="T49" fmla="*/ 354 h 395"/>
                <a:gd name="T50" fmla="*/ 150 w 160"/>
                <a:gd name="T51" fmla="*/ 370 h 395"/>
                <a:gd name="T52" fmla="*/ 134 w 160"/>
                <a:gd name="T53" fmla="*/ 38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395">
                  <a:moveTo>
                    <a:pt x="139" y="345"/>
                  </a:moveTo>
                  <a:cubicBezTo>
                    <a:pt x="139" y="135"/>
                    <a:pt x="139" y="135"/>
                    <a:pt x="139" y="135"/>
                  </a:cubicBezTo>
                  <a:cubicBezTo>
                    <a:pt x="139" y="134"/>
                    <a:pt x="139" y="133"/>
                    <a:pt x="139" y="133"/>
                  </a:cubicBezTo>
                  <a:cubicBezTo>
                    <a:pt x="139" y="132"/>
                    <a:pt x="138" y="131"/>
                    <a:pt x="138" y="13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9" y="35"/>
                    <a:pt x="50" y="30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0" y="50"/>
                    <a:pt x="35" y="49"/>
                    <a:pt x="39" y="4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345"/>
                    <a:pt x="129" y="345"/>
                    <a:pt x="129" y="345"/>
                  </a:cubicBezTo>
                  <a:cubicBezTo>
                    <a:pt x="118" y="347"/>
                    <a:pt x="109" y="357"/>
                    <a:pt x="109" y="370"/>
                  </a:cubicBezTo>
                  <a:cubicBezTo>
                    <a:pt x="109" y="383"/>
                    <a:pt x="121" y="395"/>
                    <a:pt x="134" y="395"/>
                  </a:cubicBezTo>
                  <a:cubicBezTo>
                    <a:pt x="148" y="395"/>
                    <a:pt x="160" y="383"/>
                    <a:pt x="160" y="370"/>
                  </a:cubicBezTo>
                  <a:cubicBezTo>
                    <a:pt x="160" y="357"/>
                    <a:pt x="151" y="347"/>
                    <a:pt x="139" y="345"/>
                  </a:cubicBezTo>
                  <a:close/>
                  <a:moveTo>
                    <a:pt x="36" y="36"/>
                  </a:moveTo>
                  <a:cubicBezTo>
                    <a:pt x="33" y="39"/>
                    <a:pt x="29" y="40"/>
                    <a:pt x="25" y="40"/>
                  </a:cubicBezTo>
                  <a:cubicBezTo>
                    <a:pt x="17" y="40"/>
                    <a:pt x="10" y="34"/>
                    <a:pt x="10" y="25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29"/>
                    <a:pt x="39" y="33"/>
                    <a:pt x="36" y="36"/>
                  </a:cubicBezTo>
                  <a:close/>
                  <a:moveTo>
                    <a:pt x="134" y="385"/>
                  </a:moveTo>
                  <a:cubicBezTo>
                    <a:pt x="126" y="385"/>
                    <a:pt x="119" y="378"/>
                    <a:pt x="119" y="370"/>
                  </a:cubicBezTo>
                  <a:cubicBezTo>
                    <a:pt x="119" y="361"/>
                    <a:pt x="126" y="354"/>
                    <a:pt x="134" y="354"/>
                  </a:cubicBezTo>
                  <a:cubicBezTo>
                    <a:pt x="143" y="354"/>
                    <a:pt x="150" y="361"/>
                    <a:pt x="150" y="370"/>
                  </a:cubicBezTo>
                  <a:cubicBezTo>
                    <a:pt x="150" y="378"/>
                    <a:pt x="143" y="385"/>
                    <a:pt x="134" y="3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8" name="Freeform 130"/>
            <p:cNvSpPr>
              <a:spLocks/>
            </p:cNvSpPr>
            <p:nvPr/>
          </p:nvSpPr>
          <p:spPr bwMode="auto">
            <a:xfrm>
              <a:off x="1374" y="3528"/>
              <a:ext cx="160" cy="366"/>
            </a:xfrm>
            <a:custGeom>
              <a:avLst/>
              <a:gdLst>
                <a:gd name="T0" fmla="*/ 147 w 170"/>
                <a:gd name="T1" fmla="*/ 343 h 388"/>
                <a:gd name="T2" fmla="*/ 133 w 170"/>
                <a:gd name="T3" fmla="*/ 348 h 388"/>
                <a:gd name="T4" fmla="*/ 25 w 170"/>
                <a:gd name="T5" fmla="*/ 240 h 388"/>
                <a:gd name="T6" fmla="*/ 25 w 170"/>
                <a:gd name="T7" fmla="*/ 45 h 388"/>
                <a:gd name="T8" fmla="*/ 45 w 170"/>
                <a:gd name="T9" fmla="*/ 22 h 388"/>
                <a:gd name="T10" fmla="*/ 23 w 170"/>
                <a:gd name="T11" fmla="*/ 0 h 388"/>
                <a:gd name="T12" fmla="*/ 0 w 170"/>
                <a:gd name="T13" fmla="*/ 22 h 388"/>
                <a:gd name="T14" fmla="*/ 20 w 170"/>
                <a:gd name="T15" fmla="*/ 45 h 388"/>
                <a:gd name="T16" fmla="*/ 20 w 170"/>
                <a:gd name="T17" fmla="*/ 241 h 388"/>
                <a:gd name="T18" fmla="*/ 20 w 170"/>
                <a:gd name="T19" fmla="*/ 242 h 388"/>
                <a:gd name="T20" fmla="*/ 21 w 170"/>
                <a:gd name="T21" fmla="*/ 243 h 388"/>
                <a:gd name="T22" fmla="*/ 129 w 170"/>
                <a:gd name="T23" fmla="*/ 351 h 388"/>
                <a:gd name="T24" fmla="*/ 124 w 170"/>
                <a:gd name="T25" fmla="*/ 365 h 388"/>
                <a:gd name="T26" fmla="*/ 147 w 170"/>
                <a:gd name="T27" fmla="*/ 388 h 388"/>
                <a:gd name="T28" fmla="*/ 170 w 170"/>
                <a:gd name="T29" fmla="*/ 365 h 388"/>
                <a:gd name="T30" fmla="*/ 147 w 170"/>
                <a:gd name="T31" fmla="*/ 34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0" h="388">
                  <a:moveTo>
                    <a:pt x="147" y="343"/>
                  </a:moveTo>
                  <a:cubicBezTo>
                    <a:pt x="142" y="343"/>
                    <a:pt x="137" y="344"/>
                    <a:pt x="133" y="348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7" y="44"/>
                    <a:pt x="45" y="34"/>
                    <a:pt x="45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9" y="44"/>
                    <a:pt x="20" y="45"/>
                  </a:cubicBezTo>
                  <a:cubicBezTo>
                    <a:pt x="20" y="241"/>
                    <a:pt x="20" y="241"/>
                    <a:pt x="20" y="241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20" y="242"/>
                    <a:pt x="21" y="243"/>
                    <a:pt x="21" y="243"/>
                  </a:cubicBezTo>
                  <a:cubicBezTo>
                    <a:pt x="129" y="351"/>
                    <a:pt x="129" y="351"/>
                    <a:pt x="129" y="351"/>
                  </a:cubicBezTo>
                  <a:cubicBezTo>
                    <a:pt x="126" y="355"/>
                    <a:pt x="124" y="360"/>
                    <a:pt x="124" y="365"/>
                  </a:cubicBezTo>
                  <a:cubicBezTo>
                    <a:pt x="124" y="378"/>
                    <a:pt x="134" y="388"/>
                    <a:pt x="147" y="388"/>
                  </a:cubicBezTo>
                  <a:cubicBezTo>
                    <a:pt x="159" y="388"/>
                    <a:pt x="170" y="378"/>
                    <a:pt x="170" y="365"/>
                  </a:cubicBezTo>
                  <a:cubicBezTo>
                    <a:pt x="170" y="353"/>
                    <a:pt x="159" y="343"/>
                    <a:pt x="147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9" name="Freeform 131"/>
            <p:cNvSpPr>
              <a:spLocks noEditPoints="1"/>
            </p:cNvSpPr>
            <p:nvPr/>
          </p:nvSpPr>
          <p:spPr bwMode="auto">
            <a:xfrm>
              <a:off x="1477" y="1874"/>
              <a:ext cx="272" cy="337"/>
            </a:xfrm>
            <a:custGeom>
              <a:avLst/>
              <a:gdLst>
                <a:gd name="T0" fmla="*/ 242 w 288"/>
                <a:gd name="T1" fmla="*/ 23 h 356"/>
                <a:gd name="T2" fmla="*/ 247 w 288"/>
                <a:gd name="T3" fmla="*/ 37 h 356"/>
                <a:gd name="T4" fmla="*/ 221 w 288"/>
                <a:gd name="T5" fmla="*/ 63 h 356"/>
                <a:gd name="T6" fmla="*/ 221 w 288"/>
                <a:gd name="T7" fmla="*/ 63 h 356"/>
                <a:gd name="T8" fmla="*/ 221 w 288"/>
                <a:gd name="T9" fmla="*/ 64 h 356"/>
                <a:gd name="T10" fmla="*/ 221 w 288"/>
                <a:gd name="T11" fmla="*/ 65 h 356"/>
                <a:gd name="T12" fmla="*/ 221 w 288"/>
                <a:gd name="T13" fmla="*/ 132 h 356"/>
                <a:gd name="T14" fmla="*/ 37 w 288"/>
                <a:gd name="T15" fmla="*/ 316 h 356"/>
                <a:gd name="T16" fmla="*/ 22 w 288"/>
                <a:gd name="T17" fmla="*/ 311 h 356"/>
                <a:gd name="T18" fmla="*/ 0 w 288"/>
                <a:gd name="T19" fmla="*/ 333 h 356"/>
                <a:gd name="T20" fmla="*/ 22 w 288"/>
                <a:gd name="T21" fmla="*/ 356 h 356"/>
                <a:gd name="T22" fmla="*/ 45 w 288"/>
                <a:gd name="T23" fmla="*/ 333 h 356"/>
                <a:gd name="T24" fmla="*/ 40 w 288"/>
                <a:gd name="T25" fmla="*/ 319 h 356"/>
                <a:gd name="T26" fmla="*/ 225 w 288"/>
                <a:gd name="T27" fmla="*/ 134 h 356"/>
                <a:gd name="T28" fmla="*/ 226 w 288"/>
                <a:gd name="T29" fmla="*/ 134 h 356"/>
                <a:gd name="T30" fmla="*/ 226 w 288"/>
                <a:gd name="T31" fmla="*/ 133 h 356"/>
                <a:gd name="T32" fmla="*/ 226 w 288"/>
                <a:gd name="T33" fmla="*/ 66 h 356"/>
                <a:gd name="T34" fmla="*/ 251 w 288"/>
                <a:gd name="T35" fmla="*/ 41 h 356"/>
                <a:gd name="T36" fmla="*/ 265 w 288"/>
                <a:gd name="T37" fmla="*/ 46 h 356"/>
                <a:gd name="T38" fmla="*/ 288 w 288"/>
                <a:gd name="T39" fmla="*/ 23 h 356"/>
                <a:gd name="T40" fmla="*/ 265 w 288"/>
                <a:gd name="T41" fmla="*/ 0 h 356"/>
                <a:gd name="T42" fmla="*/ 242 w 288"/>
                <a:gd name="T43" fmla="*/ 23 h 356"/>
                <a:gd name="T44" fmla="*/ 283 w 288"/>
                <a:gd name="T45" fmla="*/ 23 h 356"/>
                <a:gd name="T46" fmla="*/ 265 w 288"/>
                <a:gd name="T47" fmla="*/ 41 h 356"/>
                <a:gd name="T48" fmla="*/ 248 w 288"/>
                <a:gd name="T49" fmla="*/ 23 h 356"/>
                <a:gd name="T50" fmla="*/ 265 w 288"/>
                <a:gd name="T51" fmla="*/ 6 h 356"/>
                <a:gd name="T52" fmla="*/ 283 w 288"/>
                <a:gd name="T53" fmla="*/ 2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356">
                  <a:moveTo>
                    <a:pt x="242" y="23"/>
                  </a:moveTo>
                  <a:cubicBezTo>
                    <a:pt x="242" y="29"/>
                    <a:pt x="244" y="33"/>
                    <a:pt x="247" y="37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1" y="132"/>
                    <a:pt x="221" y="132"/>
                    <a:pt x="221" y="132"/>
                  </a:cubicBezTo>
                  <a:cubicBezTo>
                    <a:pt x="37" y="316"/>
                    <a:pt x="37" y="316"/>
                    <a:pt x="37" y="316"/>
                  </a:cubicBezTo>
                  <a:cubicBezTo>
                    <a:pt x="33" y="312"/>
                    <a:pt x="28" y="311"/>
                    <a:pt x="22" y="311"/>
                  </a:cubicBezTo>
                  <a:cubicBezTo>
                    <a:pt x="10" y="311"/>
                    <a:pt x="0" y="321"/>
                    <a:pt x="0" y="333"/>
                  </a:cubicBezTo>
                  <a:cubicBezTo>
                    <a:pt x="0" y="346"/>
                    <a:pt x="10" y="356"/>
                    <a:pt x="22" y="356"/>
                  </a:cubicBezTo>
                  <a:cubicBezTo>
                    <a:pt x="35" y="356"/>
                    <a:pt x="45" y="346"/>
                    <a:pt x="45" y="333"/>
                  </a:cubicBezTo>
                  <a:cubicBezTo>
                    <a:pt x="45" y="328"/>
                    <a:pt x="43" y="323"/>
                    <a:pt x="40" y="319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5" y="134"/>
                    <a:pt x="226" y="134"/>
                    <a:pt x="226" y="134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55" y="44"/>
                    <a:pt x="260" y="46"/>
                    <a:pt x="265" y="46"/>
                  </a:cubicBezTo>
                  <a:cubicBezTo>
                    <a:pt x="278" y="46"/>
                    <a:pt x="288" y="36"/>
                    <a:pt x="288" y="23"/>
                  </a:cubicBezTo>
                  <a:cubicBezTo>
                    <a:pt x="288" y="11"/>
                    <a:pt x="278" y="0"/>
                    <a:pt x="265" y="0"/>
                  </a:cubicBezTo>
                  <a:cubicBezTo>
                    <a:pt x="253" y="0"/>
                    <a:pt x="242" y="11"/>
                    <a:pt x="242" y="23"/>
                  </a:cubicBezTo>
                  <a:close/>
                  <a:moveTo>
                    <a:pt x="283" y="23"/>
                  </a:moveTo>
                  <a:cubicBezTo>
                    <a:pt x="283" y="33"/>
                    <a:pt x="275" y="41"/>
                    <a:pt x="265" y="41"/>
                  </a:cubicBezTo>
                  <a:cubicBezTo>
                    <a:pt x="256" y="41"/>
                    <a:pt x="248" y="33"/>
                    <a:pt x="248" y="23"/>
                  </a:cubicBezTo>
                  <a:cubicBezTo>
                    <a:pt x="248" y="13"/>
                    <a:pt x="256" y="6"/>
                    <a:pt x="265" y="6"/>
                  </a:cubicBezTo>
                  <a:cubicBezTo>
                    <a:pt x="275" y="6"/>
                    <a:pt x="283" y="13"/>
                    <a:pt x="28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0" name="Freeform 132"/>
            <p:cNvSpPr>
              <a:spLocks noEditPoints="1"/>
            </p:cNvSpPr>
            <p:nvPr/>
          </p:nvSpPr>
          <p:spPr bwMode="auto">
            <a:xfrm>
              <a:off x="1511" y="2651"/>
              <a:ext cx="629" cy="923"/>
            </a:xfrm>
            <a:custGeom>
              <a:avLst/>
              <a:gdLst>
                <a:gd name="T0" fmla="*/ 219 w 666"/>
                <a:gd name="T1" fmla="*/ 847 h 977"/>
                <a:gd name="T2" fmla="*/ 219 w 666"/>
                <a:gd name="T3" fmla="*/ 505 h 977"/>
                <a:gd name="T4" fmla="*/ 219 w 666"/>
                <a:gd name="T5" fmla="*/ 504 h 977"/>
                <a:gd name="T6" fmla="*/ 219 w 666"/>
                <a:gd name="T7" fmla="*/ 503 h 977"/>
                <a:gd name="T8" fmla="*/ 168 w 666"/>
                <a:gd name="T9" fmla="*/ 452 h 977"/>
                <a:gd name="T10" fmla="*/ 168 w 666"/>
                <a:gd name="T11" fmla="*/ 88 h 977"/>
                <a:gd name="T12" fmla="*/ 168 w 666"/>
                <a:gd name="T13" fmla="*/ 87 h 977"/>
                <a:gd name="T14" fmla="*/ 167 w 666"/>
                <a:gd name="T15" fmla="*/ 87 h 977"/>
                <a:gd name="T16" fmla="*/ 101 w 666"/>
                <a:gd name="T17" fmla="*/ 21 h 977"/>
                <a:gd name="T18" fmla="*/ 101 w 666"/>
                <a:gd name="T19" fmla="*/ 20 h 977"/>
                <a:gd name="T20" fmla="*/ 100 w 666"/>
                <a:gd name="T21" fmla="*/ 20 h 977"/>
                <a:gd name="T22" fmla="*/ 100 w 666"/>
                <a:gd name="T23" fmla="*/ 20 h 977"/>
                <a:gd name="T24" fmla="*/ 45 w 666"/>
                <a:gd name="T25" fmla="*/ 20 h 977"/>
                <a:gd name="T26" fmla="*/ 23 w 666"/>
                <a:gd name="T27" fmla="*/ 0 h 977"/>
                <a:gd name="T28" fmla="*/ 0 w 666"/>
                <a:gd name="T29" fmla="*/ 23 h 977"/>
                <a:gd name="T30" fmla="*/ 23 w 666"/>
                <a:gd name="T31" fmla="*/ 46 h 977"/>
                <a:gd name="T32" fmla="*/ 45 w 666"/>
                <a:gd name="T33" fmla="*/ 25 h 977"/>
                <a:gd name="T34" fmla="*/ 98 w 666"/>
                <a:gd name="T35" fmla="*/ 25 h 977"/>
                <a:gd name="T36" fmla="*/ 163 w 666"/>
                <a:gd name="T37" fmla="*/ 89 h 977"/>
                <a:gd name="T38" fmla="*/ 163 w 666"/>
                <a:gd name="T39" fmla="*/ 453 h 977"/>
                <a:gd name="T40" fmla="*/ 163 w 666"/>
                <a:gd name="T41" fmla="*/ 454 h 977"/>
                <a:gd name="T42" fmla="*/ 163 w 666"/>
                <a:gd name="T43" fmla="*/ 455 h 977"/>
                <a:gd name="T44" fmla="*/ 214 w 666"/>
                <a:gd name="T45" fmla="*/ 506 h 977"/>
                <a:gd name="T46" fmla="*/ 214 w 666"/>
                <a:gd name="T47" fmla="*/ 848 h 977"/>
                <a:gd name="T48" fmla="*/ 214 w 666"/>
                <a:gd name="T49" fmla="*/ 849 h 977"/>
                <a:gd name="T50" fmla="*/ 215 w 666"/>
                <a:gd name="T51" fmla="*/ 850 h 977"/>
                <a:gd name="T52" fmla="*/ 342 w 666"/>
                <a:gd name="T53" fmla="*/ 976 h 977"/>
                <a:gd name="T54" fmla="*/ 342 w 666"/>
                <a:gd name="T55" fmla="*/ 977 h 977"/>
                <a:gd name="T56" fmla="*/ 343 w 666"/>
                <a:gd name="T57" fmla="*/ 977 h 977"/>
                <a:gd name="T58" fmla="*/ 478 w 666"/>
                <a:gd name="T59" fmla="*/ 977 h 977"/>
                <a:gd name="T60" fmla="*/ 479 w 666"/>
                <a:gd name="T61" fmla="*/ 977 h 977"/>
                <a:gd name="T62" fmla="*/ 480 w 666"/>
                <a:gd name="T63" fmla="*/ 976 h 977"/>
                <a:gd name="T64" fmla="*/ 553 w 666"/>
                <a:gd name="T65" fmla="*/ 903 h 977"/>
                <a:gd name="T66" fmla="*/ 621 w 666"/>
                <a:gd name="T67" fmla="*/ 903 h 977"/>
                <a:gd name="T68" fmla="*/ 643 w 666"/>
                <a:gd name="T69" fmla="*/ 923 h 977"/>
                <a:gd name="T70" fmla="*/ 666 w 666"/>
                <a:gd name="T71" fmla="*/ 900 h 977"/>
                <a:gd name="T72" fmla="*/ 643 w 666"/>
                <a:gd name="T73" fmla="*/ 878 h 977"/>
                <a:gd name="T74" fmla="*/ 621 w 666"/>
                <a:gd name="T75" fmla="*/ 898 h 977"/>
                <a:gd name="T76" fmla="*/ 552 w 666"/>
                <a:gd name="T77" fmla="*/ 898 h 977"/>
                <a:gd name="T78" fmla="*/ 551 w 666"/>
                <a:gd name="T79" fmla="*/ 898 h 977"/>
                <a:gd name="T80" fmla="*/ 550 w 666"/>
                <a:gd name="T81" fmla="*/ 899 h 977"/>
                <a:gd name="T82" fmla="*/ 477 w 666"/>
                <a:gd name="T83" fmla="*/ 972 h 977"/>
                <a:gd name="T84" fmla="*/ 344 w 666"/>
                <a:gd name="T85" fmla="*/ 972 h 977"/>
                <a:gd name="T86" fmla="*/ 219 w 666"/>
                <a:gd name="T87" fmla="*/ 847 h 977"/>
                <a:gd name="T88" fmla="*/ 23 w 666"/>
                <a:gd name="T89" fmla="*/ 40 h 977"/>
                <a:gd name="T90" fmla="*/ 5 w 666"/>
                <a:gd name="T91" fmla="*/ 23 h 977"/>
                <a:gd name="T92" fmla="*/ 23 w 666"/>
                <a:gd name="T93" fmla="*/ 5 h 977"/>
                <a:gd name="T94" fmla="*/ 40 w 666"/>
                <a:gd name="T95" fmla="*/ 23 h 977"/>
                <a:gd name="T96" fmla="*/ 23 w 666"/>
                <a:gd name="T97" fmla="*/ 40 h 977"/>
                <a:gd name="T98" fmla="*/ 643 w 666"/>
                <a:gd name="T99" fmla="*/ 883 h 977"/>
                <a:gd name="T100" fmla="*/ 661 w 666"/>
                <a:gd name="T101" fmla="*/ 900 h 977"/>
                <a:gd name="T102" fmla="*/ 643 w 666"/>
                <a:gd name="T103" fmla="*/ 918 h 977"/>
                <a:gd name="T104" fmla="*/ 626 w 666"/>
                <a:gd name="T105" fmla="*/ 900 h 977"/>
                <a:gd name="T106" fmla="*/ 643 w 666"/>
                <a:gd name="T107" fmla="*/ 883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977">
                  <a:moveTo>
                    <a:pt x="219" y="847"/>
                  </a:moveTo>
                  <a:cubicBezTo>
                    <a:pt x="219" y="505"/>
                    <a:pt x="219" y="505"/>
                    <a:pt x="219" y="505"/>
                  </a:cubicBezTo>
                  <a:cubicBezTo>
                    <a:pt x="219" y="505"/>
                    <a:pt x="219" y="504"/>
                    <a:pt x="219" y="504"/>
                  </a:cubicBezTo>
                  <a:cubicBezTo>
                    <a:pt x="219" y="504"/>
                    <a:pt x="219" y="503"/>
                    <a:pt x="219" y="503"/>
                  </a:cubicBezTo>
                  <a:cubicBezTo>
                    <a:pt x="168" y="452"/>
                    <a:pt x="168" y="452"/>
                    <a:pt x="168" y="452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68" y="88"/>
                    <a:pt x="168" y="88"/>
                    <a:pt x="168" y="87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ubicBezTo>
                    <a:pt x="34" y="46"/>
                    <a:pt x="44" y="37"/>
                    <a:pt x="45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453"/>
                    <a:pt x="163" y="453"/>
                    <a:pt x="163" y="453"/>
                  </a:cubicBezTo>
                  <a:cubicBezTo>
                    <a:pt x="163" y="454"/>
                    <a:pt x="163" y="454"/>
                    <a:pt x="163" y="454"/>
                  </a:cubicBezTo>
                  <a:cubicBezTo>
                    <a:pt x="163" y="455"/>
                    <a:pt x="163" y="455"/>
                    <a:pt x="163" y="455"/>
                  </a:cubicBezTo>
                  <a:cubicBezTo>
                    <a:pt x="214" y="506"/>
                    <a:pt x="214" y="506"/>
                    <a:pt x="214" y="506"/>
                  </a:cubicBezTo>
                  <a:cubicBezTo>
                    <a:pt x="214" y="848"/>
                    <a:pt x="214" y="848"/>
                    <a:pt x="214" y="848"/>
                  </a:cubicBezTo>
                  <a:cubicBezTo>
                    <a:pt x="214" y="848"/>
                    <a:pt x="214" y="848"/>
                    <a:pt x="214" y="849"/>
                  </a:cubicBezTo>
                  <a:cubicBezTo>
                    <a:pt x="214" y="849"/>
                    <a:pt x="215" y="849"/>
                    <a:pt x="215" y="850"/>
                  </a:cubicBezTo>
                  <a:cubicBezTo>
                    <a:pt x="342" y="976"/>
                    <a:pt x="342" y="976"/>
                    <a:pt x="342" y="976"/>
                  </a:cubicBezTo>
                  <a:cubicBezTo>
                    <a:pt x="342" y="976"/>
                    <a:pt x="342" y="977"/>
                    <a:pt x="342" y="977"/>
                  </a:cubicBezTo>
                  <a:cubicBezTo>
                    <a:pt x="343" y="977"/>
                    <a:pt x="343" y="977"/>
                    <a:pt x="343" y="977"/>
                  </a:cubicBezTo>
                  <a:cubicBezTo>
                    <a:pt x="478" y="977"/>
                    <a:pt x="478" y="977"/>
                    <a:pt x="478" y="977"/>
                  </a:cubicBezTo>
                  <a:cubicBezTo>
                    <a:pt x="478" y="977"/>
                    <a:pt x="479" y="977"/>
                    <a:pt x="479" y="977"/>
                  </a:cubicBezTo>
                  <a:cubicBezTo>
                    <a:pt x="479" y="977"/>
                    <a:pt x="480" y="976"/>
                    <a:pt x="480" y="976"/>
                  </a:cubicBezTo>
                  <a:cubicBezTo>
                    <a:pt x="553" y="903"/>
                    <a:pt x="553" y="903"/>
                    <a:pt x="553" y="903"/>
                  </a:cubicBezTo>
                  <a:cubicBezTo>
                    <a:pt x="621" y="903"/>
                    <a:pt x="621" y="903"/>
                    <a:pt x="621" y="903"/>
                  </a:cubicBezTo>
                  <a:cubicBezTo>
                    <a:pt x="622" y="914"/>
                    <a:pt x="631" y="923"/>
                    <a:pt x="643" y="923"/>
                  </a:cubicBezTo>
                  <a:cubicBezTo>
                    <a:pt x="656" y="923"/>
                    <a:pt x="666" y="913"/>
                    <a:pt x="666" y="900"/>
                  </a:cubicBezTo>
                  <a:cubicBezTo>
                    <a:pt x="666" y="888"/>
                    <a:pt x="656" y="878"/>
                    <a:pt x="643" y="878"/>
                  </a:cubicBezTo>
                  <a:cubicBezTo>
                    <a:pt x="631" y="878"/>
                    <a:pt x="622" y="886"/>
                    <a:pt x="621" y="898"/>
                  </a:cubicBezTo>
                  <a:cubicBezTo>
                    <a:pt x="552" y="898"/>
                    <a:pt x="552" y="898"/>
                    <a:pt x="552" y="898"/>
                  </a:cubicBezTo>
                  <a:cubicBezTo>
                    <a:pt x="551" y="898"/>
                    <a:pt x="551" y="898"/>
                    <a:pt x="551" y="898"/>
                  </a:cubicBezTo>
                  <a:cubicBezTo>
                    <a:pt x="550" y="898"/>
                    <a:pt x="550" y="898"/>
                    <a:pt x="550" y="899"/>
                  </a:cubicBezTo>
                  <a:cubicBezTo>
                    <a:pt x="477" y="972"/>
                    <a:pt x="477" y="972"/>
                    <a:pt x="477" y="972"/>
                  </a:cubicBezTo>
                  <a:cubicBezTo>
                    <a:pt x="344" y="972"/>
                    <a:pt x="344" y="972"/>
                    <a:pt x="344" y="972"/>
                  </a:cubicBezTo>
                  <a:lnTo>
                    <a:pt x="219" y="847"/>
                  </a:lnTo>
                  <a:close/>
                  <a:moveTo>
                    <a:pt x="23" y="40"/>
                  </a:moveTo>
                  <a:cubicBezTo>
                    <a:pt x="13" y="40"/>
                    <a:pt x="5" y="33"/>
                    <a:pt x="5" y="23"/>
                  </a:cubicBezTo>
                  <a:cubicBezTo>
                    <a:pt x="5" y="13"/>
                    <a:pt x="13" y="5"/>
                    <a:pt x="23" y="5"/>
                  </a:cubicBezTo>
                  <a:cubicBezTo>
                    <a:pt x="32" y="5"/>
                    <a:pt x="40" y="13"/>
                    <a:pt x="40" y="23"/>
                  </a:cubicBezTo>
                  <a:cubicBezTo>
                    <a:pt x="40" y="33"/>
                    <a:pt x="32" y="40"/>
                    <a:pt x="23" y="40"/>
                  </a:cubicBezTo>
                  <a:close/>
                  <a:moveTo>
                    <a:pt x="643" y="883"/>
                  </a:moveTo>
                  <a:cubicBezTo>
                    <a:pt x="653" y="883"/>
                    <a:pt x="661" y="891"/>
                    <a:pt x="661" y="900"/>
                  </a:cubicBezTo>
                  <a:cubicBezTo>
                    <a:pt x="661" y="910"/>
                    <a:pt x="653" y="918"/>
                    <a:pt x="643" y="918"/>
                  </a:cubicBezTo>
                  <a:cubicBezTo>
                    <a:pt x="633" y="918"/>
                    <a:pt x="626" y="910"/>
                    <a:pt x="626" y="900"/>
                  </a:cubicBezTo>
                  <a:cubicBezTo>
                    <a:pt x="626" y="891"/>
                    <a:pt x="633" y="883"/>
                    <a:pt x="643" y="8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1" name="Freeform 133"/>
            <p:cNvSpPr>
              <a:spLocks noEditPoints="1"/>
            </p:cNvSpPr>
            <p:nvPr/>
          </p:nvSpPr>
          <p:spPr bwMode="auto">
            <a:xfrm>
              <a:off x="1470" y="1248"/>
              <a:ext cx="362" cy="1148"/>
            </a:xfrm>
            <a:custGeom>
              <a:avLst/>
              <a:gdLst>
                <a:gd name="T0" fmla="*/ 25 w 383"/>
                <a:gd name="T1" fmla="*/ 1167 h 1217"/>
                <a:gd name="T2" fmla="*/ 0 w 383"/>
                <a:gd name="T3" fmla="*/ 1192 h 1217"/>
                <a:gd name="T4" fmla="*/ 25 w 383"/>
                <a:gd name="T5" fmla="*/ 1217 h 1217"/>
                <a:gd name="T6" fmla="*/ 50 w 383"/>
                <a:gd name="T7" fmla="*/ 1192 h 1217"/>
                <a:gd name="T8" fmla="*/ 46 w 383"/>
                <a:gd name="T9" fmla="*/ 1178 h 1217"/>
                <a:gd name="T10" fmla="*/ 328 w 383"/>
                <a:gd name="T11" fmla="*/ 897 h 1217"/>
                <a:gd name="T12" fmla="*/ 329 w 383"/>
                <a:gd name="T13" fmla="*/ 895 h 1217"/>
                <a:gd name="T14" fmla="*/ 329 w 383"/>
                <a:gd name="T15" fmla="*/ 893 h 1217"/>
                <a:gd name="T16" fmla="*/ 329 w 383"/>
                <a:gd name="T17" fmla="*/ 740 h 1217"/>
                <a:gd name="T18" fmla="*/ 362 w 383"/>
                <a:gd name="T19" fmla="*/ 707 h 1217"/>
                <a:gd name="T20" fmla="*/ 363 w 383"/>
                <a:gd name="T21" fmla="*/ 706 h 1217"/>
                <a:gd name="T22" fmla="*/ 363 w 383"/>
                <a:gd name="T23" fmla="*/ 704 h 1217"/>
                <a:gd name="T24" fmla="*/ 363 w 383"/>
                <a:gd name="T25" fmla="*/ 50 h 1217"/>
                <a:gd name="T26" fmla="*/ 383 w 383"/>
                <a:gd name="T27" fmla="*/ 25 h 1217"/>
                <a:gd name="T28" fmla="*/ 358 w 383"/>
                <a:gd name="T29" fmla="*/ 0 h 1217"/>
                <a:gd name="T30" fmla="*/ 333 w 383"/>
                <a:gd name="T31" fmla="*/ 25 h 1217"/>
                <a:gd name="T32" fmla="*/ 353 w 383"/>
                <a:gd name="T33" fmla="*/ 50 h 1217"/>
                <a:gd name="T34" fmla="*/ 353 w 383"/>
                <a:gd name="T35" fmla="*/ 702 h 1217"/>
                <a:gd name="T36" fmla="*/ 321 w 383"/>
                <a:gd name="T37" fmla="*/ 734 h 1217"/>
                <a:gd name="T38" fmla="*/ 319 w 383"/>
                <a:gd name="T39" fmla="*/ 736 h 1217"/>
                <a:gd name="T40" fmla="*/ 319 w 383"/>
                <a:gd name="T41" fmla="*/ 738 h 1217"/>
                <a:gd name="T42" fmla="*/ 319 w 383"/>
                <a:gd name="T43" fmla="*/ 891 h 1217"/>
                <a:gd name="T44" fmla="*/ 39 w 383"/>
                <a:gd name="T45" fmla="*/ 1171 h 1217"/>
                <a:gd name="T46" fmla="*/ 25 w 383"/>
                <a:gd name="T47" fmla="*/ 1167 h 1217"/>
                <a:gd name="T48" fmla="*/ 343 w 383"/>
                <a:gd name="T49" fmla="*/ 25 h 1217"/>
                <a:gd name="T50" fmla="*/ 358 w 383"/>
                <a:gd name="T51" fmla="*/ 10 h 1217"/>
                <a:gd name="T52" fmla="*/ 373 w 383"/>
                <a:gd name="T53" fmla="*/ 25 h 1217"/>
                <a:gd name="T54" fmla="*/ 358 w 383"/>
                <a:gd name="T55" fmla="*/ 41 h 1217"/>
                <a:gd name="T56" fmla="*/ 343 w 383"/>
                <a:gd name="T57" fmla="*/ 25 h 1217"/>
                <a:gd name="T58" fmla="*/ 25 w 383"/>
                <a:gd name="T59" fmla="*/ 1207 h 1217"/>
                <a:gd name="T60" fmla="*/ 10 w 383"/>
                <a:gd name="T61" fmla="*/ 1192 h 1217"/>
                <a:gd name="T62" fmla="*/ 25 w 383"/>
                <a:gd name="T63" fmla="*/ 1177 h 1217"/>
                <a:gd name="T64" fmla="*/ 36 w 383"/>
                <a:gd name="T65" fmla="*/ 1181 h 1217"/>
                <a:gd name="T66" fmla="*/ 40 w 383"/>
                <a:gd name="T67" fmla="*/ 1192 h 1217"/>
                <a:gd name="T68" fmla="*/ 25 w 383"/>
                <a:gd name="T69" fmla="*/ 120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3" h="1217">
                  <a:moveTo>
                    <a:pt x="25" y="1167"/>
                  </a:moveTo>
                  <a:cubicBezTo>
                    <a:pt x="11" y="1167"/>
                    <a:pt x="0" y="1178"/>
                    <a:pt x="0" y="1192"/>
                  </a:cubicBezTo>
                  <a:cubicBezTo>
                    <a:pt x="0" y="1206"/>
                    <a:pt x="11" y="1217"/>
                    <a:pt x="25" y="1217"/>
                  </a:cubicBezTo>
                  <a:cubicBezTo>
                    <a:pt x="39" y="1217"/>
                    <a:pt x="50" y="1206"/>
                    <a:pt x="50" y="1192"/>
                  </a:cubicBezTo>
                  <a:cubicBezTo>
                    <a:pt x="50" y="1187"/>
                    <a:pt x="49" y="1182"/>
                    <a:pt x="46" y="1178"/>
                  </a:cubicBezTo>
                  <a:cubicBezTo>
                    <a:pt x="328" y="897"/>
                    <a:pt x="328" y="897"/>
                    <a:pt x="328" y="897"/>
                  </a:cubicBezTo>
                  <a:cubicBezTo>
                    <a:pt x="328" y="896"/>
                    <a:pt x="328" y="896"/>
                    <a:pt x="329" y="895"/>
                  </a:cubicBezTo>
                  <a:cubicBezTo>
                    <a:pt x="329" y="894"/>
                    <a:pt x="329" y="894"/>
                    <a:pt x="329" y="893"/>
                  </a:cubicBezTo>
                  <a:cubicBezTo>
                    <a:pt x="329" y="740"/>
                    <a:pt x="329" y="740"/>
                    <a:pt x="329" y="740"/>
                  </a:cubicBezTo>
                  <a:cubicBezTo>
                    <a:pt x="362" y="707"/>
                    <a:pt x="362" y="707"/>
                    <a:pt x="362" y="707"/>
                  </a:cubicBezTo>
                  <a:cubicBezTo>
                    <a:pt x="362" y="707"/>
                    <a:pt x="363" y="706"/>
                    <a:pt x="363" y="706"/>
                  </a:cubicBezTo>
                  <a:cubicBezTo>
                    <a:pt x="363" y="705"/>
                    <a:pt x="363" y="704"/>
                    <a:pt x="363" y="704"/>
                  </a:cubicBezTo>
                  <a:cubicBezTo>
                    <a:pt x="363" y="50"/>
                    <a:pt x="363" y="50"/>
                    <a:pt x="363" y="50"/>
                  </a:cubicBezTo>
                  <a:cubicBezTo>
                    <a:pt x="375" y="48"/>
                    <a:pt x="383" y="38"/>
                    <a:pt x="383" y="25"/>
                  </a:cubicBezTo>
                  <a:cubicBezTo>
                    <a:pt x="383" y="12"/>
                    <a:pt x="372" y="0"/>
                    <a:pt x="358" y="0"/>
                  </a:cubicBezTo>
                  <a:cubicBezTo>
                    <a:pt x="344" y="0"/>
                    <a:pt x="333" y="12"/>
                    <a:pt x="333" y="25"/>
                  </a:cubicBezTo>
                  <a:cubicBezTo>
                    <a:pt x="333" y="38"/>
                    <a:pt x="342" y="48"/>
                    <a:pt x="353" y="50"/>
                  </a:cubicBezTo>
                  <a:cubicBezTo>
                    <a:pt x="353" y="702"/>
                    <a:pt x="353" y="702"/>
                    <a:pt x="353" y="702"/>
                  </a:cubicBezTo>
                  <a:cubicBezTo>
                    <a:pt x="321" y="734"/>
                    <a:pt x="321" y="734"/>
                    <a:pt x="321" y="734"/>
                  </a:cubicBezTo>
                  <a:cubicBezTo>
                    <a:pt x="320" y="735"/>
                    <a:pt x="320" y="735"/>
                    <a:pt x="319" y="736"/>
                  </a:cubicBezTo>
                  <a:cubicBezTo>
                    <a:pt x="319" y="736"/>
                    <a:pt x="319" y="737"/>
                    <a:pt x="319" y="738"/>
                  </a:cubicBezTo>
                  <a:cubicBezTo>
                    <a:pt x="319" y="891"/>
                    <a:pt x="319" y="891"/>
                    <a:pt x="319" y="891"/>
                  </a:cubicBezTo>
                  <a:cubicBezTo>
                    <a:pt x="39" y="1171"/>
                    <a:pt x="39" y="1171"/>
                    <a:pt x="39" y="1171"/>
                  </a:cubicBezTo>
                  <a:cubicBezTo>
                    <a:pt x="35" y="1168"/>
                    <a:pt x="30" y="1167"/>
                    <a:pt x="25" y="1167"/>
                  </a:cubicBezTo>
                  <a:close/>
                  <a:moveTo>
                    <a:pt x="343" y="25"/>
                  </a:moveTo>
                  <a:cubicBezTo>
                    <a:pt x="343" y="17"/>
                    <a:pt x="350" y="10"/>
                    <a:pt x="358" y="10"/>
                  </a:cubicBezTo>
                  <a:cubicBezTo>
                    <a:pt x="367" y="10"/>
                    <a:pt x="373" y="17"/>
                    <a:pt x="373" y="25"/>
                  </a:cubicBezTo>
                  <a:cubicBezTo>
                    <a:pt x="373" y="34"/>
                    <a:pt x="367" y="41"/>
                    <a:pt x="358" y="41"/>
                  </a:cubicBezTo>
                  <a:cubicBezTo>
                    <a:pt x="350" y="41"/>
                    <a:pt x="343" y="34"/>
                    <a:pt x="343" y="25"/>
                  </a:cubicBezTo>
                  <a:close/>
                  <a:moveTo>
                    <a:pt x="25" y="1207"/>
                  </a:moveTo>
                  <a:cubicBezTo>
                    <a:pt x="17" y="1207"/>
                    <a:pt x="10" y="1200"/>
                    <a:pt x="10" y="1192"/>
                  </a:cubicBezTo>
                  <a:cubicBezTo>
                    <a:pt x="10" y="1184"/>
                    <a:pt x="17" y="1177"/>
                    <a:pt x="25" y="1177"/>
                  </a:cubicBezTo>
                  <a:cubicBezTo>
                    <a:pt x="29" y="1177"/>
                    <a:pt x="33" y="1178"/>
                    <a:pt x="36" y="1181"/>
                  </a:cubicBezTo>
                  <a:cubicBezTo>
                    <a:pt x="39" y="1184"/>
                    <a:pt x="40" y="1188"/>
                    <a:pt x="40" y="1192"/>
                  </a:cubicBezTo>
                  <a:cubicBezTo>
                    <a:pt x="40" y="1200"/>
                    <a:pt x="33" y="1207"/>
                    <a:pt x="25" y="1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2" name="Freeform 134"/>
            <p:cNvSpPr>
              <a:spLocks noEditPoints="1"/>
            </p:cNvSpPr>
            <p:nvPr/>
          </p:nvSpPr>
          <p:spPr bwMode="auto">
            <a:xfrm>
              <a:off x="1388" y="1248"/>
              <a:ext cx="342" cy="579"/>
            </a:xfrm>
            <a:custGeom>
              <a:avLst/>
              <a:gdLst>
                <a:gd name="T0" fmla="*/ 49 w 362"/>
                <a:gd name="T1" fmla="*/ 309 h 613"/>
                <a:gd name="T2" fmla="*/ 48 w 362"/>
                <a:gd name="T3" fmla="*/ 310 h 613"/>
                <a:gd name="T4" fmla="*/ 48 w 362"/>
                <a:gd name="T5" fmla="*/ 311 h 613"/>
                <a:gd name="T6" fmla="*/ 48 w 362"/>
                <a:gd name="T7" fmla="*/ 460 h 613"/>
                <a:gd name="T8" fmla="*/ 21 w 362"/>
                <a:gd name="T9" fmla="*/ 488 h 613"/>
                <a:gd name="T10" fmla="*/ 21 w 362"/>
                <a:gd name="T11" fmla="*/ 488 h 613"/>
                <a:gd name="T12" fmla="*/ 20 w 362"/>
                <a:gd name="T13" fmla="*/ 489 h 613"/>
                <a:gd name="T14" fmla="*/ 20 w 362"/>
                <a:gd name="T15" fmla="*/ 489 h 613"/>
                <a:gd name="T16" fmla="*/ 20 w 362"/>
                <a:gd name="T17" fmla="*/ 490 h 613"/>
                <a:gd name="T18" fmla="*/ 20 w 362"/>
                <a:gd name="T19" fmla="*/ 568 h 613"/>
                <a:gd name="T20" fmla="*/ 0 w 362"/>
                <a:gd name="T21" fmla="*/ 591 h 613"/>
                <a:gd name="T22" fmla="*/ 23 w 362"/>
                <a:gd name="T23" fmla="*/ 613 h 613"/>
                <a:gd name="T24" fmla="*/ 45 w 362"/>
                <a:gd name="T25" fmla="*/ 591 h 613"/>
                <a:gd name="T26" fmla="*/ 25 w 362"/>
                <a:gd name="T27" fmla="*/ 568 h 613"/>
                <a:gd name="T28" fmla="*/ 25 w 362"/>
                <a:gd name="T29" fmla="*/ 491 h 613"/>
                <a:gd name="T30" fmla="*/ 53 w 362"/>
                <a:gd name="T31" fmla="*/ 463 h 613"/>
                <a:gd name="T32" fmla="*/ 53 w 362"/>
                <a:gd name="T33" fmla="*/ 463 h 613"/>
                <a:gd name="T34" fmla="*/ 53 w 362"/>
                <a:gd name="T35" fmla="*/ 462 h 613"/>
                <a:gd name="T36" fmla="*/ 53 w 362"/>
                <a:gd name="T37" fmla="*/ 461 h 613"/>
                <a:gd name="T38" fmla="*/ 53 w 362"/>
                <a:gd name="T39" fmla="*/ 461 h 613"/>
                <a:gd name="T40" fmla="*/ 53 w 362"/>
                <a:gd name="T41" fmla="*/ 312 h 613"/>
                <a:gd name="T42" fmla="*/ 325 w 362"/>
                <a:gd name="T43" fmla="*/ 40 h 613"/>
                <a:gd name="T44" fmla="*/ 339 w 362"/>
                <a:gd name="T45" fmla="*/ 45 h 613"/>
                <a:gd name="T46" fmla="*/ 362 w 362"/>
                <a:gd name="T47" fmla="*/ 23 h 613"/>
                <a:gd name="T48" fmla="*/ 339 w 362"/>
                <a:gd name="T49" fmla="*/ 0 h 613"/>
                <a:gd name="T50" fmla="*/ 317 w 362"/>
                <a:gd name="T51" fmla="*/ 23 h 613"/>
                <a:gd name="T52" fmla="*/ 322 w 362"/>
                <a:gd name="T53" fmla="*/ 37 h 613"/>
                <a:gd name="T54" fmla="*/ 49 w 362"/>
                <a:gd name="T55" fmla="*/ 309 h 613"/>
                <a:gd name="T56" fmla="*/ 339 w 362"/>
                <a:gd name="T57" fmla="*/ 5 h 613"/>
                <a:gd name="T58" fmla="*/ 357 w 362"/>
                <a:gd name="T59" fmla="*/ 23 h 613"/>
                <a:gd name="T60" fmla="*/ 339 w 362"/>
                <a:gd name="T61" fmla="*/ 40 h 613"/>
                <a:gd name="T62" fmla="*/ 327 w 362"/>
                <a:gd name="T63" fmla="*/ 35 h 613"/>
                <a:gd name="T64" fmla="*/ 322 w 362"/>
                <a:gd name="T65" fmla="*/ 23 h 613"/>
                <a:gd name="T66" fmla="*/ 339 w 362"/>
                <a:gd name="T67" fmla="*/ 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2" h="613">
                  <a:moveTo>
                    <a:pt x="49" y="309"/>
                  </a:moveTo>
                  <a:cubicBezTo>
                    <a:pt x="49" y="310"/>
                    <a:pt x="49" y="310"/>
                    <a:pt x="48" y="310"/>
                  </a:cubicBezTo>
                  <a:cubicBezTo>
                    <a:pt x="48" y="310"/>
                    <a:pt x="48" y="311"/>
                    <a:pt x="48" y="311"/>
                  </a:cubicBezTo>
                  <a:cubicBezTo>
                    <a:pt x="48" y="460"/>
                    <a:pt x="48" y="460"/>
                    <a:pt x="48" y="460"/>
                  </a:cubicBezTo>
                  <a:cubicBezTo>
                    <a:pt x="21" y="488"/>
                    <a:pt x="21" y="488"/>
                    <a:pt x="21" y="488"/>
                  </a:cubicBezTo>
                  <a:cubicBezTo>
                    <a:pt x="21" y="488"/>
                    <a:pt x="21" y="488"/>
                    <a:pt x="21" y="488"/>
                  </a:cubicBezTo>
                  <a:cubicBezTo>
                    <a:pt x="21" y="488"/>
                    <a:pt x="20" y="488"/>
                    <a:pt x="20" y="489"/>
                  </a:cubicBezTo>
                  <a:cubicBezTo>
                    <a:pt x="20" y="489"/>
                    <a:pt x="20" y="489"/>
                    <a:pt x="20" y="489"/>
                  </a:cubicBezTo>
                  <a:cubicBezTo>
                    <a:pt x="20" y="490"/>
                    <a:pt x="20" y="490"/>
                    <a:pt x="20" y="490"/>
                  </a:cubicBezTo>
                  <a:cubicBezTo>
                    <a:pt x="20" y="568"/>
                    <a:pt x="20" y="568"/>
                    <a:pt x="20" y="568"/>
                  </a:cubicBezTo>
                  <a:cubicBezTo>
                    <a:pt x="9" y="569"/>
                    <a:pt x="0" y="579"/>
                    <a:pt x="0" y="591"/>
                  </a:cubicBezTo>
                  <a:cubicBezTo>
                    <a:pt x="0" y="603"/>
                    <a:pt x="10" y="613"/>
                    <a:pt x="23" y="613"/>
                  </a:cubicBezTo>
                  <a:cubicBezTo>
                    <a:pt x="35" y="613"/>
                    <a:pt x="45" y="603"/>
                    <a:pt x="45" y="591"/>
                  </a:cubicBezTo>
                  <a:cubicBezTo>
                    <a:pt x="45" y="579"/>
                    <a:pt x="37" y="569"/>
                    <a:pt x="25" y="568"/>
                  </a:cubicBezTo>
                  <a:cubicBezTo>
                    <a:pt x="25" y="491"/>
                    <a:pt x="25" y="491"/>
                    <a:pt x="25" y="491"/>
                  </a:cubicBezTo>
                  <a:cubicBezTo>
                    <a:pt x="53" y="463"/>
                    <a:pt x="53" y="463"/>
                    <a:pt x="53" y="463"/>
                  </a:cubicBezTo>
                  <a:cubicBezTo>
                    <a:pt x="53" y="463"/>
                    <a:pt x="53" y="463"/>
                    <a:pt x="53" y="463"/>
                  </a:cubicBezTo>
                  <a:cubicBezTo>
                    <a:pt x="53" y="463"/>
                    <a:pt x="53" y="463"/>
                    <a:pt x="53" y="462"/>
                  </a:cubicBezTo>
                  <a:cubicBezTo>
                    <a:pt x="53" y="462"/>
                    <a:pt x="53" y="462"/>
                    <a:pt x="53" y="461"/>
                  </a:cubicBezTo>
                  <a:cubicBezTo>
                    <a:pt x="53" y="461"/>
                    <a:pt x="53" y="461"/>
                    <a:pt x="53" y="461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325" y="40"/>
                    <a:pt x="325" y="40"/>
                    <a:pt x="325" y="40"/>
                  </a:cubicBezTo>
                  <a:cubicBezTo>
                    <a:pt x="329" y="43"/>
                    <a:pt x="334" y="45"/>
                    <a:pt x="339" y="45"/>
                  </a:cubicBezTo>
                  <a:cubicBezTo>
                    <a:pt x="352" y="45"/>
                    <a:pt x="362" y="35"/>
                    <a:pt x="362" y="23"/>
                  </a:cubicBezTo>
                  <a:cubicBezTo>
                    <a:pt x="362" y="10"/>
                    <a:pt x="352" y="0"/>
                    <a:pt x="339" y="0"/>
                  </a:cubicBezTo>
                  <a:cubicBezTo>
                    <a:pt x="327" y="0"/>
                    <a:pt x="317" y="10"/>
                    <a:pt x="317" y="23"/>
                  </a:cubicBezTo>
                  <a:cubicBezTo>
                    <a:pt x="317" y="28"/>
                    <a:pt x="319" y="33"/>
                    <a:pt x="322" y="37"/>
                  </a:cubicBezTo>
                  <a:lnTo>
                    <a:pt x="49" y="309"/>
                  </a:lnTo>
                  <a:close/>
                  <a:moveTo>
                    <a:pt x="339" y="5"/>
                  </a:moveTo>
                  <a:cubicBezTo>
                    <a:pt x="349" y="5"/>
                    <a:pt x="357" y="13"/>
                    <a:pt x="357" y="23"/>
                  </a:cubicBezTo>
                  <a:cubicBezTo>
                    <a:pt x="357" y="32"/>
                    <a:pt x="349" y="40"/>
                    <a:pt x="339" y="40"/>
                  </a:cubicBezTo>
                  <a:cubicBezTo>
                    <a:pt x="335" y="40"/>
                    <a:pt x="330" y="38"/>
                    <a:pt x="327" y="35"/>
                  </a:cubicBezTo>
                  <a:cubicBezTo>
                    <a:pt x="324" y="32"/>
                    <a:pt x="322" y="27"/>
                    <a:pt x="322" y="23"/>
                  </a:cubicBezTo>
                  <a:cubicBezTo>
                    <a:pt x="322" y="13"/>
                    <a:pt x="330" y="5"/>
                    <a:pt x="33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1364" y="2459"/>
              <a:ext cx="487" cy="1252"/>
            </a:xfrm>
            <a:custGeom>
              <a:avLst/>
              <a:gdLst>
                <a:gd name="T0" fmla="*/ 492 w 515"/>
                <a:gd name="T1" fmla="*/ 1326 h 1326"/>
                <a:gd name="T2" fmla="*/ 515 w 515"/>
                <a:gd name="T3" fmla="*/ 1303 h 1326"/>
                <a:gd name="T4" fmla="*/ 492 w 515"/>
                <a:gd name="T5" fmla="*/ 1280 h 1326"/>
                <a:gd name="T6" fmla="*/ 478 w 515"/>
                <a:gd name="T7" fmla="*/ 1285 h 1326"/>
                <a:gd name="T8" fmla="*/ 245 w 515"/>
                <a:gd name="T9" fmla="*/ 1052 h 1326"/>
                <a:gd name="T10" fmla="*/ 245 w 515"/>
                <a:gd name="T11" fmla="*/ 546 h 1326"/>
                <a:gd name="T12" fmla="*/ 245 w 515"/>
                <a:gd name="T13" fmla="*/ 545 h 1326"/>
                <a:gd name="T14" fmla="*/ 245 w 515"/>
                <a:gd name="T15" fmla="*/ 544 h 1326"/>
                <a:gd name="T16" fmla="*/ 114 w 515"/>
                <a:gd name="T17" fmla="*/ 414 h 1326"/>
                <a:gd name="T18" fmla="*/ 114 w 515"/>
                <a:gd name="T19" fmla="*/ 23 h 1326"/>
                <a:gd name="T20" fmla="*/ 111 w 515"/>
                <a:gd name="T21" fmla="*/ 21 h 1326"/>
                <a:gd name="T22" fmla="*/ 46 w 515"/>
                <a:gd name="T23" fmla="*/ 21 h 1326"/>
                <a:gd name="T24" fmla="*/ 23 w 515"/>
                <a:gd name="T25" fmla="*/ 0 h 1326"/>
                <a:gd name="T26" fmla="*/ 0 w 515"/>
                <a:gd name="T27" fmla="*/ 23 h 1326"/>
                <a:gd name="T28" fmla="*/ 23 w 515"/>
                <a:gd name="T29" fmla="*/ 46 h 1326"/>
                <a:gd name="T30" fmla="*/ 46 w 515"/>
                <a:gd name="T31" fmla="*/ 26 h 1326"/>
                <a:gd name="T32" fmla="*/ 109 w 515"/>
                <a:gd name="T33" fmla="*/ 26 h 1326"/>
                <a:gd name="T34" fmla="*/ 109 w 515"/>
                <a:gd name="T35" fmla="*/ 415 h 1326"/>
                <a:gd name="T36" fmla="*/ 109 w 515"/>
                <a:gd name="T37" fmla="*/ 416 h 1326"/>
                <a:gd name="T38" fmla="*/ 109 w 515"/>
                <a:gd name="T39" fmla="*/ 416 h 1326"/>
                <a:gd name="T40" fmla="*/ 240 w 515"/>
                <a:gd name="T41" fmla="*/ 547 h 1326"/>
                <a:gd name="T42" fmla="*/ 240 w 515"/>
                <a:gd name="T43" fmla="*/ 1053 h 1326"/>
                <a:gd name="T44" fmla="*/ 240 w 515"/>
                <a:gd name="T45" fmla="*/ 1054 h 1326"/>
                <a:gd name="T46" fmla="*/ 241 w 515"/>
                <a:gd name="T47" fmla="*/ 1055 h 1326"/>
                <a:gd name="T48" fmla="*/ 475 w 515"/>
                <a:gd name="T49" fmla="*/ 1289 h 1326"/>
                <a:gd name="T50" fmla="*/ 470 w 515"/>
                <a:gd name="T51" fmla="*/ 1303 h 1326"/>
                <a:gd name="T52" fmla="*/ 492 w 515"/>
                <a:gd name="T53" fmla="*/ 1326 h 1326"/>
                <a:gd name="T54" fmla="*/ 23 w 515"/>
                <a:gd name="T55" fmla="*/ 41 h 1326"/>
                <a:gd name="T56" fmla="*/ 6 w 515"/>
                <a:gd name="T57" fmla="*/ 23 h 1326"/>
                <a:gd name="T58" fmla="*/ 23 w 515"/>
                <a:gd name="T59" fmla="*/ 6 h 1326"/>
                <a:gd name="T60" fmla="*/ 41 w 515"/>
                <a:gd name="T61" fmla="*/ 23 h 1326"/>
                <a:gd name="T62" fmla="*/ 23 w 515"/>
                <a:gd name="T63" fmla="*/ 41 h 1326"/>
                <a:gd name="T64" fmla="*/ 480 w 515"/>
                <a:gd name="T65" fmla="*/ 1290 h 1326"/>
                <a:gd name="T66" fmla="*/ 492 w 515"/>
                <a:gd name="T67" fmla="*/ 1285 h 1326"/>
                <a:gd name="T68" fmla="*/ 510 w 515"/>
                <a:gd name="T69" fmla="*/ 1303 h 1326"/>
                <a:gd name="T70" fmla="*/ 492 w 515"/>
                <a:gd name="T71" fmla="*/ 1321 h 1326"/>
                <a:gd name="T72" fmla="*/ 475 w 515"/>
                <a:gd name="T73" fmla="*/ 1303 h 1326"/>
                <a:gd name="T74" fmla="*/ 480 w 515"/>
                <a:gd name="T75" fmla="*/ 129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5" h="1326">
                  <a:moveTo>
                    <a:pt x="492" y="1326"/>
                  </a:moveTo>
                  <a:cubicBezTo>
                    <a:pt x="505" y="1326"/>
                    <a:pt x="515" y="1315"/>
                    <a:pt x="515" y="1303"/>
                  </a:cubicBezTo>
                  <a:cubicBezTo>
                    <a:pt x="515" y="1290"/>
                    <a:pt x="505" y="1280"/>
                    <a:pt x="492" y="1280"/>
                  </a:cubicBezTo>
                  <a:cubicBezTo>
                    <a:pt x="487" y="1280"/>
                    <a:pt x="482" y="1282"/>
                    <a:pt x="478" y="1285"/>
                  </a:cubicBezTo>
                  <a:cubicBezTo>
                    <a:pt x="245" y="1052"/>
                    <a:pt x="245" y="1052"/>
                    <a:pt x="245" y="1052"/>
                  </a:cubicBezTo>
                  <a:cubicBezTo>
                    <a:pt x="245" y="546"/>
                    <a:pt x="245" y="546"/>
                    <a:pt x="245" y="546"/>
                  </a:cubicBezTo>
                  <a:cubicBezTo>
                    <a:pt x="245" y="546"/>
                    <a:pt x="245" y="545"/>
                    <a:pt x="245" y="545"/>
                  </a:cubicBezTo>
                  <a:cubicBezTo>
                    <a:pt x="245" y="545"/>
                    <a:pt x="245" y="544"/>
                    <a:pt x="245" y="544"/>
                  </a:cubicBezTo>
                  <a:cubicBezTo>
                    <a:pt x="114" y="414"/>
                    <a:pt x="114" y="414"/>
                    <a:pt x="114" y="41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2"/>
                    <a:pt x="113" y="21"/>
                    <a:pt x="111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36"/>
                    <a:pt x="11" y="46"/>
                    <a:pt x="23" y="46"/>
                  </a:cubicBezTo>
                  <a:cubicBezTo>
                    <a:pt x="35" y="46"/>
                    <a:pt x="45" y="37"/>
                    <a:pt x="46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415"/>
                    <a:pt x="109" y="415"/>
                    <a:pt x="109" y="415"/>
                  </a:cubicBezTo>
                  <a:cubicBezTo>
                    <a:pt x="109" y="415"/>
                    <a:pt x="109" y="415"/>
                    <a:pt x="109" y="416"/>
                  </a:cubicBezTo>
                  <a:cubicBezTo>
                    <a:pt x="109" y="416"/>
                    <a:pt x="109" y="416"/>
                    <a:pt x="109" y="416"/>
                  </a:cubicBezTo>
                  <a:cubicBezTo>
                    <a:pt x="240" y="547"/>
                    <a:pt x="240" y="547"/>
                    <a:pt x="240" y="547"/>
                  </a:cubicBezTo>
                  <a:cubicBezTo>
                    <a:pt x="240" y="1053"/>
                    <a:pt x="240" y="1053"/>
                    <a:pt x="240" y="1053"/>
                  </a:cubicBezTo>
                  <a:cubicBezTo>
                    <a:pt x="240" y="1054"/>
                    <a:pt x="240" y="1054"/>
                    <a:pt x="240" y="1054"/>
                  </a:cubicBezTo>
                  <a:cubicBezTo>
                    <a:pt x="240" y="1055"/>
                    <a:pt x="241" y="1055"/>
                    <a:pt x="241" y="1055"/>
                  </a:cubicBezTo>
                  <a:cubicBezTo>
                    <a:pt x="475" y="1289"/>
                    <a:pt x="475" y="1289"/>
                    <a:pt x="475" y="1289"/>
                  </a:cubicBezTo>
                  <a:cubicBezTo>
                    <a:pt x="471" y="1293"/>
                    <a:pt x="470" y="1298"/>
                    <a:pt x="470" y="1303"/>
                  </a:cubicBezTo>
                  <a:cubicBezTo>
                    <a:pt x="470" y="1315"/>
                    <a:pt x="480" y="1326"/>
                    <a:pt x="492" y="1326"/>
                  </a:cubicBezTo>
                  <a:close/>
                  <a:moveTo>
                    <a:pt x="23" y="41"/>
                  </a:moveTo>
                  <a:cubicBezTo>
                    <a:pt x="14" y="41"/>
                    <a:pt x="6" y="33"/>
                    <a:pt x="6" y="23"/>
                  </a:cubicBezTo>
                  <a:cubicBezTo>
                    <a:pt x="6" y="13"/>
                    <a:pt x="14" y="6"/>
                    <a:pt x="23" y="6"/>
                  </a:cubicBezTo>
                  <a:cubicBezTo>
                    <a:pt x="33" y="6"/>
                    <a:pt x="41" y="13"/>
                    <a:pt x="41" y="23"/>
                  </a:cubicBezTo>
                  <a:cubicBezTo>
                    <a:pt x="41" y="33"/>
                    <a:pt x="33" y="41"/>
                    <a:pt x="23" y="41"/>
                  </a:cubicBezTo>
                  <a:close/>
                  <a:moveTo>
                    <a:pt x="480" y="1290"/>
                  </a:moveTo>
                  <a:cubicBezTo>
                    <a:pt x="483" y="1287"/>
                    <a:pt x="488" y="1285"/>
                    <a:pt x="492" y="1285"/>
                  </a:cubicBezTo>
                  <a:cubicBezTo>
                    <a:pt x="502" y="1285"/>
                    <a:pt x="510" y="1293"/>
                    <a:pt x="510" y="1303"/>
                  </a:cubicBezTo>
                  <a:cubicBezTo>
                    <a:pt x="510" y="1313"/>
                    <a:pt x="502" y="1321"/>
                    <a:pt x="492" y="1321"/>
                  </a:cubicBezTo>
                  <a:cubicBezTo>
                    <a:pt x="483" y="1321"/>
                    <a:pt x="475" y="1313"/>
                    <a:pt x="475" y="1303"/>
                  </a:cubicBezTo>
                  <a:cubicBezTo>
                    <a:pt x="475" y="1298"/>
                    <a:pt x="477" y="1294"/>
                    <a:pt x="480" y="12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4" name="Freeform 136"/>
            <p:cNvSpPr>
              <a:spLocks noEditPoints="1"/>
            </p:cNvSpPr>
            <p:nvPr/>
          </p:nvSpPr>
          <p:spPr bwMode="auto">
            <a:xfrm>
              <a:off x="1341" y="1271"/>
              <a:ext cx="256" cy="416"/>
            </a:xfrm>
            <a:custGeom>
              <a:avLst/>
              <a:gdLst>
                <a:gd name="T0" fmla="*/ 0 w 271"/>
                <a:gd name="T1" fmla="*/ 418 h 441"/>
                <a:gd name="T2" fmla="*/ 23 w 271"/>
                <a:gd name="T3" fmla="*/ 441 h 441"/>
                <a:gd name="T4" fmla="*/ 45 w 271"/>
                <a:gd name="T5" fmla="*/ 418 h 441"/>
                <a:gd name="T6" fmla="*/ 25 w 271"/>
                <a:gd name="T7" fmla="*/ 396 h 441"/>
                <a:gd name="T8" fmla="*/ 25 w 271"/>
                <a:gd name="T9" fmla="*/ 249 h 441"/>
                <a:gd name="T10" fmla="*/ 234 w 271"/>
                <a:gd name="T11" fmla="*/ 40 h 441"/>
                <a:gd name="T12" fmla="*/ 248 w 271"/>
                <a:gd name="T13" fmla="*/ 45 h 441"/>
                <a:gd name="T14" fmla="*/ 271 w 271"/>
                <a:gd name="T15" fmla="*/ 23 h 441"/>
                <a:gd name="T16" fmla="*/ 248 w 271"/>
                <a:gd name="T17" fmla="*/ 0 h 441"/>
                <a:gd name="T18" fmla="*/ 225 w 271"/>
                <a:gd name="T19" fmla="*/ 23 h 441"/>
                <a:gd name="T20" fmla="*/ 230 w 271"/>
                <a:gd name="T21" fmla="*/ 37 h 441"/>
                <a:gd name="T22" fmla="*/ 21 w 271"/>
                <a:gd name="T23" fmla="*/ 246 h 441"/>
                <a:gd name="T24" fmla="*/ 20 w 271"/>
                <a:gd name="T25" fmla="*/ 247 h 441"/>
                <a:gd name="T26" fmla="*/ 20 w 271"/>
                <a:gd name="T27" fmla="*/ 248 h 441"/>
                <a:gd name="T28" fmla="*/ 20 w 271"/>
                <a:gd name="T29" fmla="*/ 396 h 441"/>
                <a:gd name="T30" fmla="*/ 0 w 271"/>
                <a:gd name="T31" fmla="*/ 418 h 441"/>
                <a:gd name="T32" fmla="*/ 248 w 271"/>
                <a:gd name="T33" fmla="*/ 5 h 441"/>
                <a:gd name="T34" fmla="*/ 266 w 271"/>
                <a:gd name="T35" fmla="*/ 23 h 441"/>
                <a:gd name="T36" fmla="*/ 248 w 271"/>
                <a:gd name="T37" fmla="*/ 40 h 441"/>
                <a:gd name="T38" fmla="*/ 236 w 271"/>
                <a:gd name="T39" fmla="*/ 35 h 441"/>
                <a:gd name="T40" fmla="*/ 230 w 271"/>
                <a:gd name="T41" fmla="*/ 23 h 441"/>
                <a:gd name="T42" fmla="*/ 248 w 271"/>
                <a:gd name="T43" fmla="*/ 5 h 441"/>
                <a:gd name="T44" fmla="*/ 23 w 271"/>
                <a:gd name="T45" fmla="*/ 401 h 441"/>
                <a:gd name="T46" fmla="*/ 40 w 271"/>
                <a:gd name="T47" fmla="*/ 418 h 441"/>
                <a:gd name="T48" fmla="*/ 23 w 271"/>
                <a:gd name="T49" fmla="*/ 436 h 441"/>
                <a:gd name="T50" fmla="*/ 5 w 271"/>
                <a:gd name="T51" fmla="*/ 418 h 441"/>
                <a:gd name="T52" fmla="*/ 23 w 271"/>
                <a:gd name="T53" fmla="*/ 40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441">
                  <a:moveTo>
                    <a:pt x="0" y="418"/>
                  </a:moveTo>
                  <a:cubicBezTo>
                    <a:pt x="0" y="431"/>
                    <a:pt x="10" y="441"/>
                    <a:pt x="23" y="441"/>
                  </a:cubicBezTo>
                  <a:cubicBezTo>
                    <a:pt x="35" y="441"/>
                    <a:pt x="45" y="431"/>
                    <a:pt x="45" y="418"/>
                  </a:cubicBezTo>
                  <a:cubicBezTo>
                    <a:pt x="45" y="407"/>
                    <a:pt x="36" y="397"/>
                    <a:pt x="25" y="396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34" y="40"/>
                    <a:pt x="234" y="40"/>
                    <a:pt x="234" y="40"/>
                  </a:cubicBezTo>
                  <a:cubicBezTo>
                    <a:pt x="238" y="44"/>
                    <a:pt x="243" y="45"/>
                    <a:pt x="248" y="45"/>
                  </a:cubicBezTo>
                  <a:cubicBezTo>
                    <a:pt x="261" y="45"/>
                    <a:pt x="271" y="35"/>
                    <a:pt x="271" y="23"/>
                  </a:cubicBezTo>
                  <a:cubicBezTo>
                    <a:pt x="271" y="10"/>
                    <a:pt x="261" y="0"/>
                    <a:pt x="248" y="0"/>
                  </a:cubicBezTo>
                  <a:cubicBezTo>
                    <a:pt x="235" y="0"/>
                    <a:pt x="225" y="10"/>
                    <a:pt x="225" y="23"/>
                  </a:cubicBezTo>
                  <a:cubicBezTo>
                    <a:pt x="225" y="28"/>
                    <a:pt x="227" y="33"/>
                    <a:pt x="230" y="37"/>
                  </a:cubicBezTo>
                  <a:cubicBezTo>
                    <a:pt x="21" y="246"/>
                    <a:pt x="21" y="246"/>
                    <a:pt x="21" y="246"/>
                  </a:cubicBezTo>
                  <a:cubicBezTo>
                    <a:pt x="20" y="246"/>
                    <a:pt x="20" y="247"/>
                    <a:pt x="20" y="247"/>
                  </a:cubicBezTo>
                  <a:cubicBezTo>
                    <a:pt x="20" y="247"/>
                    <a:pt x="20" y="248"/>
                    <a:pt x="20" y="248"/>
                  </a:cubicBezTo>
                  <a:cubicBezTo>
                    <a:pt x="20" y="396"/>
                    <a:pt x="20" y="396"/>
                    <a:pt x="20" y="396"/>
                  </a:cubicBezTo>
                  <a:cubicBezTo>
                    <a:pt x="9" y="397"/>
                    <a:pt x="0" y="407"/>
                    <a:pt x="0" y="418"/>
                  </a:cubicBezTo>
                  <a:close/>
                  <a:moveTo>
                    <a:pt x="248" y="5"/>
                  </a:moveTo>
                  <a:cubicBezTo>
                    <a:pt x="258" y="5"/>
                    <a:pt x="266" y="13"/>
                    <a:pt x="266" y="23"/>
                  </a:cubicBezTo>
                  <a:cubicBezTo>
                    <a:pt x="266" y="32"/>
                    <a:pt x="258" y="40"/>
                    <a:pt x="248" y="40"/>
                  </a:cubicBezTo>
                  <a:cubicBezTo>
                    <a:pt x="243" y="40"/>
                    <a:pt x="239" y="38"/>
                    <a:pt x="236" y="35"/>
                  </a:cubicBezTo>
                  <a:cubicBezTo>
                    <a:pt x="232" y="32"/>
                    <a:pt x="230" y="27"/>
                    <a:pt x="230" y="23"/>
                  </a:cubicBezTo>
                  <a:cubicBezTo>
                    <a:pt x="230" y="13"/>
                    <a:pt x="238" y="5"/>
                    <a:pt x="248" y="5"/>
                  </a:cubicBezTo>
                  <a:close/>
                  <a:moveTo>
                    <a:pt x="23" y="401"/>
                  </a:moveTo>
                  <a:cubicBezTo>
                    <a:pt x="32" y="401"/>
                    <a:pt x="40" y="409"/>
                    <a:pt x="40" y="418"/>
                  </a:cubicBezTo>
                  <a:cubicBezTo>
                    <a:pt x="40" y="428"/>
                    <a:pt x="32" y="436"/>
                    <a:pt x="23" y="436"/>
                  </a:cubicBezTo>
                  <a:cubicBezTo>
                    <a:pt x="13" y="436"/>
                    <a:pt x="5" y="428"/>
                    <a:pt x="5" y="418"/>
                  </a:cubicBezTo>
                  <a:cubicBezTo>
                    <a:pt x="5" y="409"/>
                    <a:pt x="13" y="401"/>
                    <a:pt x="23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5" name="Freeform 137"/>
            <p:cNvSpPr>
              <a:spLocks noEditPoints="1"/>
            </p:cNvSpPr>
            <p:nvPr/>
          </p:nvSpPr>
          <p:spPr bwMode="auto">
            <a:xfrm>
              <a:off x="1337" y="3058"/>
              <a:ext cx="286" cy="710"/>
            </a:xfrm>
            <a:custGeom>
              <a:avLst/>
              <a:gdLst>
                <a:gd name="T0" fmla="*/ 280 w 303"/>
                <a:gd name="T1" fmla="*/ 707 h 752"/>
                <a:gd name="T2" fmla="*/ 266 w 303"/>
                <a:gd name="T3" fmla="*/ 712 h 752"/>
                <a:gd name="T4" fmla="*/ 112 w 303"/>
                <a:gd name="T5" fmla="*/ 558 h 752"/>
                <a:gd name="T6" fmla="*/ 112 w 303"/>
                <a:gd name="T7" fmla="*/ 355 h 752"/>
                <a:gd name="T8" fmla="*/ 112 w 303"/>
                <a:gd name="T9" fmla="*/ 354 h 752"/>
                <a:gd name="T10" fmla="*/ 112 w 303"/>
                <a:gd name="T11" fmla="*/ 354 h 752"/>
                <a:gd name="T12" fmla="*/ 91 w 303"/>
                <a:gd name="T13" fmla="*/ 333 h 752"/>
                <a:gd name="T14" fmla="*/ 91 w 303"/>
                <a:gd name="T15" fmla="*/ 88 h 752"/>
                <a:gd name="T16" fmla="*/ 91 w 303"/>
                <a:gd name="T17" fmla="*/ 87 h 752"/>
                <a:gd name="T18" fmla="*/ 90 w 303"/>
                <a:gd name="T19" fmla="*/ 86 h 752"/>
                <a:gd name="T20" fmla="*/ 41 w 303"/>
                <a:gd name="T21" fmla="*/ 37 h 752"/>
                <a:gd name="T22" fmla="*/ 46 w 303"/>
                <a:gd name="T23" fmla="*/ 23 h 752"/>
                <a:gd name="T24" fmla="*/ 23 w 303"/>
                <a:gd name="T25" fmla="*/ 0 h 752"/>
                <a:gd name="T26" fmla="*/ 0 w 303"/>
                <a:gd name="T27" fmla="*/ 23 h 752"/>
                <a:gd name="T28" fmla="*/ 23 w 303"/>
                <a:gd name="T29" fmla="*/ 46 h 752"/>
                <a:gd name="T30" fmla="*/ 37 w 303"/>
                <a:gd name="T31" fmla="*/ 41 h 752"/>
                <a:gd name="T32" fmla="*/ 86 w 303"/>
                <a:gd name="T33" fmla="*/ 89 h 752"/>
                <a:gd name="T34" fmla="*/ 86 w 303"/>
                <a:gd name="T35" fmla="*/ 334 h 752"/>
                <a:gd name="T36" fmla="*/ 86 w 303"/>
                <a:gd name="T37" fmla="*/ 335 h 752"/>
                <a:gd name="T38" fmla="*/ 87 w 303"/>
                <a:gd name="T39" fmla="*/ 336 h 752"/>
                <a:gd name="T40" fmla="*/ 107 w 303"/>
                <a:gd name="T41" fmla="*/ 357 h 752"/>
                <a:gd name="T42" fmla="*/ 107 w 303"/>
                <a:gd name="T43" fmla="*/ 559 h 752"/>
                <a:gd name="T44" fmla="*/ 107 w 303"/>
                <a:gd name="T45" fmla="*/ 560 h 752"/>
                <a:gd name="T46" fmla="*/ 108 w 303"/>
                <a:gd name="T47" fmla="*/ 561 h 752"/>
                <a:gd name="T48" fmla="*/ 263 w 303"/>
                <a:gd name="T49" fmla="*/ 715 h 752"/>
                <a:gd name="T50" fmla="*/ 258 w 303"/>
                <a:gd name="T51" fmla="*/ 729 h 752"/>
                <a:gd name="T52" fmla="*/ 280 w 303"/>
                <a:gd name="T53" fmla="*/ 752 h 752"/>
                <a:gd name="T54" fmla="*/ 303 w 303"/>
                <a:gd name="T55" fmla="*/ 729 h 752"/>
                <a:gd name="T56" fmla="*/ 280 w 303"/>
                <a:gd name="T57" fmla="*/ 707 h 752"/>
                <a:gd name="T58" fmla="*/ 35 w 303"/>
                <a:gd name="T59" fmla="*/ 35 h 752"/>
                <a:gd name="T60" fmla="*/ 23 w 303"/>
                <a:gd name="T61" fmla="*/ 40 h 752"/>
                <a:gd name="T62" fmla="*/ 5 w 303"/>
                <a:gd name="T63" fmla="*/ 23 h 752"/>
                <a:gd name="T64" fmla="*/ 23 w 303"/>
                <a:gd name="T65" fmla="*/ 5 h 752"/>
                <a:gd name="T66" fmla="*/ 41 w 303"/>
                <a:gd name="T67" fmla="*/ 23 h 752"/>
                <a:gd name="T68" fmla="*/ 35 w 303"/>
                <a:gd name="T69" fmla="*/ 35 h 752"/>
                <a:gd name="T70" fmla="*/ 280 w 303"/>
                <a:gd name="T71" fmla="*/ 747 h 752"/>
                <a:gd name="T72" fmla="*/ 263 w 303"/>
                <a:gd name="T73" fmla="*/ 729 h 752"/>
                <a:gd name="T74" fmla="*/ 268 w 303"/>
                <a:gd name="T75" fmla="*/ 717 h 752"/>
                <a:gd name="T76" fmla="*/ 280 w 303"/>
                <a:gd name="T77" fmla="*/ 712 h 752"/>
                <a:gd name="T78" fmla="*/ 298 w 303"/>
                <a:gd name="T79" fmla="*/ 729 h 752"/>
                <a:gd name="T80" fmla="*/ 280 w 303"/>
                <a:gd name="T81" fmla="*/ 747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3" h="752">
                  <a:moveTo>
                    <a:pt x="280" y="707"/>
                  </a:moveTo>
                  <a:cubicBezTo>
                    <a:pt x="275" y="707"/>
                    <a:pt x="270" y="709"/>
                    <a:pt x="266" y="712"/>
                  </a:cubicBezTo>
                  <a:cubicBezTo>
                    <a:pt x="112" y="558"/>
                    <a:pt x="112" y="558"/>
                    <a:pt x="112" y="558"/>
                  </a:cubicBezTo>
                  <a:cubicBezTo>
                    <a:pt x="112" y="355"/>
                    <a:pt x="112" y="355"/>
                    <a:pt x="112" y="355"/>
                  </a:cubicBezTo>
                  <a:cubicBezTo>
                    <a:pt x="112" y="355"/>
                    <a:pt x="112" y="355"/>
                    <a:pt x="112" y="354"/>
                  </a:cubicBezTo>
                  <a:cubicBezTo>
                    <a:pt x="112" y="354"/>
                    <a:pt x="112" y="354"/>
                    <a:pt x="112" y="354"/>
                  </a:cubicBezTo>
                  <a:cubicBezTo>
                    <a:pt x="91" y="333"/>
                    <a:pt x="91" y="333"/>
                    <a:pt x="91" y="333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1" y="88"/>
                    <a:pt x="91" y="87"/>
                  </a:cubicBezTo>
                  <a:cubicBezTo>
                    <a:pt x="91" y="87"/>
                    <a:pt x="91" y="87"/>
                    <a:pt x="90" y="8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4" y="33"/>
                    <a:pt x="46" y="28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ubicBezTo>
                    <a:pt x="28" y="46"/>
                    <a:pt x="33" y="44"/>
                    <a:pt x="37" y="41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334"/>
                    <a:pt x="86" y="334"/>
                    <a:pt x="86" y="334"/>
                  </a:cubicBezTo>
                  <a:cubicBezTo>
                    <a:pt x="86" y="335"/>
                    <a:pt x="86" y="335"/>
                    <a:pt x="86" y="335"/>
                  </a:cubicBezTo>
                  <a:cubicBezTo>
                    <a:pt x="86" y="336"/>
                    <a:pt x="86" y="336"/>
                    <a:pt x="87" y="336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07" y="559"/>
                    <a:pt x="107" y="559"/>
                    <a:pt x="107" y="559"/>
                  </a:cubicBezTo>
                  <a:cubicBezTo>
                    <a:pt x="107" y="559"/>
                    <a:pt x="107" y="560"/>
                    <a:pt x="107" y="560"/>
                  </a:cubicBezTo>
                  <a:cubicBezTo>
                    <a:pt x="107" y="560"/>
                    <a:pt x="108" y="560"/>
                    <a:pt x="108" y="561"/>
                  </a:cubicBezTo>
                  <a:cubicBezTo>
                    <a:pt x="263" y="715"/>
                    <a:pt x="263" y="715"/>
                    <a:pt x="263" y="715"/>
                  </a:cubicBezTo>
                  <a:cubicBezTo>
                    <a:pt x="259" y="719"/>
                    <a:pt x="258" y="724"/>
                    <a:pt x="258" y="729"/>
                  </a:cubicBezTo>
                  <a:cubicBezTo>
                    <a:pt x="258" y="742"/>
                    <a:pt x="268" y="752"/>
                    <a:pt x="280" y="752"/>
                  </a:cubicBezTo>
                  <a:cubicBezTo>
                    <a:pt x="293" y="752"/>
                    <a:pt x="303" y="742"/>
                    <a:pt x="303" y="729"/>
                  </a:cubicBezTo>
                  <a:cubicBezTo>
                    <a:pt x="303" y="717"/>
                    <a:pt x="293" y="707"/>
                    <a:pt x="280" y="707"/>
                  </a:cubicBezTo>
                  <a:close/>
                  <a:moveTo>
                    <a:pt x="35" y="35"/>
                  </a:moveTo>
                  <a:cubicBezTo>
                    <a:pt x="32" y="39"/>
                    <a:pt x="28" y="40"/>
                    <a:pt x="23" y="40"/>
                  </a:cubicBezTo>
                  <a:cubicBezTo>
                    <a:pt x="13" y="40"/>
                    <a:pt x="5" y="33"/>
                    <a:pt x="5" y="23"/>
                  </a:cubicBezTo>
                  <a:cubicBezTo>
                    <a:pt x="5" y="13"/>
                    <a:pt x="13" y="5"/>
                    <a:pt x="23" y="5"/>
                  </a:cubicBezTo>
                  <a:cubicBezTo>
                    <a:pt x="33" y="5"/>
                    <a:pt x="41" y="13"/>
                    <a:pt x="41" y="23"/>
                  </a:cubicBezTo>
                  <a:cubicBezTo>
                    <a:pt x="41" y="27"/>
                    <a:pt x="39" y="32"/>
                    <a:pt x="35" y="35"/>
                  </a:cubicBezTo>
                  <a:close/>
                  <a:moveTo>
                    <a:pt x="280" y="747"/>
                  </a:moveTo>
                  <a:cubicBezTo>
                    <a:pt x="271" y="747"/>
                    <a:pt x="263" y="739"/>
                    <a:pt x="263" y="729"/>
                  </a:cubicBezTo>
                  <a:cubicBezTo>
                    <a:pt x="263" y="725"/>
                    <a:pt x="265" y="720"/>
                    <a:pt x="268" y="717"/>
                  </a:cubicBezTo>
                  <a:cubicBezTo>
                    <a:pt x="271" y="714"/>
                    <a:pt x="276" y="712"/>
                    <a:pt x="280" y="712"/>
                  </a:cubicBezTo>
                  <a:cubicBezTo>
                    <a:pt x="290" y="712"/>
                    <a:pt x="298" y="720"/>
                    <a:pt x="298" y="729"/>
                  </a:cubicBezTo>
                  <a:cubicBezTo>
                    <a:pt x="298" y="739"/>
                    <a:pt x="290" y="747"/>
                    <a:pt x="280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6" name="Freeform 138"/>
            <p:cNvSpPr>
              <a:spLocks/>
            </p:cNvSpPr>
            <p:nvPr/>
          </p:nvSpPr>
          <p:spPr bwMode="auto">
            <a:xfrm>
              <a:off x="1291" y="2100"/>
              <a:ext cx="100" cy="503"/>
            </a:xfrm>
            <a:custGeom>
              <a:avLst/>
              <a:gdLst>
                <a:gd name="T0" fmla="*/ 21 w 106"/>
                <a:gd name="T1" fmla="*/ 291 h 533"/>
                <a:gd name="T2" fmla="*/ 20 w 106"/>
                <a:gd name="T3" fmla="*/ 292 h 533"/>
                <a:gd name="T4" fmla="*/ 20 w 106"/>
                <a:gd name="T5" fmla="*/ 293 h 533"/>
                <a:gd name="T6" fmla="*/ 20 w 106"/>
                <a:gd name="T7" fmla="*/ 487 h 533"/>
                <a:gd name="T8" fmla="*/ 0 w 106"/>
                <a:gd name="T9" fmla="*/ 510 h 533"/>
                <a:gd name="T10" fmla="*/ 23 w 106"/>
                <a:gd name="T11" fmla="*/ 533 h 533"/>
                <a:gd name="T12" fmla="*/ 46 w 106"/>
                <a:gd name="T13" fmla="*/ 510 h 533"/>
                <a:gd name="T14" fmla="*/ 25 w 106"/>
                <a:gd name="T15" fmla="*/ 487 h 533"/>
                <a:gd name="T16" fmla="*/ 25 w 106"/>
                <a:gd name="T17" fmla="*/ 294 h 533"/>
                <a:gd name="T18" fmla="*/ 85 w 106"/>
                <a:gd name="T19" fmla="*/ 235 h 533"/>
                <a:gd name="T20" fmla="*/ 85 w 106"/>
                <a:gd name="T21" fmla="*/ 234 h 533"/>
                <a:gd name="T22" fmla="*/ 85 w 106"/>
                <a:gd name="T23" fmla="*/ 233 h 533"/>
                <a:gd name="T24" fmla="*/ 85 w 106"/>
                <a:gd name="T25" fmla="*/ 232 h 533"/>
                <a:gd name="T26" fmla="*/ 85 w 106"/>
                <a:gd name="T27" fmla="*/ 45 h 533"/>
                <a:gd name="T28" fmla="*/ 106 w 106"/>
                <a:gd name="T29" fmla="*/ 23 h 533"/>
                <a:gd name="T30" fmla="*/ 83 w 106"/>
                <a:gd name="T31" fmla="*/ 0 h 533"/>
                <a:gd name="T32" fmla="*/ 60 w 106"/>
                <a:gd name="T33" fmla="*/ 23 h 533"/>
                <a:gd name="T34" fmla="*/ 80 w 106"/>
                <a:gd name="T35" fmla="*/ 45 h 533"/>
                <a:gd name="T36" fmla="*/ 80 w 106"/>
                <a:gd name="T37" fmla="*/ 232 h 533"/>
                <a:gd name="T38" fmla="*/ 21 w 106"/>
                <a:gd name="T39" fmla="*/ 291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33">
                  <a:moveTo>
                    <a:pt x="21" y="291"/>
                  </a:moveTo>
                  <a:cubicBezTo>
                    <a:pt x="21" y="291"/>
                    <a:pt x="21" y="292"/>
                    <a:pt x="20" y="292"/>
                  </a:cubicBezTo>
                  <a:cubicBezTo>
                    <a:pt x="20" y="292"/>
                    <a:pt x="20" y="293"/>
                    <a:pt x="20" y="293"/>
                  </a:cubicBezTo>
                  <a:cubicBezTo>
                    <a:pt x="20" y="487"/>
                    <a:pt x="20" y="487"/>
                    <a:pt x="20" y="487"/>
                  </a:cubicBezTo>
                  <a:cubicBezTo>
                    <a:pt x="9" y="489"/>
                    <a:pt x="0" y="498"/>
                    <a:pt x="0" y="510"/>
                  </a:cubicBezTo>
                  <a:cubicBezTo>
                    <a:pt x="0" y="522"/>
                    <a:pt x="10" y="533"/>
                    <a:pt x="23" y="533"/>
                  </a:cubicBezTo>
                  <a:cubicBezTo>
                    <a:pt x="35" y="533"/>
                    <a:pt x="46" y="522"/>
                    <a:pt x="46" y="510"/>
                  </a:cubicBezTo>
                  <a:cubicBezTo>
                    <a:pt x="46" y="498"/>
                    <a:pt x="37" y="489"/>
                    <a:pt x="25" y="487"/>
                  </a:cubicBezTo>
                  <a:cubicBezTo>
                    <a:pt x="25" y="294"/>
                    <a:pt x="25" y="294"/>
                    <a:pt x="25" y="294"/>
                  </a:cubicBezTo>
                  <a:cubicBezTo>
                    <a:pt x="85" y="235"/>
                    <a:pt x="85" y="235"/>
                    <a:pt x="85" y="235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3"/>
                    <a:pt x="85" y="233"/>
                    <a:pt x="85" y="233"/>
                  </a:cubicBezTo>
                  <a:cubicBezTo>
                    <a:pt x="85" y="232"/>
                    <a:pt x="85" y="232"/>
                    <a:pt x="85" y="232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97" y="44"/>
                    <a:pt x="106" y="34"/>
                    <a:pt x="106" y="23"/>
                  </a:cubicBezTo>
                  <a:cubicBezTo>
                    <a:pt x="106" y="10"/>
                    <a:pt x="95" y="0"/>
                    <a:pt x="83" y="0"/>
                  </a:cubicBezTo>
                  <a:cubicBezTo>
                    <a:pt x="70" y="0"/>
                    <a:pt x="60" y="10"/>
                    <a:pt x="60" y="23"/>
                  </a:cubicBezTo>
                  <a:cubicBezTo>
                    <a:pt x="60" y="34"/>
                    <a:pt x="69" y="44"/>
                    <a:pt x="80" y="45"/>
                  </a:cubicBezTo>
                  <a:cubicBezTo>
                    <a:pt x="80" y="232"/>
                    <a:pt x="80" y="232"/>
                    <a:pt x="80" y="232"/>
                  </a:cubicBezTo>
                  <a:lnTo>
                    <a:pt x="21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7" name="Freeform 139"/>
            <p:cNvSpPr>
              <a:spLocks noEditPoints="1"/>
            </p:cNvSpPr>
            <p:nvPr/>
          </p:nvSpPr>
          <p:spPr bwMode="auto">
            <a:xfrm>
              <a:off x="1241" y="1613"/>
              <a:ext cx="488" cy="427"/>
            </a:xfrm>
            <a:custGeom>
              <a:avLst/>
              <a:gdLst>
                <a:gd name="T0" fmla="*/ 23 w 516"/>
                <a:gd name="T1" fmla="*/ 379 h 452"/>
                <a:gd name="T2" fmla="*/ 0 w 516"/>
                <a:gd name="T3" fmla="*/ 402 h 452"/>
                <a:gd name="T4" fmla="*/ 23 w 516"/>
                <a:gd name="T5" fmla="*/ 425 h 452"/>
                <a:gd name="T6" fmla="*/ 37 w 516"/>
                <a:gd name="T7" fmla="*/ 420 h 452"/>
                <a:gd name="T8" fmla="*/ 68 w 516"/>
                <a:gd name="T9" fmla="*/ 451 h 452"/>
                <a:gd name="T10" fmla="*/ 68 w 516"/>
                <a:gd name="T11" fmla="*/ 451 h 452"/>
                <a:gd name="T12" fmla="*/ 69 w 516"/>
                <a:gd name="T13" fmla="*/ 452 h 452"/>
                <a:gd name="T14" fmla="*/ 70 w 516"/>
                <a:gd name="T15" fmla="*/ 452 h 452"/>
                <a:gd name="T16" fmla="*/ 191 w 516"/>
                <a:gd name="T17" fmla="*/ 452 h 452"/>
                <a:gd name="T18" fmla="*/ 192 w 516"/>
                <a:gd name="T19" fmla="*/ 452 h 452"/>
                <a:gd name="T20" fmla="*/ 193 w 516"/>
                <a:gd name="T21" fmla="*/ 451 h 452"/>
                <a:gd name="T22" fmla="*/ 495 w 516"/>
                <a:gd name="T23" fmla="*/ 149 h 452"/>
                <a:gd name="T24" fmla="*/ 496 w 516"/>
                <a:gd name="T25" fmla="*/ 149 h 452"/>
                <a:gd name="T26" fmla="*/ 496 w 516"/>
                <a:gd name="T27" fmla="*/ 148 h 452"/>
                <a:gd name="T28" fmla="*/ 496 w 516"/>
                <a:gd name="T29" fmla="*/ 45 h 452"/>
                <a:gd name="T30" fmla="*/ 516 w 516"/>
                <a:gd name="T31" fmla="*/ 23 h 452"/>
                <a:gd name="T32" fmla="*/ 493 w 516"/>
                <a:gd name="T33" fmla="*/ 0 h 452"/>
                <a:gd name="T34" fmla="*/ 470 w 516"/>
                <a:gd name="T35" fmla="*/ 23 h 452"/>
                <a:gd name="T36" fmla="*/ 491 w 516"/>
                <a:gd name="T37" fmla="*/ 45 h 452"/>
                <a:gd name="T38" fmla="*/ 491 w 516"/>
                <a:gd name="T39" fmla="*/ 146 h 452"/>
                <a:gd name="T40" fmla="*/ 190 w 516"/>
                <a:gd name="T41" fmla="*/ 447 h 452"/>
                <a:gd name="T42" fmla="*/ 71 w 516"/>
                <a:gd name="T43" fmla="*/ 447 h 452"/>
                <a:gd name="T44" fmla="*/ 40 w 516"/>
                <a:gd name="T45" fmla="*/ 416 h 452"/>
                <a:gd name="T46" fmla="*/ 45 w 516"/>
                <a:gd name="T47" fmla="*/ 402 h 452"/>
                <a:gd name="T48" fmla="*/ 23 w 516"/>
                <a:gd name="T49" fmla="*/ 379 h 452"/>
                <a:gd name="T50" fmla="*/ 35 w 516"/>
                <a:gd name="T51" fmla="*/ 415 h 452"/>
                <a:gd name="T52" fmla="*/ 23 w 516"/>
                <a:gd name="T53" fmla="*/ 420 h 452"/>
                <a:gd name="T54" fmla="*/ 5 w 516"/>
                <a:gd name="T55" fmla="*/ 402 h 452"/>
                <a:gd name="T56" fmla="*/ 23 w 516"/>
                <a:gd name="T57" fmla="*/ 385 h 452"/>
                <a:gd name="T58" fmla="*/ 40 w 516"/>
                <a:gd name="T59" fmla="*/ 402 h 452"/>
                <a:gd name="T60" fmla="*/ 35 w 516"/>
                <a:gd name="T61" fmla="*/ 41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6" h="452">
                  <a:moveTo>
                    <a:pt x="23" y="379"/>
                  </a:moveTo>
                  <a:cubicBezTo>
                    <a:pt x="10" y="379"/>
                    <a:pt x="0" y="390"/>
                    <a:pt x="0" y="402"/>
                  </a:cubicBezTo>
                  <a:cubicBezTo>
                    <a:pt x="0" y="415"/>
                    <a:pt x="10" y="425"/>
                    <a:pt x="23" y="425"/>
                  </a:cubicBezTo>
                  <a:cubicBezTo>
                    <a:pt x="28" y="425"/>
                    <a:pt x="33" y="423"/>
                    <a:pt x="37" y="420"/>
                  </a:cubicBezTo>
                  <a:cubicBezTo>
                    <a:pt x="68" y="451"/>
                    <a:pt x="68" y="451"/>
                    <a:pt x="68" y="451"/>
                  </a:cubicBezTo>
                  <a:cubicBezTo>
                    <a:pt x="68" y="451"/>
                    <a:pt x="68" y="451"/>
                    <a:pt x="68" y="451"/>
                  </a:cubicBezTo>
                  <a:cubicBezTo>
                    <a:pt x="68" y="452"/>
                    <a:pt x="69" y="452"/>
                    <a:pt x="69" y="452"/>
                  </a:cubicBezTo>
                  <a:cubicBezTo>
                    <a:pt x="69" y="452"/>
                    <a:pt x="70" y="452"/>
                    <a:pt x="70" y="452"/>
                  </a:cubicBezTo>
                  <a:cubicBezTo>
                    <a:pt x="191" y="452"/>
                    <a:pt x="191" y="452"/>
                    <a:pt x="191" y="452"/>
                  </a:cubicBezTo>
                  <a:cubicBezTo>
                    <a:pt x="191" y="452"/>
                    <a:pt x="192" y="452"/>
                    <a:pt x="192" y="452"/>
                  </a:cubicBezTo>
                  <a:cubicBezTo>
                    <a:pt x="192" y="452"/>
                    <a:pt x="193" y="452"/>
                    <a:pt x="193" y="451"/>
                  </a:cubicBezTo>
                  <a:cubicBezTo>
                    <a:pt x="495" y="149"/>
                    <a:pt x="495" y="149"/>
                    <a:pt x="495" y="149"/>
                  </a:cubicBezTo>
                  <a:cubicBezTo>
                    <a:pt x="495" y="149"/>
                    <a:pt x="495" y="149"/>
                    <a:pt x="496" y="149"/>
                  </a:cubicBezTo>
                  <a:cubicBezTo>
                    <a:pt x="496" y="148"/>
                    <a:pt x="496" y="148"/>
                    <a:pt x="496" y="148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507" y="44"/>
                    <a:pt x="516" y="34"/>
                    <a:pt x="516" y="23"/>
                  </a:cubicBezTo>
                  <a:cubicBezTo>
                    <a:pt x="516" y="10"/>
                    <a:pt x="506" y="0"/>
                    <a:pt x="493" y="0"/>
                  </a:cubicBezTo>
                  <a:cubicBezTo>
                    <a:pt x="481" y="0"/>
                    <a:pt x="470" y="10"/>
                    <a:pt x="470" y="23"/>
                  </a:cubicBezTo>
                  <a:cubicBezTo>
                    <a:pt x="470" y="34"/>
                    <a:pt x="479" y="44"/>
                    <a:pt x="491" y="45"/>
                  </a:cubicBezTo>
                  <a:cubicBezTo>
                    <a:pt x="491" y="146"/>
                    <a:pt x="491" y="146"/>
                    <a:pt x="491" y="146"/>
                  </a:cubicBezTo>
                  <a:cubicBezTo>
                    <a:pt x="190" y="447"/>
                    <a:pt x="190" y="447"/>
                    <a:pt x="190" y="447"/>
                  </a:cubicBezTo>
                  <a:cubicBezTo>
                    <a:pt x="71" y="447"/>
                    <a:pt x="71" y="447"/>
                    <a:pt x="71" y="447"/>
                  </a:cubicBezTo>
                  <a:cubicBezTo>
                    <a:pt x="40" y="416"/>
                    <a:pt x="40" y="416"/>
                    <a:pt x="40" y="416"/>
                  </a:cubicBezTo>
                  <a:cubicBezTo>
                    <a:pt x="44" y="412"/>
                    <a:pt x="45" y="407"/>
                    <a:pt x="45" y="402"/>
                  </a:cubicBezTo>
                  <a:cubicBezTo>
                    <a:pt x="45" y="390"/>
                    <a:pt x="35" y="379"/>
                    <a:pt x="23" y="379"/>
                  </a:cubicBezTo>
                  <a:close/>
                  <a:moveTo>
                    <a:pt x="35" y="415"/>
                  </a:moveTo>
                  <a:cubicBezTo>
                    <a:pt x="32" y="418"/>
                    <a:pt x="27" y="420"/>
                    <a:pt x="23" y="420"/>
                  </a:cubicBezTo>
                  <a:cubicBezTo>
                    <a:pt x="13" y="420"/>
                    <a:pt x="5" y="412"/>
                    <a:pt x="5" y="402"/>
                  </a:cubicBezTo>
                  <a:cubicBezTo>
                    <a:pt x="5" y="393"/>
                    <a:pt x="13" y="385"/>
                    <a:pt x="23" y="385"/>
                  </a:cubicBezTo>
                  <a:cubicBezTo>
                    <a:pt x="32" y="385"/>
                    <a:pt x="40" y="393"/>
                    <a:pt x="40" y="402"/>
                  </a:cubicBezTo>
                  <a:cubicBezTo>
                    <a:pt x="40" y="407"/>
                    <a:pt x="38" y="411"/>
                    <a:pt x="35" y="4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8" name="Freeform 140"/>
            <p:cNvSpPr>
              <a:spLocks noEditPoints="1"/>
            </p:cNvSpPr>
            <p:nvPr/>
          </p:nvSpPr>
          <p:spPr bwMode="auto">
            <a:xfrm>
              <a:off x="1190" y="2565"/>
              <a:ext cx="346" cy="936"/>
            </a:xfrm>
            <a:custGeom>
              <a:avLst/>
              <a:gdLst>
                <a:gd name="T0" fmla="*/ 316 w 366"/>
                <a:gd name="T1" fmla="*/ 966 h 992"/>
                <a:gd name="T2" fmla="*/ 341 w 366"/>
                <a:gd name="T3" fmla="*/ 992 h 992"/>
                <a:gd name="T4" fmla="*/ 366 w 366"/>
                <a:gd name="T5" fmla="*/ 966 h 992"/>
                <a:gd name="T6" fmla="*/ 346 w 366"/>
                <a:gd name="T7" fmla="*/ 942 h 992"/>
                <a:gd name="T8" fmla="*/ 346 w 366"/>
                <a:gd name="T9" fmla="*/ 445 h 992"/>
                <a:gd name="T10" fmla="*/ 346 w 366"/>
                <a:gd name="T11" fmla="*/ 443 h 992"/>
                <a:gd name="T12" fmla="*/ 345 w 366"/>
                <a:gd name="T13" fmla="*/ 442 h 992"/>
                <a:gd name="T14" fmla="*/ 31 w 366"/>
                <a:gd name="T15" fmla="*/ 128 h 992"/>
                <a:gd name="T16" fmla="*/ 31 w 366"/>
                <a:gd name="T17" fmla="*/ 50 h 992"/>
                <a:gd name="T18" fmla="*/ 51 w 366"/>
                <a:gd name="T19" fmla="*/ 25 h 992"/>
                <a:gd name="T20" fmla="*/ 26 w 366"/>
                <a:gd name="T21" fmla="*/ 0 h 992"/>
                <a:gd name="T22" fmla="*/ 0 w 366"/>
                <a:gd name="T23" fmla="*/ 25 h 992"/>
                <a:gd name="T24" fmla="*/ 21 w 366"/>
                <a:gd name="T25" fmla="*/ 50 h 992"/>
                <a:gd name="T26" fmla="*/ 21 w 366"/>
                <a:gd name="T27" fmla="*/ 130 h 992"/>
                <a:gd name="T28" fmla="*/ 21 w 366"/>
                <a:gd name="T29" fmla="*/ 132 h 992"/>
                <a:gd name="T30" fmla="*/ 22 w 366"/>
                <a:gd name="T31" fmla="*/ 133 h 992"/>
                <a:gd name="T32" fmla="*/ 336 w 366"/>
                <a:gd name="T33" fmla="*/ 447 h 992"/>
                <a:gd name="T34" fmla="*/ 336 w 366"/>
                <a:gd name="T35" fmla="*/ 942 h 992"/>
                <a:gd name="T36" fmla="*/ 316 w 366"/>
                <a:gd name="T37" fmla="*/ 966 h 992"/>
                <a:gd name="T38" fmla="*/ 341 w 366"/>
                <a:gd name="T39" fmla="*/ 951 h 992"/>
                <a:gd name="T40" fmla="*/ 356 w 366"/>
                <a:gd name="T41" fmla="*/ 966 h 992"/>
                <a:gd name="T42" fmla="*/ 341 w 366"/>
                <a:gd name="T43" fmla="*/ 982 h 992"/>
                <a:gd name="T44" fmla="*/ 326 w 366"/>
                <a:gd name="T45" fmla="*/ 966 h 992"/>
                <a:gd name="T46" fmla="*/ 341 w 366"/>
                <a:gd name="T47" fmla="*/ 951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6" h="992">
                  <a:moveTo>
                    <a:pt x="316" y="966"/>
                  </a:moveTo>
                  <a:cubicBezTo>
                    <a:pt x="316" y="980"/>
                    <a:pt x="327" y="992"/>
                    <a:pt x="341" y="992"/>
                  </a:cubicBezTo>
                  <a:cubicBezTo>
                    <a:pt x="355" y="992"/>
                    <a:pt x="366" y="980"/>
                    <a:pt x="366" y="966"/>
                  </a:cubicBezTo>
                  <a:cubicBezTo>
                    <a:pt x="366" y="954"/>
                    <a:pt x="357" y="944"/>
                    <a:pt x="346" y="942"/>
                  </a:cubicBezTo>
                  <a:cubicBezTo>
                    <a:pt x="346" y="445"/>
                    <a:pt x="346" y="445"/>
                    <a:pt x="346" y="445"/>
                  </a:cubicBezTo>
                  <a:cubicBezTo>
                    <a:pt x="346" y="445"/>
                    <a:pt x="346" y="444"/>
                    <a:pt x="346" y="443"/>
                  </a:cubicBezTo>
                  <a:cubicBezTo>
                    <a:pt x="345" y="443"/>
                    <a:pt x="345" y="442"/>
                    <a:pt x="345" y="442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42" y="48"/>
                    <a:pt x="51" y="38"/>
                    <a:pt x="51" y="25"/>
                  </a:cubicBezTo>
                  <a:cubicBezTo>
                    <a:pt x="51" y="12"/>
                    <a:pt x="40" y="0"/>
                    <a:pt x="26" y="0"/>
                  </a:cubicBezTo>
                  <a:cubicBezTo>
                    <a:pt x="12" y="0"/>
                    <a:pt x="0" y="12"/>
                    <a:pt x="0" y="25"/>
                  </a:cubicBezTo>
                  <a:cubicBezTo>
                    <a:pt x="0" y="38"/>
                    <a:pt x="9" y="48"/>
                    <a:pt x="21" y="50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31"/>
                    <a:pt x="21" y="131"/>
                    <a:pt x="21" y="132"/>
                  </a:cubicBezTo>
                  <a:cubicBezTo>
                    <a:pt x="21" y="132"/>
                    <a:pt x="22" y="133"/>
                    <a:pt x="22" y="133"/>
                  </a:cubicBezTo>
                  <a:cubicBezTo>
                    <a:pt x="336" y="447"/>
                    <a:pt x="336" y="447"/>
                    <a:pt x="336" y="447"/>
                  </a:cubicBezTo>
                  <a:cubicBezTo>
                    <a:pt x="336" y="942"/>
                    <a:pt x="336" y="942"/>
                    <a:pt x="336" y="942"/>
                  </a:cubicBezTo>
                  <a:cubicBezTo>
                    <a:pt x="324" y="944"/>
                    <a:pt x="316" y="954"/>
                    <a:pt x="316" y="966"/>
                  </a:cubicBezTo>
                  <a:close/>
                  <a:moveTo>
                    <a:pt x="341" y="951"/>
                  </a:moveTo>
                  <a:cubicBezTo>
                    <a:pt x="349" y="951"/>
                    <a:pt x="356" y="958"/>
                    <a:pt x="356" y="966"/>
                  </a:cubicBezTo>
                  <a:cubicBezTo>
                    <a:pt x="356" y="975"/>
                    <a:pt x="349" y="982"/>
                    <a:pt x="341" y="982"/>
                  </a:cubicBezTo>
                  <a:cubicBezTo>
                    <a:pt x="333" y="982"/>
                    <a:pt x="326" y="975"/>
                    <a:pt x="326" y="966"/>
                  </a:cubicBezTo>
                  <a:cubicBezTo>
                    <a:pt x="326" y="958"/>
                    <a:pt x="333" y="951"/>
                    <a:pt x="341" y="9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9" name="Freeform 141"/>
            <p:cNvSpPr>
              <a:spLocks/>
            </p:cNvSpPr>
            <p:nvPr/>
          </p:nvSpPr>
          <p:spPr bwMode="auto">
            <a:xfrm>
              <a:off x="1050" y="2662"/>
              <a:ext cx="396" cy="393"/>
            </a:xfrm>
            <a:custGeom>
              <a:avLst/>
              <a:gdLst>
                <a:gd name="T0" fmla="*/ 374 w 420"/>
                <a:gd name="T1" fmla="*/ 394 h 417"/>
                <a:gd name="T2" fmla="*/ 397 w 420"/>
                <a:gd name="T3" fmla="*/ 417 h 417"/>
                <a:gd name="T4" fmla="*/ 420 w 420"/>
                <a:gd name="T5" fmla="*/ 394 h 417"/>
                <a:gd name="T6" fmla="*/ 397 w 420"/>
                <a:gd name="T7" fmla="*/ 371 h 417"/>
                <a:gd name="T8" fmla="*/ 383 w 420"/>
                <a:gd name="T9" fmla="*/ 376 h 417"/>
                <a:gd name="T10" fmla="*/ 42 w 420"/>
                <a:gd name="T11" fmla="*/ 35 h 417"/>
                <a:gd name="T12" fmla="*/ 46 w 420"/>
                <a:gd name="T13" fmla="*/ 23 h 417"/>
                <a:gd name="T14" fmla="*/ 23 w 420"/>
                <a:gd name="T15" fmla="*/ 0 h 417"/>
                <a:gd name="T16" fmla="*/ 0 w 420"/>
                <a:gd name="T17" fmla="*/ 23 h 417"/>
                <a:gd name="T18" fmla="*/ 23 w 420"/>
                <a:gd name="T19" fmla="*/ 45 h 417"/>
                <a:gd name="T20" fmla="*/ 38 w 420"/>
                <a:gd name="T21" fmla="*/ 39 h 417"/>
                <a:gd name="T22" fmla="*/ 379 w 420"/>
                <a:gd name="T23" fmla="*/ 380 h 417"/>
                <a:gd name="T24" fmla="*/ 374 w 420"/>
                <a:gd name="T25" fmla="*/ 39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417">
                  <a:moveTo>
                    <a:pt x="374" y="394"/>
                  </a:moveTo>
                  <a:cubicBezTo>
                    <a:pt x="374" y="407"/>
                    <a:pt x="384" y="417"/>
                    <a:pt x="397" y="417"/>
                  </a:cubicBezTo>
                  <a:cubicBezTo>
                    <a:pt x="409" y="417"/>
                    <a:pt x="420" y="407"/>
                    <a:pt x="420" y="394"/>
                  </a:cubicBezTo>
                  <a:cubicBezTo>
                    <a:pt x="420" y="382"/>
                    <a:pt x="409" y="371"/>
                    <a:pt x="397" y="371"/>
                  </a:cubicBezTo>
                  <a:cubicBezTo>
                    <a:pt x="392" y="371"/>
                    <a:pt x="387" y="373"/>
                    <a:pt x="383" y="37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2"/>
                    <a:pt x="46" y="27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29" y="45"/>
                    <a:pt x="34" y="43"/>
                    <a:pt x="38" y="39"/>
                  </a:cubicBezTo>
                  <a:cubicBezTo>
                    <a:pt x="379" y="380"/>
                    <a:pt x="379" y="380"/>
                    <a:pt x="379" y="380"/>
                  </a:cubicBezTo>
                  <a:cubicBezTo>
                    <a:pt x="376" y="384"/>
                    <a:pt x="374" y="389"/>
                    <a:pt x="374" y="3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0" name="Freeform 142"/>
            <p:cNvSpPr>
              <a:spLocks noEditPoints="1"/>
            </p:cNvSpPr>
            <p:nvPr/>
          </p:nvSpPr>
          <p:spPr bwMode="auto">
            <a:xfrm>
              <a:off x="1083" y="1401"/>
              <a:ext cx="269" cy="269"/>
            </a:xfrm>
            <a:custGeom>
              <a:avLst/>
              <a:gdLst>
                <a:gd name="T0" fmla="*/ 22 w 285"/>
                <a:gd name="T1" fmla="*/ 285 h 285"/>
                <a:gd name="T2" fmla="*/ 45 w 285"/>
                <a:gd name="T3" fmla="*/ 263 h 285"/>
                <a:gd name="T4" fmla="*/ 40 w 285"/>
                <a:gd name="T5" fmla="*/ 248 h 285"/>
                <a:gd name="T6" fmla="*/ 248 w 285"/>
                <a:gd name="T7" fmla="*/ 41 h 285"/>
                <a:gd name="T8" fmla="*/ 262 w 285"/>
                <a:gd name="T9" fmla="*/ 46 h 285"/>
                <a:gd name="T10" fmla="*/ 285 w 285"/>
                <a:gd name="T11" fmla="*/ 23 h 285"/>
                <a:gd name="T12" fmla="*/ 262 w 285"/>
                <a:gd name="T13" fmla="*/ 0 h 285"/>
                <a:gd name="T14" fmla="*/ 239 w 285"/>
                <a:gd name="T15" fmla="*/ 23 h 285"/>
                <a:gd name="T16" fmla="*/ 244 w 285"/>
                <a:gd name="T17" fmla="*/ 37 h 285"/>
                <a:gd name="T18" fmla="*/ 36 w 285"/>
                <a:gd name="T19" fmla="*/ 245 h 285"/>
                <a:gd name="T20" fmla="*/ 22 w 285"/>
                <a:gd name="T21" fmla="*/ 240 h 285"/>
                <a:gd name="T22" fmla="*/ 0 w 285"/>
                <a:gd name="T23" fmla="*/ 263 h 285"/>
                <a:gd name="T24" fmla="*/ 22 w 285"/>
                <a:gd name="T25" fmla="*/ 285 h 285"/>
                <a:gd name="T26" fmla="*/ 262 w 285"/>
                <a:gd name="T27" fmla="*/ 5 h 285"/>
                <a:gd name="T28" fmla="*/ 280 w 285"/>
                <a:gd name="T29" fmla="*/ 23 h 285"/>
                <a:gd name="T30" fmla="*/ 262 w 285"/>
                <a:gd name="T31" fmla="*/ 40 h 285"/>
                <a:gd name="T32" fmla="*/ 250 w 285"/>
                <a:gd name="T33" fmla="*/ 35 h 285"/>
                <a:gd name="T34" fmla="*/ 244 w 285"/>
                <a:gd name="T35" fmla="*/ 23 h 285"/>
                <a:gd name="T36" fmla="*/ 262 w 285"/>
                <a:gd name="T37" fmla="*/ 5 h 285"/>
                <a:gd name="T38" fmla="*/ 22 w 285"/>
                <a:gd name="T39" fmla="*/ 245 h 285"/>
                <a:gd name="T40" fmla="*/ 35 w 285"/>
                <a:gd name="T41" fmla="*/ 250 h 285"/>
                <a:gd name="T42" fmla="*/ 40 w 285"/>
                <a:gd name="T43" fmla="*/ 263 h 285"/>
                <a:gd name="T44" fmla="*/ 22 w 285"/>
                <a:gd name="T45" fmla="*/ 280 h 285"/>
                <a:gd name="T46" fmla="*/ 5 w 285"/>
                <a:gd name="T47" fmla="*/ 263 h 285"/>
                <a:gd name="T48" fmla="*/ 22 w 285"/>
                <a:gd name="T49" fmla="*/ 24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5" h="285">
                  <a:moveTo>
                    <a:pt x="22" y="285"/>
                  </a:moveTo>
                  <a:cubicBezTo>
                    <a:pt x="35" y="285"/>
                    <a:pt x="45" y="275"/>
                    <a:pt x="45" y="263"/>
                  </a:cubicBezTo>
                  <a:cubicBezTo>
                    <a:pt x="45" y="257"/>
                    <a:pt x="43" y="252"/>
                    <a:pt x="40" y="248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52" y="44"/>
                    <a:pt x="257" y="46"/>
                    <a:pt x="262" y="46"/>
                  </a:cubicBezTo>
                  <a:cubicBezTo>
                    <a:pt x="275" y="46"/>
                    <a:pt x="285" y="35"/>
                    <a:pt x="285" y="23"/>
                  </a:cubicBezTo>
                  <a:cubicBezTo>
                    <a:pt x="285" y="10"/>
                    <a:pt x="275" y="0"/>
                    <a:pt x="262" y="0"/>
                  </a:cubicBezTo>
                  <a:cubicBezTo>
                    <a:pt x="249" y="0"/>
                    <a:pt x="239" y="10"/>
                    <a:pt x="239" y="23"/>
                  </a:cubicBezTo>
                  <a:cubicBezTo>
                    <a:pt x="239" y="28"/>
                    <a:pt x="241" y="33"/>
                    <a:pt x="244" y="37"/>
                  </a:cubicBezTo>
                  <a:cubicBezTo>
                    <a:pt x="36" y="245"/>
                    <a:pt x="36" y="245"/>
                    <a:pt x="36" y="245"/>
                  </a:cubicBezTo>
                  <a:cubicBezTo>
                    <a:pt x="32" y="242"/>
                    <a:pt x="28" y="240"/>
                    <a:pt x="22" y="240"/>
                  </a:cubicBezTo>
                  <a:cubicBezTo>
                    <a:pt x="10" y="240"/>
                    <a:pt x="0" y="250"/>
                    <a:pt x="0" y="263"/>
                  </a:cubicBezTo>
                  <a:cubicBezTo>
                    <a:pt x="0" y="275"/>
                    <a:pt x="10" y="285"/>
                    <a:pt x="22" y="285"/>
                  </a:cubicBezTo>
                  <a:close/>
                  <a:moveTo>
                    <a:pt x="262" y="5"/>
                  </a:moveTo>
                  <a:cubicBezTo>
                    <a:pt x="272" y="5"/>
                    <a:pt x="280" y="13"/>
                    <a:pt x="280" y="23"/>
                  </a:cubicBezTo>
                  <a:cubicBezTo>
                    <a:pt x="280" y="33"/>
                    <a:pt x="272" y="40"/>
                    <a:pt x="262" y="40"/>
                  </a:cubicBezTo>
                  <a:cubicBezTo>
                    <a:pt x="257" y="40"/>
                    <a:pt x="253" y="39"/>
                    <a:pt x="250" y="35"/>
                  </a:cubicBezTo>
                  <a:cubicBezTo>
                    <a:pt x="246" y="32"/>
                    <a:pt x="244" y="28"/>
                    <a:pt x="244" y="23"/>
                  </a:cubicBezTo>
                  <a:cubicBezTo>
                    <a:pt x="244" y="13"/>
                    <a:pt x="252" y="5"/>
                    <a:pt x="262" y="5"/>
                  </a:cubicBezTo>
                  <a:close/>
                  <a:moveTo>
                    <a:pt x="22" y="245"/>
                  </a:moveTo>
                  <a:cubicBezTo>
                    <a:pt x="27" y="245"/>
                    <a:pt x="31" y="247"/>
                    <a:pt x="35" y="250"/>
                  </a:cubicBezTo>
                  <a:cubicBezTo>
                    <a:pt x="38" y="253"/>
                    <a:pt x="40" y="258"/>
                    <a:pt x="40" y="263"/>
                  </a:cubicBezTo>
                  <a:cubicBezTo>
                    <a:pt x="40" y="272"/>
                    <a:pt x="32" y="280"/>
                    <a:pt x="22" y="280"/>
                  </a:cubicBezTo>
                  <a:cubicBezTo>
                    <a:pt x="13" y="280"/>
                    <a:pt x="5" y="272"/>
                    <a:pt x="5" y="263"/>
                  </a:cubicBezTo>
                  <a:cubicBezTo>
                    <a:pt x="5" y="253"/>
                    <a:pt x="13" y="245"/>
                    <a:pt x="22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1" name="Freeform 143"/>
            <p:cNvSpPr>
              <a:spLocks noEditPoints="1"/>
            </p:cNvSpPr>
            <p:nvPr/>
          </p:nvSpPr>
          <p:spPr bwMode="auto">
            <a:xfrm>
              <a:off x="1049" y="2048"/>
              <a:ext cx="274" cy="523"/>
            </a:xfrm>
            <a:custGeom>
              <a:avLst/>
              <a:gdLst>
                <a:gd name="T0" fmla="*/ 22 w 290"/>
                <a:gd name="T1" fmla="*/ 554 h 554"/>
                <a:gd name="T2" fmla="*/ 45 w 290"/>
                <a:gd name="T3" fmla="*/ 532 h 554"/>
                <a:gd name="T4" fmla="*/ 40 w 290"/>
                <a:gd name="T5" fmla="*/ 517 h 554"/>
                <a:gd name="T6" fmla="*/ 289 w 290"/>
                <a:gd name="T7" fmla="*/ 269 h 554"/>
                <a:gd name="T8" fmla="*/ 289 w 290"/>
                <a:gd name="T9" fmla="*/ 268 h 554"/>
                <a:gd name="T10" fmla="*/ 290 w 290"/>
                <a:gd name="T11" fmla="*/ 267 h 554"/>
                <a:gd name="T12" fmla="*/ 290 w 290"/>
                <a:gd name="T13" fmla="*/ 165 h 554"/>
                <a:gd name="T14" fmla="*/ 289 w 290"/>
                <a:gd name="T15" fmla="*/ 164 h 554"/>
                <a:gd name="T16" fmla="*/ 289 w 290"/>
                <a:gd name="T17" fmla="*/ 163 h 554"/>
                <a:gd name="T18" fmla="*/ 163 w 290"/>
                <a:gd name="T19" fmla="*/ 37 h 554"/>
                <a:gd name="T20" fmla="*/ 168 w 290"/>
                <a:gd name="T21" fmla="*/ 23 h 554"/>
                <a:gd name="T22" fmla="*/ 145 w 290"/>
                <a:gd name="T23" fmla="*/ 0 h 554"/>
                <a:gd name="T24" fmla="*/ 122 w 290"/>
                <a:gd name="T25" fmla="*/ 23 h 554"/>
                <a:gd name="T26" fmla="*/ 145 w 290"/>
                <a:gd name="T27" fmla="*/ 46 h 554"/>
                <a:gd name="T28" fmla="*/ 159 w 290"/>
                <a:gd name="T29" fmla="*/ 41 h 554"/>
                <a:gd name="T30" fmla="*/ 284 w 290"/>
                <a:gd name="T31" fmla="*/ 166 h 554"/>
                <a:gd name="T32" fmla="*/ 284 w 290"/>
                <a:gd name="T33" fmla="*/ 266 h 554"/>
                <a:gd name="T34" fmla="*/ 36 w 290"/>
                <a:gd name="T35" fmla="*/ 514 h 554"/>
                <a:gd name="T36" fmla="*/ 22 w 290"/>
                <a:gd name="T37" fmla="*/ 509 h 554"/>
                <a:gd name="T38" fmla="*/ 0 w 290"/>
                <a:gd name="T39" fmla="*/ 532 h 554"/>
                <a:gd name="T40" fmla="*/ 22 w 290"/>
                <a:gd name="T41" fmla="*/ 554 h 554"/>
                <a:gd name="T42" fmla="*/ 22 w 290"/>
                <a:gd name="T43" fmla="*/ 514 h 554"/>
                <a:gd name="T44" fmla="*/ 35 w 290"/>
                <a:gd name="T45" fmla="*/ 519 h 554"/>
                <a:gd name="T46" fmla="*/ 40 w 290"/>
                <a:gd name="T47" fmla="*/ 532 h 554"/>
                <a:gd name="T48" fmla="*/ 22 w 290"/>
                <a:gd name="T49" fmla="*/ 549 h 554"/>
                <a:gd name="T50" fmla="*/ 5 w 290"/>
                <a:gd name="T51" fmla="*/ 532 h 554"/>
                <a:gd name="T52" fmla="*/ 22 w 290"/>
                <a:gd name="T53" fmla="*/ 51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0" h="554">
                  <a:moveTo>
                    <a:pt x="22" y="554"/>
                  </a:moveTo>
                  <a:cubicBezTo>
                    <a:pt x="35" y="554"/>
                    <a:pt x="45" y="544"/>
                    <a:pt x="45" y="532"/>
                  </a:cubicBezTo>
                  <a:cubicBezTo>
                    <a:pt x="45" y="526"/>
                    <a:pt x="43" y="521"/>
                    <a:pt x="40" y="517"/>
                  </a:cubicBezTo>
                  <a:cubicBezTo>
                    <a:pt x="289" y="269"/>
                    <a:pt x="289" y="269"/>
                    <a:pt x="289" y="269"/>
                  </a:cubicBezTo>
                  <a:cubicBezTo>
                    <a:pt x="289" y="269"/>
                    <a:pt x="289" y="268"/>
                    <a:pt x="289" y="268"/>
                  </a:cubicBezTo>
                  <a:cubicBezTo>
                    <a:pt x="289" y="268"/>
                    <a:pt x="290" y="267"/>
                    <a:pt x="290" y="267"/>
                  </a:cubicBezTo>
                  <a:cubicBezTo>
                    <a:pt x="290" y="165"/>
                    <a:pt x="290" y="165"/>
                    <a:pt x="290" y="165"/>
                  </a:cubicBezTo>
                  <a:cubicBezTo>
                    <a:pt x="290" y="165"/>
                    <a:pt x="289" y="164"/>
                    <a:pt x="289" y="164"/>
                  </a:cubicBezTo>
                  <a:cubicBezTo>
                    <a:pt x="289" y="164"/>
                    <a:pt x="289" y="163"/>
                    <a:pt x="289" y="163"/>
                  </a:cubicBezTo>
                  <a:cubicBezTo>
                    <a:pt x="163" y="37"/>
                    <a:pt x="163" y="37"/>
                    <a:pt x="163" y="37"/>
                  </a:cubicBezTo>
                  <a:cubicBezTo>
                    <a:pt x="166" y="33"/>
                    <a:pt x="168" y="28"/>
                    <a:pt x="168" y="23"/>
                  </a:cubicBezTo>
                  <a:cubicBezTo>
                    <a:pt x="168" y="10"/>
                    <a:pt x="158" y="0"/>
                    <a:pt x="145" y="0"/>
                  </a:cubicBezTo>
                  <a:cubicBezTo>
                    <a:pt x="132" y="0"/>
                    <a:pt x="122" y="10"/>
                    <a:pt x="122" y="23"/>
                  </a:cubicBezTo>
                  <a:cubicBezTo>
                    <a:pt x="122" y="35"/>
                    <a:pt x="132" y="46"/>
                    <a:pt x="145" y="46"/>
                  </a:cubicBezTo>
                  <a:cubicBezTo>
                    <a:pt x="150" y="46"/>
                    <a:pt x="155" y="44"/>
                    <a:pt x="159" y="41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4" y="266"/>
                    <a:pt x="284" y="266"/>
                    <a:pt x="284" y="266"/>
                  </a:cubicBezTo>
                  <a:cubicBezTo>
                    <a:pt x="36" y="514"/>
                    <a:pt x="36" y="514"/>
                    <a:pt x="36" y="514"/>
                  </a:cubicBezTo>
                  <a:cubicBezTo>
                    <a:pt x="32" y="511"/>
                    <a:pt x="28" y="509"/>
                    <a:pt x="22" y="509"/>
                  </a:cubicBezTo>
                  <a:cubicBezTo>
                    <a:pt x="10" y="509"/>
                    <a:pt x="0" y="519"/>
                    <a:pt x="0" y="532"/>
                  </a:cubicBezTo>
                  <a:cubicBezTo>
                    <a:pt x="0" y="544"/>
                    <a:pt x="10" y="554"/>
                    <a:pt x="22" y="554"/>
                  </a:cubicBezTo>
                  <a:close/>
                  <a:moveTo>
                    <a:pt x="22" y="514"/>
                  </a:moveTo>
                  <a:cubicBezTo>
                    <a:pt x="27" y="514"/>
                    <a:pt x="32" y="516"/>
                    <a:pt x="35" y="519"/>
                  </a:cubicBezTo>
                  <a:cubicBezTo>
                    <a:pt x="38" y="522"/>
                    <a:pt x="40" y="527"/>
                    <a:pt x="40" y="532"/>
                  </a:cubicBezTo>
                  <a:cubicBezTo>
                    <a:pt x="40" y="541"/>
                    <a:pt x="32" y="549"/>
                    <a:pt x="22" y="549"/>
                  </a:cubicBezTo>
                  <a:cubicBezTo>
                    <a:pt x="13" y="549"/>
                    <a:pt x="5" y="541"/>
                    <a:pt x="5" y="532"/>
                  </a:cubicBezTo>
                  <a:cubicBezTo>
                    <a:pt x="5" y="522"/>
                    <a:pt x="13" y="514"/>
                    <a:pt x="22" y="5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2" name="Freeform 144"/>
            <p:cNvSpPr>
              <a:spLocks noEditPoints="1"/>
            </p:cNvSpPr>
            <p:nvPr/>
          </p:nvSpPr>
          <p:spPr bwMode="auto">
            <a:xfrm>
              <a:off x="990" y="1632"/>
              <a:ext cx="334" cy="237"/>
            </a:xfrm>
            <a:custGeom>
              <a:avLst/>
              <a:gdLst>
                <a:gd name="T0" fmla="*/ 23 w 353"/>
                <a:gd name="T1" fmla="*/ 251 h 251"/>
                <a:gd name="T2" fmla="*/ 46 w 353"/>
                <a:gd name="T3" fmla="*/ 228 h 251"/>
                <a:gd name="T4" fmla="*/ 41 w 353"/>
                <a:gd name="T5" fmla="*/ 214 h 251"/>
                <a:gd name="T6" fmla="*/ 250 w 353"/>
                <a:gd name="T7" fmla="*/ 6 h 251"/>
                <a:gd name="T8" fmla="*/ 328 w 353"/>
                <a:gd name="T9" fmla="*/ 6 h 251"/>
                <a:gd name="T10" fmla="*/ 328 w 353"/>
                <a:gd name="T11" fmla="*/ 113 h 251"/>
                <a:gd name="T12" fmla="*/ 307 w 353"/>
                <a:gd name="T13" fmla="*/ 136 h 251"/>
                <a:gd name="T14" fmla="*/ 330 w 353"/>
                <a:gd name="T15" fmla="*/ 159 h 251"/>
                <a:gd name="T16" fmla="*/ 353 w 353"/>
                <a:gd name="T17" fmla="*/ 136 h 251"/>
                <a:gd name="T18" fmla="*/ 333 w 353"/>
                <a:gd name="T19" fmla="*/ 113 h 251"/>
                <a:gd name="T20" fmla="*/ 333 w 353"/>
                <a:gd name="T21" fmla="*/ 3 h 251"/>
                <a:gd name="T22" fmla="*/ 330 w 353"/>
                <a:gd name="T23" fmla="*/ 0 h 251"/>
                <a:gd name="T24" fmla="*/ 248 w 353"/>
                <a:gd name="T25" fmla="*/ 0 h 251"/>
                <a:gd name="T26" fmla="*/ 247 w 353"/>
                <a:gd name="T27" fmla="*/ 1 h 251"/>
                <a:gd name="T28" fmla="*/ 247 w 353"/>
                <a:gd name="T29" fmla="*/ 1 h 251"/>
                <a:gd name="T30" fmla="*/ 37 w 353"/>
                <a:gd name="T31" fmla="*/ 211 h 251"/>
                <a:gd name="T32" fmla="*/ 23 w 353"/>
                <a:gd name="T33" fmla="*/ 206 h 251"/>
                <a:gd name="T34" fmla="*/ 0 w 353"/>
                <a:gd name="T35" fmla="*/ 228 h 251"/>
                <a:gd name="T36" fmla="*/ 23 w 353"/>
                <a:gd name="T37" fmla="*/ 251 h 251"/>
                <a:gd name="T38" fmla="*/ 348 w 353"/>
                <a:gd name="T39" fmla="*/ 136 h 251"/>
                <a:gd name="T40" fmla="*/ 330 w 353"/>
                <a:gd name="T41" fmla="*/ 154 h 251"/>
                <a:gd name="T42" fmla="*/ 313 w 353"/>
                <a:gd name="T43" fmla="*/ 136 h 251"/>
                <a:gd name="T44" fmla="*/ 330 w 353"/>
                <a:gd name="T45" fmla="*/ 118 h 251"/>
                <a:gd name="T46" fmla="*/ 348 w 353"/>
                <a:gd name="T47" fmla="*/ 136 h 251"/>
                <a:gd name="T48" fmla="*/ 23 w 353"/>
                <a:gd name="T49" fmla="*/ 211 h 251"/>
                <a:gd name="T50" fmla="*/ 35 w 353"/>
                <a:gd name="T51" fmla="*/ 216 h 251"/>
                <a:gd name="T52" fmla="*/ 41 w 353"/>
                <a:gd name="T53" fmla="*/ 228 h 251"/>
                <a:gd name="T54" fmla="*/ 23 w 353"/>
                <a:gd name="T55" fmla="*/ 246 h 251"/>
                <a:gd name="T56" fmla="*/ 5 w 353"/>
                <a:gd name="T57" fmla="*/ 228 h 251"/>
                <a:gd name="T58" fmla="*/ 23 w 353"/>
                <a:gd name="T59" fmla="*/ 21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3" h="251">
                  <a:moveTo>
                    <a:pt x="23" y="251"/>
                  </a:moveTo>
                  <a:cubicBezTo>
                    <a:pt x="36" y="251"/>
                    <a:pt x="46" y="241"/>
                    <a:pt x="46" y="228"/>
                  </a:cubicBezTo>
                  <a:cubicBezTo>
                    <a:pt x="46" y="223"/>
                    <a:pt x="44" y="218"/>
                    <a:pt x="41" y="214"/>
                  </a:cubicBezTo>
                  <a:cubicBezTo>
                    <a:pt x="250" y="6"/>
                    <a:pt x="250" y="6"/>
                    <a:pt x="250" y="6"/>
                  </a:cubicBezTo>
                  <a:cubicBezTo>
                    <a:pt x="328" y="6"/>
                    <a:pt x="328" y="6"/>
                    <a:pt x="328" y="6"/>
                  </a:cubicBezTo>
                  <a:cubicBezTo>
                    <a:pt x="328" y="113"/>
                    <a:pt x="328" y="113"/>
                    <a:pt x="328" y="113"/>
                  </a:cubicBezTo>
                  <a:cubicBezTo>
                    <a:pt x="316" y="115"/>
                    <a:pt x="307" y="124"/>
                    <a:pt x="307" y="136"/>
                  </a:cubicBezTo>
                  <a:cubicBezTo>
                    <a:pt x="307" y="148"/>
                    <a:pt x="318" y="159"/>
                    <a:pt x="330" y="159"/>
                  </a:cubicBezTo>
                  <a:cubicBezTo>
                    <a:pt x="343" y="159"/>
                    <a:pt x="353" y="148"/>
                    <a:pt x="353" y="136"/>
                  </a:cubicBezTo>
                  <a:cubicBezTo>
                    <a:pt x="353" y="124"/>
                    <a:pt x="344" y="115"/>
                    <a:pt x="333" y="11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2"/>
                    <a:pt x="332" y="0"/>
                    <a:pt x="330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8" y="0"/>
                    <a:pt x="248" y="0"/>
                    <a:pt x="247" y="1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37" y="211"/>
                    <a:pt x="37" y="211"/>
                    <a:pt x="37" y="211"/>
                  </a:cubicBezTo>
                  <a:cubicBezTo>
                    <a:pt x="33" y="207"/>
                    <a:pt x="28" y="206"/>
                    <a:pt x="23" y="206"/>
                  </a:cubicBezTo>
                  <a:cubicBezTo>
                    <a:pt x="10" y="206"/>
                    <a:pt x="0" y="216"/>
                    <a:pt x="0" y="228"/>
                  </a:cubicBezTo>
                  <a:cubicBezTo>
                    <a:pt x="0" y="241"/>
                    <a:pt x="10" y="251"/>
                    <a:pt x="23" y="251"/>
                  </a:cubicBezTo>
                  <a:close/>
                  <a:moveTo>
                    <a:pt x="348" y="136"/>
                  </a:moveTo>
                  <a:cubicBezTo>
                    <a:pt x="348" y="146"/>
                    <a:pt x="340" y="154"/>
                    <a:pt x="330" y="154"/>
                  </a:cubicBezTo>
                  <a:cubicBezTo>
                    <a:pt x="320" y="154"/>
                    <a:pt x="313" y="146"/>
                    <a:pt x="313" y="136"/>
                  </a:cubicBezTo>
                  <a:cubicBezTo>
                    <a:pt x="313" y="126"/>
                    <a:pt x="320" y="118"/>
                    <a:pt x="330" y="118"/>
                  </a:cubicBezTo>
                  <a:cubicBezTo>
                    <a:pt x="340" y="118"/>
                    <a:pt x="348" y="126"/>
                    <a:pt x="348" y="136"/>
                  </a:cubicBezTo>
                  <a:close/>
                  <a:moveTo>
                    <a:pt x="23" y="211"/>
                  </a:moveTo>
                  <a:cubicBezTo>
                    <a:pt x="28" y="211"/>
                    <a:pt x="32" y="213"/>
                    <a:pt x="35" y="216"/>
                  </a:cubicBezTo>
                  <a:cubicBezTo>
                    <a:pt x="39" y="219"/>
                    <a:pt x="41" y="224"/>
                    <a:pt x="41" y="228"/>
                  </a:cubicBezTo>
                  <a:cubicBezTo>
                    <a:pt x="41" y="238"/>
                    <a:pt x="33" y="246"/>
                    <a:pt x="23" y="246"/>
                  </a:cubicBezTo>
                  <a:cubicBezTo>
                    <a:pt x="13" y="246"/>
                    <a:pt x="5" y="238"/>
                    <a:pt x="5" y="228"/>
                  </a:cubicBezTo>
                  <a:cubicBezTo>
                    <a:pt x="5" y="219"/>
                    <a:pt x="13" y="211"/>
                    <a:pt x="23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3" name="Freeform 145"/>
            <p:cNvSpPr>
              <a:spLocks noEditPoints="1"/>
            </p:cNvSpPr>
            <p:nvPr/>
          </p:nvSpPr>
          <p:spPr bwMode="auto">
            <a:xfrm>
              <a:off x="976" y="2328"/>
              <a:ext cx="171" cy="171"/>
            </a:xfrm>
            <a:custGeom>
              <a:avLst/>
              <a:gdLst>
                <a:gd name="T0" fmla="*/ 144 w 181"/>
                <a:gd name="T1" fmla="*/ 41 h 182"/>
                <a:gd name="T2" fmla="*/ 159 w 181"/>
                <a:gd name="T3" fmla="*/ 46 h 182"/>
                <a:gd name="T4" fmla="*/ 181 w 181"/>
                <a:gd name="T5" fmla="*/ 23 h 182"/>
                <a:gd name="T6" fmla="*/ 159 w 181"/>
                <a:gd name="T7" fmla="*/ 0 h 182"/>
                <a:gd name="T8" fmla="*/ 136 w 181"/>
                <a:gd name="T9" fmla="*/ 23 h 182"/>
                <a:gd name="T10" fmla="*/ 141 w 181"/>
                <a:gd name="T11" fmla="*/ 37 h 182"/>
                <a:gd name="T12" fmla="*/ 37 w 181"/>
                <a:gd name="T13" fmla="*/ 141 h 182"/>
                <a:gd name="T14" fmla="*/ 23 w 181"/>
                <a:gd name="T15" fmla="*/ 136 h 182"/>
                <a:gd name="T16" fmla="*/ 0 w 181"/>
                <a:gd name="T17" fmla="*/ 159 h 182"/>
                <a:gd name="T18" fmla="*/ 23 w 181"/>
                <a:gd name="T19" fmla="*/ 182 h 182"/>
                <a:gd name="T20" fmla="*/ 46 w 181"/>
                <a:gd name="T21" fmla="*/ 159 h 182"/>
                <a:gd name="T22" fmla="*/ 41 w 181"/>
                <a:gd name="T23" fmla="*/ 145 h 182"/>
                <a:gd name="T24" fmla="*/ 144 w 181"/>
                <a:gd name="T25" fmla="*/ 41 h 182"/>
                <a:gd name="T26" fmla="*/ 23 w 181"/>
                <a:gd name="T27" fmla="*/ 177 h 182"/>
                <a:gd name="T28" fmla="*/ 5 w 181"/>
                <a:gd name="T29" fmla="*/ 159 h 182"/>
                <a:gd name="T30" fmla="*/ 23 w 181"/>
                <a:gd name="T31" fmla="*/ 141 h 182"/>
                <a:gd name="T32" fmla="*/ 35 w 181"/>
                <a:gd name="T33" fmla="*/ 147 h 182"/>
                <a:gd name="T34" fmla="*/ 40 w 181"/>
                <a:gd name="T35" fmla="*/ 159 h 182"/>
                <a:gd name="T36" fmla="*/ 23 w 181"/>
                <a:gd name="T37" fmla="*/ 17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82">
                  <a:moveTo>
                    <a:pt x="144" y="41"/>
                  </a:moveTo>
                  <a:cubicBezTo>
                    <a:pt x="148" y="44"/>
                    <a:pt x="153" y="46"/>
                    <a:pt x="159" y="46"/>
                  </a:cubicBezTo>
                  <a:cubicBezTo>
                    <a:pt x="171" y="46"/>
                    <a:pt x="181" y="36"/>
                    <a:pt x="181" y="23"/>
                  </a:cubicBezTo>
                  <a:cubicBezTo>
                    <a:pt x="181" y="11"/>
                    <a:pt x="171" y="0"/>
                    <a:pt x="159" y="0"/>
                  </a:cubicBezTo>
                  <a:cubicBezTo>
                    <a:pt x="146" y="0"/>
                    <a:pt x="136" y="11"/>
                    <a:pt x="136" y="23"/>
                  </a:cubicBezTo>
                  <a:cubicBezTo>
                    <a:pt x="136" y="29"/>
                    <a:pt x="138" y="34"/>
                    <a:pt x="141" y="37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3" y="138"/>
                    <a:pt x="28" y="136"/>
                    <a:pt x="23" y="136"/>
                  </a:cubicBezTo>
                  <a:cubicBezTo>
                    <a:pt x="10" y="136"/>
                    <a:pt x="0" y="146"/>
                    <a:pt x="0" y="159"/>
                  </a:cubicBezTo>
                  <a:cubicBezTo>
                    <a:pt x="0" y="172"/>
                    <a:pt x="10" y="182"/>
                    <a:pt x="23" y="182"/>
                  </a:cubicBezTo>
                  <a:cubicBezTo>
                    <a:pt x="35" y="182"/>
                    <a:pt x="46" y="172"/>
                    <a:pt x="46" y="159"/>
                  </a:cubicBezTo>
                  <a:cubicBezTo>
                    <a:pt x="46" y="154"/>
                    <a:pt x="44" y="149"/>
                    <a:pt x="41" y="145"/>
                  </a:cubicBezTo>
                  <a:lnTo>
                    <a:pt x="144" y="41"/>
                  </a:lnTo>
                  <a:close/>
                  <a:moveTo>
                    <a:pt x="23" y="177"/>
                  </a:moveTo>
                  <a:cubicBezTo>
                    <a:pt x="13" y="177"/>
                    <a:pt x="5" y="169"/>
                    <a:pt x="5" y="159"/>
                  </a:cubicBezTo>
                  <a:cubicBezTo>
                    <a:pt x="5" y="149"/>
                    <a:pt x="13" y="141"/>
                    <a:pt x="23" y="141"/>
                  </a:cubicBezTo>
                  <a:cubicBezTo>
                    <a:pt x="28" y="141"/>
                    <a:pt x="32" y="143"/>
                    <a:pt x="35" y="147"/>
                  </a:cubicBezTo>
                  <a:cubicBezTo>
                    <a:pt x="39" y="150"/>
                    <a:pt x="40" y="154"/>
                    <a:pt x="40" y="159"/>
                  </a:cubicBezTo>
                  <a:cubicBezTo>
                    <a:pt x="40" y="169"/>
                    <a:pt x="33" y="177"/>
                    <a:pt x="23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4" name="Freeform 146"/>
            <p:cNvSpPr>
              <a:spLocks noEditPoints="1"/>
            </p:cNvSpPr>
            <p:nvPr/>
          </p:nvSpPr>
          <p:spPr bwMode="auto">
            <a:xfrm>
              <a:off x="946" y="1341"/>
              <a:ext cx="793" cy="1005"/>
            </a:xfrm>
            <a:custGeom>
              <a:avLst/>
              <a:gdLst>
                <a:gd name="T0" fmla="*/ 46 w 840"/>
                <a:gd name="T1" fmla="*/ 1042 h 1065"/>
                <a:gd name="T2" fmla="*/ 41 w 840"/>
                <a:gd name="T3" fmla="*/ 1028 h 1065"/>
                <a:gd name="T4" fmla="*/ 160 w 840"/>
                <a:gd name="T5" fmla="*/ 908 h 1065"/>
                <a:gd name="T6" fmla="*/ 161 w 840"/>
                <a:gd name="T7" fmla="*/ 907 h 1065"/>
                <a:gd name="T8" fmla="*/ 161 w 840"/>
                <a:gd name="T9" fmla="*/ 906 h 1065"/>
                <a:gd name="T10" fmla="*/ 161 w 840"/>
                <a:gd name="T11" fmla="*/ 746 h 1065"/>
                <a:gd name="T12" fmla="*/ 316 w 840"/>
                <a:gd name="T13" fmla="*/ 591 h 1065"/>
                <a:gd name="T14" fmla="*/ 498 w 840"/>
                <a:gd name="T15" fmla="*/ 591 h 1065"/>
                <a:gd name="T16" fmla="*/ 499 w 840"/>
                <a:gd name="T17" fmla="*/ 591 h 1065"/>
                <a:gd name="T18" fmla="*/ 500 w 840"/>
                <a:gd name="T19" fmla="*/ 590 h 1065"/>
                <a:gd name="T20" fmla="*/ 741 w 840"/>
                <a:gd name="T21" fmla="*/ 350 h 1065"/>
                <a:gd name="T22" fmla="*/ 742 w 840"/>
                <a:gd name="T23" fmla="*/ 349 h 1065"/>
                <a:gd name="T24" fmla="*/ 742 w 840"/>
                <a:gd name="T25" fmla="*/ 348 h 1065"/>
                <a:gd name="T26" fmla="*/ 742 w 840"/>
                <a:gd name="T27" fmla="*/ 101 h 1065"/>
                <a:gd name="T28" fmla="*/ 803 w 840"/>
                <a:gd name="T29" fmla="*/ 40 h 1065"/>
                <a:gd name="T30" fmla="*/ 817 w 840"/>
                <a:gd name="T31" fmla="*/ 46 h 1065"/>
                <a:gd name="T32" fmla="*/ 840 w 840"/>
                <a:gd name="T33" fmla="*/ 23 h 1065"/>
                <a:gd name="T34" fmla="*/ 817 w 840"/>
                <a:gd name="T35" fmla="*/ 0 h 1065"/>
                <a:gd name="T36" fmla="*/ 794 w 840"/>
                <a:gd name="T37" fmla="*/ 23 h 1065"/>
                <a:gd name="T38" fmla="*/ 799 w 840"/>
                <a:gd name="T39" fmla="*/ 37 h 1065"/>
                <a:gd name="T40" fmla="*/ 737 w 840"/>
                <a:gd name="T41" fmla="*/ 98 h 1065"/>
                <a:gd name="T42" fmla="*/ 737 w 840"/>
                <a:gd name="T43" fmla="*/ 99 h 1065"/>
                <a:gd name="T44" fmla="*/ 737 w 840"/>
                <a:gd name="T45" fmla="*/ 99 h 1065"/>
                <a:gd name="T46" fmla="*/ 737 w 840"/>
                <a:gd name="T47" fmla="*/ 100 h 1065"/>
                <a:gd name="T48" fmla="*/ 737 w 840"/>
                <a:gd name="T49" fmla="*/ 347 h 1065"/>
                <a:gd name="T50" fmla="*/ 497 w 840"/>
                <a:gd name="T51" fmla="*/ 586 h 1065"/>
                <a:gd name="T52" fmla="*/ 315 w 840"/>
                <a:gd name="T53" fmla="*/ 586 h 1065"/>
                <a:gd name="T54" fmla="*/ 314 w 840"/>
                <a:gd name="T55" fmla="*/ 586 h 1065"/>
                <a:gd name="T56" fmla="*/ 313 w 840"/>
                <a:gd name="T57" fmla="*/ 587 h 1065"/>
                <a:gd name="T58" fmla="*/ 157 w 840"/>
                <a:gd name="T59" fmla="*/ 743 h 1065"/>
                <a:gd name="T60" fmla="*/ 156 w 840"/>
                <a:gd name="T61" fmla="*/ 744 h 1065"/>
                <a:gd name="T62" fmla="*/ 156 w 840"/>
                <a:gd name="T63" fmla="*/ 745 h 1065"/>
                <a:gd name="T64" fmla="*/ 156 w 840"/>
                <a:gd name="T65" fmla="*/ 905 h 1065"/>
                <a:gd name="T66" fmla="*/ 37 w 840"/>
                <a:gd name="T67" fmla="*/ 1024 h 1065"/>
                <a:gd name="T68" fmla="*/ 23 w 840"/>
                <a:gd name="T69" fmla="*/ 1019 h 1065"/>
                <a:gd name="T70" fmla="*/ 0 w 840"/>
                <a:gd name="T71" fmla="*/ 1042 h 1065"/>
                <a:gd name="T72" fmla="*/ 23 w 840"/>
                <a:gd name="T73" fmla="*/ 1065 h 1065"/>
                <a:gd name="T74" fmla="*/ 46 w 840"/>
                <a:gd name="T75" fmla="*/ 1042 h 1065"/>
                <a:gd name="T76" fmla="*/ 817 w 840"/>
                <a:gd name="T77" fmla="*/ 5 h 1065"/>
                <a:gd name="T78" fmla="*/ 834 w 840"/>
                <a:gd name="T79" fmla="*/ 23 h 1065"/>
                <a:gd name="T80" fmla="*/ 817 w 840"/>
                <a:gd name="T81" fmla="*/ 40 h 1065"/>
                <a:gd name="T82" fmla="*/ 804 w 840"/>
                <a:gd name="T83" fmla="*/ 35 h 1065"/>
                <a:gd name="T84" fmla="*/ 799 w 840"/>
                <a:gd name="T85" fmla="*/ 23 h 1065"/>
                <a:gd name="T86" fmla="*/ 817 w 840"/>
                <a:gd name="T87" fmla="*/ 5 h 1065"/>
                <a:gd name="T88" fmla="*/ 23 w 840"/>
                <a:gd name="T89" fmla="*/ 1059 h 1065"/>
                <a:gd name="T90" fmla="*/ 5 w 840"/>
                <a:gd name="T91" fmla="*/ 1042 h 1065"/>
                <a:gd name="T92" fmla="*/ 23 w 840"/>
                <a:gd name="T93" fmla="*/ 1024 h 1065"/>
                <a:gd name="T94" fmla="*/ 35 w 840"/>
                <a:gd name="T95" fmla="*/ 1029 h 1065"/>
                <a:gd name="T96" fmla="*/ 40 w 840"/>
                <a:gd name="T97" fmla="*/ 1042 h 1065"/>
                <a:gd name="T98" fmla="*/ 23 w 840"/>
                <a:gd name="T99" fmla="*/ 1059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0" h="1065">
                  <a:moveTo>
                    <a:pt x="46" y="1042"/>
                  </a:moveTo>
                  <a:cubicBezTo>
                    <a:pt x="46" y="1037"/>
                    <a:pt x="44" y="1032"/>
                    <a:pt x="41" y="1028"/>
                  </a:cubicBezTo>
                  <a:cubicBezTo>
                    <a:pt x="160" y="908"/>
                    <a:pt x="160" y="908"/>
                    <a:pt x="160" y="908"/>
                  </a:cubicBezTo>
                  <a:cubicBezTo>
                    <a:pt x="161" y="908"/>
                    <a:pt x="161" y="907"/>
                    <a:pt x="161" y="907"/>
                  </a:cubicBezTo>
                  <a:cubicBezTo>
                    <a:pt x="161" y="907"/>
                    <a:pt x="161" y="906"/>
                    <a:pt x="161" y="906"/>
                  </a:cubicBezTo>
                  <a:cubicBezTo>
                    <a:pt x="161" y="746"/>
                    <a:pt x="161" y="746"/>
                    <a:pt x="161" y="746"/>
                  </a:cubicBezTo>
                  <a:cubicBezTo>
                    <a:pt x="316" y="591"/>
                    <a:pt x="316" y="591"/>
                    <a:pt x="316" y="591"/>
                  </a:cubicBezTo>
                  <a:cubicBezTo>
                    <a:pt x="498" y="591"/>
                    <a:pt x="498" y="591"/>
                    <a:pt x="498" y="591"/>
                  </a:cubicBezTo>
                  <a:cubicBezTo>
                    <a:pt x="499" y="591"/>
                    <a:pt x="499" y="591"/>
                    <a:pt x="499" y="591"/>
                  </a:cubicBezTo>
                  <a:cubicBezTo>
                    <a:pt x="500" y="591"/>
                    <a:pt x="500" y="591"/>
                    <a:pt x="500" y="590"/>
                  </a:cubicBezTo>
                  <a:cubicBezTo>
                    <a:pt x="741" y="350"/>
                    <a:pt x="741" y="350"/>
                    <a:pt x="741" y="350"/>
                  </a:cubicBezTo>
                  <a:cubicBezTo>
                    <a:pt x="741" y="349"/>
                    <a:pt x="742" y="349"/>
                    <a:pt x="742" y="349"/>
                  </a:cubicBezTo>
                  <a:cubicBezTo>
                    <a:pt x="742" y="348"/>
                    <a:pt x="742" y="348"/>
                    <a:pt x="742" y="348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803" y="40"/>
                    <a:pt x="803" y="40"/>
                    <a:pt x="803" y="40"/>
                  </a:cubicBezTo>
                  <a:cubicBezTo>
                    <a:pt x="807" y="44"/>
                    <a:pt x="812" y="46"/>
                    <a:pt x="817" y="46"/>
                  </a:cubicBezTo>
                  <a:cubicBezTo>
                    <a:pt x="829" y="46"/>
                    <a:pt x="840" y="35"/>
                    <a:pt x="840" y="23"/>
                  </a:cubicBezTo>
                  <a:cubicBezTo>
                    <a:pt x="840" y="10"/>
                    <a:pt x="829" y="0"/>
                    <a:pt x="817" y="0"/>
                  </a:cubicBezTo>
                  <a:cubicBezTo>
                    <a:pt x="804" y="0"/>
                    <a:pt x="794" y="10"/>
                    <a:pt x="794" y="23"/>
                  </a:cubicBezTo>
                  <a:cubicBezTo>
                    <a:pt x="794" y="28"/>
                    <a:pt x="796" y="33"/>
                    <a:pt x="799" y="37"/>
                  </a:cubicBezTo>
                  <a:cubicBezTo>
                    <a:pt x="737" y="98"/>
                    <a:pt x="737" y="98"/>
                    <a:pt x="737" y="98"/>
                  </a:cubicBezTo>
                  <a:cubicBezTo>
                    <a:pt x="737" y="99"/>
                    <a:pt x="737" y="99"/>
                    <a:pt x="737" y="99"/>
                  </a:cubicBezTo>
                  <a:cubicBezTo>
                    <a:pt x="737" y="99"/>
                    <a:pt x="737" y="99"/>
                    <a:pt x="737" y="99"/>
                  </a:cubicBezTo>
                  <a:cubicBezTo>
                    <a:pt x="737" y="100"/>
                    <a:pt x="737" y="100"/>
                    <a:pt x="737" y="100"/>
                  </a:cubicBezTo>
                  <a:cubicBezTo>
                    <a:pt x="737" y="347"/>
                    <a:pt x="737" y="347"/>
                    <a:pt x="737" y="347"/>
                  </a:cubicBezTo>
                  <a:cubicBezTo>
                    <a:pt x="497" y="586"/>
                    <a:pt x="497" y="586"/>
                    <a:pt x="497" y="586"/>
                  </a:cubicBezTo>
                  <a:cubicBezTo>
                    <a:pt x="315" y="586"/>
                    <a:pt x="315" y="586"/>
                    <a:pt x="315" y="586"/>
                  </a:cubicBezTo>
                  <a:cubicBezTo>
                    <a:pt x="315" y="586"/>
                    <a:pt x="315" y="586"/>
                    <a:pt x="314" y="586"/>
                  </a:cubicBezTo>
                  <a:cubicBezTo>
                    <a:pt x="314" y="586"/>
                    <a:pt x="314" y="587"/>
                    <a:pt x="313" y="587"/>
                  </a:cubicBezTo>
                  <a:cubicBezTo>
                    <a:pt x="157" y="743"/>
                    <a:pt x="157" y="743"/>
                    <a:pt x="157" y="743"/>
                  </a:cubicBezTo>
                  <a:cubicBezTo>
                    <a:pt x="157" y="744"/>
                    <a:pt x="156" y="744"/>
                    <a:pt x="156" y="744"/>
                  </a:cubicBezTo>
                  <a:cubicBezTo>
                    <a:pt x="156" y="745"/>
                    <a:pt x="156" y="745"/>
                    <a:pt x="156" y="745"/>
                  </a:cubicBezTo>
                  <a:cubicBezTo>
                    <a:pt x="156" y="905"/>
                    <a:pt x="156" y="905"/>
                    <a:pt x="156" y="905"/>
                  </a:cubicBezTo>
                  <a:cubicBezTo>
                    <a:pt x="37" y="1024"/>
                    <a:pt x="37" y="1024"/>
                    <a:pt x="37" y="1024"/>
                  </a:cubicBezTo>
                  <a:cubicBezTo>
                    <a:pt x="33" y="1021"/>
                    <a:pt x="28" y="1019"/>
                    <a:pt x="23" y="1019"/>
                  </a:cubicBezTo>
                  <a:cubicBezTo>
                    <a:pt x="10" y="1019"/>
                    <a:pt x="0" y="1029"/>
                    <a:pt x="0" y="1042"/>
                  </a:cubicBezTo>
                  <a:cubicBezTo>
                    <a:pt x="0" y="1054"/>
                    <a:pt x="10" y="1065"/>
                    <a:pt x="23" y="1065"/>
                  </a:cubicBezTo>
                  <a:cubicBezTo>
                    <a:pt x="35" y="1065"/>
                    <a:pt x="46" y="1054"/>
                    <a:pt x="46" y="1042"/>
                  </a:cubicBezTo>
                  <a:close/>
                  <a:moveTo>
                    <a:pt x="817" y="5"/>
                  </a:moveTo>
                  <a:cubicBezTo>
                    <a:pt x="827" y="5"/>
                    <a:pt x="834" y="13"/>
                    <a:pt x="834" y="23"/>
                  </a:cubicBezTo>
                  <a:cubicBezTo>
                    <a:pt x="834" y="32"/>
                    <a:pt x="827" y="40"/>
                    <a:pt x="817" y="40"/>
                  </a:cubicBezTo>
                  <a:cubicBezTo>
                    <a:pt x="812" y="40"/>
                    <a:pt x="808" y="38"/>
                    <a:pt x="804" y="35"/>
                  </a:cubicBezTo>
                  <a:cubicBezTo>
                    <a:pt x="801" y="32"/>
                    <a:pt x="799" y="27"/>
                    <a:pt x="799" y="23"/>
                  </a:cubicBezTo>
                  <a:cubicBezTo>
                    <a:pt x="799" y="13"/>
                    <a:pt x="807" y="5"/>
                    <a:pt x="817" y="5"/>
                  </a:cubicBezTo>
                  <a:close/>
                  <a:moveTo>
                    <a:pt x="23" y="1059"/>
                  </a:moveTo>
                  <a:cubicBezTo>
                    <a:pt x="13" y="1059"/>
                    <a:pt x="5" y="1052"/>
                    <a:pt x="5" y="1042"/>
                  </a:cubicBezTo>
                  <a:cubicBezTo>
                    <a:pt x="5" y="1032"/>
                    <a:pt x="13" y="1024"/>
                    <a:pt x="23" y="1024"/>
                  </a:cubicBezTo>
                  <a:cubicBezTo>
                    <a:pt x="28" y="1024"/>
                    <a:pt x="32" y="1026"/>
                    <a:pt x="35" y="1029"/>
                  </a:cubicBezTo>
                  <a:cubicBezTo>
                    <a:pt x="39" y="1033"/>
                    <a:pt x="40" y="1037"/>
                    <a:pt x="40" y="1042"/>
                  </a:cubicBezTo>
                  <a:cubicBezTo>
                    <a:pt x="40" y="1052"/>
                    <a:pt x="33" y="1059"/>
                    <a:pt x="23" y="10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5" name="Freeform 147"/>
            <p:cNvSpPr>
              <a:spLocks noEditPoints="1"/>
            </p:cNvSpPr>
            <p:nvPr/>
          </p:nvSpPr>
          <p:spPr bwMode="auto">
            <a:xfrm>
              <a:off x="927" y="1739"/>
              <a:ext cx="307" cy="468"/>
            </a:xfrm>
            <a:custGeom>
              <a:avLst/>
              <a:gdLst>
                <a:gd name="T0" fmla="*/ 50 w 325"/>
                <a:gd name="T1" fmla="*/ 470 h 495"/>
                <a:gd name="T2" fmla="*/ 46 w 325"/>
                <a:gd name="T3" fmla="*/ 456 h 495"/>
                <a:gd name="T4" fmla="*/ 116 w 325"/>
                <a:gd name="T5" fmla="*/ 386 h 495"/>
                <a:gd name="T6" fmla="*/ 117 w 325"/>
                <a:gd name="T7" fmla="*/ 384 h 495"/>
                <a:gd name="T8" fmla="*/ 118 w 325"/>
                <a:gd name="T9" fmla="*/ 382 h 495"/>
                <a:gd name="T10" fmla="*/ 118 w 325"/>
                <a:gd name="T11" fmla="*/ 215 h 495"/>
                <a:gd name="T12" fmla="*/ 286 w 325"/>
                <a:gd name="T13" fmla="*/ 46 h 495"/>
                <a:gd name="T14" fmla="*/ 300 w 325"/>
                <a:gd name="T15" fmla="*/ 50 h 495"/>
                <a:gd name="T16" fmla="*/ 325 w 325"/>
                <a:gd name="T17" fmla="*/ 25 h 495"/>
                <a:gd name="T18" fmla="*/ 300 w 325"/>
                <a:gd name="T19" fmla="*/ 0 h 495"/>
                <a:gd name="T20" fmla="*/ 275 w 325"/>
                <a:gd name="T21" fmla="*/ 25 h 495"/>
                <a:gd name="T22" fmla="*/ 279 w 325"/>
                <a:gd name="T23" fmla="*/ 39 h 495"/>
                <a:gd name="T24" fmla="*/ 109 w 325"/>
                <a:gd name="T25" fmla="*/ 209 h 495"/>
                <a:gd name="T26" fmla="*/ 108 w 325"/>
                <a:gd name="T27" fmla="*/ 211 h 495"/>
                <a:gd name="T28" fmla="*/ 108 w 325"/>
                <a:gd name="T29" fmla="*/ 212 h 495"/>
                <a:gd name="T30" fmla="*/ 108 w 325"/>
                <a:gd name="T31" fmla="*/ 380 h 495"/>
                <a:gd name="T32" fmla="*/ 39 w 325"/>
                <a:gd name="T33" fmla="*/ 449 h 495"/>
                <a:gd name="T34" fmla="*/ 25 w 325"/>
                <a:gd name="T35" fmla="*/ 445 h 495"/>
                <a:gd name="T36" fmla="*/ 0 w 325"/>
                <a:gd name="T37" fmla="*/ 470 h 495"/>
                <a:gd name="T38" fmla="*/ 25 w 325"/>
                <a:gd name="T39" fmla="*/ 495 h 495"/>
                <a:gd name="T40" fmla="*/ 50 w 325"/>
                <a:gd name="T41" fmla="*/ 470 h 495"/>
                <a:gd name="T42" fmla="*/ 300 w 325"/>
                <a:gd name="T43" fmla="*/ 10 h 495"/>
                <a:gd name="T44" fmla="*/ 315 w 325"/>
                <a:gd name="T45" fmla="*/ 25 h 495"/>
                <a:gd name="T46" fmla="*/ 300 w 325"/>
                <a:gd name="T47" fmla="*/ 40 h 495"/>
                <a:gd name="T48" fmla="*/ 289 w 325"/>
                <a:gd name="T49" fmla="*/ 36 h 495"/>
                <a:gd name="T50" fmla="*/ 285 w 325"/>
                <a:gd name="T51" fmla="*/ 25 h 495"/>
                <a:gd name="T52" fmla="*/ 300 w 325"/>
                <a:gd name="T53" fmla="*/ 10 h 495"/>
                <a:gd name="T54" fmla="*/ 10 w 325"/>
                <a:gd name="T55" fmla="*/ 470 h 495"/>
                <a:gd name="T56" fmla="*/ 25 w 325"/>
                <a:gd name="T57" fmla="*/ 455 h 495"/>
                <a:gd name="T58" fmla="*/ 36 w 325"/>
                <a:gd name="T59" fmla="*/ 459 h 495"/>
                <a:gd name="T60" fmla="*/ 40 w 325"/>
                <a:gd name="T61" fmla="*/ 470 h 495"/>
                <a:gd name="T62" fmla="*/ 25 w 325"/>
                <a:gd name="T63" fmla="*/ 485 h 495"/>
                <a:gd name="T64" fmla="*/ 10 w 325"/>
                <a:gd name="T65" fmla="*/ 47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5" h="495">
                  <a:moveTo>
                    <a:pt x="50" y="470"/>
                  </a:moveTo>
                  <a:cubicBezTo>
                    <a:pt x="50" y="465"/>
                    <a:pt x="49" y="460"/>
                    <a:pt x="46" y="456"/>
                  </a:cubicBezTo>
                  <a:cubicBezTo>
                    <a:pt x="116" y="386"/>
                    <a:pt x="116" y="386"/>
                    <a:pt x="116" y="386"/>
                  </a:cubicBezTo>
                  <a:cubicBezTo>
                    <a:pt x="117" y="385"/>
                    <a:pt x="117" y="385"/>
                    <a:pt x="117" y="384"/>
                  </a:cubicBezTo>
                  <a:cubicBezTo>
                    <a:pt x="118" y="383"/>
                    <a:pt x="118" y="383"/>
                    <a:pt x="118" y="382"/>
                  </a:cubicBezTo>
                  <a:cubicBezTo>
                    <a:pt x="118" y="215"/>
                    <a:pt x="118" y="215"/>
                    <a:pt x="118" y="215"/>
                  </a:cubicBezTo>
                  <a:cubicBezTo>
                    <a:pt x="286" y="46"/>
                    <a:pt x="286" y="46"/>
                    <a:pt x="286" y="46"/>
                  </a:cubicBezTo>
                  <a:cubicBezTo>
                    <a:pt x="290" y="49"/>
                    <a:pt x="295" y="50"/>
                    <a:pt x="300" y="50"/>
                  </a:cubicBezTo>
                  <a:cubicBezTo>
                    <a:pt x="314" y="50"/>
                    <a:pt x="325" y="39"/>
                    <a:pt x="325" y="25"/>
                  </a:cubicBezTo>
                  <a:cubicBezTo>
                    <a:pt x="325" y="11"/>
                    <a:pt x="314" y="0"/>
                    <a:pt x="300" y="0"/>
                  </a:cubicBezTo>
                  <a:cubicBezTo>
                    <a:pt x="286" y="0"/>
                    <a:pt x="275" y="11"/>
                    <a:pt x="275" y="25"/>
                  </a:cubicBezTo>
                  <a:cubicBezTo>
                    <a:pt x="275" y="30"/>
                    <a:pt x="276" y="35"/>
                    <a:pt x="279" y="39"/>
                  </a:cubicBezTo>
                  <a:cubicBezTo>
                    <a:pt x="109" y="209"/>
                    <a:pt x="109" y="209"/>
                    <a:pt x="109" y="209"/>
                  </a:cubicBezTo>
                  <a:cubicBezTo>
                    <a:pt x="109" y="209"/>
                    <a:pt x="108" y="210"/>
                    <a:pt x="108" y="211"/>
                  </a:cubicBezTo>
                  <a:cubicBezTo>
                    <a:pt x="108" y="211"/>
                    <a:pt x="108" y="212"/>
                    <a:pt x="108" y="212"/>
                  </a:cubicBezTo>
                  <a:cubicBezTo>
                    <a:pt x="108" y="380"/>
                    <a:pt x="108" y="380"/>
                    <a:pt x="108" y="380"/>
                  </a:cubicBezTo>
                  <a:cubicBezTo>
                    <a:pt x="39" y="449"/>
                    <a:pt x="39" y="449"/>
                    <a:pt x="39" y="449"/>
                  </a:cubicBezTo>
                  <a:cubicBezTo>
                    <a:pt x="35" y="446"/>
                    <a:pt x="30" y="445"/>
                    <a:pt x="25" y="445"/>
                  </a:cubicBezTo>
                  <a:cubicBezTo>
                    <a:pt x="11" y="445"/>
                    <a:pt x="0" y="456"/>
                    <a:pt x="0" y="470"/>
                  </a:cubicBezTo>
                  <a:cubicBezTo>
                    <a:pt x="0" y="484"/>
                    <a:pt x="11" y="495"/>
                    <a:pt x="25" y="495"/>
                  </a:cubicBezTo>
                  <a:cubicBezTo>
                    <a:pt x="39" y="495"/>
                    <a:pt x="50" y="484"/>
                    <a:pt x="50" y="470"/>
                  </a:cubicBezTo>
                  <a:close/>
                  <a:moveTo>
                    <a:pt x="300" y="10"/>
                  </a:moveTo>
                  <a:cubicBezTo>
                    <a:pt x="308" y="10"/>
                    <a:pt x="315" y="17"/>
                    <a:pt x="315" y="25"/>
                  </a:cubicBezTo>
                  <a:cubicBezTo>
                    <a:pt x="315" y="34"/>
                    <a:pt x="308" y="40"/>
                    <a:pt x="300" y="40"/>
                  </a:cubicBezTo>
                  <a:cubicBezTo>
                    <a:pt x="296" y="40"/>
                    <a:pt x="292" y="39"/>
                    <a:pt x="289" y="36"/>
                  </a:cubicBezTo>
                  <a:cubicBezTo>
                    <a:pt x="286" y="33"/>
                    <a:pt x="285" y="29"/>
                    <a:pt x="285" y="25"/>
                  </a:cubicBezTo>
                  <a:cubicBezTo>
                    <a:pt x="285" y="17"/>
                    <a:pt x="292" y="10"/>
                    <a:pt x="300" y="10"/>
                  </a:cubicBezTo>
                  <a:close/>
                  <a:moveTo>
                    <a:pt x="10" y="470"/>
                  </a:moveTo>
                  <a:cubicBezTo>
                    <a:pt x="10" y="461"/>
                    <a:pt x="17" y="455"/>
                    <a:pt x="25" y="455"/>
                  </a:cubicBezTo>
                  <a:cubicBezTo>
                    <a:pt x="29" y="455"/>
                    <a:pt x="33" y="456"/>
                    <a:pt x="36" y="459"/>
                  </a:cubicBezTo>
                  <a:cubicBezTo>
                    <a:pt x="39" y="462"/>
                    <a:pt x="40" y="466"/>
                    <a:pt x="40" y="470"/>
                  </a:cubicBezTo>
                  <a:cubicBezTo>
                    <a:pt x="40" y="478"/>
                    <a:pt x="33" y="485"/>
                    <a:pt x="25" y="485"/>
                  </a:cubicBezTo>
                  <a:cubicBezTo>
                    <a:pt x="17" y="485"/>
                    <a:pt x="10" y="478"/>
                    <a:pt x="10" y="4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924869" y="4224622"/>
            <a:ext cx="3214342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你有一百个问题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924869" y="4224622"/>
            <a:ext cx="3214342" cy="611706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你有一百个问题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924871" y="4224622"/>
            <a:ext cx="3214342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3375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你有一百个问题</a:t>
            </a:r>
          </a:p>
        </p:txBody>
      </p:sp>
      <p:sp>
        <p:nvSpPr>
          <p:cNvPr id="11" name="矩形 10"/>
          <p:cNvSpPr/>
          <p:nvPr/>
        </p:nvSpPr>
        <p:spPr>
          <a:xfrm flipV="1">
            <a:off x="0" y="5264103"/>
            <a:ext cx="5143500" cy="4026200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</p:spTree>
    <p:extLst>
      <p:ext uri="{BB962C8B-B14F-4D97-AF65-F5344CB8AC3E}">
        <p14:creationId xmlns:p14="http://schemas.microsoft.com/office/powerpoint/2010/main" val="48224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2.29167E-6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9167E-6 1.11111E-6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 descr="e7d195523061f1c0205959036996ad55c215b892a7aac5c0B9ADEF7896FB48F2EF97163A2DE1401E1875DEDC438B7864AD24CA23553DBBBD975DAF4CAD4A2592689FFB6CEE59FFA55B2702D0E5EE29CD460A1AC370B226DEBE908B2FF819E4A1FC4F1758D523790F4121B8C80FA7CB37F1EFCCA1FD7CA77B4DF45B8E73C5C3F5414A721527975475"/>
          <p:cNvGrpSpPr>
            <a:grpSpLocks noChangeAspect="1"/>
          </p:cNvGrpSpPr>
          <p:nvPr/>
        </p:nvGrpSpPr>
        <p:grpSpPr bwMode="auto">
          <a:xfrm flipH="1">
            <a:off x="2767427" y="3547701"/>
            <a:ext cx="1859792" cy="2242133"/>
            <a:chOff x="927" y="1237"/>
            <a:chExt cx="2257" cy="2721"/>
          </a:xfrm>
          <a:solidFill>
            <a:srgbClr val="0000AC"/>
          </a:solidFill>
          <a:effectLst>
            <a:glow rad="228600">
              <a:srgbClr val="0000AC">
                <a:alpha val="40000"/>
              </a:srgbClr>
            </a:glow>
          </a:effectLst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661" y="3907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844" y="1564"/>
              <a:ext cx="33" cy="33"/>
            </a:xfrm>
            <a:custGeom>
              <a:avLst/>
              <a:gdLst>
                <a:gd name="T0" fmla="*/ 18 w 35"/>
                <a:gd name="T1" fmla="*/ 35 h 35"/>
                <a:gd name="T2" fmla="*/ 35 w 35"/>
                <a:gd name="T3" fmla="*/ 18 h 35"/>
                <a:gd name="T4" fmla="*/ 18 w 35"/>
                <a:gd name="T5" fmla="*/ 0 h 35"/>
                <a:gd name="T6" fmla="*/ 5 w 35"/>
                <a:gd name="T7" fmla="*/ 5 h 35"/>
                <a:gd name="T8" fmla="*/ 0 w 35"/>
                <a:gd name="T9" fmla="*/ 18 h 35"/>
                <a:gd name="T10" fmla="*/ 18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8"/>
                    <a:pt x="8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2650" y="1998"/>
              <a:ext cx="29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2366" y="2181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2463" y="257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2586" y="2405"/>
              <a:ext cx="33" cy="33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7 h 35"/>
                <a:gd name="T4" fmla="*/ 17 w 35"/>
                <a:gd name="T5" fmla="*/ 35 h 35"/>
                <a:gd name="T6" fmla="*/ 30 w 35"/>
                <a:gd name="T7" fmla="*/ 30 h 35"/>
                <a:gd name="T8" fmla="*/ 35 w 35"/>
                <a:gd name="T9" fmla="*/ 17 h 35"/>
                <a:gd name="T10" fmla="*/ 17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22" y="35"/>
                    <a:pt x="26" y="33"/>
                    <a:pt x="30" y="30"/>
                  </a:cubicBezTo>
                  <a:cubicBezTo>
                    <a:pt x="33" y="26"/>
                    <a:pt x="35" y="22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2684" y="2380"/>
              <a:ext cx="30" cy="30"/>
            </a:xfrm>
            <a:custGeom>
              <a:avLst/>
              <a:gdLst>
                <a:gd name="T0" fmla="*/ 16 w 31"/>
                <a:gd name="T1" fmla="*/ 31 h 31"/>
                <a:gd name="T2" fmla="*/ 31 w 31"/>
                <a:gd name="T3" fmla="*/ 15 h 31"/>
                <a:gd name="T4" fmla="*/ 16 w 31"/>
                <a:gd name="T5" fmla="*/ 0 h 31"/>
                <a:gd name="T6" fmla="*/ 5 w 31"/>
                <a:gd name="T7" fmla="*/ 5 h 31"/>
                <a:gd name="T8" fmla="*/ 0 w 31"/>
                <a:gd name="T9" fmla="*/ 15 h 31"/>
                <a:gd name="T10" fmla="*/ 16 w 31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11" y="0"/>
                    <a:pt x="8" y="2"/>
                    <a:pt x="5" y="5"/>
                  </a:cubicBezTo>
                  <a:cubicBezTo>
                    <a:pt x="2" y="7"/>
                    <a:pt x="0" y="11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2507" y="2240"/>
              <a:ext cx="28" cy="28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26 w 30"/>
                <a:gd name="T7" fmla="*/ 26 h 30"/>
                <a:gd name="T8" fmla="*/ 30 w 30"/>
                <a:gd name="T9" fmla="*/ 15 h 30"/>
                <a:gd name="T10" fmla="*/ 15 w 3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ubicBezTo>
                    <a:pt x="19" y="30"/>
                    <a:pt x="23" y="29"/>
                    <a:pt x="26" y="26"/>
                  </a:cubicBezTo>
                  <a:cubicBezTo>
                    <a:pt x="28" y="23"/>
                    <a:pt x="30" y="19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2759" y="2240"/>
              <a:ext cx="29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2" name="Oval 14"/>
            <p:cNvSpPr>
              <a:spLocks noChangeArrowheads="1"/>
            </p:cNvSpPr>
            <p:nvPr/>
          </p:nvSpPr>
          <p:spPr bwMode="auto">
            <a:xfrm>
              <a:off x="2834" y="2240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auto">
            <a:xfrm>
              <a:off x="2813" y="2079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auto">
            <a:xfrm>
              <a:off x="2886" y="2082"/>
              <a:ext cx="30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auto">
            <a:xfrm>
              <a:off x="2957" y="2179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3040" y="2498"/>
              <a:ext cx="33" cy="34"/>
            </a:xfrm>
            <a:custGeom>
              <a:avLst/>
              <a:gdLst>
                <a:gd name="T0" fmla="*/ 17 w 35"/>
                <a:gd name="T1" fmla="*/ 36 h 36"/>
                <a:gd name="T2" fmla="*/ 35 w 35"/>
                <a:gd name="T3" fmla="*/ 18 h 36"/>
                <a:gd name="T4" fmla="*/ 17 w 35"/>
                <a:gd name="T5" fmla="*/ 0 h 36"/>
                <a:gd name="T6" fmla="*/ 5 w 35"/>
                <a:gd name="T7" fmla="*/ 6 h 36"/>
                <a:gd name="T8" fmla="*/ 0 w 35"/>
                <a:gd name="T9" fmla="*/ 18 h 36"/>
                <a:gd name="T10" fmla="*/ 17 w 35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27" y="36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12" y="0"/>
                    <a:pt x="8" y="2"/>
                    <a:pt x="5" y="6"/>
                  </a:cubicBezTo>
                  <a:cubicBezTo>
                    <a:pt x="1" y="9"/>
                    <a:pt x="0" y="13"/>
                    <a:pt x="0" y="18"/>
                  </a:cubicBezTo>
                  <a:cubicBezTo>
                    <a:pt x="0" y="28"/>
                    <a:pt x="7" y="36"/>
                    <a:pt x="1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2968" y="3103"/>
              <a:ext cx="34" cy="33"/>
            </a:xfrm>
            <a:custGeom>
              <a:avLst/>
              <a:gdLst>
                <a:gd name="T0" fmla="*/ 18 w 36"/>
                <a:gd name="T1" fmla="*/ 0 h 35"/>
                <a:gd name="T2" fmla="*/ 6 w 36"/>
                <a:gd name="T3" fmla="*/ 5 h 35"/>
                <a:gd name="T4" fmla="*/ 0 w 36"/>
                <a:gd name="T5" fmla="*/ 18 h 35"/>
                <a:gd name="T6" fmla="*/ 18 w 36"/>
                <a:gd name="T7" fmla="*/ 35 h 35"/>
                <a:gd name="T8" fmla="*/ 36 w 36"/>
                <a:gd name="T9" fmla="*/ 18 h 35"/>
                <a:gd name="T10" fmla="*/ 18 w 3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>
              <a:off x="3146" y="2769"/>
              <a:ext cx="29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29" name="Oval 21"/>
            <p:cNvSpPr>
              <a:spLocks noChangeArrowheads="1"/>
            </p:cNvSpPr>
            <p:nvPr/>
          </p:nvSpPr>
          <p:spPr bwMode="auto">
            <a:xfrm>
              <a:off x="3019" y="2820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2997" y="2993"/>
              <a:ext cx="33" cy="33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5 w 35"/>
                <a:gd name="T5" fmla="*/ 30 h 35"/>
                <a:gd name="T6" fmla="*/ 17 w 35"/>
                <a:gd name="T7" fmla="*/ 35 h 35"/>
                <a:gd name="T8" fmla="*/ 35 w 35"/>
                <a:gd name="T9" fmla="*/ 18 h 35"/>
                <a:gd name="T10" fmla="*/ 17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7" y="0"/>
                    <a:pt x="0" y="8"/>
                    <a:pt x="0" y="18"/>
                  </a:cubicBezTo>
                  <a:cubicBezTo>
                    <a:pt x="0" y="23"/>
                    <a:pt x="1" y="27"/>
                    <a:pt x="5" y="30"/>
                  </a:cubicBezTo>
                  <a:cubicBezTo>
                    <a:pt x="8" y="34"/>
                    <a:pt x="12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2936" y="2960"/>
              <a:ext cx="33" cy="3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7 h 35"/>
                <a:gd name="T4" fmla="*/ 18 w 35"/>
                <a:gd name="T5" fmla="*/ 35 h 35"/>
                <a:gd name="T6" fmla="*/ 35 w 35"/>
                <a:gd name="T7" fmla="*/ 17 h 35"/>
                <a:gd name="T8" fmla="*/ 30 w 35"/>
                <a:gd name="T9" fmla="*/ 5 h 35"/>
                <a:gd name="T10" fmla="*/ 18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3"/>
                    <a:pt x="33" y="8"/>
                    <a:pt x="30" y="5"/>
                  </a:cubicBezTo>
                  <a:cubicBezTo>
                    <a:pt x="27" y="2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2895" y="2857"/>
              <a:ext cx="33" cy="34"/>
            </a:xfrm>
            <a:custGeom>
              <a:avLst/>
              <a:gdLst>
                <a:gd name="T0" fmla="*/ 17 w 35"/>
                <a:gd name="T1" fmla="*/ 36 h 36"/>
                <a:gd name="T2" fmla="*/ 35 w 35"/>
                <a:gd name="T3" fmla="*/ 18 h 36"/>
                <a:gd name="T4" fmla="*/ 17 w 35"/>
                <a:gd name="T5" fmla="*/ 0 h 36"/>
                <a:gd name="T6" fmla="*/ 0 w 35"/>
                <a:gd name="T7" fmla="*/ 18 h 36"/>
                <a:gd name="T8" fmla="*/ 5 w 35"/>
                <a:gd name="T9" fmla="*/ 31 h 36"/>
                <a:gd name="T10" fmla="*/ 17 w 35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27" y="36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"/>
                    <a:pt x="1" y="27"/>
                    <a:pt x="5" y="31"/>
                  </a:cubicBezTo>
                  <a:cubicBezTo>
                    <a:pt x="8" y="34"/>
                    <a:pt x="13" y="36"/>
                    <a:pt x="1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3" name="Oval 25"/>
            <p:cNvSpPr>
              <a:spLocks noChangeArrowheads="1"/>
            </p:cNvSpPr>
            <p:nvPr/>
          </p:nvSpPr>
          <p:spPr bwMode="auto">
            <a:xfrm>
              <a:off x="2746" y="2709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4" name="Oval 26"/>
            <p:cNvSpPr>
              <a:spLocks noChangeArrowheads="1"/>
            </p:cNvSpPr>
            <p:nvPr/>
          </p:nvSpPr>
          <p:spPr bwMode="auto">
            <a:xfrm>
              <a:off x="2699" y="2796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2456" y="2917"/>
              <a:ext cx="33" cy="3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30 w 35"/>
                <a:gd name="T9" fmla="*/ 5 h 35"/>
                <a:gd name="T10" fmla="*/ 18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13"/>
                    <a:pt x="33" y="9"/>
                    <a:pt x="30" y="5"/>
                  </a:cubicBezTo>
                  <a:cubicBezTo>
                    <a:pt x="27" y="2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6" name="Oval 28"/>
            <p:cNvSpPr>
              <a:spLocks noChangeArrowheads="1"/>
            </p:cNvSpPr>
            <p:nvPr/>
          </p:nvSpPr>
          <p:spPr bwMode="auto">
            <a:xfrm>
              <a:off x="2349" y="3063"/>
              <a:ext cx="29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2258" y="2824"/>
              <a:ext cx="29" cy="28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30 w 30"/>
                <a:gd name="T7" fmla="*/ 15 h 30"/>
                <a:gd name="T8" fmla="*/ 26 w 30"/>
                <a:gd name="T9" fmla="*/ 4 h 30"/>
                <a:gd name="T10" fmla="*/ 15 w 3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ubicBezTo>
                    <a:pt x="30" y="11"/>
                    <a:pt x="28" y="7"/>
                    <a:pt x="26" y="4"/>
                  </a:cubicBezTo>
                  <a:cubicBezTo>
                    <a:pt x="23" y="1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8" name="Oval 30"/>
            <p:cNvSpPr>
              <a:spLocks noChangeArrowheads="1"/>
            </p:cNvSpPr>
            <p:nvPr/>
          </p:nvSpPr>
          <p:spPr bwMode="auto">
            <a:xfrm>
              <a:off x="2052" y="2995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39" name="Oval 31"/>
            <p:cNvSpPr>
              <a:spLocks noChangeArrowheads="1"/>
            </p:cNvSpPr>
            <p:nvPr/>
          </p:nvSpPr>
          <p:spPr bwMode="auto">
            <a:xfrm>
              <a:off x="2931" y="3301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2887" y="3232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2737" y="3198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2632" y="3198"/>
              <a:ext cx="34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17 w 35"/>
                <a:gd name="T5" fmla="*/ 0 h 35"/>
                <a:gd name="T6" fmla="*/ 0 w 35"/>
                <a:gd name="T7" fmla="*/ 18 h 35"/>
                <a:gd name="T8" fmla="*/ 5 w 35"/>
                <a:gd name="T9" fmla="*/ 30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5" y="30"/>
                  </a:cubicBezTo>
                  <a:cubicBezTo>
                    <a:pt x="8" y="33"/>
                    <a:pt x="13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3" name="Oval 35"/>
            <p:cNvSpPr>
              <a:spLocks noChangeArrowheads="1"/>
            </p:cNvSpPr>
            <p:nvPr/>
          </p:nvSpPr>
          <p:spPr bwMode="auto">
            <a:xfrm>
              <a:off x="2631" y="3454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4" name="Oval 36"/>
            <p:cNvSpPr>
              <a:spLocks noChangeArrowheads="1"/>
            </p:cNvSpPr>
            <p:nvPr/>
          </p:nvSpPr>
          <p:spPr bwMode="auto">
            <a:xfrm>
              <a:off x="2525" y="3497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2456" y="3542"/>
              <a:ext cx="34" cy="33"/>
            </a:xfrm>
            <a:custGeom>
              <a:avLst/>
              <a:gdLst>
                <a:gd name="T0" fmla="*/ 18 w 36"/>
                <a:gd name="T1" fmla="*/ 0 h 35"/>
                <a:gd name="T2" fmla="*/ 0 w 36"/>
                <a:gd name="T3" fmla="*/ 18 h 35"/>
                <a:gd name="T4" fmla="*/ 6 w 36"/>
                <a:gd name="T5" fmla="*/ 30 h 35"/>
                <a:gd name="T6" fmla="*/ 18 w 36"/>
                <a:gd name="T7" fmla="*/ 35 h 35"/>
                <a:gd name="T8" fmla="*/ 36 w 36"/>
                <a:gd name="T9" fmla="*/ 18 h 35"/>
                <a:gd name="T10" fmla="*/ 18 w 3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6" y="30"/>
                  </a:cubicBezTo>
                  <a:cubicBezTo>
                    <a:pt x="9" y="33"/>
                    <a:pt x="13" y="35"/>
                    <a:pt x="18" y="35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6" name="Oval 38"/>
            <p:cNvSpPr>
              <a:spLocks noChangeArrowheads="1"/>
            </p:cNvSpPr>
            <p:nvPr/>
          </p:nvSpPr>
          <p:spPr bwMode="auto">
            <a:xfrm>
              <a:off x="2367" y="3424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7" name="Oval 39"/>
            <p:cNvSpPr>
              <a:spLocks noChangeArrowheads="1"/>
            </p:cNvSpPr>
            <p:nvPr/>
          </p:nvSpPr>
          <p:spPr bwMode="auto">
            <a:xfrm>
              <a:off x="2299" y="3499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8" name="Oval 40"/>
            <p:cNvSpPr>
              <a:spLocks noChangeArrowheads="1"/>
            </p:cNvSpPr>
            <p:nvPr/>
          </p:nvSpPr>
          <p:spPr bwMode="auto">
            <a:xfrm>
              <a:off x="2253" y="3598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49" name="Oval 41"/>
            <p:cNvSpPr>
              <a:spLocks noChangeArrowheads="1"/>
            </p:cNvSpPr>
            <p:nvPr/>
          </p:nvSpPr>
          <p:spPr bwMode="auto">
            <a:xfrm>
              <a:off x="2357" y="3813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0" name="Oval 42"/>
            <p:cNvSpPr>
              <a:spLocks noChangeArrowheads="1"/>
            </p:cNvSpPr>
            <p:nvPr/>
          </p:nvSpPr>
          <p:spPr bwMode="auto">
            <a:xfrm>
              <a:off x="2299" y="3866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1" name="Oval 43"/>
            <p:cNvSpPr>
              <a:spLocks noChangeArrowheads="1"/>
            </p:cNvSpPr>
            <p:nvPr/>
          </p:nvSpPr>
          <p:spPr bwMode="auto">
            <a:xfrm>
              <a:off x="2178" y="3917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102" y="3485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3" name="Oval 45"/>
            <p:cNvSpPr>
              <a:spLocks noChangeArrowheads="1"/>
            </p:cNvSpPr>
            <p:nvPr/>
          </p:nvSpPr>
          <p:spPr bwMode="auto">
            <a:xfrm>
              <a:off x="2104" y="3574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4" name="Oval 46"/>
            <p:cNvSpPr>
              <a:spLocks noChangeArrowheads="1"/>
            </p:cNvSpPr>
            <p:nvPr/>
          </p:nvSpPr>
          <p:spPr bwMode="auto">
            <a:xfrm>
              <a:off x="2102" y="3657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5" name="Oval 47"/>
            <p:cNvSpPr>
              <a:spLocks noChangeArrowheads="1"/>
            </p:cNvSpPr>
            <p:nvPr/>
          </p:nvSpPr>
          <p:spPr bwMode="auto">
            <a:xfrm>
              <a:off x="1802" y="3920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1813" y="3672"/>
              <a:ext cx="33" cy="34"/>
            </a:xfrm>
            <a:custGeom>
              <a:avLst/>
              <a:gdLst>
                <a:gd name="T0" fmla="*/ 17 w 35"/>
                <a:gd name="T1" fmla="*/ 36 h 36"/>
                <a:gd name="T2" fmla="*/ 35 w 35"/>
                <a:gd name="T3" fmla="*/ 18 h 36"/>
                <a:gd name="T4" fmla="*/ 17 w 35"/>
                <a:gd name="T5" fmla="*/ 0 h 36"/>
                <a:gd name="T6" fmla="*/ 5 w 35"/>
                <a:gd name="T7" fmla="*/ 5 h 36"/>
                <a:gd name="T8" fmla="*/ 0 w 35"/>
                <a:gd name="T9" fmla="*/ 18 h 36"/>
                <a:gd name="T10" fmla="*/ 17 w 35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7" y="36"/>
                  </a:moveTo>
                  <a:cubicBezTo>
                    <a:pt x="27" y="36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28"/>
                    <a:pt x="8" y="36"/>
                    <a:pt x="1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1585" y="3731"/>
              <a:ext cx="33" cy="33"/>
            </a:xfrm>
            <a:custGeom>
              <a:avLst/>
              <a:gdLst>
                <a:gd name="T0" fmla="*/ 17 w 35"/>
                <a:gd name="T1" fmla="*/ 0 h 35"/>
                <a:gd name="T2" fmla="*/ 5 w 35"/>
                <a:gd name="T3" fmla="*/ 5 h 35"/>
                <a:gd name="T4" fmla="*/ 0 w 35"/>
                <a:gd name="T5" fmla="*/ 17 h 35"/>
                <a:gd name="T6" fmla="*/ 17 w 35"/>
                <a:gd name="T7" fmla="*/ 35 h 35"/>
                <a:gd name="T8" fmla="*/ 35 w 35"/>
                <a:gd name="T9" fmla="*/ 17 h 35"/>
                <a:gd name="T10" fmla="*/ 17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8"/>
                    <a:pt x="0" y="13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8"/>
                    <a:pt x="2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1558" y="3582"/>
              <a:ext cx="28" cy="29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26 w 30"/>
                <a:gd name="T7" fmla="*/ 26 h 30"/>
                <a:gd name="T8" fmla="*/ 30 w 30"/>
                <a:gd name="T9" fmla="*/ 15 h 30"/>
                <a:gd name="T10" fmla="*/ 15 w 30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19" y="30"/>
                    <a:pt x="23" y="29"/>
                    <a:pt x="26" y="26"/>
                  </a:cubicBezTo>
                  <a:cubicBezTo>
                    <a:pt x="29" y="23"/>
                    <a:pt x="30" y="19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59" name="Oval 51"/>
            <p:cNvSpPr>
              <a:spLocks noChangeArrowheads="1"/>
            </p:cNvSpPr>
            <p:nvPr/>
          </p:nvSpPr>
          <p:spPr bwMode="auto">
            <a:xfrm>
              <a:off x="1498" y="3462"/>
              <a:ext cx="29" cy="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1902" y="3459"/>
              <a:ext cx="34" cy="3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30 w 35"/>
                <a:gd name="T9" fmla="*/ 5 h 35"/>
                <a:gd name="T10" fmla="*/ 18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13"/>
                    <a:pt x="34" y="9"/>
                    <a:pt x="30" y="5"/>
                  </a:cubicBezTo>
                  <a:cubicBezTo>
                    <a:pt x="27" y="2"/>
                    <a:pt x="23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1" name="Freeform 53"/>
            <p:cNvSpPr>
              <a:spLocks/>
            </p:cNvSpPr>
            <p:nvPr/>
          </p:nvSpPr>
          <p:spPr bwMode="auto">
            <a:xfrm>
              <a:off x="1820" y="3365"/>
              <a:ext cx="33" cy="34"/>
            </a:xfrm>
            <a:custGeom>
              <a:avLst/>
              <a:gdLst>
                <a:gd name="T0" fmla="*/ 18 w 35"/>
                <a:gd name="T1" fmla="*/ 0 h 36"/>
                <a:gd name="T2" fmla="*/ 0 w 35"/>
                <a:gd name="T3" fmla="*/ 18 h 36"/>
                <a:gd name="T4" fmla="*/ 18 w 35"/>
                <a:gd name="T5" fmla="*/ 36 h 36"/>
                <a:gd name="T6" fmla="*/ 35 w 35"/>
                <a:gd name="T7" fmla="*/ 18 h 36"/>
                <a:gd name="T8" fmla="*/ 30 w 35"/>
                <a:gd name="T9" fmla="*/ 6 h 36"/>
                <a:gd name="T10" fmla="*/ 18 w 3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7" y="36"/>
                    <a:pt x="35" y="28"/>
                    <a:pt x="35" y="18"/>
                  </a:cubicBezTo>
                  <a:cubicBezTo>
                    <a:pt x="35" y="13"/>
                    <a:pt x="33" y="9"/>
                    <a:pt x="30" y="6"/>
                  </a:cubicBezTo>
                  <a:cubicBezTo>
                    <a:pt x="27" y="2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2" name="Oval 54"/>
            <p:cNvSpPr>
              <a:spLocks noChangeArrowheads="1"/>
            </p:cNvSpPr>
            <p:nvPr/>
          </p:nvSpPr>
          <p:spPr bwMode="auto">
            <a:xfrm>
              <a:off x="1823" y="3228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3" name="Oval 55"/>
            <p:cNvSpPr>
              <a:spLocks noChangeArrowheads="1"/>
            </p:cNvSpPr>
            <p:nvPr/>
          </p:nvSpPr>
          <p:spPr bwMode="auto">
            <a:xfrm>
              <a:off x="1515" y="2656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4" name="Oval 56"/>
            <p:cNvSpPr>
              <a:spLocks noChangeArrowheads="1"/>
            </p:cNvSpPr>
            <p:nvPr/>
          </p:nvSpPr>
          <p:spPr bwMode="auto">
            <a:xfrm>
              <a:off x="2053" y="2698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5" name="Oval 57"/>
            <p:cNvSpPr>
              <a:spLocks noChangeArrowheads="1"/>
            </p:cNvSpPr>
            <p:nvPr/>
          </p:nvSpPr>
          <p:spPr bwMode="auto">
            <a:xfrm>
              <a:off x="1935" y="2328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6" name="Oval 58"/>
            <p:cNvSpPr>
              <a:spLocks noChangeArrowheads="1"/>
            </p:cNvSpPr>
            <p:nvPr/>
          </p:nvSpPr>
          <p:spPr bwMode="auto">
            <a:xfrm>
              <a:off x="1370" y="2464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1246" y="1976"/>
              <a:ext cx="33" cy="3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7 h 35"/>
                <a:gd name="T4" fmla="*/ 18 w 35"/>
                <a:gd name="T5" fmla="*/ 35 h 35"/>
                <a:gd name="T6" fmla="*/ 30 w 35"/>
                <a:gd name="T7" fmla="*/ 30 h 35"/>
                <a:gd name="T8" fmla="*/ 35 w 35"/>
                <a:gd name="T9" fmla="*/ 17 h 35"/>
                <a:gd name="T10" fmla="*/ 18 w 3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2" y="35"/>
                    <a:pt x="27" y="33"/>
                    <a:pt x="30" y="30"/>
                  </a:cubicBezTo>
                  <a:cubicBezTo>
                    <a:pt x="33" y="26"/>
                    <a:pt x="35" y="22"/>
                    <a:pt x="35" y="17"/>
                  </a:cubicBezTo>
                  <a:cubicBezTo>
                    <a:pt x="35" y="8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8" name="Freeform 60"/>
            <p:cNvSpPr>
              <a:spLocks/>
            </p:cNvSpPr>
            <p:nvPr/>
          </p:nvSpPr>
          <p:spPr bwMode="auto">
            <a:xfrm>
              <a:off x="1700" y="1346"/>
              <a:ext cx="33" cy="33"/>
            </a:xfrm>
            <a:custGeom>
              <a:avLst/>
              <a:gdLst>
                <a:gd name="T0" fmla="*/ 18 w 35"/>
                <a:gd name="T1" fmla="*/ 35 h 35"/>
                <a:gd name="T2" fmla="*/ 35 w 35"/>
                <a:gd name="T3" fmla="*/ 18 h 35"/>
                <a:gd name="T4" fmla="*/ 18 w 35"/>
                <a:gd name="T5" fmla="*/ 0 h 35"/>
                <a:gd name="T6" fmla="*/ 0 w 35"/>
                <a:gd name="T7" fmla="*/ 18 h 35"/>
                <a:gd name="T8" fmla="*/ 5 w 35"/>
                <a:gd name="T9" fmla="*/ 30 h 35"/>
                <a:gd name="T10" fmla="*/ 18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5" y="30"/>
                  </a:cubicBezTo>
                  <a:cubicBezTo>
                    <a:pt x="9" y="33"/>
                    <a:pt x="13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69" name="Oval 61"/>
            <p:cNvSpPr>
              <a:spLocks noChangeArrowheads="1"/>
            </p:cNvSpPr>
            <p:nvPr/>
          </p:nvSpPr>
          <p:spPr bwMode="auto">
            <a:xfrm>
              <a:off x="1711" y="1880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0" name="Oval 62"/>
            <p:cNvSpPr>
              <a:spLocks noChangeArrowheads="1"/>
            </p:cNvSpPr>
            <p:nvPr/>
          </p:nvSpPr>
          <p:spPr bwMode="auto">
            <a:xfrm>
              <a:off x="2010" y="1768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1" name="Oval 63"/>
            <p:cNvSpPr>
              <a:spLocks noChangeArrowheads="1"/>
            </p:cNvSpPr>
            <p:nvPr/>
          </p:nvSpPr>
          <p:spPr bwMode="auto">
            <a:xfrm>
              <a:off x="2099" y="1768"/>
              <a:ext cx="29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2" name="Oval 64"/>
            <p:cNvSpPr>
              <a:spLocks noChangeArrowheads="1"/>
            </p:cNvSpPr>
            <p:nvPr/>
          </p:nvSpPr>
          <p:spPr bwMode="auto">
            <a:xfrm>
              <a:off x="2010" y="1664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3" name="Oval 65"/>
            <p:cNvSpPr>
              <a:spLocks noChangeArrowheads="1"/>
            </p:cNvSpPr>
            <p:nvPr/>
          </p:nvSpPr>
          <p:spPr bwMode="auto">
            <a:xfrm>
              <a:off x="2097" y="1662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4" name="Freeform 66"/>
            <p:cNvSpPr>
              <a:spLocks/>
            </p:cNvSpPr>
            <p:nvPr/>
          </p:nvSpPr>
          <p:spPr bwMode="auto">
            <a:xfrm>
              <a:off x="1342" y="3063"/>
              <a:ext cx="34" cy="33"/>
            </a:xfrm>
            <a:custGeom>
              <a:avLst/>
              <a:gdLst>
                <a:gd name="T0" fmla="*/ 18 w 36"/>
                <a:gd name="T1" fmla="*/ 0 h 35"/>
                <a:gd name="T2" fmla="*/ 0 w 36"/>
                <a:gd name="T3" fmla="*/ 18 h 35"/>
                <a:gd name="T4" fmla="*/ 18 w 36"/>
                <a:gd name="T5" fmla="*/ 35 h 35"/>
                <a:gd name="T6" fmla="*/ 30 w 36"/>
                <a:gd name="T7" fmla="*/ 30 h 35"/>
                <a:gd name="T8" fmla="*/ 36 w 36"/>
                <a:gd name="T9" fmla="*/ 18 h 35"/>
                <a:gd name="T10" fmla="*/ 18 w 3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8" y="35"/>
                  </a:cubicBezTo>
                  <a:cubicBezTo>
                    <a:pt x="23" y="35"/>
                    <a:pt x="27" y="34"/>
                    <a:pt x="30" y="30"/>
                  </a:cubicBezTo>
                  <a:cubicBezTo>
                    <a:pt x="34" y="27"/>
                    <a:pt x="36" y="22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5" name="Freeform 67"/>
            <p:cNvSpPr>
              <a:spLocks/>
            </p:cNvSpPr>
            <p:nvPr/>
          </p:nvSpPr>
          <p:spPr bwMode="auto">
            <a:xfrm>
              <a:off x="1054" y="2533"/>
              <a:ext cx="33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30 w 35"/>
                <a:gd name="T5" fmla="*/ 5 h 35"/>
                <a:gd name="T6" fmla="*/ 17 w 35"/>
                <a:gd name="T7" fmla="*/ 0 h 35"/>
                <a:gd name="T8" fmla="*/ 0 w 35"/>
                <a:gd name="T9" fmla="*/ 18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8"/>
                  </a:cubicBezTo>
                  <a:cubicBezTo>
                    <a:pt x="35" y="13"/>
                    <a:pt x="33" y="8"/>
                    <a:pt x="30" y="5"/>
                  </a:cubicBezTo>
                  <a:cubicBezTo>
                    <a:pt x="27" y="2"/>
                    <a:pt x="22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6" name="Freeform 68"/>
            <p:cNvSpPr>
              <a:spLocks/>
            </p:cNvSpPr>
            <p:nvPr/>
          </p:nvSpPr>
          <p:spPr bwMode="auto">
            <a:xfrm>
              <a:off x="981" y="2461"/>
              <a:ext cx="33" cy="34"/>
            </a:xfrm>
            <a:custGeom>
              <a:avLst/>
              <a:gdLst>
                <a:gd name="T0" fmla="*/ 18 w 35"/>
                <a:gd name="T1" fmla="*/ 0 h 36"/>
                <a:gd name="T2" fmla="*/ 0 w 35"/>
                <a:gd name="T3" fmla="*/ 18 h 36"/>
                <a:gd name="T4" fmla="*/ 18 w 35"/>
                <a:gd name="T5" fmla="*/ 36 h 36"/>
                <a:gd name="T6" fmla="*/ 35 w 35"/>
                <a:gd name="T7" fmla="*/ 18 h 36"/>
                <a:gd name="T8" fmla="*/ 30 w 35"/>
                <a:gd name="T9" fmla="*/ 6 h 36"/>
                <a:gd name="T10" fmla="*/ 18 w 3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5" y="28"/>
                    <a:pt x="35" y="18"/>
                  </a:cubicBezTo>
                  <a:cubicBezTo>
                    <a:pt x="35" y="13"/>
                    <a:pt x="34" y="9"/>
                    <a:pt x="30" y="6"/>
                  </a:cubicBezTo>
                  <a:cubicBezTo>
                    <a:pt x="27" y="2"/>
                    <a:pt x="23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951" y="2308"/>
              <a:ext cx="33" cy="33"/>
            </a:xfrm>
            <a:custGeom>
              <a:avLst/>
              <a:gdLst>
                <a:gd name="T0" fmla="*/ 30 w 35"/>
                <a:gd name="T1" fmla="*/ 5 h 35"/>
                <a:gd name="T2" fmla="*/ 18 w 35"/>
                <a:gd name="T3" fmla="*/ 0 h 35"/>
                <a:gd name="T4" fmla="*/ 0 w 35"/>
                <a:gd name="T5" fmla="*/ 18 h 35"/>
                <a:gd name="T6" fmla="*/ 18 w 35"/>
                <a:gd name="T7" fmla="*/ 35 h 35"/>
                <a:gd name="T8" fmla="*/ 35 w 35"/>
                <a:gd name="T9" fmla="*/ 18 h 35"/>
                <a:gd name="T10" fmla="*/ 30 w 35"/>
                <a:gd name="T11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30" y="5"/>
                  </a:moveTo>
                  <a:cubicBezTo>
                    <a:pt x="27" y="2"/>
                    <a:pt x="23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8" y="35"/>
                  </a:cubicBezTo>
                  <a:cubicBezTo>
                    <a:pt x="28" y="35"/>
                    <a:pt x="35" y="28"/>
                    <a:pt x="35" y="18"/>
                  </a:cubicBezTo>
                  <a:cubicBezTo>
                    <a:pt x="35" y="13"/>
                    <a:pt x="34" y="9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8" name="Freeform 70"/>
            <p:cNvSpPr>
              <a:spLocks/>
            </p:cNvSpPr>
            <p:nvPr/>
          </p:nvSpPr>
          <p:spPr bwMode="auto">
            <a:xfrm>
              <a:off x="936" y="2169"/>
              <a:ext cx="29" cy="28"/>
            </a:xfrm>
            <a:custGeom>
              <a:avLst/>
              <a:gdLst>
                <a:gd name="T0" fmla="*/ 30 w 30"/>
                <a:gd name="T1" fmla="*/ 15 h 30"/>
                <a:gd name="T2" fmla="*/ 26 w 30"/>
                <a:gd name="T3" fmla="*/ 4 h 30"/>
                <a:gd name="T4" fmla="*/ 15 w 30"/>
                <a:gd name="T5" fmla="*/ 0 h 30"/>
                <a:gd name="T6" fmla="*/ 0 w 30"/>
                <a:gd name="T7" fmla="*/ 15 h 30"/>
                <a:gd name="T8" fmla="*/ 15 w 30"/>
                <a:gd name="T9" fmla="*/ 30 h 30"/>
                <a:gd name="T10" fmla="*/ 30 w 30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cubicBezTo>
                    <a:pt x="30" y="11"/>
                    <a:pt x="29" y="7"/>
                    <a:pt x="26" y="4"/>
                  </a:cubicBezTo>
                  <a:cubicBezTo>
                    <a:pt x="23" y="1"/>
                    <a:pt x="19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995" y="1831"/>
              <a:ext cx="34" cy="33"/>
            </a:xfrm>
            <a:custGeom>
              <a:avLst/>
              <a:gdLst>
                <a:gd name="T0" fmla="*/ 18 w 36"/>
                <a:gd name="T1" fmla="*/ 35 h 35"/>
                <a:gd name="T2" fmla="*/ 36 w 36"/>
                <a:gd name="T3" fmla="*/ 17 h 35"/>
                <a:gd name="T4" fmla="*/ 30 w 36"/>
                <a:gd name="T5" fmla="*/ 5 h 35"/>
                <a:gd name="T6" fmla="*/ 18 w 36"/>
                <a:gd name="T7" fmla="*/ 0 h 35"/>
                <a:gd name="T8" fmla="*/ 0 w 36"/>
                <a:gd name="T9" fmla="*/ 17 h 35"/>
                <a:gd name="T10" fmla="*/ 18 w 3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28" y="35"/>
                    <a:pt x="36" y="27"/>
                    <a:pt x="36" y="17"/>
                  </a:cubicBezTo>
                  <a:cubicBezTo>
                    <a:pt x="36" y="13"/>
                    <a:pt x="34" y="8"/>
                    <a:pt x="30" y="5"/>
                  </a:cubicBezTo>
                  <a:cubicBezTo>
                    <a:pt x="27" y="2"/>
                    <a:pt x="23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0" name="Oval 72"/>
            <p:cNvSpPr>
              <a:spLocks noChangeArrowheads="1"/>
            </p:cNvSpPr>
            <p:nvPr/>
          </p:nvSpPr>
          <p:spPr bwMode="auto">
            <a:xfrm>
              <a:off x="1345" y="1650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1" name="Oval 73"/>
            <p:cNvSpPr>
              <a:spLocks noChangeArrowheads="1"/>
            </p:cNvSpPr>
            <p:nvPr/>
          </p:nvSpPr>
          <p:spPr bwMode="auto">
            <a:xfrm>
              <a:off x="1286" y="1743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2" name="Freeform 74"/>
            <p:cNvSpPr>
              <a:spLocks/>
            </p:cNvSpPr>
            <p:nvPr/>
          </p:nvSpPr>
          <p:spPr bwMode="auto">
            <a:xfrm>
              <a:off x="1196" y="1749"/>
              <a:ext cx="28" cy="28"/>
            </a:xfrm>
            <a:custGeom>
              <a:avLst/>
              <a:gdLst>
                <a:gd name="T0" fmla="*/ 15 w 30"/>
                <a:gd name="T1" fmla="*/ 30 h 30"/>
                <a:gd name="T2" fmla="*/ 30 w 30"/>
                <a:gd name="T3" fmla="*/ 15 h 30"/>
                <a:gd name="T4" fmla="*/ 15 w 30"/>
                <a:gd name="T5" fmla="*/ 0 h 30"/>
                <a:gd name="T6" fmla="*/ 0 w 30"/>
                <a:gd name="T7" fmla="*/ 15 h 30"/>
                <a:gd name="T8" fmla="*/ 4 w 30"/>
                <a:gd name="T9" fmla="*/ 26 h 30"/>
                <a:gd name="T10" fmla="*/ 15 w 30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cubicBezTo>
                    <a:pt x="23" y="30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9"/>
                    <a:pt x="1" y="23"/>
                    <a:pt x="4" y="26"/>
                  </a:cubicBezTo>
                  <a:cubicBezTo>
                    <a:pt x="7" y="29"/>
                    <a:pt x="11" y="30"/>
                    <a:pt x="1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3" name="Freeform 75"/>
            <p:cNvSpPr>
              <a:spLocks/>
            </p:cNvSpPr>
            <p:nvPr/>
          </p:nvSpPr>
          <p:spPr bwMode="auto">
            <a:xfrm>
              <a:off x="1088" y="1633"/>
              <a:ext cx="33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30 w 35"/>
                <a:gd name="T5" fmla="*/ 5 h 35"/>
                <a:gd name="T6" fmla="*/ 17 w 35"/>
                <a:gd name="T7" fmla="*/ 0 h 35"/>
                <a:gd name="T8" fmla="*/ 0 w 35"/>
                <a:gd name="T9" fmla="*/ 18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8"/>
                  </a:cubicBezTo>
                  <a:cubicBezTo>
                    <a:pt x="35" y="13"/>
                    <a:pt x="33" y="8"/>
                    <a:pt x="30" y="5"/>
                  </a:cubicBezTo>
                  <a:cubicBezTo>
                    <a:pt x="26" y="2"/>
                    <a:pt x="22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1313" y="1406"/>
              <a:ext cx="34" cy="33"/>
            </a:xfrm>
            <a:custGeom>
              <a:avLst/>
              <a:gdLst>
                <a:gd name="T0" fmla="*/ 18 w 36"/>
                <a:gd name="T1" fmla="*/ 35 h 35"/>
                <a:gd name="T2" fmla="*/ 36 w 36"/>
                <a:gd name="T3" fmla="*/ 18 h 35"/>
                <a:gd name="T4" fmla="*/ 18 w 36"/>
                <a:gd name="T5" fmla="*/ 0 h 35"/>
                <a:gd name="T6" fmla="*/ 0 w 36"/>
                <a:gd name="T7" fmla="*/ 18 h 35"/>
                <a:gd name="T8" fmla="*/ 6 w 36"/>
                <a:gd name="T9" fmla="*/ 30 h 35"/>
                <a:gd name="T10" fmla="*/ 18 w 3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28" y="35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"/>
                    <a:pt x="2" y="27"/>
                    <a:pt x="6" y="30"/>
                  </a:cubicBezTo>
                  <a:cubicBezTo>
                    <a:pt x="9" y="34"/>
                    <a:pt x="13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5" name="Freeform 77"/>
            <p:cNvSpPr>
              <a:spLocks/>
            </p:cNvSpPr>
            <p:nvPr/>
          </p:nvSpPr>
          <p:spPr bwMode="auto">
            <a:xfrm>
              <a:off x="1558" y="1276"/>
              <a:ext cx="34" cy="33"/>
            </a:xfrm>
            <a:custGeom>
              <a:avLst/>
              <a:gdLst>
                <a:gd name="T0" fmla="*/ 18 w 36"/>
                <a:gd name="T1" fmla="*/ 35 h 35"/>
                <a:gd name="T2" fmla="*/ 36 w 36"/>
                <a:gd name="T3" fmla="*/ 18 h 35"/>
                <a:gd name="T4" fmla="*/ 18 w 36"/>
                <a:gd name="T5" fmla="*/ 0 h 35"/>
                <a:gd name="T6" fmla="*/ 0 w 36"/>
                <a:gd name="T7" fmla="*/ 18 h 35"/>
                <a:gd name="T8" fmla="*/ 6 w 36"/>
                <a:gd name="T9" fmla="*/ 30 h 35"/>
                <a:gd name="T10" fmla="*/ 18 w 3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6" y="30"/>
                  </a:cubicBezTo>
                  <a:cubicBezTo>
                    <a:pt x="9" y="33"/>
                    <a:pt x="13" y="35"/>
                    <a:pt x="1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6" name="Freeform 78"/>
            <p:cNvSpPr>
              <a:spLocks/>
            </p:cNvSpPr>
            <p:nvPr/>
          </p:nvSpPr>
          <p:spPr bwMode="auto">
            <a:xfrm>
              <a:off x="1692" y="1253"/>
              <a:ext cx="33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17 w 35"/>
                <a:gd name="T5" fmla="*/ 0 h 35"/>
                <a:gd name="T6" fmla="*/ 0 w 35"/>
                <a:gd name="T7" fmla="*/ 18 h 35"/>
                <a:gd name="T8" fmla="*/ 5 w 35"/>
                <a:gd name="T9" fmla="*/ 30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5" y="30"/>
                  </a:cubicBezTo>
                  <a:cubicBezTo>
                    <a:pt x="8" y="33"/>
                    <a:pt x="13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7" name="Oval 79"/>
            <p:cNvSpPr>
              <a:spLocks noChangeArrowheads="1"/>
            </p:cNvSpPr>
            <p:nvPr/>
          </p:nvSpPr>
          <p:spPr bwMode="auto">
            <a:xfrm>
              <a:off x="1794" y="1257"/>
              <a:ext cx="28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8" name="Freeform 80"/>
            <p:cNvSpPr>
              <a:spLocks/>
            </p:cNvSpPr>
            <p:nvPr/>
          </p:nvSpPr>
          <p:spPr bwMode="auto">
            <a:xfrm>
              <a:off x="1975" y="1242"/>
              <a:ext cx="33" cy="3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8 h 35"/>
                <a:gd name="T4" fmla="*/ 17 w 35"/>
                <a:gd name="T5" fmla="*/ 0 h 35"/>
                <a:gd name="T6" fmla="*/ 0 w 35"/>
                <a:gd name="T7" fmla="*/ 18 h 35"/>
                <a:gd name="T8" fmla="*/ 5 w 35"/>
                <a:gd name="T9" fmla="*/ 30 h 35"/>
                <a:gd name="T10" fmla="*/ 17 w 3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"/>
                    <a:pt x="1" y="27"/>
                    <a:pt x="5" y="30"/>
                  </a:cubicBezTo>
                  <a:cubicBezTo>
                    <a:pt x="8" y="34"/>
                    <a:pt x="13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89" name="Oval 81"/>
            <p:cNvSpPr>
              <a:spLocks noChangeArrowheads="1"/>
            </p:cNvSpPr>
            <p:nvPr/>
          </p:nvSpPr>
          <p:spPr bwMode="auto">
            <a:xfrm>
              <a:off x="2340" y="1242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0" name="Oval 82"/>
            <p:cNvSpPr>
              <a:spLocks noChangeArrowheads="1"/>
            </p:cNvSpPr>
            <p:nvPr/>
          </p:nvSpPr>
          <p:spPr bwMode="auto">
            <a:xfrm>
              <a:off x="2561" y="1327"/>
              <a:ext cx="28" cy="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1" name="Oval 83"/>
            <p:cNvSpPr>
              <a:spLocks noChangeArrowheads="1"/>
            </p:cNvSpPr>
            <p:nvPr/>
          </p:nvSpPr>
          <p:spPr bwMode="auto">
            <a:xfrm>
              <a:off x="2636" y="1385"/>
              <a:ext cx="33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2" name="Oval 84"/>
            <p:cNvSpPr>
              <a:spLocks noChangeArrowheads="1"/>
            </p:cNvSpPr>
            <p:nvPr/>
          </p:nvSpPr>
          <p:spPr bwMode="auto">
            <a:xfrm>
              <a:off x="2268" y="1588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3" name="Oval 85"/>
            <p:cNvSpPr>
              <a:spLocks noChangeArrowheads="1"/>
            </p:cNvSpPr>
            <p:nvPr/>
          </p:nvSpPr>
          <p:spPr bwMode="auto">
            <a:xfrm>
              <a:off x="2268" y="1891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4" name="Freeform 86"/>
            <p:cNvSpPr>
              <a:spLocks/>
            </p:cNvSpPr>
            <p:nvPr/>
          </p:nvSpPr>
          <p:spPr bwMode="auto">
            <a:xfrm>
              <a:off x="2405" y="1686"/>
              <a:ext cx="33" cy="34"/>
            </a:xfrm>
            <a:custGeom>
              <a:avLst/>
              <a:gdLst>
                <a:gd name="T0" fmla="*/ 18 w 35"/>
                <a:gd name="T1" fmla="*/ 0 h 36"/>
                <a:gd name="T2" fmla="*/ 0 w 35"/>
                <a:gd name="T3" fmla="*/ 18 h 36"/>
                <a:gd name="T4" fmla="*/ 18 w 35"/>
                <a:gd name="T5" fmla="*/ 36 h 36"/>
                <a:gd name="T6" fmla="*/ 35 w 35"/>
                <a:gd name="T7" fmla="*/ 18 h 36"/>
                <a:gd name="T8" fmla="*/ 30 w 35"/>
                <a:gd name="T9" fmla="*/ 6 h 36"/>
                <a:gd name="T10" fmla="*/ 18 w 3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7" y="36"/>
                    <a:pt x="35" y="28"/>
                    <a:pt x="35" y="18"/>
                  </a:cubicBezTo>
                  <a:cubicBezTo>
                    <a:pt x="35" y="13"/>
                    <a:pt x="33" y="9"/>
                    <a:pt x="30" y="6"/>
                  </a:cubicBezTo>
                  <a:cubicBezTo>
                    <a:pt x="27" y="2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5" name="Oval 87"/>
            <p:cNvSpPr>
              <a:spLocks noChangeArrowheads="1"/>
            </p:cNvSpPr>
            <p:nvPr/>
          </p:nvSpPr>
          <p:spPr bwMode="auto">
            <a:xfrm>
              <a:off x="2600" y="1739"/>
              <a:ext cx="33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6" name="Freeform 88"/>
            <p:cNvSpPr>
              <a:spLocks noEditPoints="1"/>
            </p:cNvSpPr>
            <p:nvPr/>
          </p:nvSpPr>
          <p:spPr bwMode="auto">
            <a:xfrm>
              <a:off x="2952" y="2174"/>
              <a:ext cx="126" cy="362"/>
            </a:xfrm>
            <a:custGeom>
              <a:avLst/>
              <a:gdLst>
                <a:gd name="T0" fmla="*/ 26 w 134"/>
                <a:gd name="T1" fmla="*/ 46 h 384"/>
                <a:gd name="T2" fmla="*/ 46 w 134"/>
                <a:gd name="T3" fmla="*/ 23 h 384"/>
                <a:gd name="T4" fmla="*/ 23 w 134"/>
                <a:gd name="T5" fmla="*/ 0 h 384"/>
                <a:gd name="T6" fmla="*/ 0 w 134"/>
                <a:gd name="T7" fmla="*/ 23 h 384"/>
                <a:gd name="T8" fmla="*/ 20 w 134"/>
                <a:gd name="T9" fmla="*/ 46 h 384"/>
                <a:gd name="T10" fmla="*/ 20 w 134"/>
                <a:gd name="T11" fmla="*/ 273 h 384"/>
                <a:gd name="T12" fmla="*/ 21 w 134"/>
                <a:gd name="T13" fmla="*/ 274 h 384"/>
                <a:gd name="T14" fmla="*/ 21 w 134"/>
                <a:gd name="T15" fmla="*/ 275 h 384"/>
                <a:gd name="T16" fmla="*/ 21 w 134"/>
                <a:gd name="T17" fmla="*/ 275 h 384"/>
                <a:gd name="T18" fmla="*/ 93 w 134"/>
                <a:gd name="T19" fmla="*/ 347 h 384"/>
                <a:gd name="T20" fmla="*/ 88 w 134"/>
                <a:gd name="T21" fmla="*/ 361 h 384"/>
                <a:gd name="T22" fmla="*/ 111 w 134"/>
                <a:gd name="T23" fmla="*/ 384 h 384"/>
                <a:gd name="T24" fmla="*/ 134 w 134"/>
                <a:gd name="T25" fmla="*/ 361 h 384"/>
                <a:gd name="T26" fmla="*/ 111 w 134"/>
                <a:gd name="T27" fmla="*/ 338 h 384"/>
                <a:gd name="T28" fmla="*/ 97 w 134"/>
                <a:gd name="T29" fmla="*/ 343 h 384"/>
                <a:gd name="T30" fmla="*/ 26 w 134"/>
                <a:gd name="T31" fmla="*/ 272 h 384"/>
                <a:gd name="T32" fmla="*/ 26 w 134"/>
                <a:gd name="T33" fmla="*/ 46 h 384"/>
                <a:gd name="T34" fmla="*/ 99 w 134"/>
                <a:gd name="T35" fmla="*/ 349 h 384"/>
                <a:gd name="T36" fmla="*/ 111 w 134"/>
                <a:gd name="T37" fmla="*/ 343 h 384"/>
                <a:gd name="T38" fmla="*/ 129 w 134"/>
                <a:gd name="T39" fmla="*/ 361 h 384"/>
                <a:gd name="T40" fmla="*/ 111 w 134"/>
                <a:gd name="T41" fmla="*/ 379 h 384"/>
                <a:gd name="T42" fmla="*/ 94 w 134"/>
                <a:gd name="T43" fmla="*/ 361 h 384"/>
                <a:gd name="T44" fmla="*/ 99 w 134"/>
                <a:gd name="T45" fmla="*/ 349 h 384"/>
                <a:gd name="T46" fmla="*/ 6 w 134"/>
                <a:gd name="T47" fmla="*/ 23 h 384"/>
                <a:gd name="T48" fmla="*/ 23 w 134"/>
                <a:gd name="T49" fmla="*/ 6 h 384"/>
                <a:gd name="T50" fmla="*/ 41 w 134"/>
                <a:gd name="T51" fmla="*/ 23 h 384"/>
                <a:gd name="T52" fmla="*/ 23 w 134"/>
                <a:gd name="T53" fmla="*/ 41 h 384"/>
                <a:gd name="T54" fmla="*/ 6 w 134"/>
                <a:gd name="T55" fmla="*/ 2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4" h="384">
                  <a:moveTo>
                    <a:pt x="26" y="46"/>
                  </a:moveTo>
                  <a:cubicBezTo>
                    <a:pt x="37" y="44"/>
                    <a:pt x="46" y="35"/>
                    <a:pt x="46" y="23"/>
                  </a:cubicBezTo>
                  <a:cubicBezTo>
                    <a:pt x="46" y="11"/>
                    <a:pt x="36" y="0"/>
                    <a:pt x="23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35"/>
                    <a:pt x="9" y="44"/>
                    <a:pt x="20" y="46"/>
                  </a:cubicBezTo>
                  <a:cubicBezTo>
                    <a:pt x="20" y="273"/>
                    <a:pt x="20" y="273"/>
                    <a:pt x="20" y="273"/>
                  </a:cubicBezTo>
                  <a:cubicBezTo>
                    <a:pt x="20" y="273"/>
                    <a:pt x="21" y="274"/>
                    <a:pt x="21" y="274"/>
                  </a:cubicBezTo>
                  <a:cubicBezTo>
                    <a:pt x="21" y="274"/>
                    <a:pt x="21" y="274"/>
                    <a:pt x="21" y="275"/>
                  </a:cubicBezTo>
                  <a:cubicBezTo>
                    <a:pt x="21" y="275"/>
                    <a:pt x="21" y="275"/>
                    <a:pt x="21" y="275"/>
                  </a:cubicBezTo>
                  <a:cubicBezTo>
                    <a:pt x="93" y="347"/>
                    <a:pt x="93" y="347"/>
                    <a:pt x="93" y="347"/>
                  </a:cubicBezTo>
                  <a:cubicBezTo>
                    <a:pt x="90" y="351"/>
                    <a:pt x="88" y="356"/>
                    <a:pt x="88" y="361"/>
                  </a:cubicBezTo>
                  <a:cubicBezTo>
                    <a:pt x="88" y="374"/>
                    <a:pt x="99" y="384"/>
                    <a:pt x="111" y="384"/>
                  </a:cubicBezTo>
                  <a:cubicBezTo>
                    <a:pt x="124" y="384"/>
                    <a:pt x="134" y="374"/>
                    <a:pt x="134" y="361"/>
                  </a:cubicBezTo>
                  <a:cubicBezTo>
                    <a:pt x="134" y="348"/>
                    <a:pt x="124" y="338"/>
                    <a:pt x="111" y="338"/>
                  </a:cubicBezTo>
                  <a:cubicBezTo>
                    <a:pt x="106" y="338"/>
                    <a:pt x="101" y="340"/>
                    <a:pt x="97" y="343"/>
                  </a:cubicBezTo>
                  <a:cubicBezTo>
                    <a:pt x="26" y="272"/>
                    <a:pt x="26" y="272"/>
                    <a:pt x="26" y="272"/>
                  </a:cubicBezTo>
                  <a:lnTo>
                    <a:pt x="26" y="46"/>
                  </a:lnTo>
                  <a:close/>
                  <a:moveTo>
                    <a:pt x="99" y="349"/>
                  </a:moveTo>
                  <a:cubicBezTo>
                    <a:pt x="102" y="345"/>
                    <a:pt x="106" y="343"/>
                    <a:pt x="111" y="343"/>
                  </a:cubicBezTo>
                  <a:cubicBezTo>
                    <a:pt x="121" y="343"/>
                    <a:pt x="129" y="351"/>
                    <a:pt x="129" y="361"/>
                  </a:cubicBezTo>
                  <a:cubicBezTo>
                    <a:pt x="129" y="371"/>
                    <a:pt x="121" y="379"/>
                    <a:pt x="111" y="379"/>
                  </a:cubicBezTo>
                  <a:cubicBezTo>
                    <a:pt x="101" y="379"/>
                    <a:pt x="94" y="371"/>
                    <a:pt x="94" y="361"/>
                  </a:cubicBezTo>
                  <a:cubicBezTo>
                    <a:pt x="94" y="356"/>
                    <a:pt x="95" y="352"/>
                    <a:pt x="99" y="349"/>
                  </a:cubicBezTo>
                  <a:close/>
                  <a:moveTo>
                    <a:pt x="6" y="23"/>
                  </a:moveTo>
                  <a:cubicBezTo>
                    <a:pt x="6" y="13"/>
                    <a:pt x="13" y="6"/>
                    <a:pt x="23" y="6"/>
                  </a:cubicBezTo>
                  <a:cubicBezTo>
                    <a:pt x="33" y="6"/>
                    <a:pt x="41" y="13"/>
                    <a:pt x="41" y="23"/>
                  </a:cubicBezTo>
                  <a:cubicBezTo>
                    <a:pt x="41" y="33"/>
                    <a:pt x="33" y="41"/>
                    <a:pt x="23" y="41"/>
                  </a:cubicBezTo>
                  <a:cubicBezTo>
                    <a:pt x="13" y="41"/>
                    <a:pt x="6" y="3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7" name="Freeform 89"/>
            <p:cNvSpPr>
              <a:spLocks noEditPoints="1"/>
            </p:cNvSpPr>
            <p:nvPr/>
          </p:nvSpPr>
          <p:spPr bwMode="auto">
            <a:xfrm>
              <a:off x="2931" y="2816"/>
              <a:ext cx="126" cy="182"/>
            </a:xfrm>
            <a:custGeom>
              <a:avLst/>
              <a:gdLst>
                <a:gd name="T0" fmla="*/ 111 w 134"/>
                <a:gd name="T1" fmla="*/ 0 h 193"/>
                <a:gd name="T2" fmla="*/ 88 w 134"/>
                <a:gd name="T3" fmla="*/ 22 h 193"/>
                <a:gd name="T4" fmla="*/ 93 w 134"/>
                <a:gd name="T5" fmla="*/ 37 h 193"/>
                <a:gd name="T6" fmla="*/ 56 w 134"/>
                <a:gd name="T7" fmla="*/ 73 h 193"/>
                <a:gd name="T8" fmla="*/ 56 w 134"/>
                <a:gd name="T9" fmla="*/ 74 h 193"/>
                <a:gd name="T10" fmla="*/ 56 w 134"/>
                <a:gd name="T11" fmla="*/ 75 h 193"/>
                <a:gd name="T12" fmla="*/ 56 w 134"/>
                <a:gd name="T13" fmla="*/ 134 h 193"/>
                <a:gd name="T14" fmla="*/ 37 w 134"/>
                <a:gd name="T15" fmla="*/ 153 h 193"/>
                <a:gd name="T16" fmla="*/ 23 w 134"/>
                <a:gd name="T17" fmla="*/ 147 h 193"/>
                <a:gd name="T18" fmla="*/ 0 w 134"/>
                <a:gd name="T19" fmla="*/ 170 h 193"/>
                <a:gd name="T20" fmla="*/ 23 w 134"/>
                <a:gd name="T21" fmla="*/ 193 h 193"/>
                <a:gd name="T22" fmla="*/ 45 w 134"/>
                <a:gd name="T23" fmla="*/ 170 h 193"/>
                <a:gd name="T24" fmla="*/ 40 w 134"/>
                <a:gd name="T25" fmla="*/ 156 h 193"/>
                <a:gd name="T26" fmla="*/ 60 w 134"/>
                <a:gd name="T27" fmla="*/ 137 h 193"/>
                <a:gd name="T28" fmla="*/ 61 w 134"/>
                <a:gd name="T29" fmla="*/ 136 h 193"/>
                <a:gd name="T30" fmla="*/ 61 w 134"/>
                <a:gd name="T31" fmla="*/ 135 h 193"/>
                <a:gd name="T32" fmla="*/ 61 w 134"/>
                <a:gd name="T33" fmla="*/ 76 h 193"/>
                <a:gd name="T34" fmla="*/ 97 w 134"/>
                <a:gd name="T35" fmla="*/ 40 h 193"/>
                <a:gd name="T36" fmla="*/ 111 w 134"/>
                <a:gd name="T37" fmla="*/ 45 h 193"/>
                <a:gd name="T38" fmla="*/ 134 w 134"/>
                <a:gd name="T39" fmla="*/ 22 h 193"/>
                <a:gd name="T40" fmla="*/ 111 w 134"/>
                <a:gd name="T41" fmla="*/ 0 h 193"/>
                <a:gd name="T42" fmla="*/ 23 w 134"/>
                <a:gd name="T43" fmla="*/ 188 h 193"/>
                <a:gd name="T44" fmla="*/ 5 w 134"/>
                <a:gd name="T45" fmla="*/ 170 h 193"/>
                <a:gd name="T46" fmla="*/ 23 w 134"/>
                <a:gd name="T47" fmla="*/ 153 h 193"/>
                <a:gd name="T48" fmla="*/ 35 w 134"/>
                <a:gd name="T49" fmla="*/ 158 h 193"/>
                <a:gd name="T50" fmla="*/ 40 w 134"/>
                <a:gd name="T51" fmla="*/ 170 h 193"/>
                <a:gd name="T52" fmla="*/ 23 w 134"/>
                <a:gd name="T53" fmla="*/ 188 h 193"/>
                <a:gd name="T54" fmla="*/ 111 w 134"/>
                <a:gd name="T55" fmla="*/ 40 h 193"/>
                <a:gd name="T56" fmla="*/ 93 w 134"/>
                <a:gd name="T57" fmla="*/ 22 h 193"/>
                <a:gd name="T58" fmla="*/ 111 w 134"/>
                <a:gd name="T59" fmla="*/ 5 h 193"/>
                <a:gd name="T60" fmla="*/ 128 w 134"/>
                <a:gd name="T61" fmla="*/ 22 h 193"/>
                <a:gd name="T62" fmla="*/ 111 w 134"/>
                <a:gd name="T63" fmla="*/ 4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193">
                  <a:moveTo>
                    <a:pt x="111" y="0"/>
                  </a:moveTo>
                  <a:cubicBezTo>
                    <a:pt x="98" y="0"/>
                    <a:pt x="88" y="10"/>
                    <a:pt x="88" y="22"/>
                  </a:cubicBezTo>
                  <a:cubicBezTo>
                    <a:pt x="88" y="28"/>
                    <a:pt x="90" y="33"/>
                    <a:pt x="93" y="37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73"/>
                    <a:pt x="56" y="74"/>
                    <a:pt x="56" y="74"/>
                  </a:cubicBezTo>
                  <a:cubicBezTo>
                    <a:pt x="56" y="74"/>
                    <a:pt x="56" y="75"/>
                    <a:pt x="56" y="75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3" y="149"/>
                    <a:pt x="28" y="147"/>
                    <a:pt x="23" y="147"/>
                  </a:cubicBezTo>
                  <a:cubicBezTo>
                    <a:pt x="10" y="147"/>
                    <a:pt x="0" y="158"/>
                    <a:pt x="0" y="170"/>
                  </a:cubicBezTo>
                  <a:cubicBezTo>
                    <a:pt x="0" y="183"/>
                    <a:pt x="10" y="193"/>
                    <a:pt x="23" y="193"/>
                  </a:cubicBezTo>
                  <a:cubicBezTo>
                    <a:pt x="35" y="193"/>
                    <a:pt x="45" y="183"/>
                    <a:pt x="45" y="170"/>
                  </a:cubicBezTo>
                  <a:cubicBezTo>
                    <a:pt x="45" y="165"/>
                    <a:pt x="44" y="160"/>
                    <a:pt x="40" y="156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6"/>
                    <a:pt x="61" y="136"/>
                    <a:pt x="61" y="136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1" y="43"/>
                    <a:pt x="105" y="45"/>
                    <a:pt x="111" y="45"/>
                  </a:cubicBezTo>
                  <a:cubicBezTo>
                    <a:pt x="123" y="45"/>
                    <a:pt x="134" y="35"/>
                    <a:pt x="134" y="22"/>
                  </a:cubicBezTo>
                  <a:cubicBezTo>
                    <a:pt x="134" y="10"/>
                    <a:pt x="123" y="0"/>
                    <a:pt x="111" y="0"/>
                  </a:cubicBezTo>
                  <a:close/>
                  <a:moveTo>
                    <a:pt x="23" y="188"/>
                  </a:moveTo>
                  <a:cubicBezTo>
                    <a:pt x="13" y="188"/>
                    <a:pt x="5" y="180"/>
                    <a:pt x="5" y="170"/>
                  </a:cubicBezTo>
                  <a:cubicBezTo>
                    <a:pt x="5" y="161"/>
                    <a:pt x="13" y="153"/>
                    <a:pt x="23" y="153"/>
                  </a:cubicBezTo>
                  <a:cubicBezTo>
                    <a:pt x="27" y="153"/>
                    <a:pt x="32" y="155"/>
                    <a:pt x="35" y="158"/>
                  </a:cubicBezTo>
                  <a:cubicBezTo>
                    <a:pt x="38" y="161"/>
                    <a:pt x="40" y="166"/>
                    <a:pt x="40" y="170"/>
                  </a:cubicBezTo>
                  <a:cubicBezTo>
                    <a:pt x="40" y="180"/>
                    <a:pt x="32" y="188"/>
                    <a:pt x="23" y="188"/>
                  </a:cubicBezTo>
                  <a:close/>
                  <a:moveTo>
                    <a:pt x="111" y="40"/>
                  </a:moveTo>
                  <a:cubicBezTo>
                    <a:pt x="101" y="40"/>
                    <a:pt x="93" y="32"/>
                    <a:pt x="93" y="22"/>
                  </a:cubicBezTo>
                  <a:cubicBezTo>
                    <a:pt x="93" y="13"/>
                    <a:pt x="101" y="5"/>
                    <a:pt x="111" y="5"/>
                  </a:cubicBezTo>
                  <a:cubicBezTo>
                    <a:pt x="120" y="5"/>
                    <a:pt x="128" y="13"/>
                    <a:pt x="128" y="22"/>
                  </a:cubicBezTo>
                  <a:cubicBezTo>
                    <a:pt x="128" y="32"/>
                    <a:pt x="120" y="40"/>
                    <a:pt x="11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>
              <a:off x="2750" y="2371"/>
              <a:ext cx="185" cy="464"/>
            </a:xfrm>
            <a:custGeom>
              <a:avLst/>
              <a:gdLst>
                <a:gd name="T0" fmla="*/ 176 w 196"/>
                <a:gd name="T1" fmla="*/ 261 h 491"/>
                <a:gd name="T2" fmla="*/ 175 w 196"/>
                <a:gd name="T3" fmla="*/ 260 h 491"/>
                <a:gd name="T4" fmla="*/ 173 w 196"/>
                <a:gd name="T5" fmla="*/ 258 h 491"/>
                <a:gd name="T6" fmla="*/ 30 w 196"/>
                <a:gd name="T7" fmla="*/ 115 h 491"/>
                <a:gd name="T8" fmla="*/ 30 w 196"/>
                <a:gd name="T9" fmla="*/ 50 h 491"/>
                <a:gd name="T10" fmla="*/ 51 w 196"/>
                <a:gd name="T11" fmla="*/ 25 h 491"/>
                <a:gd name="T12" fmla="*/ 25 w 196"/>
                <a:gd name="T13" fmla="*/ 0 h 491"/>
                <a:gd name="T14" fmla="*/ 0 w 196"/>
                <a:gd name="T15" fmla="*/ 25 h 491"/>
                <a:gd name="T16" fmla="*/ 20 w 196"/>
                <a:gd name="T17" fmla="*/ 50 h 491"/>
                <a:gd name="T18" fmla="*/ 20 w 196"/>
                <a:gd name="T19" fmla="*/ 117 h 491"/>
                <a:gd name="T20" fmla="*/ 21 w 196"/>
                <a:gd name="T21" fmla="*/ 119 h 491"/>
                <a:gd name="T22" fmla="*/ 22 w 196"/>
                <a:gd name="T23" fmla="*/ 121 h 491"/>
                <a:gd name="T24" fmla="*/ 166 w 196"/>
                <a:gd name="T25" fmla="*/ 265 h 491"/>
                <a:gd name="T26" fmla="*/ 166 w 196"/>
                <a:gd name="T27" fmla="*/ 441 h 491"/>
                <a:gd name="T28" fmla="*/ 146 w 196"/>
                <a:gd name="T29" fmla="*/ 466 h 491"/>
                <a:gd name="T30" fmla="*/ 171 w 196"/>
                <a:gd name="T31" fmla="*/ 491 h 491"/>
                <a:gd name="T32" fmla="*/ 196 w 196"/>
                <a:gd name="T33" fmla="*/ 466 h 491"/>
                <a:gd name="T34" fmla="*/ 176 w 196"/>
                <a:gd name="T35" fmla="*/ 441 h 491"/>
                <a:gd name="T36" fmla="*/ 176 w 196"/>
                <a:gd name="T37" fmla="*/ 263 h 491"/>
                <a:gd name="T38" fmla="*/ 176 w 196"/>
                <a:gd name="T39" fmla="*/ 261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91">
                  <a:moveTo>
                    <a:pt x="176" y="261"/>
                  </a:moveTo>
                  <a:cubicBezTo>
                    <a:pt x="176" y="261"/>
                    <a:pt x="175" y="260"/>
                    <a:pt x="175" y="260"/>
                  </a:cubicBezTo>
                  <a:cubicBezTo>
                    <a:pt x="173" y="258"/>
                    <a:pt x="173" y="258"/>
                    <a:pt x="173" y="258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42" y="48"/>
                    <a:pt x="51" y="38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9" y="48"/>
                    <a:pt x="20" y="50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8"/>
                    <a:pt x="20" y="119"/>
                    <a:pt x="21" y="119"/>
                  </a:cubicBezTo>
                  <a:cubicBezTo>
                    <a:pt x="21" y="120"/>
                    <a:pt x="21" y="120"/>
                    <a:pt x="22" y="121"/>
                  </a:cubicBezTo>
                  <a:cubicBezTo>
                    <a:pt x="166" y="265"/>
                    <a:pt x="166" y="265"/>
                    <a:pt x="166" y="265"/>
                  </a:cubicBezTo>
                  <a:cubicBezTo>
                    <a:pt x="166" y="441"/>
                    <a:pt x="166" y="441"/>
                    <a:pt x="166" y="441"/>
                  </a:cubicBezTo>
                  <a:cubicBezTo>
                    <a:pt x="155" y="443"/>
                    <a:pt x="146" y="453"/>
                    <a:pt x="146" y="466"/>
                  </a:cubicBezTo>
                  <a:cubicBezTo>
                    <a:pt x="146" y="479"/>
                    <a:pt x="157" y="491"/>
                    <a:pt x="171" y="491"/>
                  </a:cubicBezTo>
                  <a:cubicBezTo>
                    <a:pt x="185" y="491"/>
                    <a:pt x="196" y="479"/>
                    <a:pt x="196" y="466"/>
                  </a:cubicBezTo>
                  <a:cubicBezTo>
                    <a:pt x="196" y="453"/>
                    <a:pt x="188" y="443"/>
                    <a:pt x="176" y="441"/>
                  </a:cubicBezTo>
                  <a:cubicBezTo>
                    <a:pt x="176" y="263"/>
                    <a:pt x="176" y="263"/>
                    <a:pt x="176" y="263"/>
                  </a:cubicBezTo>
                  <a:cubicBezTo>
                    <a:pt x="176" y="263"/>
                    <a:pt x="176" y="262"/>
                    <a:pt x="176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99" name="Freeform 91"/>
            <p:cNvSpPr>
              <a:spLocks noEditPoints="1"/>
            </p:cNvSpPr>
            <p:nvPr/>
          </p:nvSpPr>
          <p:spPr bwMode="auto">
            <a:xfrm>
              <a:off x="2861" y="2852"/>
              <a:ext cx="174" cy="195"/>
            </a:xfrm>
            <a:custGeom>
              <a:avLst/>
              <a:gdLst>
                <a:gd name="T0" fmla="*/ 161 w 184"/>
                <a:gd name="T1" fmla="*/ 144 h 206"/>
                <a:gd name="T2" fmla="*/ 138 w 184"/>
                <a:gd name="T3" fmla="*/ 167 h 206"/>
                <a:gd name="T4" fmla="*/ 143 w 184"/>
                <a:gd name="T5" fmla="*/ 181 h 206"/>
                <a:gd name="T6" fmla="*/ 123 w 184"/>
                <a:gd name="T7" fmla="*/ 201 h 206"/>
                <a:gd name="T8" fmla="*/ 5 w 184"/>
                <a:gd name="T9" fmla="*/ 201 h 206"/>
                <a:gd name="T10" fmla="*/ 5 w 184"/>
                <a:gd name="T11" fmla="*/ 75 h 206"/>
                <a:gd name="T12" fmla="*/ 39 w 184"/>
                <a:gd name="T13" fmla="*/ 41 h 206"/>
                <a:gd name="T14" fmla="*/ 53 w 184"/>
                <a:gd name="T15" fmla="*/ 46 h 206"/>
                <a:gd name="T16" fmla="*/ 76 w 184"/>
                <a:gd name="T17" fmla="*/ 23 h 206"/>
                <a:gd name="T18" fmla="*/ 53 w 184"/>
                <a:gd name="T19" fmla="*/ 0 h 206"/>
                <a:gd name="T20" fmla="*/ 30 w 184"/>
                <a:gd name="T21" fmla="*/ 23 h 206"/>
                <a:gd name="T22" fmla="*/ 35 w 184"/>
                <a:gd name="T23" fmla="*/ 37 h 206"/>
                <a:gd name="T24" fmla="*/ 1 w 184"/>
                <a:gd name="T25" fmla="*/ 72 h 206"/>
                <a:gd name="T26" fmla="*/ 0 w 184"/>
                <a:gd name="T27" fmla="*/ 73 h 206"/>
                <a:gd name="T28" fmla="*/ 0 w 184"/>
                <a:gd name="T29" fmla="*/ 74 h 206"/>
                <a:gd name="T30" fmla="*/ 0 w 184"/>
                <a:gd name="T31" fmla="*/ 204 h 206"/>
                <a:gd name="T32" fmla="*/ 3 w 184"/>
                <a:gd name="T33" fmla="*/ 206 h 206"/>
                <a:gd name="T34" fmla="*/ 124 w 184"/>
                <a:gd name="T35" fmla="*/ 206 h 206"/>
                <a:gd name="T36" fmla="*/ 125 w 184"/>
                <a:gd name="T37" fmla="*/ 206 h 206"/>
                <a:gd name="T38" fmla="*/ 126 w 184"/>
                <a:gd name="T39" fmla="*/ 206 h 206"/>
                <a:gd name="T40" fmla="*/ 147 w 184"/>
                <a:gd name="T41" fmla="*/ 185 h 206"/>
                <a:gd name="T42" fmla="*/ 161 w 184"/>
                <a:gd name="T43" fmla="*/ 190 h 206"/>
                <a:gd name="T44" fmla="*/ 184 w 184"/>
                <a:gd name="T45" fmla="*/ 167 h 206"/>
                <a:gd name="T46" fmla="*/ 161 w 184"/>
                <a:gd name="T47" fmla="*/ 144 h 206"/>
                <a:gd name="T48" fmla="*/ 53 w 184"/>
                <a:gd name="T49" fmla="*/ 5 h 206"/>
                <a:gd name="T50" fmla="*/ 71 w 184"/>
                <a:gd name="T51" fmla="*/ 23 h 206"/>
                <a:gd name="T52" fmla="*/ 53 w 184"/>
                <a:gd name="T53" fmla="*/ 41 h 206"/>
                <a:gd name="T54" fmla="*/ 41 w 184"/>
                <a:gd name="T55" fmla="*/ 36 h 206"/>
                <a:gd name="T56" fmla="*/ 36 w 184"/>
                <a:gd name="T57" fmla="*/ 23 h 206"/>
                <a:gd name="T58" fmla="*/ 53 w 184"/>
                <a:gd name="T59" fmla="*/ 5 h 206"/>
                <a:gd name="T60" fmla="*/ 161 w 184"/>
                <a:gd name="T61" fmla="*/ 184 h 206"/>
                <a:gd name="T62" fmla="*/ 149 w 184"/>
                <a:gd name="T63" fmla="*/ 179 h 206"/>
                <a:gd name="T64" fmla="*/ 144 w 184"/>
                <a:gd name="T65" fmla="*/ 167 h 206"/>
                <a:gd name="T66" fmla="*/ 161 w 184"/>
                <a:gd name="T67" fmla="*/ 149 h 206"/>
                <a:gd name="T68" fmla="*/ 179 w 184"/>
                <a:gd name="T69" fmla="*/ 167 h 206"/>
                <a:gd name="T70" fmla="*/ 161 w 184"/>
                <a:gd name="T71" fmla="*/ 1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206">
                  <a:moveTo>
                    <a:pt x="161" y="144"/>
                  </a:moveTo>
                  <a:cubicBezTo>
                    <a:pt x="149" y="144"/>
                    <a:pt x="138" y="154"/>
                    <a:pt x="138" y="167"/>
                  </a:cubicBezTo>
                  <a:cubicBezTo>
                    <a:pt x="138" y="172"/>
                    <a:pt x="140" y="177"/>
                    <a:pt x="143" y="181"/>
                  </a:cubicBezTo>
                  <a:cubicBezTo>
                    <a:pt x="123" y="201"/>
                    <a:pt x="123" y="201"/>
                    <a:pt x="123" y="201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3" y="44"/>
                    <a:pt x="48" y="46"/>
                    <a:pt x="53" y="46"/>
                  </a:cubicBezTo>
                  <a:cubicBezTo>
                    <a:pt x="66" y="46"/>
                    <a:pt x="76" y="36"/>
                    <a:pt x="76" y="23"/>
                  </a:cubicBezTo>
                  <a:cubicBezTo>
                    <a:pt x="76" y="11"/>
                    <a:pt x="66" y="0"/>
                    <a:pt x="53" y="0"/>
                  </a:cubicBezTo>
                  <a:cubicBezTo>
                    <a:pt x="41" y="0"/>
                    <a:pt x="30" y="11"/>
                    <a:pt x="30" y="23"/>
                  </a:cubicBezTo>
                  <a:cubicBezTo>
                    <a:pt x="30" y="28"/>
                    <a:pt x="32" y="33"/>
                    <a:pt x="35" y="37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2"/>
                    <a:pt x="0" y="72"/>
                    <a:pt x="0" y="73"/>
                  </a:cubicBezTo>
                  <a:cubicBezTo>
                    <a:pt x="0" y="73"/>
                    <a:pt x="0" y="73"/>
                    <a:pt x="0" y="7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5"/>
                    <a:pt x="1" y="206"/>
                    <a:pt x="3" y="206"/>
                  </a:cubicBezTo>
                  <a:cubicBezTo>
                    <a:pt x="124" y="206"/>
                    <a:pt x="124" y="206"/>
                    <a:pt x="124" y="206"/>
                  </a:cubicBezTo>
                  <a:cubicBezTo>
                    <a:pt x="124" y="206"/>
                    <a:pt x="125" y="206"/>
                    <a:pt x="125" y="206"/>
                  </a:cubicBezTo>
                  <a:cubicBezTo>
                    <a:pt x="125" y="206"/>
                    <a:pt x="126" y="206"/>
                    <a:pt x="126" y="206"/>
                  </a:cubicBezTo>
                  <a:cubicBezTo>
                    <a:pt x="147" y="185"/>
                    <a:pt x="147" y="185"/>
                    <a:pt x="147" y="185"/>
                  </a:cubicBezTo>
                  <a:cubicBezTo>
                    <a:pt x="151" y="188"/>
                    <a:pt x="156" y="190"/>
                    <a:pt x="161" y="190"/>
                  </a:cubicBezTo>
                  <a:cubicBezTo>
                    <a:pt x="174" y="190"/>
                    <a:pt x="184" y="179"/>
                    <a:pt x="184" y="167"/>
                  </a:cubicBezTo>
                  <a:cubicBezTo>
                    <a:pt x="184" y="154"/>
                    <a:pt x="174" y="144"/>
                    <a:pt x="161" y="144"/>
                  </a:cubicBezTo>
                  <a:close/>
                  <a:moveTo>
                    <a:pt x="53" y="5"/>
                  </a:moveTo>
                  <a:cubicBezTo>
                    <a:pt x="63" y="5"/>
                    <a:pt x="71" y="13"/>
                    <a:pt x="71" y="23"/>
                  </a:cubicBezTo>
                  <a:cubicBezTo>
                    <a:pt x="71" y="33"/>
                    <a:pt x="63" y="41"/>
                    <a:pt x="53" y="41"/>
                  </a:cubicBezTo>
                  <a:cubicBezTo>
                    <a:pt x="49" y="41"/>
                    <a:pt x="44" y="39"/>
                    <a:pt x="41" y="36"/>
                  </a:cubicBezTo>
                  <a:cubicBezTo>
                    <a:pt x="37" y="32"/>
                    <a:pt x="36" y="28"/>
                    <a:pt x="36" y="23"/>
                  </a:cubicBezTo>
                  <a:cubicBezTo>
                    <a:pt x="36" y="13"/>
                    <a:pt x="44" y="5"/>
                    <a:pt x="53" y="5"/>
                  </a:cubicBezTo>
                  <a:close/>
                  <a:moveTo>
                    <a:pt x="161" y="184"/>
                  </a:moveTo>
                  <a:cubicBezTo>
                    <a:pt x="156" y="184"/>
                    <a:pt x="152" y="183"/>
                    <a:pt x="149" y="179"/>
                  </a:cubicBezTo>
                  <a:cubicBezTo>
                    <a:pt x="145" y="176"/>
                    <a:pt x="144" y="172"/>
                    <a:pt x="144" y="167"/>
                  </a:cubicBezTo>
                  <a:cubicBezTo>
                    <a:pt x="144" y="157"/>
                    <a:pt x="151" y="149"/>
                    <a:pt x="161" y="149"/>
                  </a:cubicBezTo>
                  <a:cubicBezTo>
                    <a:pt x="171" y="149"/>
                    <a:pt x="179" y="157"/>
                    <a:pt x="179" y="167"/>
                  </a:cubicBezTo>
                  <a:cubicBezTo>
                    <a:pt x="179" y="177"/>
                    <a:pt x="171" y="184"/>
                    <a:pt x="161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0" name="Freeform 92"/>
            <p:cNvSpPr>
              <a:spLocks/>
            </p:cNvSpPr>
            <p:nvPr/>
          </p:nvSpPr>
          <p:spPr bwMode="auto">
            <a:xfrm>
              <a:off x="2826" y="2374"/>
              <a:ext cx="294" cy="458"/>
            </a:xfrm>
            <a:custGeom>
              <a:avLst/>
              <a:gdLst>
                <a:gd name="T0" fmla="*/ 290 w 311"/>
                <a:gd name="T1" fmla="*/ 440 h 485"/>
                <a:gd name="T2" fmla="*/ 290 w 311"/>
                <a:gd name="T3" fmla="*/ 340 h 485"/>
                <a:gd name="T4" fmla="*/ 290 w 311"/>
                <a:gd name="T5" fmla="*/ 339 h 485"/>
                <a:gd name="T6" fmla="*/ 290 w 311"/>
                <a:gd name="T7" fmla="*/ 338 h 485"/>
                <a:gd name="T8" fmla="*/ 26 w 311"/>
                <a:gd name="T9" fmla="*/ 74 h 485"/>
                <a:gd name="T10" fmla="*/ 26 w 311"/>
                <a:gd name="T11" fmla="*/ 45 h 485"/>
                <a:gd name="T12" fmla="*/ 46 w 311"/>
                <a:gd name="T13" fmla="*/ 22 h 485"/>
                <a:gd name="T14" fmla="*/ 23 w 311"/>
                <a:gd name="T15" fmla="*/ 0 h 485"/>
                <a:gd name="T16" fmla="*/ 0 w 311"/>
                <a:gd name="T17" fmla="*/ 22 h 485"/>
                <a:gd name="T18" fmla="*/ 21 w 311"/>
                <a:gd name="T19" fmla="*/ 45 h 485"/>
                <a:gd name="T20" fmla="*/ 21 w 311"/>
                <a:gd name="T21" fmla="*/ 75 h 485"/>
                <a:gd name="T22" fmla="*/ 21 w 311"/>
                <a:gd name="T23" fmla="*/ 76 h 485"/>
                <a:gd name="T24" fmla="*/ 21 w 311"/>
                <a:gd name="T25" fmla="*/ 77 h 485"/>
                <a:gd name="T26" fmla="*/ 285 w 311"/>
                <a:gd name="T27" fmla="*/ 341 h 485"/>
                <a:gd name="T28" fmla="*/ 285 w 311"/>
                <a:gd name="T29" fmla="*/ 440 h 485"/>
                <a:gd name="T30" fmla="*/ 265 w 311"/>
                <a:gd name="T31" fmla="*/ 463 h 485"/>
                <a:gd name="T32" fmla="*/ 288 w 311"/>
                <a:gd name="T33" fmla="*/ 485 h 485"/>
                <a:gd name="T34" fmla="*/ 311 w 311"/>
                <a:gd name="T35" fmla="*/ 463 h 485"/>
                <a:gd name="T36" fmla="*/ 290 w 311"/>
                <a:gd name="T37" fmla="*/ 44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1" h="485">
                  <a:moveTo>
                    <a:pt x="290" y="440"/>
                  </a:moveTo>
                  <a:cubicBezTo>
                    <a:pt x="290" y="340"/>
                    <a:pt x="290" y="340"/>
                    <a:pt x="290" y="340"/>
                  </a:cubicBezTo>
                  <a:cubicBezTo>
                    <a:pt x="290" y="340"/>
                    <a:pt x="290" y="339"/>
                    <a:pt x="290" y="339"/>
                  </a:cubicBezTo>
                  <a:cubicBezTo>
                    <a:pt x="290" y="339"/>
                    <a:pt x="290" y="338"/>
                    <a:pt x="290" y="338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4"/>
                    <a:pt x="46" y="34"/>
                    <a:pt x="46" y="22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1" y="0"/>
                    <a:pt x="0" y="10"/>
                    <a:pt x="0" y="22"/>
                  </a:cubicBezTo>
                  <a:cubicBezTo>
                    <a:pt x="0" y="34"/>
                    <a:pt x="9" y="44"/>
                    <a:pt x="21" y="4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1" y="75"/>
                    <a:pt x="21" y="76"/>
                    <a:pt x="21" y="76"/>
                  </a:cubicBezTo>
                  <a:cubicBezTo>
                    <a:pt x="21" y="76"/>
                    <a:pt x="21" y="77"/>
                    <a:pt x="21" y="77"/>
                  </a:cubicBezTo>
                  <a:cubicBezTo>
                    <a:pt x="285" y="341"/>
                    <a:pt x="285" y="341"/>
                    <a:pt x="285" y="341"/>
                  </a:cubicBezTo>
                  <a:cubicBezTo>
                    <a:pt x="285" y="440"/>
                    <a:pt x="285" y="440"/>
                    <a:pt x="285" y="440"/>
                  </a:cubicBezTo>
                  <a:cubicBezTo>
                    <a:pt x="274" y="441"/>
                    <a:pt x="265" y="451"/>
                    <a:pt x="265" y="463"/>
                  </a:cubicBezTo>
                  <a:cubicBezTo>
                    <a:pt x="265" y="475"/>
                    <a:pt x="275" y="485"/>
                    <a:pt x="288" y="485"/>
                  </a:cubicBezTo>
                  <a:cubicBezTo>
                    <a:pt x="300" y="485"/>
                    <a:pt x="311" y="475"/>
                    <a:pt x="311" y="463"/>
                  </a:cubicBezTo>
                  <a:cubicBezTo>
                    <a:pt x="311" y="451"/>
                    <a:pt x="302" y="441"/>
                    <a:pt x="290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1" name="Freeform 93"/>
            <p:cNvSpPr>
              <a:spLocks noEditPoints="1"/>
            </p:cNvSpPr>
            <p:nvPr/>
          </p:nvSpPr>
          <p:spPr bwMode="auto">
            <a:xfrm>
              <a:off x="2824" y="2191"/>
              <a:ext cx="360" cy="617"/>
            </a:xfrm>
            <a:custGeom>
              <a:avLst/>
              <a:gdLst>
                <a:gd name="T0" fmla="*/ 361 w 381"/>
                <a:gd name="T1" fmla="*/ 604 h 654"/>
                <a:gd name="T2" fmla="*/ 361 w 381"/>
                <a:gd name="T3" fmla="*/ 517 h 654"/>
                <a:gd name="T4" fmla="*/ 361 w 381"/>
                <a:gd name="T5" fmla="*/ 515 h 654"/>
                <a:gd name="T6" fmla="*/ 360 w 381"/>
                <a:gd name="T7" fmla="*/ 513 h 654"/>
                <a:gd name="T8" fmla="*/ 106 w 381"/>
                <a:gd name="T9" fmla="*/ 260 h 654"/>
                <a:gd name="T10" fmla="*/ 106 w 381"/>
                <a:gd name="T11" fmla="*/ 5 h 654"/>
                <a:gd name="T12" fmla="*/ 101 w 381"/>
                <a:gd name="T13" fmla="*/ 0 h 654"/>
                <a:gd name="T14" fmla="*/ 25 w 381"/>
                <a:gd name="T15" fmla="*/ 0 h 654"/>
                <a:gd name="T16" fmla="*/ 20 w 381"/>
                <a:gd name="T17" fmla="*/ 5 h 654"/>
                <a:gd name="T18" fmla="*/ 20 w 381"/>
                <a:gd name="T19" fmla="*/ 42 h 654"/>
                <a:gd name="T20" fmla="*/ 0 w 381"/>
                <a:gd name="T21" fmla="*/ 67 h 654"/>
                <a:gd name="T22" fmla="*/ 25 w 381"/>
                <a:gd name="T23" fmla="*/ 92 h 654"/>
                <a:gd name="T24" fmla="*/ 50 w 381"/>
                <a:gd name="T25" fmla="*/ 67 h 654"/>
                <a:gd name="T26" fmla="*/ 30 w 381"/>
                <a:gd name="T27" fmla="*/ 42 h 654"/>
                <a:gd name="T28" fmla="*/ 30 w 381"/>
                <a:gd name="T29" fmla="*/ 10 h 654"/>
                <a:gd name="T30" fmla="*/ 96 w 381"/>
                <a:gd name="T31" fmla="*/ 10 h 654"/>
                <a:gd name="T32" fmla="*/ 96 w 381"/>
                <a:gd name="T33" fmla="*/ 262 h 654"/>
                <a:gd name="T34" fmla="*/ 96 w 381"/>
                <a:gd name="T35" fmla="*/ 264 h 654"/>
                <a:gd name="T36" fmla="*/ 97 w 381"/>
                <a:gd name="T37" fmla="*/ 265 h 654"/>
                <a:gd name="T38" fmla="*/ 351 w 381"/>
                <a:gd name="T39" fmla="*/ 519 h 654"/>
                <a:gd name="T40" fmla="*/ 351 w 381"/>
                <a:gd name="T41" fmla="*/ 604 h 654"/>
                <a:gd name="T42" fmla="*/ 331 w 381"/>
                <a:gd name="T43" fmla="*/ 629 h 654"/>
                <a:gd name="T44" fmla="*/ 356 w 381"/>
                <a:gd name="T45" fmla="*/ 654 h 654"/>
                <a:gd name="T46" fmla="*/ 381 w 381"/>
                <a:gd name="T47" fmla="*/ 629 h 654"/>
                <a:gd name="T48" fmla="*/ 361 w 381"/>
                <a:gd name="T49" fmla="*/ 604 h 654"/>
                <a:gd name="T50" fmla="*/ 40 w 381"/>
                <a:gd name="T51" fmla="*/ 67 h 654"/>
                <a:gd name="T52" fmla="*/ 25 w 381"/>
                <a:gd name="T53" fmla="*/ 82 h 654"/>
                <a:gd name="T54" fmla="*/ 10 w 381"/>
                <a:gd name="T55" fmla="*/ 67 h 654"/>
                <a:gd name="T56" fmla="*/ 25 w 381"/>
                <a:gd name="T57" fmla="*/ 52 h 654"/>
                <a:gd name="T58" fmla="*/ 40 w 381"/>
                <a:gd name="T59" fmla="*/ 67 h 654"/>
                <a:gd name="T60" fmla="*/ 356 w 381"/>
                <a:gd name="T61" fmla="*/ 644 h 654"/>
                <a:gd name="T62" fmla="*/ 341 w 381"/>
                <a:gd name="T63" fmla="*/ 629 h 654"/>
                <a:gd name="T64" fmla="*/ 356 w 381"/>
                <a:gd name="T65" fmla="*/ 613 h 654"/>
                <a:gd name="T66" fmla="*/ 371 w 381"/>
                <a:gd name="T67" fmla="*/ 629 h 654"/>
                <a:gd name="T68" fmla="*/ 356 w 381"/>
                <a:gd name="T69" fmla="*/ 64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1" h="654">
                  <a:moveTo>
                    <a:pt x="361" y="604"/>
                  </a:moveTo>
                  <a:cubicBezTo>
                    <a:pt x="361" y="517"/>
                    <a:pt x="361" y="517"/>
                    <a:pt x="361" y="517"/>
                  </a:cubicBezTo>
                  <a:cubicBezTo>
                    <a:pt x="361" y="516"/>
                    <a:pt x="361" y="515"/>
                    <a:pt x="361" y="515"/>
                  </a:cubicBezTo>
                  <a:cubicBezTo>
                    <a:pt x="360" y="514"/>
                    <a:pt x="360" y="514"/>
                    <a:pt x="360" y="513"/>
                  </a:cubicBezTo>
                  <a:cubicBezTo>
                    <a:pt x="106" y="260"/>
                    <a:pt x="106" y="260"/>
                    <a:pt x="106" y="260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2"/>
                    <a:pt x="104" y="0"/>
                    <a:pt x="10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20" y="2"/>
                    <a:pt x="20" y="5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9" y="45"/>
                    <a:pt x="0" y="55"/>
                    <a:pt x="0" y="67"/>
                  </a:cubicBezTo>
                  <a:cubicBezTo>
                    <a:pt x="0" y="81"/>
                    <a:pt x="11" y="92"/>
                    <a:pt x="25" y="92"/>
                  </a:cubicBezTo>
                  <a:cubicBezTo>
                    <a:pt x="39" y="92"/>
                    <a:pt x="50" y="81"/>
                    <a:pt x="50" y="67"/>
                  </a:cubicBezTo>
                  <a:cubicBezTo>
                    <a:pt x="50" y="55"/>
                    <a:pt x="42" y="45"/>
                    <a:pt x="30" y="4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96" y="262"/>
                    <a:pt x="96" y="263"/>
                    <a:pt x="96" y="264"/>
                  </a:cubicBezTo>
                  <a:cubicBezTo>
                    <a:pt x="97" y="264"/>
                    <a:pt x="97" y="265"/>
                    <a:pt x="97" y="265"/>
                  </a:cubicBezTo>
                  <a:cubicBezTo>
                    <a:pt x="351" y="519"/>
                    <a:pt x="351" y="519"/>
                    <a:pt x="351" y="519"/>
                  </a:cubicBezTo>
                  <a:cubicBezTo>
                    <a:pt x="351" y="604"/>
                    <a:pt x="351" y="604"/>
                    <a:pt x="351" y="604"/>
                  </a:cubicBezTo>
                  <a:cubicBezTo>
                    <a:pt x="339" y="606"/>
                    <a:pt x="331" y="616"/>
                    <a:pt x="331" y="629"/>
                  </a:cubicBezTo>
                  <a:cubicBezTo>
                    <a:pt x="331" y="643"/>
                    <a:pt x="342" y="654"/>
                    <a:pt x="356" y="654"/>
                  </a:cubicBezTo>
                  <a:cubicBezTo>
                    <a:pt x="370" y="654"/>
                    <a:pt x="381" y="643"/>
                    <a:pt x="381" y="629"/>
                  </a:cubicBezTo>
                  <a:cubicBezTo>
                    <a:pt x="381" y="616"/>
                    <a:pt x="373" y="606"/>
                    <a:pt x="361" y="604"/>
                  </a:cubicBezTo>
                  <a:close/>
                  <a:moveTo>
                    <a:pt x="40" y="67"/>
                  </a:moveTo>
                  <a:cubicBezTo>
                    <a:pt x="40" y="75"/>
                    <a:pt x="34" y="82"/>
                    <a:pt x="25" y="82"/>
                  </a:cubicBezTo>
                  <a:cubicBezTo>
                    <a:pt x="17" y="82"/>
                    <a:pt x="10" y="75"/>
                    <a:pt x="10" y="67"/>
                  </a:cubicBezTo>
                  <a:cubicBezTo>
                    <a:pt x="10" y="59"/>
                    <a:pt x="17" y="52"/>
                    <a:pt x="25" y="52"/>
                  </a:cubicBezTo>
                  <a:cubicBezTo>
                    <a:pt x="34" y="52"/>
                    <a:pt x="40" y="59"/>
                    <a:pt x="40" y="67"/>
                  </a:cubicBezTo>
                  <a:close/>
                  <a:moveTo>
                    <a:pt x="356" y="644"/>
                  </a:moveTo>
                  <a:cubicBezTo>
                    <a:pt x="348" y="644"/>
                    <a:pt x="341" y="637"/>
                    <a:pt x="341" y="629"/>
                  </a:cubicBezTo>
                  <a:cubicBezTo>
                    <a:pt x="341" y="620"/>
                    <a:pt x="348" y="613"/>
                    <a:pt x="356" y="613"/>
                  </a:cubicBezTo>
                  <a:cubicBezTo>
                    <a:pt x="364" y="613"/>
                    <a:pt x="371" y="620"/>
                    <a:pt x="371" y="629"/>
                  </a:cubicBezTo>
                  <a:cubicBezTo>
                    <a:pt x="371" y="637"/>
                    <a:pt x="364" y="644"/>
                    <a:pt x="356" y="6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2" name="Freeform 94"/>
            <p:cNvSpPr>
              <a:spLocks noEditPoints="1"/>
            </p:cNvSpPr>
            <p:nvPr/>
          </p:nvSpPr>
          <p:spPr bwMode="auto">
            <a:xfrm>
              <a:off x="2774" y="3055"/>
              <a:ext cx="232" cy="86"/>
            </a:xfrm>
            <a:custGeom>
              <a:avLst/>
              <a:gdLst>
                <a:gd name="T0" fmla="*/ 223 w 246"/>
                <a:gd name="T1" fmla="*/ 46 h 92"/>
                <a:gd name="T2" fmla="*/ 209 w 246"/>
                <a:gd name="T3" fmla="*/ 51 h 92"/>
                <a:gd name="T4" fmla="*/ 179 w 246"/>
                <a:gd name="T5" fmla="*/ 21 h 92"/>
                <a:gd name="T6" fmla="*/ 179 w 246"/>
                <a:gd name="T7" fmla="*/ 21 h 92"/>
                <a:gd name="T8" fmla="*/ 178 w 246"/>
                <a:gd name="T9" fmla="*/ 21 h 92"/>
                <a:gd name="T10" fmla="*/ 46 w 246"/>
                <a:gd name="T11" fmla="*/ 21 h 92"/>
                <a:gd name="T12" fmla="*/ 23 w 246"/>
                <a:gd name="T13" fmla="*/ 0 h 92"/>
                <a:gd name="T14" fmla="*/ 0 w 246"/>
                <a:gd name="T15" fmla="*/ 23 h 92"/>
                <a:gd name="T16" fmla="*/ 23 w 246"/>
                <a:gd name="T17" fmla="*/ 46 h 92"/>
                <a:gd name="T18" fmla="*/ 46 w 246"/>
                <a:gd name="T19" fmla="*/ 26 h 92"/>
                <a:gd name="T20" fmla="*/ 176 w 246"/>
                <a:gd name="T21" fmla="*/ 26 h 92"/>
                <a:gd name="T22" fmla="*/ 205 w 246"/>
                <a:gd name="T23" fmla="*/ 55 h 92"/>
                <a:gd name="T24" fmla="*/ 200 w 246"/>
                <a:gd name="T25" fmla="*/ 69 h 92"/>
                <a:gd name="T26" fmla="*/ 223 w 246"/>
                <a:gd name="T27" fmla="*/ 92 h 92"/>
                <a:gd name="T28" fmla="*/ 246 w 246"/>
                <a:gd name="T29" fmla="*/ 69 h 92"/>
                <a:gd name="T30" fmla="*/ 223 w 246"/>
                <a:gd name="T31" fmla="*/ 46 h 92"/>
                <a:gd name="T32" fmla="*/ 223 w 246"/>
                <a:gd name="T33" fmla="*/ 86 h 92"/>
                <a:gd name="T34" fmla="*/ 205 w 246"/>
                <a:gd name="T35" fmla="*/ 69 h 92"/>
                <a:gd name="T36" fmla="*/ 211 w 246"/>
                <a:gd name="T37" fmla="*/ 56 h 92"/>
                <a:gd name="T38" fmla="*/ 223 w 246"/>
                <a:gd name="T39" fmla="*/ 51 h 92"/>
                <a:gd name="T40" fmla="*/ 241 w 246"/>
                <a:gd name="T41" fmla="*/ 69 h 92"/>
                <a:gd name="T42" fmla="*/ 223 w 246"/>
                <a:gd name="T43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6" h="92">
                  <a:moveTo>
                    <a:pt x="223" y="46"/>
                  </a:moveTo>
                  <a:cubicBezTo>
                    <a:pt x="218" y="46"/>
                    <a:pt x="213" y="48"/>
                    <a:pt x="209" y="51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5" y="46"/>
                    <a:pt x="44" y="37"/>
                    <a:pt x="46" y="26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2" y="59"/>
                    <a:pt x="200" y="64"/>
                    <a:pt x="200" y="69"/>
                  </a:cubicBezTo>
                  <a:cubicBezTo>
                    <a:pt x="200" y="81"/>
                    <a:pt x="211" y="92"/>
                    <a:pt x="223" y="92"/>
                  </a:cubicBezTo>
                  <a:cubicBezTo>
                    <a:pt x="236" y="92"/>
                    <a:pt x="246" y="81"/>
                    <a:pt x="246" y="69"/>
                  </a:cubicBezTo>
                  <a:cubicBezTo>
                    <a:pt x="246" y="56"/>
                    <a:pt x="236" y="46"/>
                    <a:pt x="223" y="46"/>
                  </a:cubicBezTo>
                  <a:close/>
                  <a:moveTo>
                    <a:pt x="223" y="86"/>
                  </a:moveTo>
                  <a:cubicBezTo>
                    <a:pt x="213" y="86"/>
                    <a:pt x="205" y="78"/>
                    <a:pt x="205" y="69"/>
                  </a:cubicBezTo>
                  <a:cubicBezTo>
                    <a:pt x="205" y="64"/>
                    <a:pt x="207" y="60"/>
                    <a:pt x="211" y="56"/>
                  </a:cubicBezTo>
                  <a:cubicBezTo>
                    <a:pt x="214" y="53"/>
                    <a:pt x="218" y="51"/>
                    <a:pt x="223" y="51"/>
                  </a:cubicBezTo>
                  <a:cubicBezTo>
                    <a:pt x="233" y="51"/>
                    <a:pt x="241" y="59"/>
                    <a:pt x="241" y="69"/>
                  </a:cubicBezTo>
                  <a:cubicBezTo>
                    <a:pt x="241" y="78"/>
                    <a:pt x="233" y="86"/>
                    <a:pt x="22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2750" y="2073"/>
              <a:ext cx="175" cy="205"/>
            </a:xfrm>
            <a:custGeom>
              <a:avLst/>
              <a:gdLst>
                <a:gd name="T0" fmla="*/ 161 w 186"/>
                <a:gd name="T1" fmla="*/ 95 h 217"/>
                <a:gd name="T2" fmla="*/ 166 w 186"/>
                <a:gd name="T3" fmla="*/ 90 h 217"/>
                <a:gd name="T4" fmla="*/ 166 w 186"/>
                <a:gd name="T5" fmla="*/ 50 h 217"/>
                <a:gd name="T6" fmla="*/ 186 w 186"/>
                <a:gd name="T7" fmla="*/ 25 h 217"/>
                <a:gd name="T8" fmla="*/ 161 w 186"/>
                <a:gd name="T9" fmla="*/ 0 h 217"/>
                <a:gd name="T10" fmla="*/ 135 w 186"/>
                <a:gd name="T11" fmla="*/ 25 h 217"/>
                <a:gd name="T12" fmla="*/ 156 w 186"/>
                <a:gd name="T13" fmla="*/ 50 h 217"/>
                <a:gd name="T14" fmla="*/ 156 w 186"/>
                <a:gd name="T15" fmla="*/ 85 h 217"/>
                <a:gd name="T16" fmla="*/ 25 w 186"/>
                <a:gd name="T17" fmla="*/ 85 h 217"/>
                <a:gd name="T18" fmla="*/ 20 w 186"/>
                <a:gd name="T19" fmla="*/ 90 h 217"/>
                <a:gd name="T20" fmla="*/ 20 w 186"/>
                <a:gd name="T21" fmla="*/ 167 h 217"/>
                <a:gd name="T22" fmla="*/ 0 w 186"/>
                <a:gd name="T23" fmla="*/ 192 h 217"/>
                <a:gd name="T24" fmla="*/ 25 w 186"/>
                <a:gd name="T25" fmla="*/ 217 h 217"/>
                <a:gd name="T26" fmla="*/ 51 w 186"/>
                <a:gd name="T27" fmla="*/ 192 h 217"/>
                <a:gd name="T28" fmla="*/ 30 w 186"/>
                <a:gd name="T29" fmla="*/ 167 h 217"/>
                <a:gd name="T30" fmla="*/ 30 w 186"/>
                <a:gd name="T31" fmla="*/ 95 h 217"/>
                <a:gd name="T32" fmla="*/ 161 w 186"/>
                <a:gd name="T33" fmla="*/ 95 h 217"/>
                <a:gd name="T34" fmla="*/ 145 w 186"/>
                <a:gd name="T35" fmla="*/ 25 h 217"/>
                <a:gd name="T36" fmla="*/ 161 w 186"/>
                <a:gd name="T37" fmla="*/ 10 h 217"/>
                <a:gd name="T38" fmla="*/ 176 w 186"/>
                <a:gd name="T39" fmla="*/ 25 h 217"/>
                <a:gd name="T40" fmla="*/ 161 w 186"/>
                <a:gd name="T41" fmla="*/ 40 h 217"/>
                <a:gd name="T42" fmla="*/ 145 w 186"/>
                <a:gd name="T43" fmla="*/ 25 h 217"/>
                <a:gd name="T44" fmla="*/ 41 w 186"/>
                <a:gd name="T45" fmla="*/ 192 h 217"/>
                <a:gd name="T46" fmla="*/ 25 w 186"/>
                <a:gd name="T47" fmla="*/ 207 h 217"/>
                <a:gd name="T48" fmla="*/ 10 w 186"/>
                <a:gd name="T49" fmla="*/ 192 h 217"/>
                <a:gd name="T50" fmla="*/ 25 w 186"/>
                <a:gd name="T51" fmla="*/ 177 h 217"/>
                <a:gd name="T52" fmla="*/ 41 w 186"/>
                <a:gd name="T53" fmla="*/ 19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217">
                  <a:moveTo>
                    <a:pt x="161" y="95"/>
                  </a:moveTo>
                  <a:cubicBezTo>
                    <a:pt x="163" y="95"/>
                    <a:pt x="166" y="92"/>
                    <a:pt x="166" y="90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7" y="47"/>
                    <a:pt x="186" y="37"/>
                    <a:pt x="186" y="25"/>
                  </a:cubicBezTo>
                  <a:cubicBezTo>
                    <a:pt x="186" y="11"/>
                    <a:pt x="174" y="0"/>
                    <a:pt x="161" y="0"/>
                  </a:cubicBezTo>
                  <a:cubicBezTo>
                    <a:pt x="147" y="0"/>
                    <a:pt x="135" y="11"/>
                    <a:pt x="135" y="25"/>
                  </a:cubicBezTo>
                  <a:cubicBezTo>
                    <a:pt x="135" y="37"/>
                    <a:pt x="144" y="47"/>
                    <a:pt x="156" y="50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3" y="85"/>
                    <a:pt x="20" y="87"/>
                    <a:pt x="20" y="90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9" y="170"/>
                    <a:pt x="0" y="180"/>
                    <a:pt x="0" y="192"/>
                  </a:cubicBezTo>
                  <a:cubicBezTo>
                    <a:pt x="0" y="206"/>
                    <a:pt x="11" y="217"/>
                    <a:pt x="25" y="217"/>
                  </a:cubicBezTo>
                  <a:cubicBezTo>
                    <a:pt x="39" y="217"/>
                    <a:pt x="51" y="206"/>
                    <a:pt x="51" y="192"/>
                  </a:cubicBezTo>
                  <a:cubicBezTo>
                    <a:pt x="51" y="180"/>
                    <a:pt x="42" y="170"/>
                    <a:pt x="30" y="167"/>
                  </a:cubicBezTo>
                  <a:cubicBezTo>
                    <a:pt x="30" y="95"/>
                    <a:pt x="30" y="95"/>
                    <a:pt x="30" y="95"/>
                  </a:cubicBezTo>
                  <a:lnTo>
                    <a:pt x="161" y="95"/>
                  </a:lnTo>
                  <a:close/>
                  <a:moveTo>
                    <a:pt x="145" y="25"/>
                  </a:moveTo>
                  <a:cubicBezTo>
                    <a:pt x="145" y="17"/>
                    <a:pt x="152" y="10"/>
                    <a:pt x="161" y="10"/>
                  </a:cubicBezTo>
                  <a:cubicBezTo>
                    <a:pt x="169" y="10"/>
                    <a:pt x="176" y="17"/>
                    <a:pt x="176" y="25"/>
                  </a:cubicBezTo>
                  <a:cubicBezTo>
                    <a:pt x="176" y="33"/>
                    <a:pt x="169" y="40"/>
                    <a:pt x="161" y="40"/>
                  </a:cubicBezTo>
                  <a:cubicBezTo>
                    <a:pt x="152" y="40"/>
                    <a:pt x="145" y="33"/>
                    <a:pt x="145" y="25"/>
                  </a:cubicBezTo>
                  <a:close/>
                  <a:moveTo>
                    <a:pt x="41" y="192"/>
                  </a:moveTo>
                  <a:cubicBezTo>
                    <a:pt x="41" y="200"/>
                    <a:pt x="34" y="207"/>
                    <a:pt x="25" y="207"/>
                  </a:cubicBezTo>
                  <a:cubicBezTo>
                    <a:pt x="17" y="207"/>
                    <a:pt x="10" y="200"/>
                    <a:pt x="10" y="192"/>
                  </a:cubicBezTo>
                  <a:cubicBezTo>
                    <a:pt x="10" y="184"/>
                    <a:pt x="17" y="177"/>
                    <a:pt x="25" y="177"/>
                  </a:cubicBezTo>
                  <a:cubicBezTo>
                    <a:pt x="34" y="177"/>
                    <a:pt x="41" y="184"/>
                    <a:pt x="4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4" name="Freeform 96"/>
            <p:cNvSpPr>
              <a:spLocks noEditPoints="1"/>
            </p:cNvSpPr>
            <p:nvPr/>
          </p:nvSpPr>
          <p:spPr bwMode="auto">
            <a:xfrm>
              <a:off x="2728" y="3227"/>
              <a:ext cx="197" cy="247"/>
            </a:xfrm>
            <a:custGeom>
              <a:avLst/>
              <a:gdLst>
                <a:gd name="T0" fmla="*/ 23 w 209"/>
                <a:gd name="T1" fmla="*/ 261 h 261"/>
                <a:gd name="T2" fmla="*/ 121 w 209"/>
                <a:gd name="T3" fmla="*/ 261 h 261"/>
                <a:gd name="T4" fmla="*/ 122 w 209"/>
                <a:gd name="T5" fmla="*/ 260 h 261"/>
                <a:gd name="T6" fmla="*/ 123 w 209"/>
                <a:gd name="T7" fmla="*/ 260 h 261"/>
                <a:gd name="T8" fmla="*/ 189 w 209"/>
                <a:gd name="T9" fmla="*/ 194 h 261"/>
                <a:gd name="T10" fmla="*/ 189 w 209"/>
                <a:gd name="T11" fmla="*/ 193 h 261"/>
                <a:gd name="T12" fmla="*/ 189 w 209"/>
                <a:gd name="T13" fmla="*/ 192 h 261"/>
                <a:gd name="T14" fmla="*/ 189 w 209"/>
                <a:gd name="T15" fmla="*/ 45 h 261"/>
                <a:gd name="T16" fmla="*/ 209 w 209"/>
                <a:gd name="T17" fmla="*/ 23 h 261"/>
                <a:gd name="T18" fmla="*/ 187 w 209"/>
                <a:gd name="T19" fmla="*/ 0 h 261"/>
                <a:gd name="T20" fmla="*/ 164 w 209"/>
                <a:gd name="T21" fmla="*/ 23 h 261"/>
                <a:gd name="T22" fmla="*/ 184 w 209"/>
                <a:gd name="T23" fmla="*/ 45 h 261"/>
                <a:gd name="T24" fmla="*/ 184 w 209"/>
                <a:gd name="T25" fmla="*/ 191 h 261"/>
                <a:gd name="T26" fmla="*/ 120 w 209"/>
                <a:gd name="T27" fmla="*/ 255 h 261"/>
                <a:gd name="T28" fmla="*/ 26 w 209"/>
                <a:gd name="T29" fmla="*/ 255 h 261"/>
                <a:gd name="T30" fmla="*/ 26 w 209"/>
                <a:gd name="T31" fmla="*/ 229 h 261"/>
                <a:gd name="T32" fmla="*/ 46 w 209"/>
                <a:gd name="T33" fmla="*/ 206 h 261"/>
                <a:gd name="T34" fmla="*/ 23 w 209"/>
                <a:gd name="T35" fmla="*/ 183 h 261"/>
                <a:gd name="T36" fmla="*/ 0 w 209"/>
                <a:gd name="T37" fmla="*/ 206 h 261"/>
                <a:gd name="T38" fmla="*/ 20 w 209"/>
                <a:gd name="T39" fmla="*/ 229 h 261"/>
                <a:gd name="T40" fmla="*/ 20 w 209"/>
                <a:gd name="T41" fmla="*/ 258 h 261"/>
                <a:gd name="T42" fmla="*/ 23 w 209"/>
                <a:gd name="T43" fmla="*/ 261 h 261"/>
                <a:gd name="T44" fmla="*/ 169 w 209"/>
                <a:gd name="T45" fmla="*/ 23 h 261"/>
                <a:gd name="T46" fmla="*/ 187 w 209"/>
                <a:gd name="T47" fmla="*/ 5 h 261"/>
                <a:gd name="T48" fmla="*/ 204 w 209"/>
                <a:gd name="T49" fmla="*/ 23 h 261"/>
                <a:gd name="T50" fmla="*/ 187 w 209"/>
                <a:gd name="T51" fmla="*/ 40 h 261"/>
                <a:gd name="T52" fmla="*/ 169 w 209"/>
                <a:gd name="T53" fmla="*/ 2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9" h="261">
                  <a:moveTo>
                    <a:pt x="23" y="261"/>
                  </a:moveTo>
                  <a:cubicBezTo>
                    <a:pt x="121" y="261"/>
                    <a:pt x="121" y="261"/>
                    <a:pt x="121" y="261"/>
                  </a:cubicBezTo>
                  <a:cubicBezTo>
                    <a:pt x="121" y="261"/>
                    <a:pt x="122" y="261"/>
                    <a:pt x="122" y="260"/>
                  </a:cubicBezTo>
                  <a:cubicBezTo>
                    <a:pt x="122" y="260"/>
                    <a:pt x="122" y="260"/>
                    <a:pt x="123" y="260"/>
                  </a:cubicBezTo>
                  <a:cubicBezTo>
                    <a:pt x="189" y="194"/>
                    <a:pt x="189" y="194"/>
                    <a:pt x="189" y="194"/>
                  </a:cubicBezTo>
                  <a:cubicBezTo>
                    <a:pt x="189" y="194"/>
                    <a:pt x="189" y="194"/>
                    <a:pt x="189" y="193"/>
                  </a:cubicBezTo>
                  <a:cubicBezTo>
                    <a:pt x="189" y="193"/>
                    <a:pt x="189" y="193"/>
                    <a:pt x="189" y="192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201" y="44"/>
                    <a:pt x="209" y="34"/>
                    <a:pt x="209" y="23"/>
                  </a:cubicBezTo>
                  <a:cubicBezTo>
                    <a:pt x="209" y="10"/>
                    <a:pt x="199" y="0"/>
                    <a:pt x="187" y="0"/>
                  </a:cubicBezTo>
                  <a:cubicBezTo>
                    <a:pt x="174" y="0"/>
                    <a:pt x="164" y="10"/>
                    <a:pt x="164" y="23"/>
                  </a:cubicBezTo>
                  <a:cubicBezTo>
                    <a:pt x="164" y="34"/>
                    <a:pt x="173" y="44"/>
                    <a:pt x="184" y="45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20" y="255"/>
                    <a:pt x="120" y="255"/>
                    <a:pt x="120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37" y="227"/>
                    <a:pt x="46" y="218"/>
                    <a:pt x="46" y="206"/>
                  </a:cubicBezTo>
                  <a:cubicBezTo>
                    <a:pt x="46" y="193"/>
                    <a:pt x="36" y="183"/>
                    <a:pt x="23" y="183"/>
                  </a:cubicBezTo>
                  <a:cubicBezTo>
                    <a:pt x="10" y="183"/>
                    <a:pt x="0" y="193"/>
                    <a:pt x="0" y="206"/>
                  </a:cubicBezTo>
                  <a:cubicBezTo>
                    <a:pt x="0" y="218"/>
                    <a:pt x="9" y="227"/>
                    <a:pt x="20" y="229"/>
                  </a:cubicBezTo>
                  <a:cubicBezTo>
                    <a:pt x="20" y="258"/>
                    <a:pt x="20" y="258"/>
                    <a:pt x="20" y="258"/>
                  </a:cubicBezTo>
                  <a:cubicBezTo>
                    <a:pt x="20" y="260"/>
                    <a:pt x="22" y="261"/>
                    <a:pt x="23" y="261"/>
                  </a:cubicBezTo>
                  <a:close/>
                  <a:moveTo>
                    <a:pt x="169" y="23"/>
                  </a:moveTo>
                  <a:cubicBezTo>
                    <a:pt x="169" y="13"/>
                    <a:pt x="177" y="5"/>
                    <a:pt x="187" y="5"/>
                  </a:cubicBezTo>
                  <a:cubicBezTo>
                    <a:pt x="196" y="5"/>
                    <a:pt x="204" y="13"/>
                    <a:pt x="204" y="23"/>
                  </a:cubicBezTo>
                  <a:cubicBezTo>
                    <a:pt x="204" y="32"/>
                    <a:pt x="196" y="40"/>
                    <a:pt x="187" y="40"/>
                  </a:cubicBezTo>
                  <a:cubicBezTo>
                    <a:pt x="177" y="40"/>
                    <a:pt x="169" y="32"/>
                    <a:pt x="16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5" name="Freeform 97"/>
            <p:cNvSpPr>
              <a:spLocks noEditPoints="1"/>
            </p:cNvSpPr>
            <p:nvPr/>
          </p:nvSpPr>
          <p:spPr bwMode="auto">
            <a:xfrm>
              <a:off x="2684" y="3109"/>
              <a:ext cx="267" cy="91"/>
            </a:xfrm>
            <a:custGeom>
              <a:avLst/>
              <a:gdLst>
                <a:gd name="T0" fmla="*/ 282 w 282"/>
                <a:gd name="T1" fmla="*/ 71 h 96"/>
                <a:gd name="T2" fmla="*/ 257 w 282"/>
                <a:gd name="T3" fmla="*/ 46 h 96"/>
                <a:gd name="T4" fmla="*/ 243 w 282"/>
                <a:gd name="T5" fmla="*/ 50 h 96"/>
                <a:gd name="T6" fmla="*/ 214 w 282"/>
                <a:gd name="T7" fmla="*/ 22 h 96"/>
                <a:gd name="T8" fmla="*/ 213 w 282"/>
                <a:gd name="T9" fmla="*/ 21 h 96"/>
                <a:gd name="T10" fmla="*/ 211 w 282"/>
                <a:gd name="T11" fmla="*/ 20 h 96"/>
                <a:gd name="T12" fmla="*/ 50 w 282"/>
                <a:gd name="T13" fmla="*/ 20 h 96"/>
                <a:gd name="T14" fmla="*/ 25 w 282"/>
                <a:gd name="T15" fmla="*/ 0 h 96"/>
                <a:gd name="T16" fmla="*/ 0 w 282"/>
                <a:gd name="T17" fmla="*/ 25 h 96"/>
                <a:gd name="T18" fmla="*/ 25 w 282"/>
                <a:gd name="T19" fmla="*/ 50 h 96"/>
                <a:gd name="T20" fmla="*/ 50 w 282"/>
                <a:gd name="T21" fmla="*/ 30 h 96"/>
                <a:gd name="T22" fmla="*/ 209 w 282"/>
                <a:gd name="T23" fmla="*/ 30 h 96"/>
                <a:gd name="T24" fmla="*/ 236 w 282"/>
                <a:gd name="T25" fmla="*/ 57 h 96"/>
                <a:gd name="T26" fmla="*/ 231 w 282"/>
                <a:gd name="T27" fmla="*/ 71 h 96"/>
                <a:gd name="T28" fmla="*/ 257 w 282"/>
                <a:gd name="T29" fmla="*/ 96 h 96"/>
                <a:gd name="T30" fmla="*/ 282 w 282"/>
                <a:gd name="T31" fmla="*/ 71 h 96"/>
                <a:gd name="T32" fmla="*/ 25 w 282"/>
                <a:gd name="T33" fmla="*/ 40 h 96"/>
                <a:gd name="T34" fmla="*/ 10 w 282"/>
                <a:gd name="T35" fmla="*/ 25 h 96"/>
                <a:gd name="T36" fmla="*/ 25 w 282"/>
                <a:gd name="T37" fmla="*/ 10 h 96"/>
                <a:gd name="T38" fmla="*/ 40 w 282"/>
                <a:gd name="T39" fmla="*/ 25 h 96"/>
                <a:gd name="T40" fmla="*/ 25 w 282"/>
                <a:gd name="T41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2" h="96">
                  <a:moveTo>
                    <a:pt x="282" y="71"/>
                  </a:moveTo>
                  <a:cubicBezTo>
                    <a:pt x="282" y="57"/>
                    <a:pt x="270" y="46"/>
                    <a:pt x="257" y="46"/>
                  </a:cubicBezTo>
                  <a:cubicBezTo>
                    <a:pt x="251" y="46"/>
                    <a:pt x="247" y="47"/>
                    <a:pt x="243" y="50"/>
                  </a:cubicBezTo>
                  <a:cubicBezTo>
                    <a:pt x="214" y="22"/>
                    <a:pt x="214" y="22"/>
                    <a:pt x="214" y="22"/>
                  </a:cubicBezTo>
                  <a:cubicBezTo>
                    <a:pt x="214" y="21"/>
                    <a:pt x="213" y="21"/>
                    <a:pt x="213" y="21"/>
                  </a:cubicBezTo>
                  <a:cubicBezTo>
                    <a:pt x="212" y="20"/>
                    <a:pt x="212" y="20"/>
                    <a:pt x="21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7" y="9"/>
                    <a:pt x="37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7" y="50"/>
                    <a:pt x="47" y="42"/>
                    <a:pt x="50" y="30"/>
                  </a:cubicBezTo>
                  <a:cubicBezTo>
                    <a:pt x="209" y="30"/>
                    <a:pt x="209" y="30"/>
                    <a:pt x="209" y="30"/>
                  </a:cubicBezTo>
                  <a:cubicBezTo>
                    <a:pt x="236" y="57"/>
                    <a:pt x="236" y="57"/>
                    <a:pt x="236" y="57"/>
                  </a:cubicBezTo>
                  <a:cubicBezTo>
                    <a:pt x="233" y="61"/>
                    <a:pt x="231" y="66"/>
                    <a:pt x="231" y="71"/>
                  </a:cubicBezTo>
                  <a:cubicBezTo>
                    <a:pt x="231" y="85"/>
                    <a:pt x="243" y="96"/>
                    <a:pt x="257" y="96"/>
                  </a:cubicBezTo>
                  <a:cubicBezTo>
                    <a:pt x="270" y="96"/>
                    <a:pt x="282" y="85"/>
                    <a:pt x="282" y="71"/>
                  </a:cubicBezTo>
                  <a:close/>
                  <a:moveTo>
                    <a:pt x="25" y="40"/>
                  </a:moveTo>
                  <a:cubicBezTo>
                    <a:pt x="17" y="40"/>
                    <a:pt x="10" y="34"/>
                    <a:pt x="10" y="25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34"/>
                    <a:pt x="33" y="40"/>
                    <a:pt x="2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6" name="Freeform 98"/>
            <p:cNvSpPr>
              <a:spLocks noEditPoints="1"/>
            </p:cNvSpPr>
            <p:nvPr/>
          </p:nvSpPr>
          <p:spPr bwMode="auto">
            <a:xfrm>
              <a:off x="2641" y="1989"/>
              <a:ext cx="378" cy="164"/>
            </a:xfrm>
            <a:custGeom>
              <a:avLst/>
              <a:gdLst>
                <a:gd name="T0" fmla="*/ 25 w 400"/>
                <a:gd name="T1" fmla="*/ 0 h 174"/>
                <a:gd name="T2" fmla="*/ 0 w 400"/>
                <a:gd name="T3" fmla="*/ 25 h 174"/>
                <a:gd name="T4" fmla="*/ 25 w 400"/>
                <a:gd name="T5" fmla="*/ 50 h 174"/>
                <a:gd name="T6" fmla="*/ 50 w 400"/>
                <a:gd name="T7" fmla="*/ 30 h 174"/>
                <a:gd name="T8" fmla="*/ 370 w 400"/>
                <a:gd name="T9" fmla="*/ 30 h 174"/>
                <a:gd name="T10" fmla="*/ 370 w 400"/>
                <a:gd name="T11" fmla="*/ 124 h 174"/>
                <a:gd name="T12" fmla="*/ 350 w 400"/>
                <a:gd name="T13" fmla="*/ 149 h 174"/>
                <a:gd name="T14" fmla="*/ 375 w 400"/>
                <a:gd name="T15" fmla="*/ 174 h 174"/>
                <a:gd name="T16" fmla="*/ 400 w 400"/>
                <a:gd name="T17" fmla="*/ 149 h 174"/>
                <a:gd name="T18" fmla="*/ 380 w 400"/>
                <a:gd name="T19" fmla="*/ 124 h 174"/>
                <a:gd name="T20" fmla="*/ 380 w 400"/>
                <a:gd name="T21" fmla="*/ 25 h 174"/>
                <a:gd name="T22" fmla="*/ 375 w 400"/>
                <a:gd name="T23" fmla="*/ 20 h 174"/>
                <a:gd name="T24" fmla="*/ 50 w 400"/>
                <a:gd name="T25" fmla="*/ 20 h 174"/>
                <a:gd name="T26" fmla="*/ 25 w 400"/>
                <a:gd name="T27" fmla="*/ 0 h 174"/>
                <a:gd name="T28" fmla="*/ 25 w 400"/>
                <a:gd name="T29" fmla="*/ 40 h 174"/>
                <a:gd name="T30" fmla="*/ 10 w 400"/>
                <a:gd name="T31" fmla="*/ 25 h 174"/>
                <a:gd name="T32" fmla="*/ 25 w 400"/>
                <a:gd name="T33" fmla="*/ 10 h 174"/>
                <a:gd name="T34" fmla="*/ 40 w 400"/>
                <a:gd name="T35" fmla="*/ 25 h 174"/>
                <a:gd name="T36" fmla="*/ 25 w 400"/>
                <a:gd name="T37" fmla="*/ 4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" h="174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7" y="50"/>
                    <a:pt x="48" y="41"/>
                    <a:pt x="50" y="30"/>
                  </a:cubicBezTo>
                  <a:cubicBezTo>
                    <a:pt x="370" y="30"/>
                    <a:pt x="370" y="30"/>
                    <a:pt x="370" y="30"/>
                  </a:cubicBezTo>
                  <a:cubicBezTo>
                    <a:pt x="370" y="124"/>
                    <a:pt x="370" y="124"/>
                    <a:pt x="370" y="124"/>
                  </a:cubicBezTo>
                  <a:cubicBezTo>
                    <a:pt x="358" y="126"/>
                    <a:pt x="350" y="137"/>
                    <a:pt x="350" y="149"/>
                  </a:cubicBezTo>
                  <a:cubicBezTo>
                    <a:pt x="350" y="163"/>
                    <a:pt x="361" y="174"/>
                    <a:pt x="375" y="174"/>
                  </a:cubicBezTo>
                  <a:cubicBezTo>
                    <a:pt x="389" y="174"/>
                    <a:pt x="400" y="163"/>
                    <a:pt x="400" y="149"/>
                  </a:cubicBezTo>
                  <a:cubicBezTo>
                    <a:pt x="400" y="137"/>
                    <a:pt x="391" y="126"/>
                    <a:pt x="380" y="124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2"/>
                    <a:pt x="378" y="20"/>
                    <a:pt x="375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8" y="8"/>
                    <a:pt x="37" y="0"/>
                    <a:pt x="25" y="0"/>
                  </a:cubicBezTo>
                  <a:close/>
                  <a:moveTo>
                    <a:pt x="25" y="40"/>
                  </a:moveTo>
                  <a:cubicBezTo>
                    <a:pt x="17" y="40"/>
                    <a:pt x="10" y="33"/>
                    <a:pt x="10" y="25"/>
                  </a:cubicBezTo>
                  <a:cubicBezTo>
                    <a:pt x="10" y="16"/>
                    <a:pt x="17" y="10"/>
                    <a:pt x="25" y="10"/>
                  </a:cubicBezTo>
                  <a:cubicBezTo>
                    <a:pt x="34" y="10"/>
                    <a:pt x="40" y="16"/>
                    <a:pt x="40" y="25"/>
                  </a:cubicBezTo>
                  <a:cubicBezTo>
                    <a:pt x="40" y="33"/>
                    <a:pt x="34" y="40"/>
                    <a:pt x="2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7" name="Freeform 99"/>
            <p:cNvSpPr>
              <a:spLocks noEditPoints="1"/>
            </p:cNvSpPr>
            <p:nvPr/>
          </p:nvSpPr>
          <p:spPr bwMode="auto">
            <a:xfrm>
              <a:off x="2626" y="3193"/>
              <a:ext cx="149" cy="300"/>
            </a:xfrm>
            <a:custGeom>
              <a:avLst/>
              <a:gdLst>
                <a:gd name="T0" fmla="*/ 122 w 158"/>
                <a:gd name="T1" fmla="*/ 41 h 317"/>
                <a:gd name="T2" fmla="*/ 136 w 158"/>
                <a:gd name="T3" fmla="*/ 45 h 317"/>
                <a:gd name="T4" fmla="*/ 158 w 158"/>
                <a:gd name="T5" fmla="*/ 23 h 317"/>
                <a:gd name="T6" fmla="*/ 136 w 158"/>
                <a:gd name="T7" fmla="*/ 0 h 317"/>
                <a:gd name="T8" fmla="*/ 113 w 158"/>
                <a:gd name="T9" fmla="*/ 23 h 317"/>
                <a:gd name="T10" fmla="*/ 118 w 158"/>
                <a:gd name="T11" fmla="*/ 37 h 317"/>
                <a:gd name="T12" fmla="*/ 21 w 158"/>
                <a:gd name="T13" fmla="*/ 134 h 317"/>
                <a:gd name="T14" fmla="*/ 20 w 158"/>
                <a:gd name="T15" fmla="*/ 135 h 317"/>
                <a:gd name="T16" fmla="*/ 20 w 158"/>
                <a:gd name="T17" fmla="*/ 136 h 317"/>
                <a:gd name="T18" fmla="*/ 20 w 158"/>
                <a:gd name="T19" fmla="*/ 271 h 317"/>
                <a:gd name="T20" fmla="*/ 0 w 158"/>
                <a:gd name="T21" fmla="*/ 294 h 317"/>
                <a:gd name="T22" fmla="*/ 22 w 158"/>
                <a:gd name="T23" fmla="*/ 317 h 317"/>
                <a:gd name="T24" fmla="*/ 45 w 158"/>
                <a:gd name="T25" fmla="*/ 294 h 317"/>
                <a:gd name="T26" fmla="*/ 25 w 158"/>
                <a:gd name="T27" fmla="*/ 271 h 317"/>
                <a:gd name="T28" fmla="*/ 25 w 158"/>
                <a:gd name="T29" fmla="*/ 137 h 317"/>
                <a:gd name="T30" fmla="*/ 122 w 158"/>
                <a:gd name="T31" fmla="*/ 41 h 317"/>
                <a:gd name="T32" fmla="*/ 136 w 158"/>
                <a:gd name="T33" fmla="*/ 5 h 317"/>
                <a:gd name="T34" fmla="*/ 153 w 158"/>
                <a:gd name="T35" fmla="*/ 23 h 317"/>
                <a:gd name="T36" fmla="*/ 136 w 158"/>
                <a:gd name="T37" fmla="*/ 40 h 317"/>
                <a:gd name="T38" fmla="*/ 118 w 158"/>
                <a:gd name="T39" fmla="*/ 23 h 317"/>
                <a:gd name="T40" fmla="*/ 136 w 158"/>
                <a:gd name="T41" fmla="*/ 5 h 317"/>
                <a:gd name="T42" fmla="*/ 40 w 158"/>
                <a:gd name="T43" fmla="*/ 294 h 317"/>
                <a:gd name="T44" fmla="*/ 22 w 158"/>
                <a:gd name="T45" fmla="*/ 312 h 317"/>
                <a:gd name="T46" fmla="*/ 5 w 158"/>
                <a:gd name="T47" fmla="*/ 294 h 317"/>
                <a:gd name="T48" fmla="*/ 22 w 158"/>
                <a:gd name="T49" fmla="*/ 276 h 317"/>
                <a:gd name="T50" fmla="*/ 40 w 158"/>
                <a:gd name="T51" fmla="*/ 294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8" h="317">
                  <a:moveTo>
                    <a:pt x="122" y="41"/>
                  </a:moveTo>
                  <a:cubicBezTo>
                    <a:pt x="125" y="44"/>
                    <a:pt x="130" y="45"/>
                    <a:pt x="136" y="45"/>
                  </a:cubicBezTo>
                  <a:cubicBezTo>
                    <a:pt x="148" y="45"/>
                    <a:pt x="158" y="35"/>
                    <a:pt x="158" y="23"/>
                  </a:cubicBezTo>
                  <a:cubicBezTo>
                    <a:pt x="158" y="10"/>
                    <a:pt x="148" y="0"/>
                    <a:pt x="136" y="0"/>
                  </a:cubicBezTo>
                  <a:cubicBezTo>
                    <a:pt x="123" y="0"/>
                    <a:pt x="113" y="10"/>
                    <a:pt x="113" y="23"/>
                  </a:cubicBezTo>
                  <a:cubicBezTo>
                    <a:pt x="113" y="28"/>
                    <a:pt x="115" y="33"/>
                    <a:pt x="118" y="37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0" y="134"/>
                    <a:pt x="20" y="135"/>
                    <a:pt x="20" y="135"/>
                  </a:cubicBezTo>
                  <a:cubicBezTo>
                    <a:pt x="20" y="135"/>
                    <a:pt x="20" y="136"/>
                    <a:pt x="20" y="136"/>
                  </a:cubicBezTo>
                  <a:cubicBezTo>
                    <a:pt x="20" y="271"/>
                    <a:pt x="20" y="271"/>
                    <a:pt x="20" y="271"/>
                  </a:cubicBezTo>
                  <a:cubicBezTo>
                    <a:pt x="8" y="273"/>
                    <a:pt x="0" y="282"/>
                    <a:pt x="0" y="294"/>
                  </a:cubicBezTo>
                  <a:cubicBezTo>
                    <a:pt x="0" y="307"/>
                    <a:pt x="10" y="317"/>
                    <a:pt x="22" y="317"/>
                  </a:cubicBezTo>
                  <a:cubicBezTo>
                    <a:pt x="35" y="317"/>
                    <a:pt x="45" y="307"/>
                    <a:pt x="45" y="294"/>
                  </a:cubicBezTo>
                  <a:cubicBezTo>
                    <a:pt x="45" y="282"/>
                    <a:pt x="36" y="273"/>
                    <a:pt x="25" y="271"/>
                  </a:cubicBezTo>
                  <a:cubicBezTo>
                    <a:pt x="25" y="137"/>
                    <a:pt x="25" y="137"/>
                    <a:pt x="25" y="137"/>
                  </a:cubicBezTo>
                  <a:lnTo>
                    <a:pt x="122" y="41"/>
                  </a:lnTo>
                  <a:close/>
                  <a:moveTo>
                    <a:pt x="136" y="5"/>
                  </a:moveTo>
                  <a:cubicBezTo>
                    <a:pt x="145" y="5"/>
                    <a:pt x="153" y="13"/>
                    <a:pt x="153" y="23"/>
                  </a:cubicBezTo>
                  <a:cubicBezTo>
                    <a:pt x="153" y="32"/>
                    <a:pt x="145" y="40"/>
                    <a:pt x="136" y="40"/>
                  </a:cubicBezTo>
                  <a:cubicBezTo>
                    <a:pt x="126" y="40"/>
                    <a:pt x="118" y="32"/>
                    <a:pt x="118" y="23"/>
                  </a:cubicBezTo>
                  <a:cubicBezTo>
                    <a:pt x="118" y="13"/>
                    <a:pt x="126" y="5"/>
                    <a:pt x="136" y="5"/>
                  </a:cubicBezTo>
                  <a:close/>
                  <a:moveTo>
                    <a:pt x="40" y="294"/>
                  </a:moveTo>
                  <a:cubicBezTo>
                    <a:pt x="40" y="304"/>
                    <a:pt x="32" y="312"/>
                    <a:pt x="22" y="312"/>
                  </a:cubicBezTo>
                  <a:cubicBezTo>
                    <a:pt x="13" y="312"/>
                    <a:pt x="5" y="304"/>
                    <a:pt x="5" y="294"/>
                  </a:cubicBezTo>
                  <a:cubicBezTo>
                    <a:pt x="5" y="284"/>
                    <a:pt x="13" y="276"/>
                    <a:pt x="22" y="276"/>
                  </a:cubicBezTo>
                  <a:cubicBezTo>
                    <a:pt x="32" y="276"/>
                    <a:pt x="40" y="284"/>
                    <a:pt x="40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8" name="Freeform 100"/>
            <p:cNvSpPr>
              <a:spLocks noEditPoints="1"/>
            </p:cNvSpPr>
            <p:nvPr/>
          </p:nvSpPr>
          <p:spPr bwMode="auto">
            <a:xfrm>
              <a:off x="2548" y="1735"/>
              <a:ext cx="303" cy="383"/>
            </a:xfrm>
            <a:custGeom>
              <a:avLst/>
              <a:gdLst>
                <a:gd name="T0" fmla="*/ 0 w 320"/>
                <a:gd name="T1" fmla="*/ 180 h 406"/>
                <a:gd name="T2" fmla="*/ 0 w 320"/>
                <a:gd name="T3" fmla="*/ 181 h 406"/>
                <a:gd name="T4" fmla="*/ 0 w 320"/>
                <a:gd name="T5" fmla="*/ 182 h 406"/>
                <a:gd name="T6" fmla="*/ 0 w 320"/>
                <a:gd name="T7" fmla="*/ 298 h 406"/>
                <a:gd name="T8" fmla="*/ 0 w 320"/>
                <a:gd name="T9" fmla="*/ 299 h 406"/>
                <a:gd name="T10" fmla="*/ 0 w 320"/>
                <a:gd name="T11" fmla="*/ 300 h 406"/>
                <a:gd name="T12" fmla="*/ 86 w 320"/>
                <a:gd name="T13" fmla="*/ 385 h 406"/>
                <a:gd name="T14" fmla="*/ 86 w 320"/>
                <a:gd name="T15" fmla="*/ 385 h 406"/>
                <a:gd name="T16" fmla="*/ 87 w 320"/>
                <a:gd name="T17" fmla="*/ 386 h 406"/>
                <a:gd name="T18" fmla="*/ 274 w 320"/>
                <a:gd name="T19" fmla="*/ 386 h 406"/>
                <a:gd name="T20" fmla="*/ 297 w 320"/>
                <a:gd name="T21" fmla="*/ 406 h 406"/>
                <a:gd name="T22" fmla="*/ 320 w 320"/>
                <a:gd name="T23" fmla="*/ 383 h 406"/>
                <a:gd name="T24" fmla="*/ 297 w 320"/>
                <a:gd name="T25" fmla="*/ 360 h 406"/>
                <a:gd name="T26" fmla="*/ 274 w 320"/>
                <a:gd name="T27" fmla="*/ 380 h 406"/>
                <a:gd name="T28" fmla="*/ 88 w 320"/>
                <a:gd name="T29" fmla="*/ 380 h 406"/>
                <a:gd name="T30" fmla="*/ 5 w 320"/>
                <a:gd name="T31" fmla="*/ 297 h 406"/>
                <a:gd name="T32" fmla="*/ 5 w 320"/>
                <a:gd name="T33" fmla="*/ 183 h 406"/>
                <a:gd name="T34" fmla="*/ 74 w 320"/>
                <a:gd name="T35" fmla="*/ 113 h 406"/>
                <a:gd name="T36" fmla="*/ 75 w 320"/>
                <a:gd name="T37" fmla="*/ 112 h 406"/>
                <a:gd name="T38" fmla="*/ 75 w 320"/>
                <a:gd name="T39" fmla="*/ 111 h 406"/>
                <a:gd name="T40" fmla="*/ 75 w 320"/>
                <a:gd name="T41" fmla="*/ 46 h 406"/>
                <a:gd name="T42" fmla="*/ 95 w 320"/>
                <a:gd name="T43" fmla="*/ 23 h 406"/>
                <a:gd name="T44" fmla="*/ 72 w 320"/>
                <a:gd name="T45" fmla="*/ 0 h 406"/>
                <a:gd name="T46" fmla="*/ 50 w 320"/>
                <a:gd name="T47" fmla="*/ 23 h 406"/>
                <a:gd name="T48" fmla="*/ 70 w 320"/>
                <a:gd name="T49" fmla="*/ 46 h 406"/>
                <a:gd name="T50" fmla="*/ 70 w 320"/>
                <a:gd name="T51" fmla="*/ 110 h 406"/>
                <a:gd name="T52" fmla="*/ 0 w 320"/>
                <a:gd name="T53" fmla="*/ 180 h 406"/>
                <a:gd name="T54" fmla="*/ 297 w 320"/>
                <a:gd name="T55" fmla="*/ 365 h 406"/>
                <a:gd name="T56" fmla="*/ 315 w 320"/>
                <a:gd name="T57" fmla="*/ 383 h 406"/>
                <a:gd name="T58" fmla="*/ 297 w 320"/>
                <a:gd name="T59" fmla="*/ 401 h 406"/>
                <a:gd name="T60" fmla="*/ 280 w 320"/>
                <a:gd name="T61" fmla="*/ 383 h 406"/>
                <a:gd name="T62" fmla="*/ 297 w 320"/>
                <a:gd name="T63" fmla="*/ 365 h 406"/>
                <a:gd name="T64" fmla="*/ 55 w 320"/>
                <a:gd name="T65" fmla="*/ 23 h 406"/>
                <a:gd name="T66" fmla="*/ 72 w 320"/>
                <a:gd name="T67" fmla="*/ 5 h 406"/>
                <a:gd name="T68" fmla="*/ 90 w 320"/>
                <a:gd name="T69" fmla="*/ 23 h 406"/>
                <a:gd name="T70" fmla="*/ 72 w 320"/>
                <a:gd name="T71" fmla="*/ 41 h 406"/>
                <a:gd name="T72" fmla="*/ 55 w 320"/>
                <a:gd name="T73" fmla="*/ 2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0" h="406">
                  <a:moveTo>
                    <a:pt x="0" y="180"/>
                  </a:move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8"/>
                    <a:pt x="0" y="299"/>
                    <a:pt x="0" y="299"/>
                  </a:cubicBezTo>
                  <a:cubicBezTo>
                    <a:pt x="0" y="299"/>
                    <a:pt x="0" y="299"/>
                    <a:pt x="0" y="300"/>
                  </a:cubicBezTo>
                  <a:cubicBezTo>
                    <a:pt x="86" y="385"/>
                    <a:pt x="86" y="385"/>
                    <a:pt x="86" y="385"/>
                  </a:cubicBezTo>
                  <a:cubicBezTo>
                    <a:pt x="86" y="385"/>
                    <a:pt x="86" y="385"/>
                    <a:pt x="86" y="385"/>
                  </a:cubicBezTo>
                  <a:cubicBezTo>
                    <a:pt x="87" y="386"/>
                    <a:pt x="87" y="386"/>
                    <a:pt x="87" y="386"/>
                  </a:cubicBezTo>
                  <a:cubicBezTo>
                    <a:pt x="274" y="386"/>
                    <a:pt x="274" y="386"/>
                    <a:pt x="274" y="386"/>
                  </a:cubicBezTo>
                  <a:cubicBezTo>
                    <a:pt x="276" y="397"/>
                    <a:pt x="285" y="406"/>
                    <a:pt x="297" y="406"/>
                  </a:cubicBezTo>
                  <a:cubicBezTo>
                    <a:pt x="310" y="406"/>
                    <a:pt x="320" y="396"/>
                    <a:pt x="320" y="383"/>
                  </a:cubicBezTo>
                  <a:cubicBezTo>
                    <a:pt x="320" y="370"/>
                    <a:pt x="310" y="360"/>
                    <a:pt x="297" y="360"/>
                  </a:cubicBezTo>
                  <a:cubicBezTo>
                    <a:pt x="285" y="360"/>
                    <a:pt x="276" y="369"/>
                    <a:pt x="274" y="380"/>
                  </a:cubicBezTo>
                  <a:cubicBezTo>
                    <a:pt x="88" y="380"/>
                    <a:pt x="88" y="380"/>
                    <a:pt x="88" y="380"/>
                  </a:cubicBezTo>
                  <a:cubicBezTo>
                    <a:pt x="5" y="297"/>
                    <a:pt x="5" y="297"/>
                    <a:pt x="5" y="297"/>
                  </a:cubicBezTo>
                  <a:cubicBezTo>
                    <a:pt x="5" y="183"/>
                    <a:pt x="5" y="183"/>
                    <a:pt x="5" y="18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3"/>
                    <a:pt x="75" y="113"/>
                    <a:pt x="75" y="112"/>
                  </a:cubicBezTo>
                  <a:cubicBezTo>
                    <a:pt x="75" y="112"/>
                    <a:pt x="75" y="112"/>
                    <a:pt x="75" y="111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86" y="44"/>
                    <a:pt x="95" y="35"/>
                    <a:pt x="95" y="23"/>
                  </a:cubicBezTo>
                  <a:cubicBezTo>
                    <a:pt x="95" y="10"/>
                    <a:pt x="85" y="0"/>
                    <a:pt x="72" y="0"/>
                  </a:cubicBezTo>
                  <a:cubicBezTo>
                    <a:pt x="60" y="0"/>
                    <a:pt x="50" y="10"/>
                    <a:pt x="50" y="23"/>
                  </a:cubicBezTo>
                  <a:cubicBezTo>
                    <a:pt x="50" y="35"/>
                    <a:pt x="59" y="44"/>
                    <a:pt x="70" y="46"/>
                  </a:cubicBezTo>
                  <a:cubicBezTo>
                    <a:pt x="70" y="110"/>
                    <a:pt x="70" y="110"/>
                    <a:pt x="70" y="110"/>
                  </a:cubicBezTo>
                  <a:lnTo>
                    <a:pt x="0" y="180"/>
                  </a:lnTo>
                  <a:close/>
                  <a:moveTo>
                    <a:pt x="297" y="365"/>
                  </a:moveTo>
                  <a:cubicBezTo>
                    <a:pt x="307" y="365"/>
                    <a:pt x="315" y="373"/>
                    <a:pt x="315" y="383"/>
                  </a:cubicBezTo>
                  <a:cubicBezTo>
                    <a:pt x="315" y="393"/>
                    <a:pt x="307" y="401"/>
                    <a:pt x="297" y="401"/>
                  </a:cubicBezTo>
                  <a:cubicBezTo>
                    <a:pt x="287" y="401"/>
                    <a:pt x="280" y="393"/>
                    <a:pt x="280" y="383"/>
                  </a:cubicBezTo>
                  <a:cubicBezTo>
                    <a:pt x="280" y="373"/>
                    <a:pt x="287" y="365"/>
                    <a:pt x="297" y="365"/>
                  </a:cubicBezTo>
                  <a:close/>
                  <a:moveTo>
                    <a:pt x="55" y="23"/>
                  </a:moveTo>
                  <a:cubicBezTo>
                    <a:pt x="55" y="13"/>
                    <a:pt x="63" y="5"/>
                    <a:pt x="72" y="5"/>
                  </a:cubicBezTo>
                  <a:cubicBezTo>
                    <a:pt x="82" y="5"/>
                    <a:pt x="90" y="13"/>
                    <a:pt x="90" y="23"/>
                  </a:cubicBezTo>
                  <a:cubicBezTo>
                    <a:pt x="90" y="33"/>
                    <a:pt x="82" y="41"/>
                    <a:pt x="72" y="41"/>
                  </a:cubicBezTo>
                  <a:cubicBezTo>
                    <a:pt x="63" y="41"/>
                    <a:pt x="55" y="33"/>
                    <a:pt x="5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09" name="Freeform 101"/>
            <p:cNvSpPr>
              <a:spLocks noEditPoints="1"/>
            </p:cNvSpPr>
            <p:nvPr/>
          </p:nvSpPr>
          <p:spPr bwMode="auto">
            <a:xfrm>
              <a:off x="2520" y="3296"/>
              <a:ext cx="449" cy="240"/>
            </a:xfrm>
            <a:custGeom>
              <a:avLst/>
              <a:gdLst>
                <a:gd name="T0" fmla="*/ 453 w 475"/>
                <a:gd name="T1" fmla="*/ 0 h 254"/>
                <a:gd name="T2" fmla="*/ 430 w 475"/>
                <a:gd name="T3" fmla="*/ 23 h 254"/>
                <a:gd name="T4" fmla="*/ 450 w 475"/>
                <a:gd name="T5" fmla="*/ 46 h 254"/>
                <a:gd name="T6" fmla="*/ 450 w 475"/>
                <a:gd name="T7" fmla="*/ 137 h 254"/>
                <a:gd name="T8" fmla="*/ 359 w 475"/>
                <a:gd name="T9" fmla="*/ 228 h 254"/>
                <a:gd name="T10" fmla="*/ 46 w 475"/>
                <a:gd name="T11" fmla="*/ 228 h 254"/>
                <a:gd name="T12" fmla="*/ 23 w 475"/>
                <a:gd name="T13" fmla="*/ 208 h 254"/>
                <a:gd name="T14" fmla="*/ 0 w 475"/>
                <a:gd name="T15" fmla="*/ 231 h 254"/>
                <a:gd name="T16" fmla="*/ 23 w 475"/>
                <a:gd name="T17" fmla="*/ 254 h 254"/>
                <a:gd name="T18" fmla="*/ 46 w 475"/>
                <a:gd name="T19" fmla="*/ 234 h 254"/>
                <a:gd name="T20" fmla="*/ 360 w 475"/>
                <a:gd name="T21" fmla="*/ 234 h 254"/>
                <a:gd name="T22" fmla="*/ 361 w 475"/>
                <a:gd name="T23" fmla="*/ 233 h 254"/>
                <a:gd name="T24" fmla="*/ 362 w 475"/>
                <a:gd name="T25" fmla="*/ 233 h 254"/>
                <a:gd name="T26" fmla="*/ 454 w 475"/>
                <a:gd name="T27" fmla="*/ 140 h 254"/>
                <a:gd name="T28" fmla="*/ 455 w 475"/>
                <a:gd name="T29" fmla="*/ 139 h 254"/>
                <a:gd name="T30" fmla="*/ 455 w 475"/>
                <a:gd name="T31" fmla="*/ 138 h 254"/>
                <a:gd name="T32" fmla="*/ 455 w 475"/>
                <a:gd name="T33" fmla="*/ 46 h 254"/>
                <a:gd name="T34" fmla="*/ 475 w 475"/>
                <a:gd name="T35" fmla="*/ 23 h 254"/>
                <a:gd name="T36" fmla="*/ 453 w 475"/>
                <a:gd name="T37" fmla="*/ 0 h 254"/>
                <a:gd name="T38" fmla="*/ 23 w 475"/>
                <a:gd name="T39" fmla="*/ 248 h 254"/>
                <a:gd name="T40" fmla="*/ 5 w 475"/>
                <a:gd name="T41" fmla="*/ 231 h 254"/>
                <a:gd name="T42" fmla="*/ 23 w 475"/>
                <a:gd name="T43" fmla="*/ 213 h 254"/>
                <a:gd name="T44" fmla="*/ 41 w 475"/>
                <a:gd name="T45" fmla="*/ 231 h 254"/>
                <a:gd name="T46" fmla="*/ 23 w 475"/>
                <a:gd name="T47" fmla="*/ 248 h 254"/>
                <a:gd name="T48" fmla="*/ 453 w 475"/>
                <a:gd name="T49" fmla="*/ 41 h 254"/>
                <a:gd name="T50" fmla="*/ 435 w 475"/>
                <a:gd name="T51" fmla="*/ 23 h 254"/>
                <a:gd name="T52" fmla="*/ 453 w 475"/>
                <a:gd name="T53" fmla="*/ 5 h 254"/>
                <a:gd name="T54" fmla="*/ 470 w 475"/>
                <a:gd name="T55" fmla="*/ 23 h 254"/>
                <a:gd name="T56" fmla="*/ 453 w 475"/>
                <a:gd name="T57" fmla="*/ 4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5" h="254">
                  <a:moveTo>
                    <a:pt x="453" y="0"/>
                  </a:moveTo>
                  <a:cubicBezTo>
                    <a:pt x="440" y="0"/>
                    <a:pt x="430" y="10"/>
                    <a:pt x="430" y="23"/>
                  </a:cubicBezTo>
                  <a:cubicBezTo>
                    <a:pt x="430" y="35"/>
                    <a:pt x="439" y="44"/>
                    <a:pt x="450" y="46"/>
                  </a:cubicBezTo>
                  <a:cubicBezTo>
                    <a:pt x="450" y="137"/>
                    <a:pt x="450" y="137"/>
                    <a:pt x="450" y="137"/>
                  </a:cubicBezTo>
                  <a:cubicBezTo>
                    <a:pt x="359" y="228"/>
                    <a:pt x="359" y="228"/>
                    <a:pt x="359" y="228"/>
                  </a:cubicBezTo>
                  <a:cubicBezTo>
                    <a:pt x="46" y="228"/>
                    <a:pt x="46" y="228"/>
                    <a:pt x="46" y="228"/>
                  </a:cubicBezTo>
                  <a:cubicBezTo>
                    <a:pt x="44" y="217"/>
                    <a:pt x="35" y="208"/>
                    <a:pt x="23" y="208"/>
                  </a:cubicBezTo>
                  <a:cubicBezTo>
                    <a:pt x="10" y="208"/>
                    <a:pt x="0" y="218"/>
                    <a:pt x="0" y="231"/>
                  </a:cubicBezTo>
                  <a:cubicBezTo>
                    <a:pt x="0" y="243"/>
                    <a:pt x="10" y="254"/>
                    <a:pt x="23" y="254"/>
                  </a:cubicBezTo>
                  <a:cubicBezTo>
                    <a:pt x="35" y="254"/>
                    <a:pt x="44" y="245"/>
                    <a:pt x="46" y="234"/>
                  </a:cubicBezTo>
                  <a:cubicBezTo>
                    <a:pt x="360" y="234"/>
                    <a:pt x="360" y="234"/>
                    <a:pt x="360" y="234"/>
                  </a:cubicBezTo>
                  <a:cubicBezTo>
                    <a:pt x="360" y="234"/>
                    <a:pt x="361" y="233"/>
                    <a:pt x="361" y="233"/>
                  </a:cubicBezTo>
                  <a:cubicBezTo>
                    <a:pt x="361" y="233"/>
                    <a:pt x="361" y="233"/>
                    <a:pt x="362" y="233"/>
                  </a:cubicBezTo>
                  <a:cubicBezTo>
                    <a:pt x="454" y="140"/>
                    <a:pt x="454" y="140"/>
                    <a:pt x="454" y="140"/>
                  </a:cubicBezTo>
                  <a:cubicBezTo>
                    <a:pt x="455" y="140"/>
                    <a:pt x="455" y="140"/>
                    <a:pt x="455" y="139"/>
                  </a:cubicBezTo>
                  <a:cubicBezTo>
                    <a:pt x="455" y="139"/>
                    <a:pt x="455" y="139"/>
                    <a:pt x="455" y="138"/>
                  </a:cubicBezTo>
                  <a:cubicBezTo>
                    <a:pt x="455" y="46"/>
                    <a:pt x="455" y="46"/>
                    <a:pt x="455" y="46"/>
                  </a:cubicBezTo>
                  <a:cubicBezTo>
                    <a:pt x="466" y="44"/>
                    <a:pt x="475" y="35"/>
                    <a:pt x="475" y="23"/>
                  </a:cubicBezTo>
                  <a:cubicBezTo>
                    <a:pt x="475" y="10"/>
                    <a:pt x="465" y="0"/>
                    <a:pt x="453" y="0"/>
                  </a:cubicBezTo>
                  <a:close/>
                  <a:moveTo>
                    <a:pt x="23" y="248"/>
                  </a:moveTo>
                  <a:cubicBezTo>
                    <a:pt x="13" y="248"/>
                    <a:pt x="5" y="241"/>
                    <a:pt x="5" y="231"/>
                  </a:cubicBezTo>
                  <a:cubicBezTo>
                    <a:pt x="5" y="221"/>
                    <a:pt x="13" y="213"/>
                    <a:pt x="23" y="213"/>
                  </a:cubicBezTo>
                  <a:cubicBezTo>
                    <a:pt x="33" y="213"/>
                    <a:pt x="41" y="221"/>
                    <a:pt x="41" y="231"/>
                  </a:cubicBezTo>
                  <a:cubicBezTo>
                    <a:pt x="41" y="241"/>
                    <a:pt x="33" y="248"/>
                    <a:pt x="23" y="248"/>
                  </a:cubicBezTo>
                  <a:close/>
                  <a:moveTo>
                    <a:pt x="453" y="41"/>
                  </a:moveTo>
                  <a:cubicBezTo>
                    <a:pt x="443" y="41"/>
                    <a:pt x="435" y="33"/>
                    <a:pt x="435" y="23"/>
                  </a:cubicBezTo>
                  <a:cubicBezTo>
                    <a:pt x="435" y="13"/>
                    <a:pt x="443" y="5"/>
                    <a:pt x="453" y="5"/>
                  </a:cubicBezTo>
                  <a:cubicBezTo>
                    <a:pt x="462" y="5"/>
                    <a:pt x="470" y="13"/>
                    <a:pt x="470" y="23"/>
                  </a:cubicBezTo>
                  <a:cubicBezTo>
                    <a:pt x="470" y="33"/>
                    <a:pt x="462" y="41"/>
                    <a:pt x="45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0" name="Freeform 102"/>
            <p:cNvSpPr>
              <a:spLocks noEditPoints="1"/>
            </p:cNvSpPr>
            <p:nvPr/>
          </p:nvSpPr>
          <p:spPr bwMode="auto">
            <a:xfrm>
              <a:off x="2497" y="2230"/>
              <a:ext cx="226" cy="189"/>
            </a:xfrm>
            <a:custGeom>
              <a:avLst/>
              <a:gdLst>
                <a:gd name="T0" fmla="*/ 214 w 239"/>
                <a:gd name="T1" fmla="*/ 200 h 200"/>
                <a:gd name="T2" fmla="*/ 239 w 239"/>
                <a:gd name="T3" fmla="*/ 174 h 200"/>
                <a:gd name="T4" fmla="*/ 214 w 239"/>
                <a:gd name="T5" fmla="*/ 149 h 200"/>
                <a:gd name="T6" fmla="*/ 200 w 239"/>
                <a:gd name="T7" fmla="*/ 153 h 200"/>
                <a:gd name="T8" fmla="*/ 157 w 239"/>
                <a:gd name="T9" fmla="*/ 110 h 200"/>
                <a:gd name="T10" fmla="*/ 155 w 239"/>
                <a:gd name="T11" fmla="*/ 109 h 200"/>
                <a:gd name="T12" fmla="*/ 153 w 239"/>
                <a:gd name="T13" fmla="*/ 109 h 200"/>
                <a:gd name="T14" fmla="*/ 116 w 239"/>
                <a:gd name="T15" fmla="*/ 109 h 200"/>
                <a:gd name="T16" fmla="*/ 46 w 239"/>
                <a:gd name="T17" fmla="*/ 39 h 200"/>
                <a:gd name="T18" fmla="*/ 50 w 239"/>
                <a:gd name="T19" fmla="*/ 25 h 200"/>
                <a:gd name="T20" fmla="*/ 25 w 239"/>
                <a:gd name="T21" fmla="*/ 0 h 200"/>
                <a:gd name="T22" fmla="*/ 0 w 239"/>
                <a:gd name="T23" fmla="*/ 25 h 200"/>
                <a:gd name="T24" fmla="*/ 25 w 239"/>
                <a:gd name="T25" fmla="*/ 50 h 200"/>
                <a:gd name="T26" fmla="*/ 39 w 239"/>
                <a:gd name="T27" fmla="*/ 46 h 200"/>
                <a:gd name="T28" fmla="*/ 110 w 239"/>
                <a:gd name="T29" fmla="*/ 117 h 200"/>
                <a:gd name="T30" fmla="*/ 112 w 239"/>
                <a:gd name="T31" fmla="*/ 118 h 200"/>
                <a:gd name="T32" fmla="*/ 114 w 239"/>
                <a:gd name="T33" fmla="*/ 119 h 200"/>
                <a:gd name="T34" fmla="*/ 151 w 239"/>
                <a:gd name="T35" fmla="*/ 119 h 200"/>
                <a:gd name="T36" fmla="*/ 193 w 239"/>
                <a:gd name="T37" fmla="*/ 160 h 200"/>
                <a:gd name="T38" fmla="*/ 188 w 239"/>
                <a:gd name="T39" fmla="*/ 174 h 200"/>
                <a:gd name="T40" fmla="*/ 214 w 239"/>
                <a:gd name="T41" fmla="*/ 200 h 200"/>
                <a:gd name="T42" fmla="*/ 203 w 239"/>
                <a:gd name="T43" fmla="*/ 164 h 200"/>
                <a:gd name="T44" fmla="*/ 214 w 239"/>
                <a:gd name="T45" fmla="*/ 159 h 200"/>
                <a:gd name="T46" fmla="*/ 229 w 239"/>
                <a:gd name="T47" fmla="*/ 174 h 200"/>
                <a:gd name="T48" fmla="*/ 214 w 239"/>
                <a:gd name="T49" fmla="*/ 190 h 200"/>
                <a:gd name="T50" fmla="*/ 198 w 239"/>
                <a:gd name="T51" fmla="*/ 174 h 200"/>
                <a:gd name="T52" fmla="*/ 203 w 239"/>
                <a:gd name="T53" fmla="*/ 164 h 200"/>
                <a:gd name="T54" fmla="*/ 36 w 239"/>
                <a:gd name="T55" fmla="*/ 36 h 200"/>
                <a:gd name="T56" fmla="*/ 25 w 239"/>
                <a:gd name="T57" fmla="*/ 40 h 200"/>
                <a:gd name="T58" fmla="*/ 10 w 239"/>
                <a:gd name="T59" fmla="*/ 25 h 200"/>
                <a:gd name="T60" fmla="*/ 25 w 239"/>
                <a:gd name="T61" fmla="*/ 10 h 200"/>
                <a:gd name="T62" fmla="*/ 40 w 239"/>
                <a:gd name="T63" fmla="*/ 25 h 200"/>
                <a:gd name="T64" fmla="*/ 36 w 239"/>
                <a:gd name="T65" fmla="*/ 3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9" h="200">
                  <a:moveTo>
                    <a:pt x="214" y="200"/>
                  </a:moveTo>
                  <a:cubicBezTo>
                    <a:pt x="227" y="200"/>
                    <a:pt x="239" y="188"/>
                    <a:pt x="239" y="174"/>
                  </a:cubicBezTo>
                  <a:cubicBezTo>
                    <a:pt x="239" y="160"/>
                    <a:pt x="227" y="149"/>
                    <a:pt x="214" y="149"/>
                  </a:cubicBezTo>
                  <a:cubicBezTo>
                    <a:pt x="208" y="149"/>
                    <a:pt x="204" y="151"/>
                    <a:pt x="200" y="15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6" y="110"/>
                    <a:pt x="156" y="109"/>
                    <a:pt x="155" y="109"/>
                  </a:cubicBezTo>
                  <a:cubicBezTo>
                    <a:pt x="154" y="109"/>
                    <a:pt x="154" y="109"/>
                    <a:pt x="153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8" y="35"/>
                    <a:pt x="50" y="30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0" y="50"/>
                    <a:pt x="35" y="49"/>
                    <a:pt x="39" y="4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8"/>
                    <a:pt x="111" y="118"/>
                    <a:pt x="112" y="118"/>
                  </a:cubicBezTo>
                  <a:cubicBezTo>
                    <a:pt x="112" y="119"/>
                    <a:pt x="113" y="119"/>
                    <a:pt x="114" y="119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193" y="160"/>
                    <a:pt x="193" y="160"/>
                    <a:pt x="193" y="160"/>
                  </a:cubicBezTo>
                  <a:cubicBezTo>
                    <a:pt x="190" y="164"/>
                    <a:pt x="188" y="169"/>
                    <a:pt x="188" y="174"/>
                  </a:cubicBezTo>
                  <a:cubicBezTo>
                    <a:pt x="188" y="188"/>
                    <a:pt x="200" y="200"/>
                    <a:pt x="214" y="200"/>
                  </a:cubicBezTo>
                  <a:close/>
                  <a:moveTo>
                    <a:pt x="203" y="164"/>
                  </a:moveTo>
                  <a:cubicBezTo>
                    <a:pt x="206" y="161"/>
                    <a:pt x="209" y="159"/>
                    <a:pt x="214" y="159"/>
                  </a:cubicBezTo>
                  <a:cubicBezTo>
                    <a:pt x="222" y="159"/>
                    <a:pt x="229" y="166"/>
                    <a:pt x="229" y="174"/>
                  </a:cubicBezTo>
                  <a:cubicBezTo>
                    <a:pt x="229" y="183"/>
                    <a:pt x="222" y="190"/>
                    <a:pt x="214" y="190"/>
                  </a:cubicBezTo>
                  <a:cubicBezTo>
                    <a:pt x="205" y="190"/>
                    <a:pt x="198" y="183"/>
                    <a:pt x="198" y="174"/>
                  </a:cubicBezTo>
                  <a:cubicBezTo>
                    <a:pt x="198" y="170"/>
                    <a:pt x="200" y="166"/>
                    <a:pt x="203" y="164"/>
                  </a:cubicBezTo>
                  <a:close/>
                  <a:moveTo>
                    <a:pt x="36" y="36"/>
                  </a:moveTo>
                  <a:cubicBezTo>
                    <a:pt x="33" y="39"/>
                    <a:pt x="29" y="40"/>
                    <a:pt x="25" y="40"/>
                  </a:cubicBezTo>
                  <a:cubicBezTo>
                    <a:pt x="16" y="40"/>
                    <a:pt x="10" y="33"/>
                    <a:pt x="10" y="25"/>
                  </a:cubicBezTo>
                  <a:cubicBezTo>
                    <a:pt x="10" y="17"/>
                    <a:pt x="16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29"/>
                    <a:pt x="38" y="33"/>
                    <a:pt x="3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1" name="Freeform 103"/>
            <p:cNvSpPr>
              <a:spLocks noEditPoints="1"/>
            </p:cNvSpPr>
            <p:nvPr/>
          </p:nvSpPr>
          <p:spPr bwMode="auto">
            <a:xfrm>
              <a:off x="2448" y="2382"/>
              <a:ext cx="336" cy="365"/>
            </a:xfrm>
            <a:custGeom>
              <a:avLst/>
              <a:gdLst>
                <a:gd name="T0" fmla="*/ 335 w 355"/>
                <a:gd name="T1" fmla="*/ 245 h 386"/>
                <a:gd name="T2" fmla="*/ 334 w 355"/>
                <a:gd name="T3" fmla="*/ 244 h 386"/>
                <a:gd name="T4" fmla="*/ 258 w 355"/>
                <a:gd name="T5" fmla="*/ 167 h 386"/>
                <a:gd name="T6" fmla="*/ 257 w 355"/>
                <a:gd name="T7" fmla="*/ 167 h 386"/>
                <a:gd name="T8" fmla="*/ 256 w 355"/>
                <a:gd name="T9" fmla="*/ 166 h 386"/>
                <a:gd name="T10" fmla="*/ 170 w 355"/>
                <a:gd name="T11" fmla="*/ 166 h 386"/>
                <a:gd name="T12" fmla="*/ 41 w 355"/>
                <a:gd name="T13" fmla="*/ 37 h 386"/>
                <a:gd name="T14" fmla="*/ 46 w 355"/>
                <a:gd name="T15" fmla="*/ 23 h 386"/>
                <a:gd name="T16" fmla="*/ 23 w 355"/>
                <a:gd name="T17" fmla="*/ 0 h 386"/>
                <a:gd name="T18" fmla="*/ 0 w 355"/>
                <a:gd name="T19" fmla="*/ 23 h 386"/>
                <a:gd name="T20" fmla="*/ 23 w 355"/>
                <a:gd name="T21" fmla="*/ 46 h 386"/>
                <a:gd name="T22" fmla="*/ 37 w 355"/>
                <a:gd name="T23" fmla="*/ 41 h 386"/>
                <a:gd name="T24" fmla="*/ 167 w 355"/>
                <a:gd name="T25" fmla="*/ 171 h 386"/>
                <a:gd name="T26" fmla="*/ 168 w 355"/>
                <a:gd name="T27" fmla="*/ 171 h 386"/>
                <a:gd name="T28" fmla="*/ 169 w 355"/>
                <a:gd name="T29" fmla="*/ 172 h 386"/>
                <a:gd name="T30" fmla="*/ 255 w 355"/>
                <a:gd name="T31" fmla="*/ 172 h 386"/>
                <a:gd name="T32" fmla="*/ 330 w 355"/>
                <a:gd name="T33" fmla="*/ 247 h 386"/>
                <a:gd name="T34" fmla="*/ 330 w 355"/>
                <a:gd name="T35" fmla="*/ 341 h 386"/>
                <a:gd name="T36" fmla="*/ 310 w 355"/>
                <a:gd name="T37" fmla="*/ 363 h 386"/>
                <a:gd name="T38" fmla="*/ 333 w 355"/>
                <a:gd name="T39" fmla="*/ 386 h 386"/>
                <a:gd name="T40" fmla="*/ 355 w 355"/>
                <a:gd name="T41" fmla="*/ 363 h 386"/>
                <a:gd name="T42" fmla="*/ 335 w 355"/>
                <a:gd name="T43" fmla="*/ 341 h 386"/>
                <a:gd name="T44" fmla="*/ 335 w 355"/>
                <a:gd name="T45" fmla="*/ 246 h 386"/>
                <a:gd name="T46" fmla="*/ 335 w 355"/>
                <a:gd name="T47" fmla="*/ 245 h 386"/>
                <a:gd name="T48" fmla="*/ 350 w 355"/>
                <a:gd name="T49" fmla="*/ 363 h 386"/>
                <a:gd name="T50" fmla="*/ 333 w 355"/>
                <a:gd name="T51" fmla="*/ 381 h 386"/>
                <a:gd name="T52" fmla="*/ 315 w 355"/>
                <a:gd name="T53" fmla="*/ 363 h 386"/>
                <a:gd name="T54" fmla="*/ 333 w 355"/>
                <a:gd name="T55" fmla="*/ 346 h 386"/>
                <a:gd name="T56" fmla="*/ 350 w 355"/>
                <a:gd name="T57" fmla="*/ 36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5" h="386">
                  <a:moveTo>
                    <a:pt x="335" y="245"/>
                  </a:moveTo>
                  <a:cubicBezTo>
                    <a:pt x="335" y="244"/>
                    <a:pt x="335" y="244"/>
                    <a:pt x="334" y="244"/>
                  </a:cubicBezTo>
                  <a:cubicBezTo>
                    <a:pt x="258" y="167"/>
                    <a:pt x="258" y="167"/>
                    <a:pt x="258" y="167"/>
                  </a:cubicBezTo>
                  <a:cubicBezTo>
                    <a:pt x="258" y="167"/>
                    <a:pt x="257" y="167"/>
                    <a:pt x="257" y="167"/>
                  </a:cubicBezTo>
                  <a:cubicBezTo>
                    <a:pt x="257" y="167"/>
                    <a:pt x="256" y="166"/>
                    <a:pt x="256" y="166"/>
                  </a:cubicBezTo>
                  <a:cubicBezTo>
                    <a:pt x="170" y="166"/>
                    <a:pt x="170" y="166"/>
                    <a:pt x="170" y="16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4" y="33"/>
                    <a:pt x="46" y="28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28" y="46"/>
                    <a:pt x="33" y="44"/>
                    <a:pt x="37" y="41"/>
                  </a:cubicBezTo>
                  <a:cubicBezTo>
                    <a:pt x="167" y="171"/>
                    <a:pt x="167" y="171"/>
                    <a:pt x="167" y="171"/>
                  </a:cubicBezTo>
                  <a:cubicBezTo>
                    <a:pt x="167" y="171"/>
                    <a:pt x="167" y="171"/>
                    <a:pt x="168" y="171"/>
                  </a:cubicBezTo>
                  <a:cubicBezTo>
                    <a:pt x="168" y="172"/>
                    <a:pt x="168" y="172"/>
                    <a:pt x="169" y="172"/>
                  </a:cubicBezTo>
                  <a:cubicBezTo>
                    <a:pt x="255" y="172"/>
                    <a:pt x="255" y="172"/>
                    <a:pt x="255" y="172"/>
                  </a:cubicBezTo>
                  <a:cubicBezTo>
                    <a:pt x="330" y="247"/>
                    <a:pt x="330" y="247"/>
                    <a:pt x="330" y="247"/>
                  </a:cubicBezTo>
                  <a:cubicBezTo>
                    <a:pt x="330" y="341"/>
                    <a:pt x="330" y="341"/>
                    <a:pt x="330" y="341"/>
                  </a:cubicBezTo>
                  <a:cubicBezTo>
                    <a:pt x="319" y="342"/>
                    <a:pt x="310" y="352"/>
                    <a:pt x="310" y="363"/>
                  </a:cubicBezTo>
                  <a:cubicBezTo>
                    <a:pt x="310" y="376"/>
                    <a:pt x="320" y="386"/>
                    <a:pt x="333" y="386"/>
                  </a:cubicBezTo>
                  <a:cubicBezTo>
                    <a:pt x="345" y="386"/>
                    <a:pt x="355" y="376"/>
                    <a:pt x="355" y="363"/>
                  </a:cubicBezTo>
                  <a:cubicBezTo>
                    <a:pt x="355" y="352"/>
                    <a:pt x="347" y="342"/>
                    <a:pt x="335" y="341"/>
                  </a:cubicBezTo>
                  <a:cubicBezTo>
                    <a:pt x="335" y="246"/>
                    <a:pt x="335" y="246"/>
                    <a:pt x="335" y="246"/>
                  </a:cubicBezTo>
                  <a:cubicBezTo>
                    <a:pt x="335" y="245"/>
                    <a:pt x="335" y="245"/>
                    <a:pt x="335" y="245"/>
                  </a:cubicBezTo>
                  <a:close/>
                  <a:moveTo>
                    <a:pt x="350" y="363"/>
                  </a:moveTo>
                  <a:cubicBezTo>
                    <a:pt x="350" y="373"/>
                    <a:pt x="342" y="381"/>
                    <a:pt x="333" y="381"/>
                  </a:cubicBezTo>
                  <a:cubicBezTo>
                    <a:pt x="323" y="381"/>
                    <a:pt x="315" y="373"/>
                    <a:pt x="315" y="363"/>
                  </a:cubicBezTo>
                  <a:cubicBezTo>
                    <a:pt x="315" y="354"/>
                    <a:pt x="323" y="346"/>
                    <a:pt x="333" y="346"/>
                  </a:cubicBezTo>
                  <a:cubicBezTo>
                    <a:pt x="342" y="346"/>
                    <a:pt x="350" y="354"/>
                    <a:pt x="350" y="3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2" name="Freeform 104"/>
            <p:cNvSpPr>
              <a:spLocks/>
            </p:cNvSpPr>
            <p:nvPr/>
          </p:nvSpPr>
          <p:spPr bwMode="auto">
            <a:xfrm>
              <a:off x="2452" y="1690"/>
              <a:ext cx="534" cy="272"/>
            </a:xfrm>
            <a:custGeom>
              <a:avLst/>
              <a:gdLst>
                <a:gd name="T0" fmla="*/ 474 w 565"/>
                <a:gd name="T1" fmla="*/ 278 h 288"/>
                <a:gd name="T2" fmla="*/ 391 w 565"/>
                <a:gd name="T3" fmla="*/ 278 h 288"/>
                <a:gd name="T4" fmla="*/ 314 w 565"/>
                <a:gd name="T5" fmla="*/ 201 h 288"/>
                <a:gd name="T6" fmla="*/ 314 w 565"/>
                <a:gd name="T7" fmla="*/ 69 h 288"/>
                <a:gd name="T8" fmla="*/ 314 w 565"/>
                <a:gd name="T9" fmla="*/ 68 h 288"/>
                <a:gd name="T10" fmla="*/ 313 w 565"/>
                <a:gd name="T11" fmla="*/ 67 h 288"/>
                <a:gd name="T12" fmla="*/ 248 w 565"/>
                <a:gd name="T13" fmla="*/ 1 h 288"/>
                <a:gd name="T14" fmla="*/ 247 w 565"/>
                <a:gd name="T15" fmla="*/ 1 h 288"/>
                <a:gd name="T16" fmla="*/ 246 w 565"/>
                <a:gd name="T17" fmla="*/ 0 h 288"/>
                <a:gd name="T18" fmla="*/ 126 w 565"/>
                <a:gd name="T19" fmla="*/ 0 h 288"/>
                <a:gd name="T20" fmla="*/ 125 w 565"/>
                <a:gd name="T21" fmla="*/ 1 h 288"/>
                <a:gd name="T22" fmla="*/ 124 w 565"/>
                <a:gd name="T23" fmla="*/ 1 h 288"/>
                <a:gd name="T24" fmla="*/ 21 w 565"/>
                <a:gd name="T25" fmla="*/ 104 h 288"/>
                <a:gd name="T26" fmla="*/ 20 w 565"/>
                <a:gd name="T27" fmla="*/ 105 h 288"/>
                <a:gd name="T28" fmla="*/ 20 w 565"/>
                <a:gd name="T29" fmla="*/ 106 h 288"/>
                <a:gd name="T30" fmla="*/ 20 w 565"/>
                <a:gd name="T31" fmla="*/ 243 h 288"/>
                <a:gd name="T32" fmla="*/ 0 w 565"/>
                <a:gd name="T33" fmla="*/ 265 h 288"/>
                <a:gd name="T34" fmla="*/ 23 w 565"/>
                <a:gd name="T35" fmla="*/ 288 h 288"/>
                <a:gd name="T36" fmla="*/ 45 w 565"/>
                <a:gd name="T37" fmla="*/ 265 h 288"/>
                <a:gd name="T38" fmla="*/ 25 w 565"/>
                <a:gd name="T39" fmla="*/ 243 h 288"/>
                <a:gd name="T40" fmla="*/ 25 w 565"/>
                <a:gd name="T41" fmla="*/ 107 h 288"/>
                <a:gd name="T42" fmla="*/ 127 w 565"/>
                <a:gd name="T43" fmla="*/ 6 h 288"/>
                <a:gd name="T44" fmla="*/ 245 w 565"/>
                <a:gd name="T45" fmla="*/ 6 h 288"/>
                <a:gd name="T46" fmla="*/ 309 w 565"/>
                <a:gd name="T47" fmla="*/ 70 h 288"/>
                <a:gd name="T48" fmla="*/ 309 w 565"/>
                <a:gd name="T49" fmla="*/ 203 h 288"/>
                <a:gd name="T50" fmla="*/ 309 w 565"/>
                <a:gd name="T51" fmla="*/ 204 h 288"/>
                <a:gd name="T52" fmla="*/ 310 w 565"/>
                <a:gd name="T53" fmla="*/ 204 h 288"/>
                <a:gd name="T54" fmla="*/ 388 w 565"/>
                <a:gd name="T55" fmla="*/ 283 h 288"/>
                <a:gd name="T56" fmla="*/ 389 w 565"/>
                <a:gd name="T57" fmla="*/ 283 h 288"/>
                <a:gd name="T58" fmla="*/ 390 w 565"/>
                <a:gd name="T59" fmla="*/ 284 h 288"/>
                <a:gd name="T60" fmla="*/ 475 w 565"/>
                <a:gd name="T61" fmla="*/ 284 h 288"/>
                <a:gd name="T62" fmla="*/ 476 w 565"/>
                <a:gd name="T63" fmla="*/ 283 h 288"/>
                <a:gd name="T64" fmla="*/ 477 w 565"/>
                <a:gd name="T65" fmla="*/ 283 h 288"/>
                <a:gd name="T66" fmla="*/ 544 w 565"/>
                <a:gd name="T67" fmla="*/ 215 h 288"/>
                <a:gd name="T68" fmla="*/ 545 w 565"/>
                <a:gd name="T69" fmla="*/ 214 h 288"/>
                <a:gd name="T70" fmla="*/ 545 w 565"/>
                <a:gd name="T71" fmla="*/ 213 h 288"/>
                <a:gd name="T72" fmla="*/ 545 w 565"/>
                <a:gd name="T73" fmla="*/ 213 h 288"/>
                <a:gd name="T74" fmla="*/ 545 w 565"/>
                <a:gd name="T75" fmla="*/ 120 h 288"/>
                <a:gd name="T76" fmla="*/ 565 w 565"/>
                <a:gd name="T77" fmla="*/ 98 h 288"/>
                <a:gd name="T78" fmla="*/ 543 w 565"/>
                <a:gd name="T79" fmla="*/ 75 h 288"/>
                <a:gd name="T80" fmla="*/ 520 w 565"/>
                <a:gd name="T81" fmla="*/ 98 h 288"/>
                <a:gd name="T82" fmla="*/ 540 w 565"/>
                <a:gd name="T83" fmla="*/ 120 h 288"/>
                <a:gd name="T84" fmla="*/ 540 w 565"/>
                <a:gd name="T85" fmla="*/ 212 h 288"/>
                <a:gd name="T86" fmla="*/ 474 w 565"/>
                <a:gd name="T87" fmla="*/ 27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5" h="288">
                  <a:moveTo>
                    <a:pt x="474" y="278"/>
                  </a:moveTo>
                  <a:cubicBezTo>
                    <a:pt x="391" y="278"/>
                    <a:pt x="391" y="278"/>
                    <a:pt x="391" y="278"/>
                  </a:cubicBezTo>
                  <a:cubicBezTo>
                    <a:pt x="314" y="201"/>
                    <a:pt x="314" y="201"/>
                    <a:pt x="314" y="201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68"/>
                    <a:pt x="314" y="68"/>
                    <a:pt x="314" y="68"/>
                  </a:cubicBezTo>
                  <a:cubicBezTo>
                    <a:pt x="314" y="67"/>
                    <a:pt x="314" y="67"/>
                    <a:pt x="313" y="67"/>
                  </a:cubicBezTo>
                  <a:cubicBezTo>
                    <a:pt x="248" y="1"/>
                    <a:pt x="248" y="1"/>
                    <a:pt x="248" y="1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5" y="0"/>
                    <a:pt x="125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0" y="104"/>
                    <a:pt x="20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9" y="244"/>
                    <a:pt x="0" y="254"/>
                    <a:pt x="0" y="265"/>
                  </a:cubicBezTo>
                  <a:cubicBezTo>
                    <a:pt x="0" y="278"/>
                    <a:pt x="10" y="288"/>
                    <a:pt x="23" y="288"/>
                  </a:cubicBezTo>
                  <a:cubicBezTo>
                    <a:pt x="35" y="288"/>
                    <a:pt x="45" y="278"/>
                    <a:pt x="45" y="265"/>
                  </a:cubicBezTo>
                  <a:cubicBezTo>
                    <a:pt x="45" y="254"/>
                    <a:pt x="36" y="244"/>
                    <a:pt x="25" y="243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309" y="70"/>
                    <a:pt x="309" y="70"/>
                    <a:pt x="309" y="70"/>
                  </a:cubicBezTo>
                  <a:cubicBezTo>
                    <a:pt x="309" y="203"/>
                    <a:pt x="309" y="203"/>
                    <a:pt x="309" y="203"/>
                  </a:cubicBezTo>
                  <a:cubicBezTo>
                    <a:pt x="309" y="203"/>
                    <a:pt x="309" y="203"/>
                    <a:pt x="309" y="204"/>
                  </a:cubicBezTo>
                  <a:cubicBezTo>
                    <a:pt x="309" y="204"/>
                    <a:pt x="309" y="204"/>
                    <a:pt x="310" y="204"/>
                  </a:cubicBezTo>
                  <a:cubicBezTo>
                    <a:pt x="388" y="283"/>
                    <a:pt x="388" y="283"/>
                    <a:pt x="388" y="283"/>
                  </a:cubicBezTo>
                  <a:cubicBezTo>
                    <a:pt x="388" y="283"/>
                    <a:pt x="389" y="283"/>
                    <a:pt x="389" y="283"/>
                  </a:cubicBezTo>
                  <a:cubicBezTo>
                    <a:pt x="389" y="283"/>
                    <a:pt x="390" y="284"/>
                    <a:pt x="390" y="284"/>
                  </a:cubicBezTo>
                  <a:cubicBezTo>
                    <a:pt x="475" y="284"/>
                    <a:pt x="475" y="284"/>
                    <a:pt x="475" y="284"/>
                  </a:cubicBezTo>
                  <a:cubicBezTo>
                    <a:pt x="475" y="284"/>
                    <a:pt x="475" y="283"/>
                    <a:pt x="476" y="283"/>
                  </a:cubicBezTo>
                  <a:cubicBezTo>
                    <a:pt x="476" y="283"/>
                    <a:pt x="476" y="283"/>
                    <a:pt x="477" y="283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5"/>
                    <a:pt x="545" y="214"/>
                    <a:pt x="545" y="214"/>
                  </a:cubicBezTo>
                  <a:cubicBezTo>
                    <a:pt x="545" y="214"/>
                    <a:pt x="545" y="214"/>
                    <a:pt x="545" y="213"/>
                  </a:cubicBezTo>
                  <a:cubicBezTo>
                    <a:pt x="545" y="213"/>
                    <a:pt x="545" y="213"/>
                    <a:pt x="545" y="213"/>
                  </a:cubicBezTo>
                  <a:cubicBezTo>
                    <a:pt x="545" y="120"/>
                    <a:pt x="545" y="120"/>
                    <a:pt x="545" y="120"/>
                  </a:cubicBezTo>
                  <a:cubicBezTo>
                    <a:pt x="556" y="119"/>
                    <a:pt x="565" y="110"/>
                    <a:pt x="565" y="98"/>
                  </a:cubicBezTo>
                  <a:cubicBezTo>
                    <a:pt x="565" y="85"/>
                    <a:pt x="555" y="75"/>
                    <a:pt x="543" y="75"/>
                  </a:cubicBezTo>
                  <a:cubicBezTo>
                    <a:pt x="530" y="75"/>
                    <a:pt x="520" y="85"/>
                    <a:pt x="520" y="98"/>
                  </a:cubicBezTo>
                  <a:cubicBezTo>
                    <a:pt x="520" y="110"/>
                    <a:pt x="529" y="119"/>
                    <a:pt x="540" y="120"/>
                  </a:cubicBezTo>
                  <a:cubicBezTo>
                    <a:pt x="540" y="212"/>
                    <a:pt x="540" y="212"/>
                    <a:pt x="540" y="212"/>
                  </a:cubicBezTo>
                  <a:lnTo>
                    <a:pt x="474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3" name="Freeform 105"/>
            <p:cNvSpPr>
              <a:spLocks noEditPoints="1"/>
            </p:cNvSpPr>
            <p:nvPr/>
          </p:nvSpPr>
          <p:spPr bwMode="auto">
            <a:xfrm>
              <a:off x="2451" y="2571"/>
              <a:ext cx="206" cy="383"/>
            </a:xfrm>
            <a:custGeom>
              <a:avLst/>
              <a:gdLst>
                <a:gd name="T0" fmla="*/ 217 w 218"/>
                <a:gd name="T1" fmla="*/ 192 h 406"/>
                <a:gd name="T2" fmla="*/ 218 w 218"/>
                <a:gd name="T3" fmla="*/ 191 h 406"/>
                <a:gd name="T4" fmla="*/ 218 w 218"/>
                <a:gd name="T5" fmla="*/ 99 h 406"/>
                <a:gd name="T6" fmla="*/ 217 w 218"/>
                <a:gd name="T7" fmla="*/ 98 h 406"/>
                <a:gd name="T8" fmla="*/ 217 w 218"/>
                <a:gd name="T9" fmla="*/ 97 h 406"/>
                <a:gd name="T10" fmla="*/ 140 w 218"/>
                <a:gd name="T11" fmla="*/ 21 h 406"/>
                <a:gd name="T12" fmla="*/ 139 w 218"/>
                <a:gd name="T13" fmla="*/ 20 h 406"/>
                <a:gd name="T14" fmla="*/ 138 w 218"/>
                <a:gd name="T15" fmla="*/ 20 h 406"/>
                <a:gd name="T16" fmla="*/ 54 w 218"/>
                <a:gd name="T17" fmla="*/ 20 h 406"/>
                <a:gd name="T18" fmla="*/ 31 w 218"/>
                <a:gd name="T19" fmla="*/ 0 h 406"/>
                <a:gd name="T20" fmla="*/ 8 w 218"/>
                <a:gd name="T21" fmla="*/ 23 h 406"/>
                <a:gd name="T22" fmla="*/ 31 w 218"/>
                <a:gd name="T23" fmla="*/ 45 h 406"/>
                <a:gd name="T24" fmla="*/ 54 w 218"/>
                <a:gd name="T25" fmla="*/ 25 h 406"/>
                <a:gd name="T26" fmla="*/ 137 w 218"/>
                <a:gd name="T27" fmla="*/ 25 h 406"/>
                <a:gd name="T28" fmla="*/ 212 w 218"/>
                <a:gd name="T29" fmla="*/ 100 h 406"/>
                <a:gd name="T30" fmla="*/ 212 w 218"/>
                <a:gd name="T31" fmla="*/ 190 h 406"/>
                <a:gd name="T32" fmla="*/ 37 w 218"/>
                <a:gd name="T33" fmla="*/ 366 h 406"/>
                <a:gd name="T34" fmla="*/ 23 w 218"/>
                <a:gd name="T35" fmla="*/ 361 h 406"/>
                <a:gd name="T36" fmla="*/ 0 w 218"/>
                <a:gd name="T37" fmla="*/ 384 h 406"/>
                <a:gd name="T38" fmla="*/ 23 w 218"/>
                <a:gd name="T39" fmla="*/ 406 h 406"/>
                <a:gd name="T40" fmla="*/ 45 w 218"/>
                <a:gd name="T41" fmla="*/ 384 h 406"/>
                <a:gd name="T42" fmla="*/ 40 w 218"/>
                <a:gd name="T43" fmla="*/ 370 h 406"/>
                <a:gd name="T44" fmla="*/ 217 w 218"/>
                <a:gd name="T45" fmla="*/ 193 h 406"/>
                <a:gd name="T46" fmla="*/ 217 w 218"/>
                <a:gd name="T47" fmla="*/ 192 h 406"/>
                <a:gd name="T48" fmla="*/ 31 w 218"/>
                <a:gd name="T49" fmla="*/ 40 h 406"/>
                <a:gd name="T50" fmla="*/ 13 w 218"/>
                <a:gd name="T51" fmla="*/ 23 h 406"/>
                <a:gd name="T52" fmla="*/ 31 w 218"/>
                <a:gd name="T53" fmla="*/ 5 h 406"/>
                <a:gd name="T54" fmla="*/ 49 w 218"/>
                <a:gd name="T55" fmla="*/ 23 h 406"/>
                <a:gd name="T56" fmla="*/ 31 w 218"/>
                <a:gd name="T57" fmla="*/ 40 h 406"/>
                <a:gd name="T58" fmla="*/ 23 w 218"/>
                <a:gd name="T59" fmla="*/ 401 h 406"/>
                <a:gd name="T60" fmla="*/ 5 w 218"/>
                <a:gd name="T61" fmla="*/ 384 h 406"/>
                <a:gd name="T62" fmla="*/ 23 w 218"/>
                <a:gd name="T63" fmla="*/ 366 h 406"/>
                <a:gd name="T64" fmla="*/ 35 w 218"/>
                <a:gd name="T65" fmla="*/ 371 h 406"/>
                <a:gd name="T66" fmla="*/ 40 w 218"/>
                <a:gd name="T67" fmla="*/ 384 h 406"/>
                <a:gd name="T68" fmla="*/ 23 w 218"/>
                <a:gd name="T69" fmla="*/ 40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406">
                  <a:moveTo>
                    <a:pt x="217" y="192"/>
                  </a:moveTo>
                  <a:cubicBezTo>
                    <a:pt x="218" y="192"/>
                    <a:pt x="218" y="191"/>
                    <a:pt x="218" y="191"/>
                  </a:cubicBezTo>
                  <a:cubicBezTo>
                    <a:pt x="218" y="99"/>
                    <a:pt x="218" y="99"/>
                    <a:pt x="218" y="99"/>
                  </a:cubicBezTo>
                  <a:cubicBezTo>
                    <a:pt x="218" y="99"/>
                    <a:pt x="218" y="98"/>
                    <a:pt x="217" y="98"/>
                  </a:cubicBezTo>
                  <a:cubicBezTo>
                    <a:pt x="217" y="98"/>
                    <a:pt x="217" y="98"/>
                    <a:pt x="217" y="97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0" y="20"/>
                    <a:pt x="140" y="20"/>
                    <a:pt x="139" y="20"/>
                  </a:cubicBezTo>
                  <a:cubicBezTo>
                    <a:pt x="139" y="20"/>
                    <a:pt x="139" y="20"/>
                    <a:pt x="138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2" y="9"/>
                    <a:pt x="43" y="0"/>
                    <a:pt x="31" y="0"/>
                  </a:cubicBezTo>
                  <a:cubicBezTo>
                    <a:pt x="18" y="0"/>
                    <a:pt x="8" y="10"/>
                    <a:pt x="8" y="23"/>
                  </a:cubicBezTo>
                  <a:cubicBezTo>
                    <a:pt x="8" y="35"/>
                    <a:pt x="18" y="45"/>
                    <a:pt x="31" y="45"/>
                  </a:cubicBezTo>
                  <a:cubicBezTo>
                    <a:pt x="43" y="45"/>
                    <a:pt x="52" y="36"/>
                    <a:pt x="54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2" y="190"/>
                    <a:pt x="212" y="190"/>
                    <a:pt x="212" y="190"/>
                  </a:cubicBezTo>
                  <a:cubicBezTo>
                    <a:pt x="37" y="366"/>
                    <a:pt x="37" y="366"/>
                    <a:pt x="37" y="366"/>
                  </a:cubicBezTo>
                  <a:cubicBezTo>
                    <a:pt x="33" y="363"/>
                    <a:pt x="28" y="361"/>
                    <a:pt x="23" y="361"/>
                  </a:cubicBezTo>
                  <a:cubicBezTo>
                    <a:pt x="10" y="361"/>
                    <a:pt x="0" y="371"/>
                    <a:pt x="0" y="384"/>
                  </a:cubicBezTo>
                  <a:cubicBezTo>
                    <a:pt x="0" y="396"/>
                    <a:pt x="10" y="406"/>
                    <a:pt x="23" y="406"/>
                  </a:cubicBezTo>
                  <a:cubicBezTo>
                    <a:pt x="35" y="406"/>
                    <a:pt x="45" y="396"/>
                    <a:pt x="45" y="384"/>
                  </a:cubicBezTo>
                  <a:cubicBezTo>
                    <a:pt x="45" y="378"/>
                    <a:pt x="43" y="374"/>
                    <a:pt x="40" y="370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17" y="193"/>
                    <a:pt x="217" y="192"/>
                    <a:pt x="217" y="192"/>
                  </a:cubicBezTo>
                  <a:close/>
                  <a:moveTo>
                    <a:pt x="31" y="40"/>
                  </a:moveTo>
                  <a:cubicBezTo>
                    <a:pt x="21" y="40"/>
                    <a:pt x="13" y="32"/>
                    <a:pt x="13" y="23"/>
                  </a:cubicBezTo>
                  <a:cubicBezTo>
                    <a:pt x="13" y="13"/>
                    <a:pt x="21" y="5"/>
                    <a:pt x="31" y="5"/>
                  </a:cubicBezTo>
                  <a:cubicBezTo>
                    <a:pt x="41" y="5"/>
                    <a:pt x="49" y="13"/>
                    <a:pt x="49" y="23"/>
                  </a:cubicBezTo>
                  <a:cubicBezTo>
                    <a:pt x="49" y="32"/>
                    <a:pt x="41" y="40"/>
                    <a:pt x="31" y="40"/>
                  </a:cubicBezTo>
                  <a:close/>
                  <a:moveTo>
                    <a:pt x="23" y="401"/>
                  </a:moveTo>
                  <a:cubicBezTo>
                    <a:pt x="13" y="401"/>
                    <a:pt x="5" y="393"/>
                    <a:pt x="5" y="384"/>
                  </a:cubicBezTo>
                  <a:cubicBezTo>
                    <a:pt x="5" y="374"/>
                    <a:pt x="13" y="366"/>
                    <a:pt x="23" y="366"/>
                  </a:cubicBezTo>
                  <a:cubicBezTo>
                    <a:pt x="27" y="366"/>
                    <a:pt x="32" y="368"/>
                    <a:pt x="35" y="371"/>
                  </a:cubicBezTo>
                  <a:cubicBezTo>
                    <a:pt x="38" y="375"/>
                    <a:pt x="40" y="379"/>
                    <a:pt x="40" y="384"/>
                  </a:cubicBezTo>
                  <a:cubicBezTo>
                    <a:pt x="40" y="393"/>
                    <a:pt x="32" y="401"/>
                    <a:pt x="23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2400" y="1603"/>
              <a:ext cx="483" cy="293"/>
            </a:xfrm>
            <a:custGeom>
              <a:avLst/>
              <a:gdLst>
                <a:gd name="T0" fmla="*/ 490 w 511"/>
                <a:gd name="T1" fmla="*/ 266 h 311"/>
                <a:gd name="T2" fmla="*/ 490 w 511"/>
                <a:gd name="T3" fmla="*/ 89 h 311"/>
                <a:gd name="T4" fmla="*/ 490 w 511"/>
                <a:gd name="T5" fmla="*/ 88 h 311"/>
                <a:gd name="T6" fmla="*/ 490 w 511"/>
                <a:gd name="T7" fmla="*/ 88 h 311"/>
                <a:gd name="T8" fmla="*/ 490 w 511"/>
                <a:gd name="T9" fmla="*/ 87 h 311"/>
                <a:gd name="T10" fmla="*/ 403 w 511"/>
                <a:gd name="T11" fmla="*/ 1 h 311"/>
                <a:gd name="T12" fmla="*/ 403 w 511"/>
                <a:gd name="T13" fmla="*/ 1 h 311"/>
                <a:gd name="T14" fmla="*/ 402 w 511"/>
                <a:gd name="T15" fmla="*/ 1 h 311"/>
                <a:gd name="T16" fmla="*/ 402 w 511"/>
                <a:gd name="T17" fmla="*/ 0 h 311"/>
                <a:gd name="T18" fmla="*/ 401 w 511"/>
                <a:gd name="T19" fmla="*/ 0 h 311"/>
                <a:gd name="T20" fmla="*/ 126 w 511"/>
                <a:gd name="T21" fmla="*/ 0 h 311"/>
                <a:gd name="T22" fmla="*/ 125 w 511"/>
                <a:gd name="T23" fmla="*/ 1 h 311"/>
                <a:gd name="T24" fmla="*/ 124 w 511"/>
                <a:gd name="T25" fmla="*/ 1 h 311"/>
                <a:gd name="T26" fmla="*/ 37 w 511"/>
                <a:gd name="T27" fmla="*/ 88 h 311"/>
                <a:gd name="T28" fmla="*/ 23 w 511"/>
                <a:gd name="T29" fmla="*/ 83 h 311"/>
                <a:gd name="T30" fmla="*/ 0 w 511"/>
                <a:gd name="T31" fmla="*/ 106 h 311"/>
                <a:gd name="T32" fmla="*/ 23 w 511"/>
                <a:gd name="T33" fmla="*/ 129 h 311"/>
                <a:gd name="T34" fmla="*/ 45 w 511"/>
                <a:gd name="T35" fmla="*/ 106 h 311"/>
                <a:gd name="T36" fmla="*/ 40 w 511"/>
                <a:gd name="T37" fmla="*/ 92 h 311"/>
                <a:gd name="T38" fmla="*/ 127 w 511"/>
                <a:gd name="T39" fmla="*/ 6 h 311"/>
                <a:gd name="T40" fmla="*/ 400 w 511"/>
                <a:gd name="T41" fmla="*/ 6 h 311"/>
                <a:gd name="T42" fmla="*/ 485 w 511"/>
                <a:gd name="T43" fmla="*/ 90 h 311"/>
                <a:gd name="T44" fmla="*/ 485 w 511"/>
                <a:gd name="T45" fmla="*/ 266 h 311"/>
                <a:gd name="T46" fmla="*/ 465 w 511"/>
                <a:gd name="T47" fmla="*/ 288 h 311"/>
                <a:gd name="T48" fmla="*/ 488 w 511"/>
                <a:gd name="T49" fmla="*/ 311 h 311"/>
                <a:gd name="T50" fmla="*/ 511 w 511"/>
                <a:gd name="T51" fmla="*/ 288 h 311"/>
                <a:gd name="T52" fmla="*/ 490 w 511"/>
                <a:gd name="T53" fmla="*/ 266 h 311"/>
                <a:gd name="T54" fmla="*/ 23 w 511"/>
                <a:gd name="T55" fmla="*/ 124 h 311"/>
                <a:gd name="T56" fmla="*/ 5 w 511"/>
                <a:gd name="T57" fmla="*/ 106 h 311"/>
                <a:gd name="T58" fmla="*/ 23 w 511"/>
                <a:gd name="T59" fmla="*/ 88 h 311"/>
                <a:gd name="T60" fmla="*/ 35 w 511"/>
                <a:gd name="T61" fmla="*/ 94 h 311"/>
                <a:gd name="T62" fmla="*/ 40 w 511"/>
                <a:gd name="T63" fmla="*/ 106 h 311"/>
                <a:gd name="T64" fmla="*/ 23 w 511"/>
                <a:gd name="T65" fmla="*/ 124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1" h="311">
                  <a:moveTo>
                    <a:pt x="490" y="266"/>
                  </a:moveTo>
                  <a:cubicBezTo>
                    <a:pt x="490" y="89"/>
                    <a:pt x="490" y="89"/>
                    <a:pt x="490" y="89"/>
                  </a:cubicBezTo>
                  <a:cubicBezTo>
                    <a:pt x="490" y="89"/>
                    <a:pt x="490" y="89"/>
                    <a:pt x="490" y="88"/>
                  </a:cubicBezTo>
                  <a:cubicBezTo>
                    <a:pt x="490" y="88"/>
                    <a:pt x="490" y="88"/>
                    <a:pt x="490" y="88"/>
                  </a:cubicBezTo>
                  <a:cubicBezTo>
                    <a:pt x="490" y="87"/>
                    <a:pt x="490" y="87"/>
                    <a:pt x="490" y="87"/>
                  </a:cubicBezTo>
                  <a:cubicBezTo>
                    <a:pt x="403" y="1"/>
                    <a:pt x="403" y="1"/>
                    <a:pt x="403" y="1"/>
                  </a:cubicBezTo>
                  <a:cubicBezTo>
                    <a:pt x="403" y="1"/>
                    <a:pt x="403" y="1"/>
                    <a:pt x="403" y="1"/>
                  </a:cubicBezTo>
                  <a:cubicBezTo>
                    <a:pt x="403" y="1"/>
                    <a:pt x="403" y="1"/>
                    <a:pt x="402" y="1"/>
                  </a:cubicBezTo>
                  <a:cubicBezTo>
                    <a:pt x="402" y="1"/>
                    <a:pt x="402" y="0"/>
                    <a:pt x="402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5" y="1"/>
                    <a:pt x="125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3" y="85"/>
                    <a:pt x="28" y="83"/>
                    <a:pt x="23" y="83"/>
                  </a:cubicBezTo>
                  <a:cubicBezTo>
                    <a:pt x="10" y="83"/>
                    <a:pt x="0" y="93"/>
                    <a:pt x="0" y="106"/>
                  </a:cubicBezTo>
                  <a:cubicBezTo>
                    <a:pt x="0" y="119"/>
                    <a:pt x="10" y="129"/>
                    <a:pt x="23" y="129"/>
                  </a:cubicBezTo>
                  <a:cubicBezTo>
                    <a:pt x="35" y="129"/>
                    <a:pt x="45" y="119"/>
                    <a:pt x="45" y="106"/>
                  </a:cubicBezTo>
                  <a:cubicBezTo>
                    <a:pt x="45" y="101"/>
                    <a:pt x="43" y="96"/>
                    <a:pt x="40" y="92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400" y="6"/>
                    <a:pt x="400" y="6"/>
                    <a:pt x="400" y="6"/>
                  </a:cubicBezTo>
                  <a:cubicBezTo>
                    <a:pt x="485" y="90"/>
                    <a:pt x="485" y="90"/>
                    <a:pt x="485" y="90"/>
                  </a:cubicBezTo>
                  <a:cubicBezTo>
                    <a:pt x="485" y="266"/>
                    <a:pt x="485" y="266"/>
                    <a:pt x="485" y="266"/>
                  </a:cubicBezTo>
                  <a:cubicBezTo>
                    <a:pt x="474" y="267"/>
                    <a:pt x="465" y="277"/>
                    <a:pt x="465" y="288"/>
                  </a:cubicBezTo>
                  <a:cubicBezTo>
                    <a:pt x="465" y="301"/>
                    <a:pt x="475" y="311"/>
                    <a:pt x="488" y="311"/>
                  </a:cubicBezTo>
                  <a:cubicBezTo>
                    <a:pt x="500" y="311"/>
                    <a:pt x="511" y="301"/>
                    <a:pt x="511" y="288"/>
                  </a:cubicBezTo>
                  <a:cubicBezTo>
                    <a:pt x="511" y="277"/>
                    <a:pt x="502" y="267"/>
                    <a:pt x="490" y="266"/>
                  </a:cubicBezTo>
                  <a:close/>
                  <a:moveTo>
                    <a:pt x="23" y="124"/>
                  </a:moveTo>
                  <a:cubicBezTo>
                    <a:pt x="13" y="124"/>
                    <a:pt x="5" y="116"/>
                    <a:pt x="5" y="106"/>
                  </a:cubicBezTo>
                  <a:cubicBezTo>
                    <a:pt x="5" y="96"/>
                    <a:pt x="13" y="88"/>
                    <a:pt x="23" y="88"/>
                  </a:cubicBezTo>
                  <a:cubicBezTo>
                    <a:pt x="27" y="88"/>
                    <a:pt x="32" y="90"/>
                    <a:pt x="35" y="94"/>
                  </a:cubicBezTo>
                  <a:cubicBezTo>
                    <a:pt x="38" y="97"/>
                    <a:pt x="40" y="101"/>
                    <a:pt x="40" y="106"/>
                  </a:cubicBezTo>
                  <a:cubicBezTo>
                    <a:pt x="40" y="116"/>
                    <a:pt x="32" y="124"/>
                    <a:pt x="2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5" name="Freeform 107"/>
            <p:cNvSpPr>
              <a:spLocks noEditPoints="1"/>
            </p:cNvSpPr>
            <p:nvPr/>
          </p:nvSpPr>
          <p:spPr bwMode="auto">
            <a:xfrm>
              <a:off x="2361" y="2399"/>
              <a:ext cx="478" cy="1062"/>
            </a:xfrm>
            <a:custGeom>
              <a:avLst/>
              <a:gdLst>
                <a:gd name="T0" fmla="*/ 506 w 506"/>
                <a:gd name="T1" fmla="*/ 464 h 1125"/>
                <a:gd name="T2" fmla="*/ 506 w 506"/>
                <a:gd name="T3" fmla="*/ 463 h 1125"/>
                <a:gd name="T4" fmla="*/ 506 w 506"/>
                <a:gd name="T5" fmla="*/ 233 h 1125"/>
                <a:gd name="T6" fmla="*/ 506 w 506"/>
                <a:gd name="T7" fmla="*/ 232 h 1125"/>
                <a:gd name="T8" fmla="*/ 505 w 506"/>
                <a:gd name="T9" fmla="*/ 231 h 1125"/>
                <a:gd name="T10" fmla="*/ 359 w 506"/>
                <a:gd name="T11" fmla="*/ 85 h 1125"/>
                <a:gd name="T12" fmla="*/ 359 w 506"/>
                <a:gd name="T13" fmla="*/ 85 h 1125"/>
                <a:gd name="T14" fmla="*/ 358 w 506"/>
                <a:gd name="T15" fmla="*/ 85 h 1125"/>
                <a:gd name="T16" fmla="*/ 321 w 506"/>
                <a:gd name="T17" fmla="*/ 85 h 1125"/>
                <a:gd name="T18" fmla="*/ 273 w 506"/>
                <a:gd name="T19" fmla="*/ 37 h 1125"/>
                <a:gd name="T20" fmla="*/ 278 w 506"/>
                <a:gd name="T21" fmla="*/ 23 h 1125"/>
                <a:gd name="T22" fmla="*/ 255 w 506"/>
                <a:gd name="T23" fmla="*/ 0 h 1125"/>
                <a:gd name="T24" fmla="*/ 233 w 506"/>
                <a:gd name="T25" fmla="*/ 23 h 1125"/>
                <a:gd name="T26" fmla="*/ 255 w 506"/>
                <a:gd name="T27" fmla="*/ 46 h 1125"/>
                <a:gd name="T28" fmla="*/ 269 w 506"/>
                <a:gd name="T29" fmla="*/ 41 h 1125"/>
                <a:gd name="T30" fmla="*/ 318 w 506"/>
                <a:gd name="T31" fmla="*/ 89 h 1125"/>
                <a:gd name="T32" fmla="*/ 318 w 506"/>
                <a:gd name="T33" fmla="*/ 90 h 1125"/>
                <a:gd name="T34" fmla="*/ 319 w 506"/>
                <a:gd name="T35" fmla="*/ 90 h 1125"/>
                <a:gd name="T36" fmla="*/ 356 w 506"/>
                <a:gd name="T37" fmla="*/ 90 h 1125"/>
                <a:gd name="T38" fmla="*/ 501 w 506"/>
                <a:gd name="T39" fmla="*/ 234 h 1125"/>
                <a:gd name="T40" fmla="*/ 501 w 506"/>
                <a:gd name="T41" fmla="*/ 462 h 1125"/>
                <a:gd name="T42" fmla="*/ 21 w 506"/>
                <a:gd name="T43" fmla="*/ 942 h 1125"/>
                <a:gd name="T44" fmla="*/ 21 w 506"/>
                <a:gd name="T45" fmla="*/ 942 h 1125"/>
                <a:gd name="T46" fmla="*/ 21 w 506"/>
                <a:gd name="T47" fmla="*/ 943 h 1125"/>
                <a:gd name="T48" fmla="*/ 21 w 506"/>
                <a:gd name="T49" fmla="*/ 1080 h 1125"/>
                <a:gd name="T50" fmla="*/ 0 w 506"/>
                <a:gd name="T51" fmla="*/ 1103 h 1125"/>
                <a:gd name="T52" fmla="*/ 23 w 506"/>
                <a:gd name="T53" fmla="*/ 1125 h 1125"/>
                <a:gd name="T54" fmla="*/ 46 w 506"/>
                <a:gd name="T55" fmla="*/ 1103 h 1125"/>
                <a:gd name="T56" fmla="*/ 26 w 506"/>
                <a:gd name="T57" fmla="*/ 1080 h 1125"/>
                <a:gd name="T58" fmla="*/ 26 w 506"/>
                <a:gd name="T59" fmla="*/ 944 h 1125"/>
                <a:gd name="T60" fmla="*/ 505 w 506"/>
                <a:gd name="T61" fmla="*/ 465 h 1125"/>
                <a:gd name="T62" fmla="*/ 506 w 506"/>
                <a:gd name="T63" fmla="*/ 464 h 1125"/>
                <a:gd name="T64" fmla="*/ 268 w 506"/>
                <a:gd name="T65" fmla="*/ 36 h 1125"/>
                <a:gd name="T66" fmla="*/ 255 w 506"/>
                <a:gd name="T67" fmla="*/ 41 h 1125"/>
                <a:gd name="T68" fmla="*/ 238 w 506"/>
                <a:gd name="T69" fmla="*/ 23 h 1125"/>
                <a:gd name="T70" fmla="*/ 255 w 506"/>
                <a:gd name="T71" fmla="*/ 6 h 1125"/>
                <a:gd name="T72" fmla="*/ 273 w 506"/>
                <a:gd name="T73" fmla="*/ 23 h 1125"/>
                <a:gd name="T74" fmla="*/ 268 w 506"/>
                <a:gd name="T75" fmla="*/ 36 h 1125"/>
                <a:gd name="T76" fmla="*/ 41 w 506"/>
                <a:gd name="T77" fmla="*/ 1103 h 1125"/>
                <a:gd name="T78" fmla="*/ 23 w 506"/>
                <a:gd name="T79" fmla="*/ 1120 h 1125"/>
                <a:gd name="T80" fmla="*/ 6 w 506"/>
                <a:gd name="T81" fmla="*/ 1103 h 1125"/>
                <a:gd name="T82" fmla="*/ 23 w 506"/>
                <a:gd name="T83" fmla="*/ 1085 h 1125"/>
                <a:gd name="T84" fmla="*/ 41 w 506"/>
                <a:gd name="T85" fmla="*/ 1103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6" h="1125">
                  <a:moveTo>
                    <a:pt x="506" y="464"/>
                  </a:moveTo>
                  <a:cubicBezTo>
                    <a:pt x="506" y="464"/>
                    <a:pt x="506" y="464"/>
                    <a:pt x="506" y="463"/>
                  </a:cubicBezTo>
                  <a:cubicBezTo>
                    <a:pt x="506" y="233"/>
                    <a:pt x="506" y="233"/>
                    <a:pt x="506" y="233"/>
                  </a:cubicBezTo>
                  <a:cubicBezTo>
                    <a:pt x="506" y="233"/>
                    <a:pt x="506" y="233"/>
                    <a:pt x="506" y="232"/>
                  </a:cubicBezTo>
                  <a:cubicBezTo>
                    <a:pt x="506" y="232"/>
                    <a:pt x="506" y="232"/>
                    <a:pt x="505" y="231"/>
                  </a:cubicBezTo>
                  <a:cubicBezTo>
                    <a:pt x="359" y="85"/>
                    <a:pt x="359" y="85"/>
                    <a:pt x="359" y="85"/>
                  </a:cubicBezTo>
                  <a:cubicBezTo>
                    <a:pt x="359" y="85"/>
                    <a:pt x="359" y="85"/>
                    <a:pt x="359" y="85"/>
                  </a:cubicBezTo>
                  <a:cubicBezTo>
                    <a:pt x="358" y="85"/>
                    <a:pt x="358" y="85"/>
                    <a:pt x="358" y="85"/>
                  </a:cubicBezTo>
                  <a:cubicBezTo>
                    <a:pt x="321" y="85"/>
                    <a:pt x="321" y="85"/>
                    <a:pt x="321" y="85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6" y="33"/>
                    <a:pt x="278" y="28"/>
                    <a:pt x="278" y="23"/>
                  </a:cubicBezTo>
                  <a:cubicBezTo>
                    <a:pt x="278" y="11"/>
                    <a:pt x="268" y="0"/>
                    <a:pt x="255" y="0"/>
                  </a:cubicBezTo>
                  <a:cubicBezTo>
                    <a:pt x="243" y="0"/>
                    <a:pt x="233" y="11"/>
                    <a:pt x="233" y="23"/>
                  </a:cubicBezTo>
                  <a:cubicBezTo>
                    <a:pt x="233" y="36"/>
                    <a:pt x="243" y="46"/>
                    <a:pt x="255" y="46"/>
                  </a:cubicBezTo>
                  <a:cubicBezTo>
                    <a:pt x="261" y="46"/>
                    <a:pt x="265" y="44"/>
                    <a:pt x="269" y="41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89"/>
                    <a:pt x="318" y="90"/>
                    <a:pt x="318" y="90"/>
                  </a:cubicBezTo>
                  <a:cubicBezTo>
                    <a:pt x="319" y="90"/>
                    <a:pt x="319" y="90"/>
                    <a:pt x="319" y="90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501" y="234"/>
                    <a:pt x="501" y="234"/>
                    <a:pt x="501" y="234"/>
                  </a:cubicBezTo>
                  <a:cubicBezTo>
                    <a:pt x="501" y="462"/>
                    <a:pt x="501" y="462"/>
                    <a:pt x="501" y="462"/>
                  </a:cubicBezTo>
                  <a:cubicBezTo>
                    <a:pt x="21" y="942"/>
                    <a:pt x="21" y="942"/>
                    <a:pt x="21" y="942"/>
                  </a:cubicBezTo>
                  <a:cubicBezTo>
                    <a:pt x="21" y="942"/>
                    <a:pt x="21" y="942"/>
                    <a:pt x="21" y="942"/>
                  </a:cubicBezTo>
                  <a:cubicBezTo>
                    <a:pt x="21" y="943"/>
                    <a:pt x="21" y="943"/>
                    <a:pt x="21" y="943"/>
                  </a:cubicBezTo>
                  <a:cubicBezTo>
                    <a:pt x="21" y="1080"/>
                    <a:pt x="21" y="1080"/>
                    <a:pt x="21" y="1080"/>
                  </a:cubicBezTo>
                  <a:cubicBezTo>
                    <a:pt x="9" y="1081"/>
                    <a:pt x="0" y="1091"/>
                    <a:pt x="0" y="1103"/>
                  </a:cubicBezTo>
                  <a:cubicBezTo>
                    <a:pt x="0" y="1115"/>
                    <a:pt x="11" y="1125"/>
                    <a:pt x="23" y="1125"/>
                  </a:cubicBezTo>
                  <a:cubicBezTo>
                    <a:pt x="36" y="1125"/>
                    <a:pt x="46" y="1115"/>
                    <a:pt x="46" y="1103"/>
                  </a:cubicBezTo>
                  <a:cubicBezTo>
                    <a:pt x="46" y="1091"/>
                    <a:pt x="37" y="1081"/>
                    <a:pt x="26" y="1080"/>
                  </a:cubicBezTo>
                  <a:cubicBezTo>
                    <a:pt x="26" y="944"/>
                    <a:pt x="26" y="944"/>
                    <a:pt x="26" y="944"/>
                  </a:cubicBezTo>
                  <a:cubicBezTo>
                    <a:pt x="505" y="465"/>
                    <a:pt x="505" y="465"/>
                    <a:pt x="505" y="465"/>
                  </a:cubicBezTo>
                  <a:cubicBezTo>
                    <a:pt x="506" y="465"/>
                    <a:pt x="506" y="465"/>
                    <a:pt x="506" y="464"/>
                  </a:cubicBezTo>
                  <a:close/>
                  <a:moveTo>
                    <a:pt x="268" y="36"/>
                  </a:moveTo>
                  <a:cubicBezTo>
                    <a:pt x="264" y="39"/>
                    <a:pt x="260" y="41"/>
                    <a:pt x="255" y="41"/>
                  </a:cubicBezTo>
                  <a:cubicBezTo>
                    <a:pt x="246" y="41"/>
                    <a:pt x="238" y="33"/>
                    <a:pt x="238" y="23"/>
                  </a:cubicBezTo>
                  <a:cubicBezTo>
                    <a:pt x="238" y="13"/>
                    <a:pt x="246" y="6"/>
                    <a:pt x="255" y="6"/>
                  </a:cubicBezTo>
                  <a:cubicBezTo>
                    <a:pt x="265" y="6"/>
                    <a:pt x="273" y="13"/>
                    <a:pt x="273" y="23"/>
                  </a:cubicBezTo>
                  <a:cubicBezTo>
                    <a:pt x="273" y="28"/>
                    <a:pt x="271" y="32"/>
                    <a:pt x="268" y="36"/>
                  </a:cubicBezTo>
                  <a:close/>
                  <a:moveTo>
                    <a:pt x="41" y="1103"/>
                  </a:moveTo>
                  <a:cubicBezTo>
                    <a:pt x="41" y="1112"/>
                    <a:pt x="33" y="1120"/>
                    <a:pt x="23" y="1120"/>
                  </a:cubicBezTo>
                  <a:cubicBezTo>
                    <a:pt x="14" y="1120"/>
                    <a:pt x="6" y="1112"/>
                    <a:pt x="6" y="1103"/>
                  </a:cubicBezTo>
                  <a:cubicBezTo>
                    <a:pt x="6" y="1093"/>
                    <a:pt x="14" y="1085"/>
                    <a:pt x="23" y="1085"/>
                  </a:cubicBezTo>
                  <a:cubicBezTo>
                    <a:pt x="33" y="1085"/>
                    <a:pt x="41" y="1093"/>
                    <a:pt x="41" y="1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2357" y="2172"/>
              <a:ext cx="366" cy="106"/>
            </a:xfrm>
            <a:custGeom>
              <a:avLst/>
              <a:gdLst>
                <a:gd name="T0" fmla="*/ 25 w 388"/>
                <a:gd name="T1" fmla="*/ 0 h 112"/>
                <a:gd name="T2" fmla="*/ 0 w 388"/>
                <a:gd name="T3" fmla="*/ 25 h 112"/>
                <a:gd name="T4" fmla="*/ 25 w 388"/>
                <a:gd name="T5" fmla="*/ 50 h 112"/>
                <a:gd name="T6" fmla="*/ 50 w 388"/>
                <a:gd name="T7" fmla="*/ 30 h 112"/>
                <a:gd name="T8" fmla="*/ 298 w 388"/>
                <a:gd name="T9" fmla="*/ 30 h 112"/>
                <a:gd name="T10" fmla="*/ 342 w 388"/>
                <a:gd name="T11" fmla="*/ 73 h 112"/>
                <a:gd name="T12" fmla="*/ 337 w 388"/>
                <a:gd name="T13" fmla="*/ 87 h 112"/>
                <a:gd name="T14" fmla="*/ 363 w 388"/>
                <a:gd name="T15" fmla="*/ 112 h 112"/>
                <a:gd name="T16" fmla="*/ 388 w 388"/>
                <a:gd name="T17" fmla="*/ 87 h 112"/>
                <a:gd name="T18" fmla="*/ 363 w 388"/>
                <a:gd name="T19" fmla="*/ 62 h 112"/>
                <a:gd name="T20" fmla="*/ 349 w 388"/>
                <a:gd name="T21" fmla="*/ 66 h 112"/>
                <a:gd name="T22" fmla="*/ 304 w 388"/>
                <a:gd name="T23" fmla="*/ 21 h 112"/>
                <a:gd name="T24" fmla="*/ 302 w 388"/>
                <a:gd name="T25" fmla="*/ 20 h 112"/>
                <a:gd name="T26" fmla="*/ 300 w 388"/>
                <a:gd name="T27" fmla="*/ 20 h 112"/>
                <a:gd name="T28" fmla="*/ 50 w 388"/>
                <a:gd name="T29" fmla="*/ 20 h 112"/>
                <a:gd name="T30" fmla="*/ 25 w 388"/>
                <a:gd name="T31" fmla="*/ 0 h 112"/>
                <a:gd name="T32" fmla="*/ 25 w 388"/>
                <a:gd name="T33" fmla="*/ 40 h 112"/>
                <a:gd name="T34" fmla="*/ 10 w 388"/>
                <a:gd name="T35" fmla="*/ 25 h 112"/>
                <a:gd name="T36" fmla="*/ 25 w 388"/>
                <a:gd name="T37" fmla="*/ 10 h 112"/>
                <a:gd name="T38" fmla="*/ 40 w 388"/>
                <a:gd name="T39" fmla="*/ 25 h 112"/>
                <a:gd name="T40" fmla="*/ 25 w 388"/>
                <a:gd name="T41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8" h="112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7" y="50"/>
                    <a:pt x="47" y="41"/>
                    <a:pt x="50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42" y="73"/>
                    <a:pt x="342" y="73"/>
                    <a:pt x="342" y="73"/>
                  </a:cubicBezTo>
                  <a:cubicBezTo>
                    <a:pt x="339" y="77"/>
                    <a:pt x="337" y="82"/>
                    <a:pt x="337" y="87"/>
                  </a:cubicBezTo>
                  <a:cubicBezTo>
                    <a:pt x="337" y="101"/>
                    <a:pt x="349" y="112"/>
                    <a:pt x="363" y="112"/>
                  </a:cubicBezTo>
                  <a:cubicBezTo>
                    <a:pt x="376" y="112"/>
                    <a:pt x="388" y="101"/>
                    <a:pt x="388" y="87"/>
                  </a:cubicBezTo>
                  <a:cubicBezTo>
                    <a:pt x="388" y="73"/>
                    <a:pt x="376" y="62"/>
                    <a:pt x="363" y="62"/>
                  </a:cubicBezTo>
                  <a:cubicBezTo>
                    <a:pt x="358" y="62"/>
                    <a:pt x="353" y="63"/>
                    <a:pt x="349" y="66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3" y="20"/>
                    <a:pt x="302" y="20"/>
                  </a:cubicBezTo>
                  <a:cubicBezTo>
                    <a:pt x="302" y="20"/>
                    <a:pt x="301" y="20"/>
                    <a:pt x="30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7" y="8"/>
                    <a:pt x="37" y="0"/>
                    <a:pt x="25" y="0"/>
                  </a:cubicBezTo>
                  <a:close/>
                  <a:moveTo>
                    <a:pt x="25" y="40"/>
                  </a:moveTo>
                  <a:cubicBezTo>
                    <a:pt x="17" y="40"/>
                    <a:pt x="10" y="33"/>
                    <a:pt x="10" y="25"/>
                  </a:cubicBezTo>
                  <a:cubicBezTo>
                    <a:pt x="10" y="16"/>
                    <a:pt x="17" y="10"/>
                    <a:pt x="25" y="10"/>
                  </a:cubicBezTo>
                  <a:cubicBezTo>
                    <a:pt x="33" y="10"/>
                    <a:pt x="40" y="16"/>
                    <a:pt x="40" y="25"/>
                  </a:cubicBezTo>
                  <a:cubicBezTo>
                    <a:pt x="40" y="33"/>
                    <a:pt x="33" y="40"/>
                    <a:pt x="2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7" name="Freeform 109"/>
            <p:cNvSpPr>
              <a:spLocks noEditPoints="1"/>
            </p:cNvSpPr>
            <p:nvPr/>
          </p:nvSpPr>
          <p:spPr bwMode="auto">
            <a:xfrm>
              <a:off x="2351" y="3537"/>
              <a:ext cx="144" cy="313"/>
            </a:xfrm>
            <a:custGeom>
              <a:avLst/>
              <a:gdLst>
                <a:gd name="T0" fmla="*/ 129 w 152"/>
                <a:gd name="T1" fmla="*/ 0 h 332"/>
                <a:gd name="T2" fmla="*/ 106 w 152"/>
                <a:gd name="T3" fmla="*/ 23 h 332"/>
                <a:gd name="T4" fmla="*/ 111 w 152"/>
                <a:gd name="T5" fmla="*/ 37 h 332"/>
                <a:gd name="T6" fmla="*/ 21 w 152"/>
                <a:gd name="T7" fmla="*/ 127 h 332"/>
                <a:gd name="T8" fmla="*/ 21 w 152"/>
                <a:gd name="T9" fmla="*/ 128 h 332"/>
                <a:gd name="T10" fmla="*/ 21 w 152"/>
                <a:gd name="T11" fmla="*/ 129 h 332"/>
                <a:gd name="T12" fmla="*/ 21 w 152"/>
                <a:gd name="T13" fmla="*/ 287 h 332"/>
                <a:gd name="T14" fmla="*/ 0 w 152"/>
                <a:gd name="T15" fmla="*/ 309 h 332"/>
                <a:gd name="T16" fmla="*/ 23 w 152"/>
                <a:gd name="T17" fmla="*/ 332 h 332"/>
                <a:gd name="T18" fmla="*/ 46 w 152"/>
                <a:gd name="T19" fmla="*/ 309 h 332"/>
                <a:gd name="T20" fmla="*/ 26 w 152"/>
                <a:gd name="T21" fmla="*/ 287 h 332"/>
                <a:gd name="T22" fmla="*/ 26 w 152"/>
                <a:gd name="T23" fmla="*/ 130 h 332"/>
                <a:gd name="T24" fmla="*/ 115 w 152"/>
                <a:gd name="T25" fmla="*/ 41 h 332"/>
                <a:gd name="T26" fmla="*/ 129 w 152"/>
                <a:gd name="T27" fmla="*/ 46 h 332"/>
                <a:gd name="T28" fmla="*/ 152 w 152"/>
                <a:gd name="T29" fmla="*/ 23 h 332"/>
                <a:gd name="T30" fmla="*/ 129 w 152"/>
                <a:gd name="T31" fmla="*/ 0 h 332"/>
                <a:gd name="T32" fmla="*/ 41 w 152"/>
                <a:gd name="T33" fmla="*/ 309 h 332"/>
                <a:gd name="T34" fmla="*/ 23 w 152"/>
                <a:gd name="T35" fmla="*/ 327 h 332"/>
                <a:gd name="T36" fmla="*/ 6 w 152"/>
                <a:gd name="T37" fmla="*/ 309 h 332"/>
                <a:gd name="T38" fmla="*/ 23 w 152"/>
                <a:gd name="T39" fmla="*/ 292 h 332"/>
                <a:gd name="T40" fmla="*/ 41 w 152"/>
                <a:gd name="T41" fmla="*/ 309 h 332"/>
                <a:gd name="T42" fmla="*/ 129 w 152"/>
                <a:gd name="T43" fmla="*/ 40 h 332"/>
                <a:gd name="T44" fmla="*/ 117 w 152"/>
                <a:gd name="T45" fmla="*/ 35 h 332"/>
                <a:gd name="T46" fmla="*/ 111 w 152"/>
                <a:gd name="T47" fmla="*/ 23 h 332"/>
                <a:gd name="T48" fmla="*/ 129 w 152"/>
                <a:gd name="T49" fmla="*/ 5 h 332"/>
                <a:gd name="T50" fmla="*/ 147 w 152"/>
                <a:gd name="T51" fmla="*/ 23 h 332"/>
                <a:gd name="T52" fmla="*/ 129 w 152"/>
                <a:gd name="T53" fmla="*/ 4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332">
                  <a:moveTo>
                    <a:pt x="129" y="0"/>
                  </a:moveTo>
                  <a:cubicBezTo>
                    <a:pt x="116" y="0"/>
                    <a:pt x="106" y="10"/>
                    <a:pt x="106" y="23"/>
                  </a:cubicBezTo>
                  <a:cubicBezTo>
                    <a:pt x="106" y="28"/>
                    <a:pt x="108" y="33"/>
                    <a:pt x="111" y="37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21" y="127"/>
                    <a:pt x="21" y="127"/>
                    <a:pt x="21" y="128"/>
                  </a:cubicBezTo>
                  <a:cubicBezTo>
                    <a:pt x="21" y="128"/>
                    <a:pt x="21" y="128"/>
                    <a:pt x="21" y="129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9" y="288"/>
                    <a:pt x="0" y="298"/>
                    <a:pt x="0" y="309"/>
                  </a:cubicBezTo>
                  <a:cubicBezTo>
                    <a:pt x="0" y="322"/>
                    <a:pt x="11" y="332"/>
                    <a:pt x="23" y="332"/>
                  </a:cubicBezTo>
                  <a:cubicBezTo>
                    <a:pt x="36" y="332"/>
                    <a:pt x="46" y="322"/>
                    <a:pt x="46" y="309"/>
                  </a:cubicBezTo>
                  <a:cubicBezTo>
                    <a:pt x="46" y="298"/>
                    <a:pt x="37" y="288"/>
                    <a:pt x="26" y="287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9" y="44"/>
                    <a:pt x="124" y="46"/>
                    <a:pt x="129" y="46"/>
                  </a:cubicBezTo>
                  <a:cubicBezTo>
                    <a:pt x="142" y="46"/>
                    <a:pt x="152" y="35"/>
                    <a:pt x="152" y="23"/>
                  </a:cubicBezTo>
                  <a:cubicBezTo>
                    <a:pt x="152" y="10"/>
                    <a:pt x="142" y="0"/>
                    <a:pt x="129" y="0"/>
                  </a:cubicBezTo>
                  <a:close/>
                  <a:moveTo>
                    <a:pt x="41" y="309"/>
                  </a:moveTo>
                  <a:cubicBezTo>
                    <a:pt x="41" y="319"/>
                    <a:pt x="33" y="327"/>
                    <a:pt x="23" y="327"/>
                  </a:cubicBezTo>
                  <a:cubicBezTo>
                    <a:pt x="13" y="327"/>
                    <a:pt x="6" y="319"/>
                    <a:pt x="6" y="309"/>
                  </a:cubicBezTo>
                  <a:cubicBezTo>
                    <a:pt x="6" y="300"/>
                    <a:pt x="13" y="292"/>
                    <a:pt x="23" y="292"/>
                  </a:cubicBezTo>
                  <a:cubicBezTo>
                    <a:pt x="33" y="292"/>
                    <a:pt x="41" y="300"/>
                    <a:pt x="41" y="309"/>
                  </a:cubicBezTo>
                  <a:close/>
                  <a:moveTo>
                    <a:pt x="129" y="40"/>
                  </a:moveTo>
                  <a:cubicBezTo>
                    <a:pt x="124" y="40"/>
                    <a:pt x="120" y="38"/>
                    <a:pt x="117" y="35"/>
                  </a:cubicBezTo>
                  <a:cubicBezTo>
                    <a:pt x="113" y="32"/>
                    <a:pt x="111" y="27"/>
                    <a:pt x="111" y="23"/>
                  </a:cubicBezTo>
                  <a:cubicBezTo>
                    <a:pt x="111" y="13"/>
                    <a:pt x="119" y="5"/>
                    <a:pt x="129" y="5"/>
                  </a:cubicBezTo>
                  <a:cubicBezTo>
                    <a:pt x="139" y="5"/>
                    <a:pt x="147" y="13"/>
                    <a:pt x="147" y="23"/>
                  </a:cubicBezTo>
                  <a:cubicBezTo>
                    <a:pt x="147" y="32"/>
                    <a:pt x="139" y="40"/>
                    <a:pt x="12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8" name="Freeform 110"/>
            <p:cNvSpPr>
              <a:spLocks noEditPoints="1"/>
            </p:cNvSpPr>
            <p:nvPr/>
          </p:nvSpPr>
          <p:spPr bwMode="auto">
            <a:xfrm>
              <a:off x="2340" y="2786"/>
              <a:ext cx="397" cy="315"/>
            </a:xfrm>
            <a:custGeom>
              <a:avLst/>
              <a:gdLst>
                <a:gd name="T0" fmla="*/ 25 w 421"/>
                <a:gd name="T1" fmla="*/ 333 h 333"/>
                <a:gd name="T2" fmla="*/ 50 w 421"/>
                <a:gd name="T3" fmla="*/ 313 h 333"/>
                <a:gd name="T4" fmla="*/ 113 w 421"/>
                <a:gd name="T5" fmla="*/ 313 h 333"/>
                <a:gd name="T6" fmla="*/ 115 w 421"/>
                <a:gd name="T7" fmla="*/ 312 h 333"/>
                <a:gd name="T8" fmla="*/ 117 w 421"/>
                <a:gd name="T9" fmla="*/ 311 h 333"/>
                <a:gd name="T10" fmla="*/ 382 w 421"/>
                <a:gd name="T11" fmla="*/ 46 h 333"/>
                <a:gd name="T12" fmla="*/ 395 w 421"/>
                <a:gd name="T13" fmla="*/ 51 h 333"/>
                <a:gd name="T14" fmla="*/ 421 w 421"/>
                <a:gd name="T15" fmla="*/ 26 h 333"/>
                <a:gd name="T16" fmla="*/ 395 w 421"/>
                <a:gd name="T17" fmla="*/ 0 h 333"/>
                <a:gd name="T18" fmla="*/ 370 w 421"/>
                <a:gd name="T19" fmla="*/ 26 h 333"/>
                <a:gd name="T20" fmla="*/ 374 w 421"/>
                <a:gd name="T21" fmla="*/ 39 h 333"/>
                <a:gd name="T22" fmla="*/ 111 w 421"/>
                <a:gd name="T23" fmla="*/ 303 h 333"/>
                <a:gd name="T24" fmla="*/ 50 w 421"/>
                <a:gd name="T25" fmla="*/ 303 h 333"/>
                <a:gd name="T26" fmla="*/ 25 w 421"/>
                <a:gd name="T27" fmla="*/ 283 h 333"/>
                <a:gd name="T28" fmla="*/ 0 w 421"/>
                <a:gd name="T29" fmla="*/ 308 h 333"/>
                <a:gd name="T30" fmla="*/ 25 w 421"/>
                <a:gd name="T31" fmla="*/ 333 h 333"/>
                <a:gd name="T32" fmla="*/ 395 w 421"/>
                <a:gd name="T33" fmla="*/ 10 h 333"/>
                <a:gd name="T34" fmla="*/ 411 w 421"/>
                <a:gd name="T35" fmla="*/ 26 h 333"/>
                <a:gd name="T36" fmla="*/ 395 w 421"/>
                <a:gd name="T37" fmla="*/ 41 h 333"/>
                <a:gd name="T38" fmla="*/ 380 w 421"/>
                <a:gd name="T39" fmla="*/ 26 h 333"/>
                <a:gd name="T40" fmla="*/ 395 w 421"/>
                <a:gd name="T41" fmla="*/ 10 h 333"/>
                <a:gd name="T42" fmla="*/ 25 w 421"/>
                <a:gd name="T43" fmla="*/ 293 h 333"/>
                <a:gd name="T44" fmla="*/ 41 w 421"/>
                <a:gd name="T45" fmla="*/ 308 h 333"/>
                <a:gd name="T46" fmla="*/ 25 w 421"/>
                <a:gd name="T47" fmla="*/ 323 h 333"/>
                <a:gd name="T48" fmla="*/ 10 w 421"/>
                <a:gd name="T49" fmla="*/ 308 h 333"/>
                <a:gd name="T50" fmla="*/ 25 w 421"/>
                <a:gd name="T51" fmla="*/ 29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1" h="333">
                  <a:moveTo>
                    <a:pt x="25" y="333"/>
                  </a:moveTo>
                  <a:cubicBezTo>
                    <a:pt x="38" y="333"/>
                    <a:pt x="48" y="324"/>
                    <a:pt x="50" y="313"/>
                  </a:cubicBezTo>
                  <a:cubicBezTo>
                    <a:pt x="113" y="313"/>
                    <a:pt x="113" y="313"/>
                    <a:pt x="113" y="313"/>
                  </a:cubicBezTo>
                  <a:cubicBezTo>
                    <a:pt x="114" y="313"/>
                    <a:pt x="115" y="313"/>
                    <a:pt x="115" y="312"/>
                  </a:cubicBezTo>
                  <a:cubicBezTo>
                    <a:pt x="116" y="312"/>
                    <a:pt x="116" y="312"/>
                    <a:pt x="117" y="311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86" y="49"/>
                    <a:pt x="390" y="51"/>
                    <a:pt x="395" y="51"/>
                  </a:cubicBezTo>
                  <a:cubicBezTo>
                    <a:pt x="409" y="51"/>
                    <a:pt x="421" y="39"/>
                    <a:pt x="421" y="26"/>
                  </a:cubicBezTo>
                  <a:cubicBezTo>
                    <a:pt x="421" y="12"/>
                    <a:pt x="409" y="0"/>
                    <a:pt x="395" y="0"/>
                  </a:cubicBezTo>
                  <a:cubicBezTo>
                    <a:pt x="382" y="0"/>
                    <a:pt x="370" y="12"/>
                    <a:pt x="370" y="26"/>
                  </a:cubicBezTo>
                  <a:cubicBezTo>
                    <a:pt x="370" y="31"/>
                    <a:pt x="372" y="35"/>
                    <a:pt x="374" y="39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50" y="303"/>
                    <a:pt x="50" y="303"/>
                    <a:pt x="50" y="303"/>
                  </a:cubicBezTo>
                  <a:cubicBezTo>
                    <a:pt x="48" y="291"/>
                    <a:pt x="38" y="283"/>
                    <a:pt x="25" y="283"/>
                  </a:cubicBezTo>
                  <a:cubicBezTo>
                    <a:pt x="11" y="283"/>
                    <a:pt x="0" y="294"/>
                    <a:pt x="0" y="308"/>
                  </a:cubicBezTo>
                  <a:cubicBezTo>
                    <a:pt x="0" y="322"/>
                    <a:pt x="11" y="333"/>
                    <a:pt x="25" y="333"/>
                  </a:cubicBezTo>
                  <a:close/>
                  <a:moveTo>
                    <a:pt x="395" y="10"/>
                  </a:moveTo>
                  <a:cubicBezTo>
                    <a:pt x="404" y="10"/>
                    <a:pt x="411" y="17"/>
                    <a:pt x="411" y="26"/>
                  </a:cubicBezTo>
                  <a:cubicBezTo>
                    <a:pt x="411" y="34"/>
                    <a:pt x="404" y="41"/>
                    <a:pt x="395" y="41"/>
                  </a:cubicBezTo>
                  <a:cubicBezTo>
                    <a:pt x="387" y="41"/>
                    <a:pt x="380" y="34"/>
                    <a:pt x="380" y="26"/>
                  </a:cubicBezTo>
                  <a:cubicBezTo>
                    <a:pt x="380" y="17"/>
                    <a:pt x="387" y="10"/>
                    <a:pt x="395" y="10"/>
                  </a:cubicBezTo>
                  <a:close/>
                  <a:moveTo>
                    <a:pt x="25" y="293"/>
                  </a:moveTo>
                  <a:cubicBezTo>
                    <a:pt x="34" y="293"/>
                    <a:pt x="41" y="299"/>
                    <a:pt x="41" y="308"/>
                  </a:cubicBezTo>
                  <a:cubicBezTo>
                    <a:pt x="41" y="316"/>
                    <a:pt x="34" y="323"/>
                    <a:pt x="25" y="323"/>
                  </a:cubicBezTo>
                  <a:cubicBezTo>
                    <a:pt x="17" y="323"/>
                    <a:pt x="10" y="316"/>
                    <a:pt x="10" y="308"/>
                  </a:cubicBezTo>
                  <a:cubicBezTo>
                    <a:pt x="10" y="299"/>
                    <a:pt x="17" y="293"/>
                    <a:pt x="25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19" name="Freeform 111"/>
            <p:cNvSpPr>
              <a:spLocks noEditPoints="1"/>
            </p:cNvSpPr>
            <p:nvPr/>
          </p:nvSpPr>
          <p:spPr bwMode="auto">
            <a:xfrm>
              <a:off x="2293" y="3193"/>
              <a:ext cx="377" cy="710"/>
            </a:xfrm>
            <a:custGeom>
              <a:avLst/>
              <a:gdLst>
                <a:gd name="T0" fmla="*/ 26 w 399"/>
                <a:gd name="T1" fmla="*/ 706 h 752"/>
                <a:gd name="T2" fmla="*/ 26 w 399"/>
                <a:gd name="T3" fmla="*/ 490 h 752"/>
                <a:gd name="T4" fmla="*/ 265 w 399"/>
                <a:gd name="T5" fmla="*/ 251 h 752"/>
                <a:gd name="T6" fmla="*/ 265 w 399"/>
                <a:gd name="T7" fmla="*/ 250 h 752"/>
                <a:gd name="T8" fmla="*/ 266 w 399"/>
                <a:gd name="T9" fmla="*/ 249 h 752"/>
                <a:gd name="T10" fmla="*/ 266 w 399"/>
                <a:gd name="T11" fmla="*/ 137 h 752"/>
                <a:gd name="T12" fmla="*/ 362 w 399"/>
                <a:gd name="T13" fmla="*/ 40 h 752"/>
                <a:gd name="T14" fmla="*/ 376 w 399"/>
                <a:gd name="T15" fmla="*/ 45 h 752"/>
                <a:gd name="T16" fmla="*/ 399 w 399"/>
                <a:gd name="T17" fmla="*/ 23 h 752"/>
                <a:gd name="T18" fmla="*/ 376 w 399"/>
                <a:gd name="T19" fmla="*/ 0 h 752"/>
                <a:gd name="T20" fmla="*/ 354 w 399"/>
                <a:gd name="T21" fmla="*/ 23 h 752"/>
                <a:gd name="T22" fmla="*/ 358 w 399"/>
                <a:gd name="T23" fmla="*/ 37 h 752"/>
                <a:gd name="T24" fmla="*/ 261 w 399"/>
                <a:gd name="T25" fmla="*/ 134 h 752"/>
                <a:gd name="T26" fmla="*/ 261 w 399"/>
                <a:gd name="T27" fmla="*/ 135 h 752"/>
                <a:gd name="T28" fmla="*/ 260 w 399"/>
                <a:gd name="T29" fmla="*/ 136 h 752"/>
                <a:gd name="T30" fmla="*/ 260 w 399"/>
                <a:gd name="T31" fmla="*/ 248 h 752"/>
                <a:gd name="T32" fmla="*/ 21 w 399"/>
                <a:gd name="T33" fmla="*/ 487 h 752"/>
                <a:gd name="T34" fmla="*/ 21 w 399"/>
                <a:gd name="T35" fmla="*/ 488 h 752"/>
                <a:gd name="T36" fmla="*/ 21 w 399"/>
                <a:gd name="T37" fmla="*/ 489 h 752"/>
                <a:gd name="T38" fmla="*/ 21 w 399"/>
                <a:gd name="T39" fmla="*/ 706 h 752"/>
                <a:gd name="T40" fmla="*/ 0 w 399"/>
                <a:gd name="T41" fmla="*/ 729 h 752"/>
                <a:gd name="T42" fmla="*/ 23 w 399"/>
                <a:gd name="T43" fmla="*/ 752 h 752"/>
                <a:gd name="T44" fmla="*/ 46 w 399"/>
                <a:gd name="T45" fmla="*/ 729 h 752"/>
                <a:gd name="T46" fmla="*/ 26 w 399"/>
                <a:gd name="T47" fmla="*/ 706 h 752"/>
                <a:gd name="T48" fmla="*/ 376 w 399"/>
                <a:gd name="T49" fmla="*/ 5 h 752"/>
                <a:gd name="T50" fmla="*/ 394 w 399"/>
                <a:gd name="T51" fmla="*/ 23 h 752"/>
                <a:gd name="T52" fmla="*/ 376 w 399"/>
                <a:gd name="T53" fmla="*/ 40 h 752"/>
                <a:gd name="T54" fmla="*/ 364 w 399"/>
                <a:gd name="T55" fmla="*/ 35 h 752"/>
                <a:gd name="T56" fmla="*/ 359 w 399"/>
                <a:gd name="T57" fmla="*/ 23 h 752"/>
                <a:gd name="T58" fmla="*/ 376 w 399"/>
                <a:gd name="T59" fmla="*/ 5 h 752"/>
                <a:gd name="T60" fmla="*/ 23 w 399"/>
                <a:gd name="T61" fmla="*/ 747 h 752"/>
                <a:gd name="T62" fmla="*/ 6 w 399"/>
                <a:gd name="T63" fmla="*/ 729 h 752"/>
                <a:gd name="T64" fmla="*/ 23 w 399"/>
                <a:gd name="T65" fmla="*/ 712 h 752"/>
                <a:gd name="T66" fmla="*/ 41 w 399"/>
                <a:gd name="T67" fmla="*/ 729 h 752"/>
                <a:gd name="T68" fmla="*/ 23 w 399"/>
                <a:gd name="T69" fmla="*/ 747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9" h="752">
                  <a:moveTo>
                    <a:pt x="26" y="706"/>
                  </a:moveTo>
                  <a:cubicBezTo>
                    <a:pt x="26" y="490"/>
                    <a:pt x="26" y="490"/>
                    <a:pt x="26" y="490"/>
                  </a:cubicBezTo>
                  <a:cubicBezTo>
                    <a:pt x="265" y="251"/>
                    <a:pt x="265" y="251"/>
                    <a:pt x="265" y="251"/>
                  </a:cubicBezTo>
                  <a:cubicBezTo>
                    <a:pt x="265" y="251"/>
                    <a:pt x="265" y="250"/>
                    <a:pt x="265" y="250"/>
                  </a:cubicBezTo>
                  <a:cubicBezTo>
                    <a:pt x="266" y="250"/>
                    <a:pt x="266" y="249"/>
                    <a:pt x="266" y="249"/>
                  </a:cubicBezTo>
                  <a:cubicBezTo>
                    <a:pt x="266" y="137"/>
                    <a:pt x="266" y="137"/>
                    <a:pt x="266" y="137"/>
                  </a:cubicBezTo>
                  <a:cubicBezTo>
                    <a:pt x="362" y="40"/>
                    <a:pt x="362" y="40"/>
                    <a:pt x="362" y="40"/>
                  </a:cubicBezTo>
                  <a:cubicBezTo>
                    <a:pt x="366" y="44"/>
                    <a:pt x="371" y="45"/>
                    <a:pt x="376" y="45"/>
                  </a:cubicBezTo>
                  <a:cubicBezTo>
                    <a:pt x="389" y="45"/>
                    <a:pt x="399" y="35"/>
                    <a:pt x="399" y="23"/>
                  </a:cubicBezTo>
                  <a:cubicBezTo>
                    <a:pt x="399" y="10"/>
                    <a:pt x="389" y="0"/>
                    <a:pt x="376" y="0"/>
                  </a:cubicBezTo>
                  <a:cubicBezTo>
                    <a:pt x="364" y="0"/>
                    <a:pt x="354" y="10"/>
                    <a:pt x="354" y="23"/>
                  </a:cubicBezTo>
                  <a:cubicBezTo>
                    <a:pt x="354" y="28"/>
                    <a:pt x="355" y="33"/>
                    <a:pt x="358" y="37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61" y="134"/>
                    <a:pt x="261" y="135"/>
                    <a:pt x="261" y="135"/>
                  </a:cubicBezTo>
                  <a:cubicBezTo>
                    <a:pt x="260" y="135"/>
                    <a:pt x="260" y="136"/>
                    <a:pt x="260" y="136"/>
                  </a:cubicBezTo>
                  <a:cubicBezTo>
                    <a:pt x="260" y="248"/>
                    <a:pt x="260" y="248"/>
                    <a:pt x="260" y="248"/>
                  </a:cubicBezTo>
                  <a:cubicBezTo>
                    <a:pt x="21" y="487"/>
                    <a:pt x="21" y="487"/>
                    <a:pt x="21" y="487"/>
                  </a:cubicBezTo>
                  <a:cubicBezTo>
                    <a:pt x="21" y="487"/>
                    <a:pt x="21" y="487"/>
                    <a:pt x="21" y="488"/>
                  </a:cubicBezTo>
                  <a:cubicBezTo>
                    <a:pt x="21" y="488"/>
                    <a:pt x="21" y="488"/>
                    <a:pt x="21" y="489"/>
                  </a:cubicBezTo>
                  <a:cubicBezTo>
                    <a:pt x="21" y="706"/>
                    <a:pt x="21" y="706"/>
                    <a:pt x="21" y="706"/>
                  </a:cubicBezTo>
                  <a:cubicBezTo>
                    <a:pt x="9" y="708"/>
                    <a:pt x="0" y="717"/>
                    <a:pt x="0" y="729"/>
                  </a:cubicBezTo>
                  <a:cubicBezTo>
                    <a:pt x="0" y="742"/>
                    <a:pt x="11" y="752"/>
                    <a:pt x="23" y="752"/>
                  </a:cubicBezTo>
                  <a:cubicBezTo>
                    <a:pt x="36" y="752"/>
                    <a:pt x="46" y="742"/>
                    <a:pt x="46" y="729"/>
                  </a:cubicBezTo>
                  <a:cubicBezTo>
                    <a:pt x="46" y="717"/>
                    <a:pt x="37" y="708"/>
                    <a:pt x="26" y="706"/>
                  </a:cubicBezTo>
                  <a:close/>
                  <a:moveTo>
                    <a:pt x="376" y="5"/>
                  </a:moveTo>
                  <a:cubicBezTo>
                    <a:pt x="386" y="5"/>
                    <a:pt x="394" y="13"/>
                    <a:pt x="394" y="23"/>
                  </a:cubicBezTo>
                  <a:cubicBezTo>
                    <a:pt x="394" y="32"/>
                    <a:pt x="386" y="40"/>
                    <a:pt x="376" y="40"/>
                  </a:cubicBezTo>
                  <a:cubicBezTo>
                    <a:pt x="372" y="40"/>
                    <a:pt x="367" y="38"/>
                    <a:pt x="364" y="35"/>
                  </a:cubicBezTo>
                  <a:cubicBezTo>
                    <a:pt x="361" y="32"/>
                    <a:pt x="359" y="27"/>
                    <a:pt x="359" y="23"/>
                  </a:cubicBezTo>
                  <a:cubicBezTo>
                    <a:pt x="359" y="13"/>
                    <a:pt x="367" y="5"/>
                    <a:pt x="376" y="5"/>
                  </a:cubicBezTo>
                  <a:close/>
                  <a:moveTo>
                    <a:pt x="23" y="747"/>
                  </a:moveTo>
                  <a:cubicBezTo>
                    <a:pt x="14" y="747"/>
                    <a:pt x="6" y="739"/>
                    <a:pt x="6" y="729"/>
                  </a:cubicBezTo>
                  <a:cubicBezTo>
                    <a:pt x="6" y="719"/>
                    <a:pt x="14" y="712"/>
                    <a:pt x="23" y="712"/>
                  </a:cubicBezTo>
                  <a:cubicBezTo>
                    <a:pt x="33" y="712"/>
                    <a:pt x="41" y="719"/>
                    <a:pt x="41" y="729"/>
                  </a:cubicBezTo>
                  <a:cubicBezTo>
                    <a:pt x="41" y="739"/>
                    <a:pt x="33" y="747"/>
                    <a:pt x="23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2262" y="1584"/>
              <a:ext cx="44" cy="346"/>
            </a:xfrm>
            <a:custGeom>
              <a:avLst/>
              <a:gdLst>
                <a:gd name="T0" fmla="*/ 0 w 46"/>
                <a:gd name="T1" fmla="*/ 344 h 367"/>
                <a:gd name="T2" fmla="*/ 23 w 46"/>
                <a:gd name="T3" fmla="*/ 367 h 367"/>
                <a:gd name="T4" fmla="*/ 46 w 46"/>
                <a:gd name="T5" fmla="*/ 344 h 367"/>
                <a:gd name="T6" fmla="*/ 26 w 46"/>
                <a:gd name="T7" fmla="*/ 321 h 367"/>
                <a:gd name="T8" fmla="*/ 26 w 46"/>
                <a:gd name="T9" fmla="*/ 46 h 367"/>
                <a:gd name="T10" fmla="*/ 46 w 46"/>
                <a:gd name="T11" fmla="*/ 23 h 367"/>
                <a:gd name="T12" fmla="*/ 23 w 46"/>
                <a:gd name="T13" fmla="*/ 0 h 367"/>
                <a:gd name="T14" fmla="*/ 0 w 46"/>
                <a:gd name="T15" fmla="*/ 23 h 367"/>
                <a:gd name="T16" fmla="*/ 21 w 46"/>
                <a:gd name="T17" fmla="*/ 46 h 367"/>
                <a:gd name="T18" fmla="*/ 21 w 46"/>
                <a:gd name="T19" fmla="*/ 321 h 367"/>
                <a:gd name="T20" fmla="*/ 0 w 46"/>
                <a:gd name="T21" fmla="*/ 344 h 367"/>
                <a:gd name="T22" fmla="*/ 6 w 46"/>
                <a:gd name="T23" fmla="*/ 23 h 367"/>
                <a:gd name="T24" fmla="*/ 23 w 46"/>
                <a:gd name="T25" fmla="*/ 5 h 367"/>
                <a:gd name="T26" fmla="*/ 41 w 46"/>
                <a:gd name="T27" fmla="*/ 23 h 367"/>
                <a:gd name="T28" fmla="*/ 23 w 46"/>
                <a:gd name="T29" fmla="*/ 41 h 367"/>
                <a:gd name="T30" fmla="*/ 6 w 46"/>
                <a:gd name="T31" fmla="*/ 23 h 367"/>
                <a:gd name="T32" fmla="*/ 23 w 46"/>
                <a:gd name="T33" fmla="*/ 326 h 367"/>
                <a:gd name="T34" fmla="*/ 41 w 46"/>
                <a:gd name="T35" fmla="*/ 344 h 367"/>
                <a:gd name="T36" fmla="*/ 23 w 46"/>
                <a:gd name="T37" fmla="*/ 362 h 367"/>
                <a:gd name="T38" fmla="*/ 6 w 46"/>
                <a:gd name="T39" fmla="*/ 344 h 367"/>
                <a:gd name="T40" fmla="*/ 23 w 46"/>
                <a:gd name="T41" fmla="*/ 32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367">
                  <a:moveTo>
                    <a:pt x="0" y="344"/>
                  </a:moveTo>
                  <a:cubicBezTo>
                    <a:pt x="0" y="356"/>
                    <a:pt x="11" y="367"/>
                    <a:pt x="23" y="367"/>
                  </a:cubicBezTo>
                  <a:cubicBezTo>
                    <a:pt x="36" y="367"/>
                    <a:pt x="46" y="356"/>
                    <a:pt x="46" y="344"/>
                  </a:cubicBezTo>
                  <a:cubicBezTo>
                    <a:pt x="46" y="332"/>
                    <a:pt x="37" y="323"/>
                    <a:pt x="26" y="321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4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9" y="44"/>
                    <a:pt x="21" y="46"/>
                  </a:cubicBezTo>
                  <a:cubicBezTo>
                    <a:pt x="21" y="321"/>
                    <a:pt x="21" y="321"/>
                    <a:pt x="21" y="321"/>
                  </a:cubicBezTo>
                  <a:cubicBezTo>
                    <a:pt x="9" y="323"/>
                    <a:pt x="0" y="332"/>
                    <a:pt x="0" y="344"/>
                  </a:cubicBezTo>
                  <a:close/>
                  <a:moveTo>
                    <a:pt x="6" y="23"/>
                  </a:moveTo>
                  <a:cubicBezTo>
                    <a:pt x="6" y="13"/>
                    <a:pt x="14" y="5"/>
                    <a:pt x="23" y="5"/>
                  </a:cubicBezTo>
                  <a:cubicBezTo>
                    <a:pt x="33" y="5"/>
                    <a:pt x="41" y="13"/>
                    <a:pt x="41" y="23"/>
                  </a:cubicBezTo>
                  <a:cubicBezTo>
                    <a:pt x="41" y="33"/>
                    <a:pt x="33" y="41"/>
                    <a:pt x="23" y="41"/>
                  </a:cubicBezTo>
                  <a:cubicBezTo>
                    <a:pt x="14" y="41"/>
                    <a:pt x="6" y="33"/>
                    <a:pt x="6" y="23"/>
                  </a:cubicBezTo>
                  <a:close/>
                  <a:moveTo>
                    <a:pt x="23" y="326"/>
                  </a:moveTo>
                  <a:cubicBezTo>
                    <a:pt x="33" y="326"/>
                    <a:pt x="41" y="334"/>
                    <a:pt x="41" y="344"/>
                  </a:cubicBezTo>
                  <a:cubicBezTo>
                    <a:pt x="41" y="354"/>
                    <a:pt x="33" y="362"/>
                    <a:pt x="23" y="362"/>
                  </a:cubicBezTo>
                  <a:cubicBezTo>
                    <a:pt x="14" y="362"/>
                    <a:pt x="6" y="354"/>
                    <a:pt x="6" y="344"/>
                  </a:cubicBezTo>
                  <a:cubicBezTo>
                    <a:pt x="6" y="334"/>
                    <a:pt x="14" y="326"/>
                    <a:pt x="23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1" name="Freeform 113"/>
            <p:cNvSpPr>
              <a:spLocks noEditPoints="1"/>
            </p:cNvSpPr>
            <p:nvPr/>
          </p:nvSpPr>
          <p:spPr bwMode="auto">
            <a:xfrm>
              <a:off x="2181" y="1519"/>
              <a:ext cx="701" cy="411"/>
            </a:xfrm>
            <a:custGeom>
              <a:avLst/>
              <a:gdLst>
                <a:gd name="T0" fmla="*/ 106 w 742"/>
                <a:gd name="T1" fmla="*/ 0 h 435"/>
                <a:gd name="T2" fmla="*/ 105 w 742"/>
                <a:gd name="T3" fmla="*/ 1 h 435"/>
                <a:gd name="T4" fmla="*/ 21 w 742"/>
                <a:gd name="T5" fmla="*/ 85 h 435"/>
                <a:gd name="T6" fmla="*/ 21 w 742"/>
                <a:gd name="T7" fmla="*/ 86 h 435"/>
                <a:gd name="T8" fmla="*/ 21 w 742"/>
                <a:gd name="T9" fmla="*/ 87 h 435"/>
                <a:gd name="T10" fmla="*/ 21 w 742"/>
                <a:gd name="T11" fmla="*/ 389 h 435"/>
                <a:gd name="T12" fmla="*/ 0 w 742"/>
                <a:gd name="T13" fmla="*/ 412 h 435"/>
                <a:gd name="T14" fmla="*/ 23 w 742"/>
                <a:gd name="T15" fmla="*/ 435 h 435"/>
                <a:gd name="T16" fmla="*/ 46 w 742"/>
                <a:gd name="T17" fmla="*/ 412 h 435"/>
                <a:gd name="T18" fmla="*/ 26 w 742"/>
                <a:gd name="T19" fmla="*/ 389 h 435"/>
                <a:gd name="T20" fmla="*/ 26 w 742"/>
                <a:gd name="T21" fmla="*/ 88 h 435"/>
                <a:gd name="T22" fmla="*/ 108 w 742"/>
                <a:gd name="T23" fmla="*/ 5 h 435"/>
                <a:gd name="T24" fmla="*/ 656 w 742"/>
                <a:gd name="T25" fmla="*/ 5 h 435"/>
                <a:gd name="T26" fmla="*/ 702 w 742"/>
                <a:gd name="T27" fmla="*/ 51 h 435"/>
                <a:gd name="T28" fmla="*/ 697 w 742"/>
                <a:gd name="T29" fmla="*/ 65 h 435"/>
                <a:gd name="T30" fmla="*/ 720 w 742"/>
                <a:gd name="T31" fmla="*/ 88 h 435"/>
                <a:gd name="T32" fmla="*/ 742 w 742"/>
                <a:gd name="T33" fmla="*/ 65 h 435"/>
                <a:gd name="T34" fmla="*/ 720 w 742"/>
                <a:gd name="T35" fmla="*/ 42 h 435"/>
                <a:gd name="T36" fmla="*/ 706 w 742"/>
                <a:gd name="T37" fmla="*/ 47 h 435"/>
                <a:gd name="T38" fmla="*/ 659 w 742"/>
                <a:gd name="T39" fmla="*/ 1 h 435"/>
                <a:gd name="T40" fmla="*/ 658 w 742"/>
                <a:gd name="T41" fmla="*/ 0 h 435"/>
                <a:gd name="T42" fmla="*/ 657 w 742"/>
                <a:gd name="T43" fmla="*/ 0 h 435"/>
                <a:gd name="T44" fmla="*/ 107 w 742"/>
                <a:gd name="T45" fmla="*/ 0 h 435"/>
                <a:gd name="T46" fmla="*/ 106 w 742"/>
                <a:gd name="T47" fmla="*/ 0 h 435"/>
                <a:gd name="T48" fmla="*/ 707 w 742"/>
                <a:gd name="T49" fmla="*/ 52 h 435"/>
                <a:gd name="T50" fmla="*/ 720 w 742"/>
                <a:gd name="T51" fmla="*/ 47 h 435"/>
                <a:gd name="T52" fmla="*/ 737 w 742"/>
                <a:gd name="T53" fmla="*/ 65 h 435"/>
                <a:gd name="T54" fmla="*/ 720 w 742"/>
                <a:gd name="T55" fmla="*/ 82 h 435"/>
                <a:gd name="T56" fmla="*/ 702 w 742"/>
                <a:gd name="T57" fmla="*/ 65 h 435"/>
                <a:gd name="T58" fmla="*/ 707 w 742"/>
                <a:gd name="T59" fmla="*/ 5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2" h="435">
                  <a:moveTo>
                    <a:pt x="106" y="0"/>
                  </a:moveTo>
                  <a:cubicBezTo>
                    <a:pt x="106" y="0"/>
                    <a:pt x="106" y="0"/>
                    <a:pt x="105" y="1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6"/>
                  </a:cubicBezTo>
                  <a:cubicBezTo>
                    <a:pt x="21" y="86"/>
                    <a:pt x="21" y="86"/>
                    <a:pt x="21" y="87"/>
                  </a:cubicBezTo>
                  <a:cubicBezTo>
                    <a:pt x="21" y="389"/>
                    <a:pt x="21" y="389"/>
                    <a:pt x="21" y="389"/>
                  </a:cubicBezTo>
                  <a:cubicBezTo>
                    <a:pt x="9" y="391"/>
                    <a:pt x="0" y="400"/>
                    <a:pt x="0" y="412"/>
                  </a:cubicBezTo>
                  <a:cubicBezTo>
                    <a:pt x="0" y="424"/>
                    <a:pt x="11" y="435"/>
                    <a:pt x="23" y="435"/>
                  </a:cubicBezTo>
                  <a:cubicBezTo>
                    <a:pt x="36" y="435"/>
                    <a:pt x="46" y="424"/>
                    <a:pt x="46" y="412"/>
                  </a:cubicBezTo>
                  <a:cubicBezTo>
                    <a:pt x="46" y="400"/>
                    <a:pt x="37" y="391"/>
                    <a:pt x="26" y="389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656" y="5"/>
                    <a:pt x="656" y="5"/>
                    <a:pt x="656" y="5"/>
                  </a:cubicBezTo>
                  <a:cubicBezTo>
                    <a:pt x="702" y="51"/>
                    <a:pt x="702" y="51"/>
                    <a:pt x="702" y="51"/>
                  </a:cubicBezTo>
                  <a:cubicBezTo>
                    <a:pt x="699" y="55"/>
                    <a:pt x="697" y="60"/>
                    <a:pt x="697" y="65"/>
                  </a:cubicBezTo>
                  <a:cubicBezTo>
                    <a:pt x="697" y="77"/>
                    <a:pt x="707" y="88"/>
                    <a:pt x="720" y="88"/>
                  </a:cubicBezTo>
                  <a:cubicBezTo>
                    <a:pt x="732" y="88"/>
                    <a:pt x="742" y="77"/>
                    <a:pt x="742" y="65"/>
                  </a:cubicBezTo>
                  <a:cubicBezTo>
                    <a:pt x="742" y="52"/>
                    <a:pt x="732" y="42"/>
                    <a:pt x="720" y="42"/>
                  </a:cubicBezTo>
                  <a:cubicBezTo>
                    <a:pt x="714" y="42"/>
                    <a:pt x="710" y="44"/>
                    <a:pt x="706" y="47"/>
                  </a:cubicBezTo>
                  <a:cubicBezTo>
                    <a:pt x="659" y="1"/>
                    <a:pt x="659" y="1"/>
                    <a:pt x="659" y="1"/>
                  </a:cubicBezTo>
                  <a:cubicBezTo>
                    <a:pt x="659" y="0"/>
                    <a:pt x="659" y="0"/>
                    <a:pt x="658" y="0"/>
                  </a:cubicBezTo>
                  <a:cubicBezTo>
                    <a:pt x="658" y="0"/>
                    <a:pt x="658" y="0"/>
                    <a:pt x="65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6" y="0"/>
                  </a:cubicBezTo>
                  <a:close/>
                  <a:moveTo>
                    <a:pt x="707" y="52"/>
                  </a:moveTo>
                  <a:cubicBezTo>
                    <a:pt x="711" y="49"/>
                    <a:pt x="715" y="47"/>
                    <a:pt x="720" y="47"/>
                  </a:cubicBezTo>
                  <a:cubicBezTo>
                    <a:pt x="729" y="47"/>
                    <a:pt x="737" y="55"/>
                    <a:pt x="737" y="65"/>
                  </a:cubicBezTo>
                  <a:cubicBezTo>
                    <a:pt x="737" y="75"/>
                    <a:pt x="729" y="82"/>
                    <a:pt x="720" y="82"/>
                  </a:cubicBezTo>
                  <a:cubicBezTo>
                    <a:pt x="710" y="82"/>
                    <a:pt x="702" y="75"/>
                    <a:pt x="702" y="65"/>
                  </a:cubicBezTo>
                  <a:cubicBezTo>
                    <a:pt x="702" y="60"/>
                    <a:pt x="704" y="56"/>
                    <a:pt x="7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2" name="Freeform 114"/>
            <p:cNvSpPr>
              <a:spLocks noEditPoints="1"/>
            </p:cNvSpPr>
            <p:nvPr/>
          </p:nvSpPr>
          <p:spPr bwMode="auto">
            <a:xfrm>
              <a:off x="2136" y="1237"/>
              <a:ext cx="241" cy="44"/>
            </a:xfrm>
            <a:custGeom>
              <a:avLst/>
              <a:gdLst>
                <a:gd name="T0" fmla="*/ 23 w 256"/>
                <a:gd name="T1" fmla="*/ 46 h 46"/>
                <a:gd name="T2" fmla="*/ 45 w 256"/>
                <a:gd name="T3" fmla="*/ 26 h 46"/>
                <a:gd name="T4" fmla="*/ 211 w 256"/>
                <a:gd name="T5" fmla="*/ 26 h 46"/>
                <a:gd name="T6" fmla="*/ 234 w 256"/>
                <a:gd name="T7" fmla="*/ 46 h 46"/>
                <a:gd name="T8" fmla="*/ 256 w 256"/>
                <a:gd name="T9" fmla="*/ 23 h 46"/>
                <a:gd name="T10" fmla="*/ 234 w 256"/>
                <a:gd name="T11" fmla="*/ 0 h 46"/>
                <a:gd name="T12" fmla="*/ 211 w 256"/>
                <a:gd name="T13" fmla="*/ 20 h 46"/>
                <a:gd name="T14" fmla="*/ 45 w 256"/>
                <a:gd name="T15" fmla="*/ 20 h 46"/>
                <a:gd name="T16" fmla="*/ 23 w 256"/>
                <a:gd name="T17" fmla="*/ 0 h 46"/>
                <a:gd name="T18" fmla="*/ 0 w 256"/>
                <a:gd name="T19" fmla="*/ 23 h 46"/>
                <a:gd name="T20" fmla="*/ 23 w 256"/>
                <a:gd name="T21" fmla="*/ 46 h 46"/>
                <a:gd name="T22" fmla="*/ 234 w 256"/>
                <a:gd name="T23" fmla="*/ 5 h 46"/>
                <a:gd name="T24" fmla="*/ 251 w 256"/>
                <a:gd name="T25" fmla="*/ 23 h 46"/>
                <a:gd name="T26" fmla="*/ 234 w 256"/>
                <a:gd name="T27" fmla="*/ 41 h 46"/>
                <a:gd name="T28" fmla="*/ 216 w 256"/>
                <a:gd name="T29" fmla="*/ 23 h 46"/>
                <a:gd name="T30" fmla="*/ 234 w 256"/>
                <a:gd name="T3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6" h="46">
                  <a:moveTo>
                    <a:pt x="23" y="46"/>
                  </a:moveTo>
                  <a:cubicBezTo>
                    <a:pt x="34" y="46"/>
                    <a:pt x="44" y="37"/>
                    <a:pt x="45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2" y="37"/>
                    <a:pt x="222" y="46"/>
                    <a:pt x="234" y="46"/>
                  </a:cubicBezTo>
                  <a:cubicBezTo>
                    <a:pt x="246" y="46"/>
                    <a:pt x="256" y="35"/>
                    <a:pt x="256" y="23"/>
                  </a:cubicBezTo>
                  <a:cubicBezTo>
                    <a:pt x="256" y="10"/>
                    <a:pt x="246" y="0"/>
                    <a:pt x="234" y="0"/>
                  </a:cubicBezTo>
                  <a:cubicBezTo>
                    <a:pt x="222" y="0"/>
                    <a:pt x="212" y="9"/>
                    <a:pt x="211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lose/>
                  <a:moveTo>
                    <a:pt x="234" y="5"/>
                  </a:moveTo>
                  <a:cubicBezTo>
                    <a:pt x="243" y="5"/>
                    <a:pt x="251" y="13"/>
                    <a:pt x="251" y="23"/>
                  </a:cubicBezTo>
                  <a:cubicBezTo>
                    <a:pt x="251" y="33"/>
                    <a:pt x="243" y="41"/>
                    <a:pt x="234" y="41"/>
                  </a:cubicBezTo>
                  <a:cubicBezTo>
                    <a:pt x="224" y="41"/>
                    <a:pt x="216" y="33"/>
                    <a:pt x="216" y="23"/>
                  </a:cubicBezTo>
                  <a:cubicBezTo>
                    <a:pt x="216" y="13"/>
                    <a:pt x="224" y="5"/>
                    <a:pt x="23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3" name="Freeform 115"/>
            <p:cNvSpPr>
              <a:spLocks noEditPoints="1"/>
            </p:cNvSpPr>
            <p:nvPr/>
          </p:nvSpPr>
          <p:spPr bwMode="auto">
            <a:xfrm>
              <a:off x="2089" y="1758"/>
              <a:ext cx="453" cy="362"/>
            </a:xfrm>
            <a:custGeom>
              <a:avLst/>
              <a:gdLst>
                <a:gd name="T0" fmla="*/ 51 w 479"/>
                <a:gd name="T1" fmla="*/ 25 h 383"/>
                <a:gd name="T2" fmla="*/ 26 w 479"/>
                <a:gd name="T3" fmla="*/ 0 h 383"/>
                <a:gd name="T4" fmla="*/ 0 w 479"/>
                <a:gd name="T5" fmla="*/ 25 h 383"/>
                <a:gd name="T6" fmla="*/ 21 w 479"/>
                <a:gd name="T7" fmla="*/ 50 h 383"/>
                <a:gd name="T8" fmla="*/ 21 w 479"/>
                <a:gd name="T9" fmla="*/ 248 h 383"/>
                <a:gd name="T10" fmla="*/ 21 w 479"/>
                <a:gd name="T11" fmla="*/ 250 h 383"/>
                <a:gd name="T12" fmla="*/ 22 w 479"/>
                <a:gd name="T13" fmla="*/ 251 h 383"/>
                <a:gd name="T14" fmla="*/ 132 w 479"/>
                <a:gd name="T15" fmla="*/ 362 h 383"/>
                <a:gd name="T16" fmla="*/ 134 w 479"/>
                <a:gd name="T17" fmla="*/ 363 h 383"/>
                <a:gd name="T18" fmla="*/ 136 w 479"/>
                <a:gd name="T19" fmla="*/ 363 h 383"/>
                <a:gd name="T20" fmla="*/ 429 w 479"/>
                <a:gd name="T21" fmla="*/ 363 h 383"/>
                <a:gd name="T22" fmla="*/ 454 w 479"/>
                <a:gd name="T23" fmla="*/ 383 h 383"/>
                <a:gd name="T24" fmla="*/ 479 w 479"/>
                <a:gd name="T25" fmla="*/ 358 h 383"/>
                <a:gd name="T26" fmla="*/ 454 w 479"/>
                <a:gd name="T27" fmla="*/ 333 h 383"/>
                <a:gd name="T28" fmla="*/ 429 w 479"/>
                <a:gd name="T29" fmla="*/ 353 h 383"/>
                <a:gd name="T30" fmla="*/ 138 w 479"/>
                <a:gd name="T31" fmla="*/ 353 h 383"/>
                <a:gd name="T32" fmla="*/ 31 w 479"/>
                <a:gd name="T33" fmla="*/ 246 h 383"/>
                <a:gd name="T34" fmla="*/ 31 w 479"/>
                <a:gd name="T35" fmla="*/ 50 h 383"/>
                <a:gd name="T36" fmla="*/ 51 w 479"/>
                <a:gd name="T37" fmla="*/ 25 h 383"/>
                <a:gd name="T38" fmla="*/ 26 w 479"/>
                <a:gd name="T39" fmla="*/ 40 h 383"/>
                <a:gd name="T40" fmla="*/ 10 w 479"/>
                <a:gd name="T41" fmla="*/ 25 h 383"/>
                <a:gd name="T42" fmla="*/ 26 w 479"/>
                <a:gd name="T43" fmla="*/ 10 h 383"/>
                <a:gd name="T44" fmla="*/ 41 w 479"/>
                <a:gd name="T45" fmla="*/ 25 h 383"/>
                <a:gd name="T46" fmla="*/ 26 w 479"/>
                <a:gd name="T47" fmla="*/ 4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9" h="383">
                  <a:moveTo>
                    <a:pt x="51" y="25"/>
                  </a:moveTo>
                  <a:cubicBezTo>
                    <a:pt x="51" y="11"/>
                    <a:pt x="39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7"/>
                    <a:pt x="9" y="47"/>
                    <a:pt x="21" y="50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1" y="248"/>
                    <a:pt x="21" y="249"/>
                    <a:pt x="21" y="250"/>
                  </a:cubicBezTo>
                  <a:cubicBezTo>
                    <a:pt x="21" y="250"/>
                    <a:pt x="22" y="251"/>
                    <a:pt x="22" y="251"/>
                  </a:cubicBezTo>
                  <a:cubicBezTo>
                    <a:pt x="132" y="362"/>
                    <a:pt x="132" y="362"/>
                    <a:pt x="132" y="362"/>
                  </a:cubicBezTo>
                  <a:cubicBezTo>
                    <a:pt x="133" y="362"/>
                    <a:pt x="133" y="362"/>
                    <a:pt x="134" y="363"/>
                  </a:cubicBezTo>
                  <a:cubicBezTo>
                    <a:pt x="134" y="363"/>
                    <a:pt x="135" y="363"/>
                    <a:pt x="136" y="363"/>
                  </a:cubicBezTo>
                  <a:cubicBezTo>
                    <a:pt x="429" y="363"/>
                    <a:pt x="429" y="363"/>
                    <a:pt x="429" y="363"/>
                  </a:cubicBezTo>
                  <a:cubicBezTo>
                    <a:pt x="431" y="375"/>
                    <a:pt x="441" y="383"/>
                    <a:pt x="454" y="383"/>
                  </a:cubicBezTo>
                  <a:cubicBezTo>
                    <a:pt x="467" y="383"/>
                    <a:pt x="479" y="372"/>
                    <a:pt x="479" y="358"/>
                  </a:cubicBezTo>
                  <a:cubicBezTo>
                    <a:pt x="479" y="344"/>
                    <a:pt x="467" y="333"/>
                    <a:pt x="454" y="333"/>
                  </a:cubicBezTo>
                  <a:cubicBezTo>
                    <a:pt x="441" y="333"/>
                    <a:pt x="431" y="341"/>
                    <a:pt x="429" y="353"/>
                  </a:cubicBezTo>
                  <a:cubicBezTo>
                    <a:pt x="138" y="353"/>
                    <a:pt x="138" y="353"/>
                    <a:pt x="138" y="353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42" y="47"/>
                    <a:pt x="51" y="37"/>
                    <a:pt x="51" y="25"/>
                  </a:cubicBezTo>
                  <a:close/>
                  <a:moveTo>
                    <a:pt x="26" y="40"/>
                  </a:moveTo>
                  <a:cubicBezTo>
                    <a:pt x="17" y="40"/>
                    <a:pt x="10" y="34"/>
                    <a:pt x="10" y="25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4" y="10"/>
                    <a:pt x="41" y="17"/>
                    <a:pt x="41" y="25"/>
                  </a:cubicBezTo>
                  <a:cubicBezTo>
                    <a:pt x="41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4" name="Freeform 116"/>
            <p:cNvSpPr>
              <a:spLocks noEditPoints="1"/>
            </p:cNvSpPr>
            <p:nvPr/>
          </p:nvSpPr>
          <p:spPr bwMode="auto">
            <a:xfrm>
              <a:off x="2092" y="1381"/>
              <a:ext cx="582" cy="319"/>
            </a:xfrm>
            <a:custGeom>
              <a:avLst/>
              <a:gdLst>
                <a:gd name="T0" fmla="*/ 591 w 616"/>
                <a:gd name="T1" fmla="*/ 45 h 338"/>
                <a:gd name="T2" fmla="*/ 591 w 616"/>
                <a:gd name="T3" fmla="*/ 78 h 338"/>
                <a:gd name="T4" fmla="*/ 99 w 616"/>
                <a:gd name="T5" fmla="*/ 78 h 338"/>
                <a:gd name="T6" fmla="*/ 98 w 616"/>
                <a:gd name="T7" fmla="*/ 78 h 338"/>
                <a:gd name="T8" fmla="*/ 97 w 616"/>
                <a:gd name="T9" fmla="*/ 78 h 338"/>
                <a:gd name="T10" fmla="*/ 21 w 616"/>
                <a:gd name="T11" fmla="*/ 155 h 338"/>
                <a:gd name="T12" fmla="*/ 20 w 616"/>
                <a:gd name="T13" fmla="*/ 156 h 338"/>
                <a:gd name="T14" fmla="*/ 20 w 616"/>
                <a:gd name="T15" fmla="*/ 157 h 338"/>
                <a:gd name="T16" fmla="*/ 20 w 616"/>
                <a:gd name="T17" fmla="*/ 293 h 338"/>
                <a:gd name="T18" fmla="*/ 0 w 616"/>
                <a:gd name="T19" fmla="*/ 315 h 338"/>
                <a:gd name="T20" fmla="*/ 23 w 616"/>
                <a:gd name="T21" fmla="*/ 338 h 338"/>
                <a:gd name="T22" fmla="*/ 45 w 616"/>
                <a:gd name="T23" fmla="*/ 315 h 338"/>
                <a:gd name="T24" fmla="*/ 25 w 616"/>
                <a:gd name="T25" fmla="*/ 293 h 338"/>
                <a:gd name="T26" fmla="*/ 25 w 616"/>
                <a:gd name="T27" fmla="*/ 158 h 338"/>
                <a:gd name="T28" fmla="*/ 100 w 616"/>
                <a:gd name="T29" fmla="*/ 83 h 338"/>
                <a:gd name="T30" fmla="*/ 594 w 616"/>
                <a:gd name="T31" fmla="*/ 83 h 338"/>
                <a:gd name="T32" fmla="*/ 596 w 616"/>
                <a:gd name="T33" fmla="*/ 80 h 338"/>
                <a:gd name="T34" fmla="*/ 596 w 616"/>
                <a:gd name="T35" fmla="*/ 45 h 338"/>
                <a:gd name="T36" fmla="*/ 616 w 616"/>
                <a:gd name="T37" fmla="*/ 22 h 338"/>
                <a:gd name="T38" fmla="*/ 594 w 616"/>
                <a:gd name="T39" fmla="*/ 0 h 338"/>
                <a:gd name="T40" fmla="*/ 571 w 616"/>
                <a:gd name="T41" fmla="*/ 22 h 338"/>
                <a:gd name="T42" fmla="*/ 591 w 616"/>
                <a:gd name="T43" fmla="*/ 45 h 338"/>
                <a:gd name="T44" fmla="*/ 40 w 616"/>
                <a:gd name="T45" fmla="*/ 315 h 338"/>
                <a:gd name="T46" fmla="*/ 23 w 616"/>
                <a:gd name="T47" fmla="*/ 333 h 338"/>
                <a:gd name="T48" fmla="*/ 5 w 616"/>
                <a:gd name="T49" fmla="*/ 315 h 338"/>
                <a:gd name="T50" fmla="*/ 23 w 616"/>
                <a:gd name="T51" fmla="*/ 298 h 338"/>
                <a:gd name="T52" fmla="*/ 40 w 616"/>
                <a:gd name="T53" fmla="*/ 315 h 338"/>
                <a:gd name="T54" fmla="*/ 594 w 616"/>
                <a:gd name="T55" fmla="*/ 5 h 338"/>
                <a:gd name="T56" fmla="*/ 611 w 616"/>
                <a:gd name="T57" fmla="*/ 22 h 338"/>
                <a:gd name="T58" fmla="*/ 594 w 616"/>
                <a:gd name="T59" fmla="*/ 40 h 338"/>
                <a:gd name="T60" fmla="*/ 576 w 616"/>
                <a:gd name="T61" fmla="*/ 22 h 338"/>
                <a:gd name="T62" fmla="*/ 594 w 616"/>
                <a:gd name="T63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6" h="338">
                  <a:moveTo>
                    <a:pt x="591" y="45"/>
                  </a:moveTo>
                  <a:cubicBezTo>
                    <a:pt x="591" y="78"/>
                    <a:pt x="591" y="78"/>
                    <a:pt x="591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8"/>
                    <a:pt x="98" y="78"/>
                    <a:pt x="98" y="78"/>
                  </a:cubicBezTo>
                  <a:cubicBezTo>
                    <a:pt x="98" y="78"/>
                    <a:pt x="97" y="78"/>
                    <a:pt x="97" y="78"/>
                  </a:cubicBezTo>
                  <a:cubicBezTo>
                    <a:pt x="21" y="155"/>
                    <a:pt x="21" y="155"/>
                    <a:pt x="21" y="155"/>
                  </a:cubicBezTo>
                  <a:cubicBezTo>
                    <a:pt x="20" y="155"/>
                    <a:pt x="20" y="155"/>
                    <a:pt x="20" y="156"/>
                  </a:cubicBezTo>
                  <a:cubicBezTo>
                    <a:pt x="20" y="156"/>
                    <a:pt x="20" y="156"/>
                    <a:pt x="20" y="157"/>
                  </a:cubicBezTo>
                  <a:cubicBezTo>
                    <a:pt x="20" y="293"/>
                    <a:pt x="20" y="293"/>
                    <a:pt x="20" y="293"/>
                  </a:cubicBezTo>
                  <a:cubicBezTo>
                    <a:pt x="9" y="294"/>
                    <a:pt x="0" y="304"/>
                    <a:pt x="0" y="315"/>
                  </a:cubicBezTo>
                  <a:cubicBezTo>
                    <a:pt x="0" y="328"/>
                    <a:pt x="10" y="338"/>
                    <a:pt x="23" y="338"/>
                  </a:cubicBezTo>
                  <a:cubicBezTo>
                    <a:pt x="35" y="338"/>
                    <a:pt x="45" y="328"/>
                    <a:pt x="45" y="315"/>
                  </a:cubicBezTo>
                  <a:cubicBezTo>
                    <a:pt x="45" y="304"/>
                    <a:pt x="36" y="294"/>
                    <a:pt x="25" y="293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594" y="83"/>
                    <a:pt x="594" y="83"/>
                    <a:pt x="594" y="83"/>
                  </a:cubicBezTo>
                  <a:cubicBezTo>
                    <a:pt x="595" y="83"/>
                    <a:pt x="596" y="82"/>
                    <a:pt x="596" y="80"/>
                  </a:cubicBezTo>
                  <a:cubicBezTo>
                    <a:pt x="596" y="45"/>
                    <a:pt x="596" y="45"/>
                    <a:pt x="596" y="45"/>
                  </a:cubicBezTo>
                  <a:cubicBezTo>
                    <a:pt x="607" y="44"/>
                    <a:pt x="616" y="34"/>
                    <a:pt x="616" y="22"/>
                  </a:cubicBezTo>
                  <a:cubicBezTo>
                    <a:pt x="616" y="10"/>
                    <a:pt x="606" y="0"/>
                    <a:pt x="594" y="0"/>
                  </a:cubicBezTo>
                  <a:cubicBezTo>
                    <a:pt x="581" y="0"/>
                    <a:pt x="571" y="10"/>
                    <a:pt x="571" y="22"/>
                  </a:cubicBezTo>
                  <a:cubicBezTo>
                    <a:pt x="571" y="34"/>
                    <a:pt x="580" y="44"/>
                    <a:pt x="591" y="45"/>
                  </a:cubicBezTo>
                  <a:close/>
                  <a:moveTo>
                    <a:pt x="40" y="315"/>
                  </a:moveTo>
                  <a:cubicBezTo>
                    <a:pt x="40" y="325"/>
                    <a:pt x="32" y="333"/>
                    <a:pt x="23" y="333"/>
                  </a:cubicBezTo>
                  <a:cubicBezTo>
                    <a:pt x="13" y="333"/>
                    <a:pt x="5" y="325"/>
                    <a:pt x="5" y="315"/>
                  </a:cubicBezTo>
                  <a:cubicBezTo>
                    <a:pt x="5" y="306"/>
                    <a:pt x="13" y="298"/>
                    <a:pt x="23" y="298"/>
                  </a:cubicBezTo>
                  <a:cubicBezTo>
                    <a:pt x="32" y="298"/>
                    <a:pt x="40" y="306"/>
                    <a:pt x="40" y="315"/>
                  </a:cubicBezTo>
                  <a:close/>
                  <a:moveTo>
                    <a:pt x="594" y="5"/>
                  </a:moveTo>
                  <a:cubicBezTo>
                    <a:pt x="603" y="5"/>
                    <a:pt x="611" y="13"/>
                    <a:pt x="611" y="22"/>
                  </a:cubicBezTo>
                  <a:cubicBezTo>
                    <a:pt x="611" y="32"/>
                    <a:pt x="603" y="40"/>
                    <a:pt x="594" y="40"/>
                  </a:cubicBezTo>
                  <a:cubicBezTo>
                    <a:pt x="584" y="40"/>
                    <a:pt x="576" y="32"/>
                    <a:pt x="576" y="22"/>
                  </a:cubicBezTo>
                  <a:cubicBezTo>
                    <a:pt x="576" y="13"/>
                    <a:pt x="584" y="5"/>
                    <a:pt x="59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5" name="Freeform 117"/>
            <p:cNvSpPr>
              <a:spLocks noEditPoints="1"/>
            </p:cNvSpPr>
            <p:nvPr/>
          </p:nvSpPr>
          <p:spPr bwMode="auto">
            <a:xfrm>
              <a:off x="2042" y="2986"/>
              <a:ext cx="250" cy="650"/>
            </a:xfrm>
            <a:custGeom>
              <a:avLst/>
              <a:gdLst>
                <a:gd name="T0" fmla="*/ 243 w 264"/>
                <a:gd name="T1" fmla="*/ 639 h 689"/>
                <a:gd name="T2" fmla="*/ 243 w 264"/>
                <a:gd name="T3" fmla="*/ 365 h 689"/>
                <a:gd name="T4" fmla="*/ 243 w 264"/>
                <a:gd name="T5" fmla="*/ 363 h 689"/>
                <a:gd name="T6" fmla="*/ 242 w 264"/>
                <a:gd name="T7" fmla="*/ 361 h 689"/>
                <a:gd name="T8" fmla="*/ 30 w 264"/>
                <a:gd name="T9" fmla="*/ 149 h 689"/>
                <a:gd name="T10" fmla="*/ 30 w 264"/>
                <a:gd name="T11" fmla="*/ 50 h 689"/>
                <a:gd name="T12" fmla="*/ 50 w 264"/>
                <a:gd name="T13" fmla="*/ 25 h 689"/>
                <a:gd name="T14" fmla="*/ 25 w 264"/>
                <a:gd name="T15" fmla="*/ 0 h 689"/>
                <a:gd name="T16" fmla="*/ 0 w 264"/>
                <a:gd name="T17" fmla="*/ 25 h 689"/>
                <a:gd name="T18" fmla="*/ 20 w 264"/>
                <a:gd name="T19" fmla="*/ 50 h 689"/>
                <a:gd name="T20" fmla="*/ 20 w 264"/>
                <a:gd name="T21" fmla="*/ 152 h 689"/>
                <a:gd name="T22" fmla="*/ 20 w 264"/>
                <a:gd name="T23" fmla="*/ 153 h 689"/>
                <a:gd name="T24" fmla="*/ 22 w 264"/>
                <a:gd name="T25" fmla="*/ 155 h 689"/>
                <a:gd name="T26" fmla="*/ 233 w 264"/>
                <a:gd name="T27" fmla="*/ 367 h 689"/>
                <a:gd name="T28" fmla="*/ 233 w 264"/>
                <a:gd name="T29" fmla="*/ 639 h 689"/>
                <a:gd name="T30" fmla="*/ 213 w 264"/>
                <a:gd name="T31" fmla="*/ 664 h 689"/>
                <a:gd name="T32" fmla="*/ 238 w 264"/>
                <a:gd name="T33" fmla="*/ 689 h 689"/>
                <a:gd name="T34" fmla="*/ 264 w 264"/>
                <a:gd name="T35" fmla="*/ 664 h 689"/>
                <a:gd name="T36" fmla="*/ 243 w 264"/>
                <a:gd name="T37" fmla="*/ 639 h 689"/>
                <a:gd name="T38" fmla="*/ 10 w 264"/>
                <a:gd name="T39" fmla="*/ 25 h 689"/>
                <a:gd name="T40" fmla="*/ 25 w 264"/>
                <a:gd name="T41" fmla="*/ 10 h 689"/>
                <a:gd name="T42" fmla="*/ 40 w 264"/>
                <a:gd name="T43" fmla="*/ 25 h 689"/>
                <a:gd name="T44" fmla="*/ 25 w 264"/>
                <a:gd name="T45" fmla="*/ 41 h 689"/>
                <a:gd name="T46" fmla="*/ 10 w 264"/>
                <a:gd name="T47" fmla="*/ 25 h 689"/>
                <a:gd name="T48" fmla="*/ 238 w 264"/>
                <a:gd name="T49" fmla="*/ 679 h 689"/>
                <a:gd name="T50" fmla="*/ 223 w 264"/>
                <a:gd name="T51" fmla="*/ 664 h 689"/>
                <a:gd name="T52" fmla="*/ 238 w 264"/>
                <a:gd name="T53" fmla="*/ 649 h 689"/>
                <a:gd name="T54" fmla="*/ 254 w 264"/>
                <a:gd name="T55" fmla="*/ 664 h 689"/>
                <a:gd name="T56" fmla="*/ 238 w 264"/>
                <a:gd name="T57" fmla="*/ 67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4" h="689">
                  <a:moveTo>
                    <a:pt x="243" y="639"/>
                  </a:moveTo>
                  <a:cubicBezTo>
                    <a:pt x="243" y="365"/>
                    <a:pt x="243" y="365"/>
                    <a:pt x="243" y="365"/>
                  </a:cubicBezTo>
                  <a:cubicBezTo>
                    <a:pt x="243" y="364"/>
                    <a:pt x="243" y="364"/>
                    <a:pt x="243" y="363"/>
                  </a:cubicBezTo>
                  <a:cubicBezTo>
                    <a:pt x="243" y="362"/>
                    <a:pt x="242" y="362"/>
                    <a:pt x="242" y="361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42" y="48"/>
                    <a:pt x="50" y="38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ubicBezTo>
                    <a:pt x="11" y="0"/>
                    <a:pt x="0" y="12"/>
                    <a:pt x="0" y="25"/>
                  </a:cubicBezTo>
                  <a:cubicBezTo>
                    <a:pt x="0" y="38"/>
                    <a:pt x="9" y="48"/>
                    <a:pt x="20" y="50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0" y="152"/>
                    <a:pt x="20" y="153"/>
                    <a:pt x="20" y="153"/>
                  </a:cubicBezTo>
                  <a:cubicBezTo>
                    <a:pt x="21" y="154"/>
                    <a:pt x="21" y="155"/>
                    <a:pt x="22" y="155"/>
                  </a:cubicBezTo>
                  <a:cubicBezTo>
                    <a:pt x="233" y="367"/>
                    <a:pt x="233" y="367"/>
                    <a:pt x="233" y="367"/>
                  </a:cubicBezTo>
                  <a:cubicBezTo>
                    <a:pt x="233" y="639"/>
                    <a:pt x="233" y="639"/>
                    <a:pt x="233" y="639"/>
                  </a:cubicBezTo>
                  <a:cubicBezTo>
                    <a:pt x="222" y="642"/>
                    <a:pt x="213" y="652"/>
                    <a:pt x="213" y="664"/>
                  </a:cubicBezTo>
                  <a:cubicBezTo>
                    <a:pt x="213" y="678"/>
                    <a:pt x="225" y="689"/>
                    <a:pt x="238" y="689"/>
                  </a:cubicBezTo>
                  <a:cubicBezTo>
                    <a:pt x="252" y="689"/>
                    <a:pt x="264" y="678"/>
                    <a:pt x="264" y="664"/>
                  </a:cubicBezTo>
                  <a:cubicBezTo>
                    <a:pt x="264" y="652"/>
                    <a:pt x="255" y="642"/>
                    <a:pt x="243" y="639"/>
                  </a:cubicBezTo>
                  <a:close/>
                  <a:moveTo>
                    <a:pt x="10" y="25"/>
                  </a:moveTo>
                  <a:cubicBezTo>
                    <a:pt x="10" y="17"/>
                    <a:pt x="17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34"/>
                    <a:pt x="33" y="41"/>
                    <a:pt x="25" y="41"/>
                  </a:cubicBezTo>
                  <a:cubicBezTo>
                    <a:pt x="17" y="41"/>
                    <a:pt x="10" y="34"/>
                    <a:pt x="10" y="25"/>
                  </a:cubicBezTo>
                  <a:close/>
                  <a:moveTo>
                    <a:pt x="238" y="679"/>
                  </a:moveTo>
                  <a:cubicBezTo>
                    <a:pt x="230" y="679"/>
                    <a:pt x="223" y="672"/>
                    <a:pt x="223" y="664"/>
                  </a:cubicBezTo>
                  <a:cubicBezTo>
                    <a:pt x="223" y="655"/>
                    <a:pt x="230" y="649"/>
                    <a:pt x="238" y="649"/>
                  </a:cubicBezTo>
                  <a:cubicBezTo>
                    <a:pt x="247" y="649"/>
                    <a:pt x="254" y="655"/>
                    <a:pt x="254" y="664"/>
                  </a:cubicBezTo>
                  <a:cubicBezTo>
                    <a:pt x="254" y="672"/>
                    <a:pt x="247" y="679"/>
                    <a:pt x="238" y="6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6" name="Freeform 118"/>
            <p:cNvSpPr>
              <a:spLocks noEditPoints="1"/>
            </p:cNvSpPr>
            <p:nvPr/>
          </p:nvSpPr>
          <p:spPr bwMode="auto">
            <a:xfrm>
              <a:off x="2001" y="1758"/>
              <a:ext cx="387" cy="1104"/>
            </a:xfrm>
            <a:custGeom>
              <a:avLst/>
              <a:gdLst>
                <a:gd name="T0" fmla="*/ 410 w 410"/>
                <a:gd name="T1" fmla="*/ 1028 h 1169"/>
                <a:gd name="T2" fmla="*/ 410 w 410"/>
                <a:gd name="T3" fmla="*/ 1027 h 1169"/>
                <a:gd name="T4" fmla="*/ 410 w 410"/>
                <a:gd name="T5" fmla="*/ 727 h 1169"/>
                <a:gd name="T6" fmla="*/ 410 w 410"/>
                <a:gd name="T7" fmla="*/ 726 h 1169"/>
                <a:gd name="T8" fmla="*/ 409 w 410"/>
                <a:gd name="T9" fmla="*/ 724 h 1169"/>
                <a:gd name="T10" fmla="*/ 30 w 410"/>
                <a:gd name="T11" fmla="*/ 345 h 1169"/>
                <a:gd name="T12" fmla="*/ 30 w 410"/>
                <a:gd name="T13" fmla="*/ 50 h 1169"/>
                <a:gd name="T14" fmla="*/ 50 w 410"/>
                <a:gd name="T15" fmla="*/ 25 h 1169"/>
                <a:gd name="T16" fmla="*/ 25 w 410"/>
                <a:gd name="T17" fmla="*/ 0 h 1169"/>
                <a:gd name="T18" fmla="*/ 0 w 410"/>
                <a:gd name="T19" fmla="*/ 25 h 1169"/>
                <a:gd name="T20" fmla="*/ 20 w 410"/>
                <a:gd name="T21" fmla="*/ 50 h 1169"/>
                <a:gd name="T22" fmla="*/ 20 w 410"/>
                <a:gd name="T23" fmla="*/ 347 h 1169"/>
                <a:gd name="T24" fmla="*/ 20 w 410"/>
                <a:gd name="T25" fmla="*/ 349 h 1169"/>
                <a:gd name="T26" fmla="*/ 21 w 410"/>
                <a:gd name="T27" fmla="*/ 351 h 1169"/>
                <a:gd name="T28" fmla="*/ 400 w 410"/>
                <a:gd name="T29" fmla="*/ 730 h 1169"/>
                <a:gd name="T30" fmla="*/ 400 w 410"/>
                <a:gd name="T31" fmla="*/ 1024 h 1169"/>
                <a:gd name="T32" fmla="*/ 302 w 410"/>
                <a:gd name="T33" fmla="*/ 1123 h 1169"/>
                <a:gd name="T34" fmla="*/ 288 w 410"/>
                <a:gd name="T35" fmla="*/ 1119 h 1169"/>
                <a:gd name="T36" fmla="*/ 263 w 410"/>
                <a:gd name="T37" fmla="*/ 1144 h 1169"/>
                <a:gd name="T38" fmla="*/ 288 w 410"/>
                <a:gd name="T39" fmla="*/ 1169 h 1169"/>
                <a:gd name="T40" fmla="*/ 313 w 410"/>
                <a:gd name="T41" fmla="*/ 1144 h 1169"/>
                <a:gd name="T42" fmla="*/ 309 w 410"/>
                <a:gd name="T43" fmla="*/ 1130 h 1169"/>
                <a:gd name="T44" fmla="*/ 409 w 410"/>
                <a:gd name="T45" fmla="*/ 1030 h 1169"/>
                <a:gd name="T46" fmla="*/ 410 w 410"/>
                <a:gd name="T47" fmla="*/ 1028 h 1169"/>
                <a:gd name="T48" fmla="*/ 10 w 410"/>
                <a:gd name="T49" fmla="*/ 25 h 1169"/>
                <a:gd name="T50" fmla="*/ 25 w 410"/>
                <a:gd name="T51" fmla="*/ 10 h 1169"/>
                <a:gd name="T52" fmla="*/ 40 w 410"/>
                <a:gd name="T53" fmla="*/ 25 h 1169"/>
                <a:gd name="T54" fmla="*/ 25 w 410"/>
                <a:gd name="T55" fmla="*/ 40 h 1169"/>
                <a:gd name="T56" fmla="*/ 10 w 410"/>
                <a:gd name="T57" fmla="*/ 25 h 1169"/>
                <a:gd name="T58" fmla="*/ 288 w 410"/>
                <a:gd name="T59" fmla="*/ 1159 h 1169"/>
                <a:gd name="T60" fmla="*/ 273 w 410"/>
                <a:gd name="T61" fmla="*/ 1144 h 1169"/>
                <a:gd name="T62" fmla="*/ 288 w 410"/>
                <a:gd name="T63" fmla="*/ 1129 h 1169"/>
                <a:gd name="T64" fmla="*/ 299 w 410"/>
                <a:gd name="T65" fmla="*/ 1133 h 1169"/>
                <a:gd name="T66" fmla="*/ 303 w 410"/>
                <a:gd name="T67" fmla="*/ 1144 h 1169"/>
                <a:gd name="T68" fmla="*/ 288 w 410"/>
                <a:gd name="T69" fmla="*/ 1159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0" h="1169">
                  <a:moveTo>
                    <a:pt x="410" y="1028"/>
                  </a:moveTo>
                  <a:cubicBezTo>
                    <a:pt x="410" y="1028"/>
                    <a:pt x="410" y="1027"/>
                    <a:pt x="410" y="1027"/>
                  </a:cubicBezTo>
                  <a:cubicBezTo>
                    <a:pt x="410" y="727"/>
                    <a:pt x="410" y="727"/>
                    <a:pt x="410" y="727"/>
                  </a:cubicBezTo>
                  <a:cubicBezTo>
                    <a:pt x="410" y="727"/>
                    <a:pt x="410" y="726"/>
                    <a:pt x="410" y="726"/>
                  </a:cubicBezTo>
                  <a:cubicBezTo>
                    <a:pt x="410" y="725"/>
                    <a:pt x="409" y="724"/>
                    <a:pt x="409" y="724"/>
                  </a:cubicBezTo>
                  <a:cubicBezTo>
                    <a:pt x="30" y="345"/>
                    <a:pt x="30" y="345"/>
                    <a:pt x="30" y="3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41" y="47"/>
                    <a:pt x="50" y="37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7"/>
                    <a:pt x="8" y="47"/>
                    <a:pt x="20" y="50"/>
                  </a:cubicBezTo>
                  <a:cubicBezTo>
                    <a:pt x="20" y="347"/>
                    <a:pt x="20" y="347"/>
                    <a:pt x="20" y="347"/>
                  </a:cubicBezTo>
                  <a:cubicBezTo>
                    <a:pt x="20" y="348"/>
                    <a:pt x="20" y="348"/>
                    <a:pt x="20" y="349"/>
                  </a:cubicBezTo>
                  <a:cubicBezTo>
                    <a:pt x="21" y="350"/>
                    <a:pt x="21" y="350"/>
                    <a:pt x="21" y="351"/>
                  </a:cubicBezTo>
                  <a:cubicBezTo>
                    <a:pt x="400" y="730"/>
                    <a:pt x="400" y="730"/>
                    <a:pt x="400" y="730"/>
                  </a:cubicBezTo>
                  <a:cubicBezTo>
                    <a:pt x="400" y="1024"/>
                    <a:pt x="400" y="1024"/>
                    <a:pt x="400" y="1024"/>
                  </a:cubicBezTo>
                  <a:cubicBezTo>
                    <a:pt x="302" y="1123"/>
                    <a:pt x="302" y="1123"/>
                    <a:pt x="302" y="1123"/>
                  </a:cubicBezTo>
                  <a:cubicBezTo>
                    <a:pt x="298" y="1120"/>
                    <a:pt x="293" y="1119"/>
                    <a:pt x="288" y="1119"/>
                  </a:cubicBezTo>
                  <a:cubicBezTo>
                    <a:pt x="274" y="1119"/>
                    <a:pt x="263" y="1130"/>
                    <a:pt x="263" y="1144"/>
                  </a:cubicBezTo>
                  <a:cubicBezTo>
                    <a:pt x="263" y="1158"/>
                    <a:pt x="274" y="1169"/>
                    <a:pt x="288" y="1169"/>
                  </a:cubicBezTo>
                  <a:cubicBezTo>
                    <a:pt x="302" y="1169"/>
                    <a:pt x="313" y="1158"/>
                    <a:pt x="313" y="1144"/>
                  </a:cubicBezTo>
                  <a:cubicBezTo>
                    <a:pt x="313" y="1139"/>
                    <a:pt x="312" y="1134"/>
                    <a:pt x="309" y="1130"/>
                  </a:cubicBezTo>
                  <a:cubicBezTo>
                    <a:pt x="409" y="1030"/>
                    <a:pt x="409" y="1030"/>
                    <a:pt x="409" y="1030"/>
                  </a:cubicBezTo>
                  <a:cubicBezTo>
                    <a:pt x="409" y="1030"/>
                    <a:pt x="410" y="1029"/>
                    <a:pt x="410" y="1028"/>
                  </a:cubicBezTo>
                  <a:close/>
                  <a:moveTo>
                    <a:pt x="10" y="25"/>
                  </a:moveTo>
                  <a:cubicBezTo>
                    <a:pt x="10" y="17"/>
                    <a:pt x="16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34"/>
                    <a:pt x="33" y="40"/>
                    <a:pt x="25" y="40"/>
                  </a:cubicBezTo>
                  <a:cubicBezTo>
                    <a:pt x="16" y="40"/>
                    <a:pt x="10" y="34"/>
                    <a:pt x="10" y="25"/>
                  </a:cubicBezTo>
                  <a:close/>
                  <a:moveTo>
                    <a:pt x="288" y="1159"/>
                  </a:moveTo>
                  <a:cubicBezTo>
                    <a:pt x="279" y="1159"/>
                    <a:pt x="273" y="1152"/>
                    <a:pt x="273" y="1144"/>
                  </a:cubicBezTo>
                  <a:cubicBezTo>
                    <a:pt x="273" y="1136"/>
                    <a:pt x="279" y="1129"/>
                    <a:pt x="288" y="1129"/>
                  </a:cubicBezTo>
                  <a:cubicBezTo>
                    <a:pt x="292" y="1129"/>
                    <a:pt x="296" y="1130"/>
                    <a:pt x="299" y="1133"/>
                  </a:cubicBezTo>
                  <a:cubicBezTo>
                    <a:pt x="301" y="1136"/>
                    <a:pt x="303" y="1140"/>
                    <a:pt x="303" y="1144"/>
                  </a:cubicBezTo>
                  <a:cubicBezTo>
                    <a:pt x="303" y="1152"/>
                    <a:pt x="296" y="1159"/>
                    <a:pt x="288" y="1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7" name="Freeform 119"/>
            <p:cNvSpPr>
              <a:spLocks noEditPoints="1"/>
            </p:cNvSpPr>
            <p:nvPr/>
          </p:nvSpPr>
          <p:spPr bwMode="auto">
            <a:xfrm>
              <a:off x="2001" y="1317"/>
              <a:ext cx="597" cy="386"/>
            </a:xfrm>
            <a:custGeom>
              <a:avLst/>
              <a:gdLst>
                <a:gd name="T0" fmla="*/ 0 w 633"/>
                <a:gd name="T1" fmla="*/ 382 h 408"/>
                <a:gd name="T2" fmla="*/ 25 w 633"/>
                <a:gd name="T3" fmla="*/ 408 h 408"/>
                <a:gd name="T4" fmla="*/ 50 w 633"/>
                <a:gd name="T5" fmla="*/ 382 h 408"/>
                <a:gd name="T6" fmla="*/ 30 w 633"/>
                <a:gd name="T7" fmla="*/ 358 h 408"/>
                <a:gd name="T8" fmla="*/ 30 w 633"/>
                <a:gd name="T9" fmla="*/ 149 h 408"/>
                <a:gd name="T10" fmla="*/ 149 w 633"/>
                <a:gd name="T11" fmla="*/ 30 h 408"/>
                <a:gd name="T12" fmla="*/ 583 w 633"/>
                <a:gd name="T13" fmla="*/ 30 h 408"/>
                <a:gd name="T14" fmla="*/ 608 w 633"/>
                <a:gd name="T15" fmla="*/ 50 h 408"/>
                <a:gd name="T16" fmla="*/ 633 w 633"/>
                <a:gd name="T17" fmla="*/ 25 h 408"/>
                <a:gd name="T18" fmla="*/ 608 w 633"/>
                <a:gd name="T19" fmla="*/ 0 h 408"/>
                <a:gd name="T20" fmla="*/ 583 w 633"/>
                <a:gd name="T21" fmla="*/ 20 h 408"/>
                <a:gd name="T22" fmla="*/ 147 w 633"/>
                <a:gd name="T23" fmla="*/ 20 h 408"/>
                <a:gd name="T24" fmla="*/ 146 w 633"/>
                <a:gd name="T25" fmla="*/ 20 h 408"/>
                <a:gd name="T26" fmla="*/ 145 w 633"/>
                <a:gd name="T27" fmla="*/ 20 h 408"/>
                <a:gd name="T28" fmla="*/ 143 w 633"/>
                <a:gd name="T29" fmla="*/ 22 h 408"/>
                <a:gd name="T30" fmla="*/ 21 w 633"/>
                <a:gd name="T31" fmla="*/ 143 h 408"/>
                <a:gd name="T32" fmla="*/ 20 w 633"/>
                <a:gd name="T33" fmla="*/ 145 h 408"/>
                <a:gd name="T34" fmla="*/ 20 w 633"/>
                <a:gd name="T35" fmla="*/ 147 h 408"/>
                <a:gd name="T36" fmla="*/ 20 w 633"/>
                <a:gd name="T37" fmla="*/ 358 h 408"/>
                <a:gd name="T38" fmla="*/ 0 w 633"/>
                <a:gd name="T39" fmla="*/ 382 h 408"/>
                <a:gd name="T40" fmla="*/ 608 w 633"/>
                <a:gd name="T41" fmla="*/ 10 h 408"/>
                <a:gd name="T42" fmla="*/ 623 w 633"/>
                <a:gd name="T43" fmla="*/ 25 h 408"/>
                <a:gd name="T44" fmla="*/ 608 w 633"/>
                <a:gd name="T45" fmla="*/ 40 h 408"/>
                <a:gd name="T46" fmla="*/ 593 w 633"/>
                <a:gd name="T47" fmla="*/ 25 h 408"/>
                <a:gd name="T48" fmla="*/ 608 w 633"/>
                <a:gd name="T49" fmla="*/ 10 h 408"/>
                <a:gd name="T50" fmla="*/ 25 w 633"/>
                <a:gd name="T51" fmla="*/ 367 h 408"/>
                <a:gd name="T52" fmla="*/ 40 w 633"/>
                <a:gd name="T53" fmla="*/ 382 h 408"/>
                <a:gd name="T54" fmla="*/ 25 w 633"/>
                <a:gd name="T55" fmla="*/ 398 h 408"/>
                <a:gd name="T56" fmla="*/ 10 w 633"/>
                <a:gd name="T57" fmla="*/ 382 h 408"/>
                <a:gd name="T58" fmla="*/ 25 w 633"/>
                <a:gd name="T59" fmla="*/ 36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3" h="408">
                  <a:moveTo>
                    <a:pt x="0" y="382"/>
                  </a:moveTo>
                  <a:cubicBezTo>
                    <a:pt x="0" y="396"/>
                    <a:pt x="11" y="408"/>
                    <a:pt x="25" y="408"/>
                  </a:cubicBezTo>
                  <a:cubicBezTo>
                    <a:pt x="39" y="408"/>
                    <a:pt x="50" y="396"/>
                    <a:pt x="50" y="382"/>
                  </a:cubicBezTo>
                  <a:cubicBezTo>
                    <a:pt x="50" y="370"/>
                    <a:pt x="41" y="360"/>
                    <a:pt x="30" y="358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583" y="30"/>
                    <a:pt x="583" y="30"/>
                    <a:pt x="583" y="30"/>
                  </a:cubicBezTo>
                  <a:cubicBezTo>
                    <a:pt x="585" y="42"/>
                    <a:pt x="596" y="50"/>
                    <a:pt x="608" y="50"/>
                  </a:cubicBezTo>
                  <a:cubicBezTo>
                    <a:pt x="622" y="50"/>
                    <a:pt x="633" y="39"/>
                    <a:pt x="633" y="25"/>
                  </a:cubicBezTo>
                  <a:cubicBezTo>
                    <a:pt x="633" y="11"/>
                    <a:pt x="622" y="0"/>
                    <a:pt x="608" y="0"/>
                  </a:cubicBezTo>
                  <a:cubicBezTo>
                    <a:pt x="596" y="0"/>
                    <a:pt x="585" y="9"/>
                    <a:pt x="583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0"/>
                    <a:pt x="145" y="20"/>
                    <a:pt x="145" y="20"/>
                  </a:cubicBezTo>
                  <a:cubicBezTo>
                    <a:pt x="144" y="21"/>
                    <a:pt x="143" y="21"/>
                    <a:pt x="143" y="22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1" y="144"/>
                    <a:pt x="21" y="144"/>
                    <a:pt x="20" y="145"/>
                  </a:cubicBezTo>
                  <a:cubicBezTo>
                    <a:pt x="20" y="145"/>
                    <a:pt x="20" y="146"/>
                    <a:pt x="20" y="147"/>
                  </a:cubicBezTo>
                  <a:cubicBezTo>
                    <a:pt x="20" y="358"/>
                    <a:pt x="20" y="358"/>
                    <a:pt x="20" y="358"/>
                  </a:cubicBezTo>
                  <a:cubicBezTo>
                    <a:pt x="8" y="360"/>
                    <a:pt x="0" y="370"/>
                    <a:pt x="0" y="382"/>
                  </a:cubicBezTo>
                  <a:close/>
                  <a:moveTo>
                    <a:pt x="608" y="10"/>
                  </a:moveTo>
                  <a:cubicBezTo>
                    <a:pt x="616" y="10"/>
                    <a:pt x="623" y="17"/>
                    <a:pt x="623" y="25"/>
                  </a:cubicBezTo>
                  <a:cubicBezTo>
                    <a:pt x="623" y="33"/>
                    <a:pt x="616" y="40"/>
                    <a:pt x="608" y="40"/>
                  </a:cubicBezTo>
                  <a:cubicBezTo>
                    <a:pt x="599" y="40"/>
                    <a:pt x="593" y="33"/>
                    <a:pt x="593" y="25"/>
                  </a:cubicBezTo>
                  <a:cubicBezTo>
                    <a:pt x="593" y="17"/>
                    <a:pt x="599" y="10"/>
                    <a:pt x="608" y="10"/>
                  </a:cubicBezTo>
                  <a:close/>
                  <a:moveTo>
                    <a:pt x="25" y="367"/>
                  </a:moveTo>
                  <a:cubicBezTo>
                    <a:pt x="33" y="367"/>
                    <a:pt x="40" y="374"/>
                    <a:pt x="40" y="382"/>
                  </a:cubicBezTo>
                  <a:cubicBezTo>
                    <a:pt x="40" y="391"/>
                    <a:pt x="33" y="398"/>
                    <a:pt x="25" y="398"/>
                  </a:cubicBezTo>
                  <a:cubicBezTo>
                    <a:pt x="16" y="398"/>
                    <a:pt x="10" y="391"/>
                    <a:pt x="10" y="382"/>
                  </a:cubicBezTo>
                  <a:cubicBezTo>
                    <a:pt x="10" y="374"/>
                    <a:pt x="16" y="367"/>
                    <a:pt x="25" y="3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8" name="Freeform 120"/>
            <p:cNvSpPr>
              <a:spLocks noEditPoints="1"/>
            </p:cNvSpPr>
            <p:nvPr/>
          </p:nvSpPr>
          <p:spPr bwMode="auto">
            <a:xfrm>
              <a:off x="1932" y="2903"/>
              <a:ext cx="405" cy="634"/>
            </a:xfrm>
            <a:custGeom>
              <a:avLst/>
              <a:gdLst>
                <a:gd name="T0" fmla="*/ 383 w 429"/>
                <a:gd name="T1" fmla="*/ 649 h 672"/>
                <a:gd name="T2" fmla="*/ 406 w 429"/>
                <a:gd name="T3" fmla="*/ 672 h 672"/>
                <a:gd name="T4" fmla="*/ 429 w 429"/>
                <a:gd name="T5" fmla="*/ 649 h 672"/>
                <a:gd name="T6" fmla="*/ 409 w 429"/>
                <a:gd name="T7" fmla="*/ 627 h 672"/>
                <a:gd name="T8" fmla="*/ 409 w 429"/>
                <a:gd name="T9" fmla="*/ 360 h 672"/>
                <a:gd name="T10" fmla="*/ 409 w 429"/>
                <a:gd name="T11" fmla="*/ 359 h 672"/>
                <a:gd name="T12" fmla="*/ 408 w 429"/>
                <a:gd name="T13" fmla="*/ 358 h 672"/>
                <a:gd name="T14" fmla="*/ 257 w 429"/>
                <a:gd name="T15" fmla="*/ 207 h 672"/>
                <a:gd name="T16" fmla="*/ 257 w 429"/>
                <a:gd name="T17" fmla="*/ 3 h 672"/>
                <a:gd name="T18" fmla="*/ 254 w 429"/>
                <a:gd name="T19" fmla="*/ 0 h 672"/>
                <a:gd name="T20" fmla="*/ 82 w 429"/>
                <a:gd name="T21" fmla="*/ 0 h 672"/>
                <a:gd name="T22" fmla="*/ 81 w 429"/>
                <a:gd name="T23" fmla="*/ 1 h 672"/>
                <a:gd name="T24" fmla="*/ 80 w 429"/>
                <a:gd name="T25" fmla="*/ 1 h 672"/>
                <a:gd name="T26" fmla="*/ 21 w 429"/>
                <a:gd name="T27" fmla="*/ 60 h 672"/>
                <a:gd name="T28" fmla="*/ 21 w 429"/>
                <a:gd name="T29" fmla="*/ 61 h 672"/>
                <a:gd name="T30" fmla="*/ 20 w 429"/>
                <a:gd name="T31" fmla="*/ 62 h 672"/>
                <a:gd name="T32" fmla="*/ 20 w 429"/>
                <a:gd name="T33" fmla="*/ 192 h 672"/>
                <a:gd name="T34" fmla="*/ 0 w 429"/>
                <a:gd name="T35" fmla="*/ 215 h 672"/>
                <a:gd name="T36" fmla="*/ 23 w 429"/>
                <a:gd name="T37" fmla="*/ 237 h 672"/>
                <a:gd name="T38" fmla="*/ 46 w 429"/>
                <a:gd name="T39" fmla="*/ 215 h 672"/>
                <a:gd name="T40" fmla="*/ 26 w 429"/>
                <a:gd name="T41" fmla="*/ 192 h 672"/>
                <a:gd name="T42" fmla="*/ 26 w 429"/>
                <a:gd name="T43" fmla="*/ 63 h 672"/>
                <a:gd name="T44" fmla="*/ 83 w 429"/>
                <a:gd name="T45" fmla="*/ 6 h 672"/>
                <a:gd name="T46" fmla="*/ 252 w 429"/>
                <a:gd name="T47" fmla="*/ 6 h 672"/>
                <a:gd name="T48" fmla="*/ 252 w 429"/>
                <a:gd name="T49" fmla="*/ 208 h 672"/>
                <a:gd name="T50" fmla="*/ 252 w 429"/>
                <a:gd name="T51" fmla="*/ 209 h 672"/>
                <a:gd name="T52" fmla="*/ 252 w 429"/>
                <a:gd name="T53" fmla="*/ 210 h 672"/>
                <a:gd name="T54" fmla="*/ 404 w 429"/>
                <a:gd name="T55" fmla="*/ 361 h 672"/>
                <a:gd name="T56" fmla="*/ 404 w 429"/>
                <a:gd name="T57" fmla="*/ 627 h 672"/>
                <a:gd name="T58" fmla="*/ 383 w 429"/>
                <a:gd name="T59" fmla="*/ 649 h 672"/>
                <a:gd name="T60" fmla="*/ 406 w 429"/>
                <a:gd name="T61" fmla="*/ 632 h 672"/>
                <a:gd name="T62" fmla="*/ 424 w 429"/>
                <a:gd name="T63" fmla="*/ 649 h 672"/>
                <a:gd name="T64" fmla="*/ 406 w 429"/>
                <a:gd name="T65" fmla="*/ 667 h 672"/>
                <a:gd name="T66" fmla="*/ 389 w 429"/>
                <a:gd name="T67" fmla="*/ 649 h 672"/>
                <a:gd name="T68" fmla="*/ 406 w 429"/>
                <a:gd name="T69" fmla="*/ 63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9" h="672">
                  <a:moveTo>
                    <a:pt x="383" y="649"/>
                  </a:moveTo>
                  <a:cubicBezTo>
                    <a:pt x="383" y="662"/>
                    <a:pt x="394" y="672"/>
                    <a:pt x="406" y="672"/>
                  </a:cubicBezTo>
                  <a:cubicBezTo>
                    <a:pt x="419" y="672"/>
                    <a:pt x="429" y="662"/>
                    <a:pt x="429" y="649"/>
                  </a:cubicBezTo>
                  <a:cubicBezTo>
                    <a:pt x="429" y="638"/>
                    <a:pt x="420" y="628"/>
                    <a:pt x="409" y="627"/>
                  </a:cubicBezTo>
                  <a:cubicBezTo>
                    <a:pt x="409" y="360"/>
                    <a:pt x="409" y="360"/>
                    <a:pt x="409" y="360"/>
                  </a:cubicBezTo>
                  <a:cubicBezTo>
                    <a:pt x="409" y="360"/>
                    <a:pt x="409" y="359"/>
                    <a:pt x="409" y="359"/>
                  </a:cubicBezTo>
                  <a:cubicBezTo>
                    <a:pt x="409" y="359"/>
                    <a:pt x="408" y="358"/>
                    <a:pt x="408" y="358"/>
                  </a:cubicBezTo>
                  <a:cubicBezTo>
                    <a:pt x="257" y="207"/>
                    <a:pt x="257" y="207"/>
                    <a:pt x="257" y="207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7" y="2"/>
                    <a:pt x="256" y="0"/>
                    <a:pt x="25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1" y="0"/>
                    <a:pt x="81" y="0"/>
                    <a:pt x="81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0" y="61"/>
                    <a:pt x="20" y="61"/>
                    <a:pt x="20" y="62"/>
                  </a:cubicBezTo>
                  <a:cubicBezTo>
                    <a:pt x="20" y="192"/>
                    <a:pt x="20" y="192"/>
                    <a:pt x="20" y="192"/>
                  </a:cubicBezTo>
                  <a:cubicBezTo>
                    <a:pt x="9" y="193"/>
                    <a:pt x="0" y="203"/>
                    <a:pt x="0" y="215"/>
                  </a:cubicBezTo>
                  <a:cubicBezTo>
                    <a:pt x="0" y="227"/>
                    <a:pt x="10" y="237"/>
                    <a:pt x="23" y="237"/>
                  </a:cubicBezTo>
                  <a:cubicBezTo>
                    <a:pt x="36" y="237"/>
                    <a:pt x="46" y="227"/>
                    <a:pt x="46" y="215"/>
                  </a:cubicBezTo>
                  <a:cubicBezTo>
                    <a:pt x="46" y="203"/>
                    <a:pt x="37" y="193"/>
                    <a:pt x="26" y="192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2" y="208"/>
                    <a:pt x="252" y="208"/>
                    <a:pt x="252" y="209"/>
                  </a:cubicBezTo>
                  <a:cubicBezTo>
                    <a:pt x="252" y="209"/>
                    <a:pt x="252" y="209"/>
                    <a:pt x="252" y="210"/>
                  </a:cubicBezTo>
                  <a:cubicBezTo>
                    <a:pt x="404" y="361"/>
                    <a:pt x="404" y="361"/>
                    <a:pt x="404" y="361"/>
                  </a:cubicBezTo>
                  <a:cubicBezTo>
                    <a:pt x="404" y="627"/>
                    <a:pt x="404" y="627"/>
                    <a:pt x="404" y="627"/>
                  </a:cubicBezTo>
                  <a:cubicBezTo>
                    <a:pt x="392" y="628"/>
                    <a:pt x="383" y="638"/>
                    <a:pt x="383" y="649"/>
                  </a:cubicBezTo>
                  <a:close/>
                  <a:moveTo>
                    <a:pt x="406" y="632"/>
                  </a:moveTo>
                  <a:cubicBezTo>
                    <a:pt x="416" y="632"/>
                    <a:pt x="424" y="640"/>
                    <a:pt x="424" y="649"/>
                  </a:cubicBezTo>
                  <a:cubicBezTo>
                    <a:pt x="424" y="659"/>
                    <a:pt x="416" y="667"/>
                    <a:pt x="406" y="667"/>
                  </a:cubicBezTo>
                  <a:cubicBezTo>
                    <a:pt x="397" y="667"/>
                    <a:pt x="389" y="659"/>
                    <a:pt x="389" y="649"/>
                  </a:cubicBezTo>
                  <a:cubicBezTo>
                    <a:pt x="389" y="640"/>
                    <a:pt x="397" y="632"/>
                    <a:pt x="406" y="6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29" name="Freeform 121"/>
            <p:cNvSpPr>
              <a:spLocks/>
            </p:cNvSpPr>
            <p:nvPr/>
          </p:nvSpPr>
          <p:spPr bwMode="auto">
            <a:xfrm>
              <a:off x="1715" y="2294"/>
              <a:ext cx="221" cy="496"/>
            </a:xfrm>
            <a:custGeom>
              <a:avLst/>
              <a:gdLst>
                <a:gd name="T0" fmla="*/ 184 w 234"/>
                <a:gd name="T1" fmla="*/ 501 h 526"/>
                <a:gd name="T2" fmla="*/ 209 w 234"/>
                <a:gd name="T3" fmla="*/ 526 h 526"/>
                <a:gd name="T4" fmla="*/ 234 w 234"/>
                <a:gd name="T5" fmla="*/ 501 h 526"/>
                <a:gd name="T6" fmla="*/ 214 w 234"/>
                <a:gd name="T7" fmla="*/ 476 h 526"/>
                <a:gd name="T8" fmla="*/ 214 w 234"/>
                <a:gd name="T9" fmla="*/ 352 h 526"/>
                <a:gd name="T10" fmla="*/ 214 w 234"/>
                <a:gd name="T11" fmla="*/ 350 h 526"/>
                <a:gd name="T12" fmla="*/ 213 w 234"/>
                <a:gd name="T13" fmla="*/ 348 h 526"/>
                <a:gd name="T14" fmla="*/ 10 w 234"/>
                <a:gd name="T15" fmla="*/ 146 h 526"/>
                <a:gd name="T16" fmla="*/ 10 w 234"/>
                <a:gd name="T17" fmla="*/ 30 h 526"/>
                <a:gd name="T18" fmla="*/ 91 w 234"/>
                <a:gd name="T19" fmla="*/ 30 h 526"/>
                <a:gd name="T20" fmla="*/ 116 w 234"/>
                <a:gd name="T21" fmla="*/ 50 h 526"/>
                <a:gd name="T22" fmla="*/ 141 w 234"/>
                <a:gd name="T23" fmla="*/ 25 h 526"/>
                <a:gd name="T24" fmla="*/ 116 w 234"/>
                <a:gd name="T25" fmla="*/ 0 h 526"/>
                <a:gd name="T26" fmla="*/ 91 w 234"/>
                <a:gd name="T27" fmla="*/ 20 h 526"/>
                <a:gd name="T28" fmla="*/ 5 w 234"/>
                <a:gd name="T29" fmla="*/ 20 h 526"/>
                <a:gd name="T30" fmla="*/ 0 w 234"/>
                <a:gd name="T31" fmla="*/ 25 h 526"/>
                <a:gd name="T32" fmla="*/ 0 w 234"/>
                <a:gd name="T33" fmla="*/ 148 h 526"/>
                <a:gd name="T34" fmla="*/ 1 w 234"/>
                <a:gd name="T35" fmla="*/ 150 h 526"/>
                <a:gd name="T36" fmla="*/ 2 w 234"/>
                <a:gd name="T37" fmla="*/ 151 h 526"/>
                <a:gd name="T38" fmla="*/ 3 w 234"/>
                <a:gd name="T39" fmla="*/ 153 h 526"/>
                <a:gd name="T40" fmla="*/ 204 w 234"/>
                <a:gd name="T41" fmla="*/ 354 h 526"/>
                <a:gd name="T42" fmla="*/ 204 w 234"/>
                <a:gd name="T43" fmla="*/ 476 h 526"/>
                <a:gd name="T44" fmla="*/ 184 w 234"/>
                <a:gd name="T45" fmla="*/ 501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4" h="526">
                  <a:moveTo>
                    <a:pt x="184" y="501"/>
                  </a:moveTo>
                  <a:cubicBezTo>
                    <a:pt x="184" y="515"/>
                    <a:pt x="195" y="526"/>
                    <a:pt x="209" y="526"/>
                  </a:cubicBezTo>
                  <a:cubicBezTo>
                    <a:pt x="223" y="526"/>
                    <a:pt x="234" y="515"/>
                    <a:pt x="234" y="501"/>
                  </a:cubicBezTo>
                  <a:cubicBezTo>
                    <a:pt x="234" y="488"/>
                    <a:pt x="226" y="478"/>
                    <a:pt x="214" y="476"/>
                  </a:cubicBezTo>
                  <a:cubicBezTo>
                    <a:pt x="214" y="352"/>
                    <a:pt x="214" y="352"/>
                    <a:pt x="214" y="352"/>
                  </a:cubicBezTo>
                  <a:cubicBezTo>
                    <a:pt x="214" y="351"/>
                    <a:pt x="214" y="350"/>
                    <a:pt x="214" y="350"/>
                  </a:cubicBezTo>
                  <a:cubicBezTo>
                    <a:pt x="213" y="349"/>
                    <a:pt x="213" y="349"/>
                    <a:pt x="213" y="348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3" y="42"/>
                    <a:pt x="104" y="50"/>
                    <a:pt x="116" y="50"/>
                  </a:cubicBezTo>
                  <a:cubicBezTo>
                    <a:pt x="130" y="50"/>
                    <a:pt x="141" y="39"/>
                    <a:pt x="141" y="25"/>
                  </a:cubicBezTo>
                  <a:cubicBezTo>
                    <a:pt x="141" y="11"/>
                    <a:pt x="130" y="0"/>
                    <a:pt x="116" y="0"/>
                  </a:cubicBezTo>
                  <a:cubicBezTo>
                    <a:pt x="104" y="0"/>
                    <a:pt x="93" y="8"/>
                    <a:pt x="91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0" y="22"/>
                    <a:pt x="0" y="25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9"/>
                    <a:pt x="1" y="150"/>
                  </a:cubicBezTo>
                  <a:cubicBezTo>
                    <a:pt x="1" y="150"/>
                    <a:pt x="1" y="151"/>
                    <a:pt x="2" y="151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204" y="354"/>
                    <a:pt x="204" y="354"/>
                    <a:pt x="204" y="354"/>
                  </a:cubicBezTo>
                  <a:cubicBezTo>
                    <a:pt x="204" y="476"/>
                    <a:pt x="204" y="476"/>
                    <a:pt x="204" y="476"/>
                  </a:cubicBezTo>
                  <a:cubicBezTo>
                    <a:pt x="193" y="478"/>
                    <a:pt x="184" y="488"/>
                    <a:pt x="184" y="5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0" name="Freeform 122"/>
            <p:cNvSpPr>
              <a:spLocks noEditPoints="1"/>
            </p:cNvSpPr>
            <p:nvPr/>
          </p:nvSpPr>
          <p:spPr bwMode="auto">
            <a:xfrm>
              <a:off x="1898" y="3351"/>
              <a:ext cx="146" cy="146"/>
            </a:xfrm>
            <a:custGeom>
              <a:avLst/>
              <a:gdLst>
                <a:gd name="T0" fmla="*/ 23 w 155"/>
                <a:gd name="T1" fmla="*/ 109 h 155"/>
                <a:gd name="T2" fmla="*/ 0 w 155"/>
                <a:gd name="T3" fmla="*/ 132 h 155"/>
                <a:gd name="T4" fmla="*/ 23 w 155"/>
                <a:gd name="T5" fmla="*/ 155 h 155"/>
                <a:gd name="T6" fmla="*/ 46 w 155"/>
                <a:gd name="T7" fmla="*/ 132 h 155"/>
                <a:gd name="T8" fmla="*/ 41 w 155"/>
                <a:gd name="T9" fmla="*/ 118 h 155"/>
                <a:gd name="T10" fmla="*/ 118 w 155"/>
                <a:gd name="T11" fmla="*/ 40 h 155"/>
                <a:gd name="T12" fmla="*/ 132 w 155"/>
                <a:gd name="T13" fmla="*/ 45 h 155"/>
                <a:gd name="T14" fmla="*/ 155 w 155"/>
                <a:gd name="T15" fmla="*/ 23 h 155"/>
                <a:gd name="T16" fmla="*/ 132 w 155"/>
                <a:gd name="T17" fmla="*/ 0 h 155"/>
                <a:gd name="T18" fmla="*/ 109 w 155"/>
                <a:gd name="T19" fmla="*/ 23 h 155"/>
                <a:gd name="T20" fmla="*/ 114 w 155"/>
                <a:gd name="T21" fmla="*/ 37 h 155"/>
                <a:gd name="T22" fmla="*/ 37 w 155"/>
                <a:gd name="T23" fmla="*/ 114 h 155"/>
                <a:gd name="T24" fmla="*/ 23 w 155"/>
                <a:gd name="T25" fmla="*/ 109 h 155"/>
                <a:gd name="T26" fmla="*/ 23 w 155"/>
                <a:gd name="T27" fmla="*/ 149 h 155"/>
                <a:gd name="T28" fmla="*/ 5 w 155"/>
                <a:gd name="T29" fmla="*/ 132 h 155"/>
                <a:gd name="T30" fmla="*/ 23 w 155"/>
                <a:gd name="T31" fmla="*/ 114 h 155"/>
                <a:gd name="T32" fmla="*/ 35 w 155"/>
                <a:gd name="T33" fmla="*/ 119 h 155"/>
                <a:gd name="T34" fmla="*/ 40 w 155"/>
                <a:gd name="T35" fmla="*/ 132 h 155"/>
                <a:gd name="T36" fmla="*/ 23 w 155"/>
                <a:gd name="T37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5" h="155">
                  <a:moveTo>
                    <a:pt x="23" y="109"/>
                  </a:moveTo>
                  <a:cubicBezTo>
                    <a:pt x="10" y="109"/>
                    <a:pt x="0" y="119"/>
                    <a:pt x="0" y="132"/>
                  </a:cubicBezTo>
                  <a:cubicBezTo>
                    <a:pt x="0" y="144"/>
                    <a:pt x="10" y="155"/>
                    <a:pt x="23" y="155"/>
                  </a:cubicBezTo>
                  <a:cubicBezTo>
                    <a:pt x="35" y="155"/>
                    <a:pt x="46" y="144"/>
                    <a:pt x="46" y="132"/>
                  </a:cubicBezTo>
                  <a:cubicBezTo>
                    <a:pt x="46" y="126"/>
                    <a:pt x="44" y="122"/>
                    <a:pt x="41" y="118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22" y="43"/>
                    <a:pt x="127" y="45"/>
                    <a:pt x="132" y="45"/>
                  </a:cubicBezTo>
                  <a:cubicBezTo>
                    <a:pt x="145" y="45"/>
                    <a:pt x="155" y="35"/>
                    <a:pt x="155" y="23"/>
                  </a:cubicBezTo>
                  <a:cubicBezTo>
                    <a:pt x="155" y="10"/>
                    <a:pt x="145" y="0"/>
                    <a:pt x="132" y="0"/>
                  </a:cubicBezTo>
                  <a:cubicBezTo>
                    <a:pt x="120" y="0"/>
                    <a:pt x="109" y="10"/>
                    <a:pt x="109" y="23"/>
                  </a:cubicBezTo>
                  <a:cubicBezTo>
                    <a:pt x="109" y="28"/>
                    <a:pt x="111" y="33"/>
                    <a:pt x="114" y="37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3" y="111"/>
                    <a:pt x="28" y="109"/>
                    <a:pt x="23" y="109"/>
                  </a:cubicBezTo>
                  <a:close/>
                  <a:moveTo>
                    <a:pt x="23" y="149"/>
                  </a:moveTo>
                  <a:cubicBezTo>
                    <a:pt x="13" y="149"/>
                    <a:pt x="5" y="141"/>
                    <a:pt x="5" y="132"/>
                  </a:cubicBezTo>
                  <a:cubicBezTo>
                    <a:pt x="5" y="122"/>
                    <a:pt x="13" y="114"/>
                    <a:pt x="23" y="114"/>
                  </a:cubicBezTo>
                  <a:cubicBezTo>
                    <a:pt x="28" y="114"/>
                    <a:pt x="32" y="116"/>
                    <a:pt x="35" y="119"/>
                  </a:cubicBezTo>
                  <a:cubicBezTo>
                    <a:pt x="39" y="123"/>
                    <a:pt x="40" y="127"/>
                    <a:pt x="40" y="132"/>
                  </a:cubicBezTo>
                  <a:cubicBezTo>
                    <a:pt x="40" y="141"/>
                    <a:pt x="33" y="149"/>
                    <a:pt x="23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1" name="Freeform 123"/>
            <p:cNvSpPr>
              <a:spLocks noEditPoints="1"/>
            </p:cNvSpPr>
            <p:nvPr/>
          </p:nvSpPr>
          <p:spPr bwMode="auto">
            <a:xfrm>
              <a:off x="1888" y="1237"/>
              <a:ext cx="341" cy="1613"/>
            </a:xfrm>
            <a:custGeom>
              <a:avLst/>
              <a:gdLst>
                <a:gd name="T0" fmla="*/ 0 w 361"/>
                <a:gd name="T1" fmla="*/ 895 h 1708"/>
                <a:gd name="T2" fmla="*/ 356 w 361"/>
                <a:gd name="T3" fmla="*/ 1251 h 1708"/>
                <a:gd name="T4" fmla="*/ 356 w 361"/>
                <a:gd name="T5" fmla="*/ 1535 h 1708"/>
                <a:gd name="T6" fmla="*/ 188 w 361"/>
                <a:gd name="T7" fmla="*/ 1703 h 1708"/>
                <a:gd name="T8" fmla="*/ 120 w 361"/>
                <a:gd name="T9" fmla="*/ 1703 h 1708"/>
                <a:gd name="T10" fmla="*/ 120 w 361"/>
                <a:gd name="T11" fmla="*/ 1444 h 1708"/>
                <a:gd name="T12" fmla="*/ 140 w 361"/>
                <a:gd name="T13" fmla="*/ 1421 h 1708"/>
                <a:gd name="T14" fmla="*/ 117 w 361"/>
                <a:gd name="T15" fmla="*/ 1398 h 1708"/>
                <a:gd name="T16" fmla="*/ 94 w 361"/>
                <a:gd name="T17" fmla="*/ 1421 h 1708"/>
                <a:gd name="T18" fmla="*/ 115 w 361"/>
                <a:gd name="T19" fmla="*/ 1444 h 1708"/>
                <a:gd name="T20" fmla="*/ 115 w 361"/>
                <a:gd name="T21" fmla="*/ 1706 h 1708"/>
                <a:gd name="T22" fmla="*/ 117 w 361"/>
                <a:gd name="T23" fmla="*/ 1708 h 1708"/>
                <a:gd name="T24" fmla="*/ 189 w 361"/>
                <a:gd name="T25" fmla="*/ 1708 h 1708"/>
                <a:gd name="T26" fmla="*/ 190 w 361"/>
                <a:gd name="T27" fmla="*/ 1708 h 1708"/>
                <a:gd name="T28" fmla="*/ 191 w 361"/>
                <a:gd name="T29" fmla="*/ 1708 h 1708"/>
                <a:gd name="T30" fmla="*/ 361 w 361"/>
                <a:gd name="T31" fmla="*/ 1538 h 1708"/>
                <a:gd name="T32" fmla="*/ 361 w 361"/>
                <a:gd name="T33" fmla="*/ 1537 h 1708"/>
                <a:gd name="T34" fmla="*/ 361 w 361"/>
                <a:gd name="T35" fmla="*/ 1536 h 1708"/>
                <a:gd name="T36" fmla="*/ 361 w 361"/>
                <a:gd name="T37" fmla="*/ 1250 h 1708"/>
                <a:gd name="T38" fmla="*/ 361 w 361"/>
                <a:gd name="T39" fmla="*/ 1249 h 1708"/>
                <a:gd name="T40" fmla="*/ 361 w 361"/>
                <a:gd name="T41" fmla="*/ 1248 h 1708"/>
                <a:gd name="T42" fmla="*/ 5 w 361"/>
                <a:gd name="T43" fmla="*/ 892 h 1708"/>
                <a:gd name="T44" fmla="*/ 5 w 361"/>
                <a:gd name="T45" fmla="*/ 534 h 1708"/>
                <a:gd name="T46" fmla="*/ 33 w 361"/>
                <a:gd name="T47" fmla="*/ 505 h 1708"/>
                <a:gd name="T48" fmla="*/ 34 w 361"/>
                <a:gd name="T49" fmla="*/ 504 h 1708"/>
                <a:gd name="T50" fmla="*/ 34 w 361"/>
                <a:gd name="T51" fmla="*/ 503 h 1708"/>
                <a:gd name="T52" fmla="*/ 34 w 361"/>
                <a:gd name="T53" fmla="*/ 102 h 1708"/>
                <a:gd name="T54" fmla="*/ 95 w 361"/>
                <a:gd name="T55" fmla="*/ 41 h 1708"/>
                <a:gd name="T56" fmla="*/ 109 w 361"/>
                <a:gd name="T57" fmla="*/ 46 h 1708"/>
                <a:gd name="T58" fmla="*/ 132 w 361"/>
                <a:gd name="T59" fmla="*/ 23 h 1708"/>
                <a:gd name="T60" fmla="*/ 109 w 361"/>
                <a:gd name="T61" fmla="*/ 0 h 1708"/>
                <a:gd name="T62" fmla="*/ 86 w 361"/>
                <a:gd name="T63" fmla="*/ 23 h 1708"/>
                <a:gd name="T64" fmla="*/ 91 w 361"/>
                <a:gd name="T65" fmla="*/ 37 h 1708"/>
                <a:gd name="T66" fmla="*/ 30 w 361"/>
                <a:gd name="T67" fmla="*/ 99 h 1708"/>
                <a:gd name="T68" fmla="*/ 29 w 361"/>
                <a:gd name="T69" fmla="*/ 99 h 1708"/>
                <a:gd name="T70" fmla="*/ 29 w 361"/>
                <a:gd name="T71" fmla="*/ 100 h 1708"/>
                <a:gd name="T72" fmla="*/ 29 w 361"/>
                <a:gd name="T73" fmla="*/ 502 h 1708"/>
                <a:gd name="T74" fmla="*/ 0 w 361"/>
                <a:gd name="T75" fmla="*/ 531 h 1708"/>
                <a:gd name="T76" fmla="*/ 0 w 361"/>
                <a:gd name="T77" fmla="*/ 531 h 1708"/>
                <a:gd name="T78" fmla="*/ 0 w 361"/>
                <a:gd name="T79" fmla="*/ 532 h 1708"/>
                <a:gd name="T80" fmla="*/ 0 w 361"/>
                <a:gd name="T81" fmla="*/ 893 h 1708"/>
                <a:gd name="T82" fmla="*/ 0 w 361"/>
                <a:gd name="T83" fmla="*/ 894 h 1708"/>
                <a:gd name="T84" fmla="*/ 0 w 361"/>
                <a:gd name="T85" fmla="*/ 895 h 1708"/>
                <a:gd name="T86" fmla="*/ 109 w 361"/>
                <a:gd name="T87" fmla="*/ 5 h 1708"/>
                <a:gd name="T88" fmla="*/ 127 w 361"/>
                <a:gd name="T89" fmla="*/ 23 h 1708"/>
                <a:gd name="T90" fmla="*/ 109 w 361"/>
                <a:gd name="T91" fmla="*/ 40 h 1708"/>
                <a:gd name="T92" fmla="*/ 97 w 361"/>
                <a:gd name="T93" fmla="*/ 35 h 1708"/>
                <a:gd name="T94" fmla="*/ 92 w 361"/>
                <a:gd name="T95" fmla="*/ 23 h 1708"/>
                <a:gd name="T96" fmla="*/ 109 w 361"/>
                <a:gd name="T97" fmla="*/ 5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1" h="1708">
                  <a:moveTo>
                    <a:pt x="0" y="895"/>
                  </a:moveTo>
                  <a:cubicBezTo>
                    <a:pt x="356" y="1251"/>
                    <a:pt x="356" y="1251"/>
                    <a:pt x="356" y="1251"/>
                  </a:cubicBezTo>
                  <a:cubicBezTo>
                    <a:pt x="356" y="1535"/>
                    <a:pt x="356" y="1535"/>
                    <a:pt x="356" y="1535"/>
                  </a:cubicBezTo>
                  <a:cubicBezTo>
                    <a:pt x="188" y="1703"/>
                    <a:pt x="188" y="1703"/>
                    <a:pt x="188" y="1703"/>
                  </a:cubicBezTo>
                  <a:cubicBezTo>
                    <a:pt x="120" y="1703"/>
                    <a:pt x="120" y="1703"/>
                    <a:pt x="120" y="1703"/>
                  </a:cubicBezTo>
                  <a:cubicBezTo>
                    <a:pt x="120" y="1444"/>
                    <a:pt x="120" y="1444"/>
                    <a:pt x="120" y="1444"/>
                  </a:cubicBezTo>
                  <a:cubicBezTo>
                    <a:pt x="131" y="1443"/>
                    <a:pt x="140" y="1433"/>
                    <a:pt x="140" y="1421"/>
                  </a:cubicBezTo>
                  <a:cubicBezTo>
                    <a:pt x="140" y="1409"/>
                    <a:pt x="130" y="1398"/>
                    <a:pt x="117" y="1398"/>
                  </a:cubicBezTo>
                  <a:cubicBezTo>
                    <a:pt x="105" y="1398"/>
                    <a:pt x="94" y="1409"/>
                    <a:pt x="94" y="1421"/>
                  </a:cubicBezTo>
                  <a:cubicBezTo>
                    <a:pt x="94" y="1433"/>
                    <a:pt x="103" y="1443"/>
                    <a:pt x="115" y="1444"/>
                  </a:cubicBezTo>
                  <a:cubicBezTo>
                    <a:pt x="115" y="1706"/>
                    <a:pt x="115" y="1706"/>
                    <a:pt x="115" y="1706"/>
                  </a:cubicBezTo>
                  <a:cubicBezTo>
                    <a:pt x="115" y="1707"/>
                    <a:pt x="116" y="1708"/>
                    <a:pt x="117" y="1708"/>
                  </a:cubicBezTo>
                  <a:cubicBezTo>
                    <a:pt x="189" y="1708"/>
                    <a:pt x="189" y="1708"/>
                    <a:pt x="189" y="1708"/>
                  </a:cubicBezTo>
                  <a:cubicBezTo>
                    <a:pt x="189" y="1708"/>
                    <a:pt x="190" y="1708"/>
                    <a:pt x="190" y="1708"/>
                  </a:cubicBezTo>
                  <a:cubicBezTo>
                    <a:pt x="190" y="1708"/>
                    <a:pt x="191" y="1708"/>
                    <a:pt x="191" y="1708"/>
                  </a:cubicBezTo>
                  <a:cubicBezTo>
                    <a:pt x="361" y="1538"/>
                    <a:pt x="361" y="1538"/>
                    <a:pt x="361" y="1538"/>
                  </a:cubicBezTo>
                  <a:cubicBezTo>
                    <a:pt x="361" y="1538"/>
                    <a:pt x="361" y="1537"/>
                    <a:pt x="361" y="1537"/>
                  </a:cubicBezTo>
                  <a:cubicBezTo>
                    <a:pt x="361" y="1537"/>
                    <a:pt x="361" y="1536"/>
                    <a:pt x="361" y="1536"/>
                  </a:cubicBezTo>
                  <a:cubicBezTo>
                    <a:pt x="361" y="1250"/>
                    <a:pt x="361" y="1250"/>
                    <a:pt x="361" y="1250"/>
                  </a:cubicBezTo>
                  <a:cubicBezTo>
                    <a:pt x="361" y="1249"/>
                    <a:pt x="361" y="1249"/>
                    <a:pt x="361" y="1249"/>
                  </a:cubicBezTo>
                  <a:cubicBezTo>
                    <a:pt x="361" y="1248"/>
                    <a:pt x="361" y="1248"/>
                    <a:pt x="361" y="1248"/>
                  </a:cubicBezTo>
                  <a:cubicBezTo>
                    <a:pt x="5" y="892"/>
                    <a:pt x="5" y="892"/>
                    <a:pt x="5" y="892"/>
                  </a:cubicBezTo>
                  <a:cubicBezTo>
                    <a:pt x="5" y="534"/>
                    <a:pt x="5" y="534"/>
                    <a:pt x="5" y="534"/>
                  </a:cubicBezTo>
                  <a:cubicBezTo>
                    <a:pt x="33" y="505"/>
                    <a:pt x="33" y="505"/>
                    <a:pt x="33" y="505"/>
                  </a:cubicBezTo>
                  <a:cubicBezTo>
                    <a:pt x="34" y="505"/>
                    <a:pt x="34" y="504"/>
                    <a:pt x="34" y="504"/>
                  </a:cubicBezTo>
                  <a:cubicBezTo>
                    <a:pt x="34" y="504"/>
                    <a:pt x="34" y="503"/>
                    <a:pt x="34" y="503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9" y="44"/>
                    <a:pt x="104" y="46"/>
                    <a:pt x="109" y="46"/>
                  </a:cubicBezTo>
                  <a:cubicBezTo>
                    <a:pt x="122" y="46"/>
                    <a:pt x="132" y="35"/>
                    <a:pt x="132" y="23"/>
                  </a:cubicBezTo>
                  <a:cubicBezTo>
                    <a:pt x="132" y="10"/>
                    <a:pt x="122" y="0"/>
                    <a:pt x="109" y="0"/>
                  </a:cubicBezTo>
                  <a:cubicBezTo>
                    <a:pt x="97" y="0"/>
                    <a:pt x="86" y="10"/>
                    <a:pt x="86" y="23"/>
                  </a:cubicBezTo>
                  <a:cubicBezTo>
                    <a:pt x="86" y="28"/>
                    <a:pt x="88" y="33"/>
                    <a:pt x="91" y="37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29" y="99"/>
                    <a:pt x="29" y="99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9" y="502"/>
                    <a:pt x="29" y="502"/>
                    <a:pt x="29" y="502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0" y="532"/>
                    <a:pt x="0" y="532"/>
                    <a:pt x="0" y="532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893"/>
                    <a:pt x="0" y="894"/>
                    <a:pt x="0" y="894"/>
                  </a:cubicBezTo>
                  <a:cubicBezTo>
                    <a:pt x="0" y="894"/>
                    <a:pt x="0" y="895"/>
                    <a:pt x="0" y="895"/>
                  </a:cubicBezTo>
                  <a:close/>
                  <a:moveTo>
                    <a:pt x="109" y="5"/>
                  </a:moveTo>
                  <a:cubicBezTo>
                    <a:pt x="119" y="5"/>
                    <a:pt x="127" y="13"/>
                    <a:pt x="127" y="23"/>
                  </a:cubicBezTo>
                  <a:cubicBezTo>
                    <a:pt x="127" y="33"/>
                    <a:pt x="119" y="40"/>
                    <a:pt x="109" y="40"/>
                  </a:cubicBezTo>
                  <a:cubicBezTo>
                    <a:pt x="105" y="40"/>
                    <a:pt x="100" y="39"/>
                    <a:pt x="97" y="35"/>
                  </a:cubicBezTo>
                  <a:cubicBezTo>
                    <a:pt x="93" y="32"/>
                    <a:pt x="92" y="28"/>
                    <a:pt x="92" y="23"/>
                  </a:cubicBezTo>
                  <a:cubicBezTo>
                    <a:pt x="92" y="13"/>
                    <a:pt x="100" y="5"/>
                    <a:pt x="10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2" name="Freeform 124"/>
            <p:cNvSpPr>
              <a:spLocks noEditPoints="1"/>
            </p:cNvSpPr>
            <p:nvPr/>
          </p:nvSpPr>
          <p:spPr bwMode="auto">
            <a:xfrm>
              <a:off x="1805" y="3564"/>
              <a:ext cx="336" cy="268"/>
            </a:xfrm>
            <a:custGeom>
              <a:avLst/>
              <a:gdLst>
                <a:gd name="T0" fmla="*/ 331 w 356"/>
                <a:gd name="T1" fmla="*/ 0 h 284"/>
                <a:gd name="T2" fmla="*/ 306 w 356"/>
                <a:gd name="T3" fmla="*/ 20 h 284"/>
                <a:gd name="T4" fmla="*/ 240 w 356"/>
                <a:gd name="T5" fmla="*/ 20 h 284"/>
                <a:gd name="T6" fmla="*/ 238 w 356"/>
                <a:gd name="T7" fmla="*/ 21 h 284"/>
                <a:gd name="T8" fmla="*/ 236 w 356"/>
                <a:gd name="T9" fmla="*/ 22 h 284"/>
                <a:gd name="T10" fmla="*/ 194 w 356"/>
                <a:gd name="T11" fmla="*/ 64 h 284"/>
                <a:gd name="T12" fmla="*/ 193 w 356"/>
                <a:gd name="T13" fmla="*/ 66 h 284"/>
                <a:gd name="T14" fmla="*/ 193 w 356"/>
                <a:gd name="T15" fmla="*/ 67 h 284"/>
                <a:gd name="T16" fmla="*/ 193 w 356"/>
                <a:gd name="T17" fmla="*/ 214 h 284"/>
                <a:gd name="T18" fmla="*/ 152 w 356"/>
                <a:gd name="T19" fmla="*/ 254 h 284"/>
                <a:gd name="T20" fmla="*/ 50 w 356"/>
                <a:gd name="T21" fmla="*/ 254 h 284"/>
                <a:gd name="T22" fmla="*/ 25 w 356"/>
                <a:gd name="T23" fmla="*/ 234 h 284"/>
                <a:gd name="T24" fmla="*/ 0 w 356"/>
                <a:gd name="T25" fmla="*/ 259 h 284"/>
                <a:gd name="T26" fmla="*/ 25 w 356"/>
                <a:gd name="T27" fmla="*/ 284 h 284"/>
                <a:gd name="T28" fmla="*/ 50 w 356"/>
                <a:gd name="T29" fmla="*/ 264 h 284"/>
                <a:gd name="T30" fmla="*/ 154 w 356"/>
                <a:gd name="T31" fmla="*/ 264 h 284"/>
                <a:gd name="T32" fmla="*/ 156 w 356"/>
                <a:gd name="T33" fmla="*/ 264 h 284"/>
                <a:gd name="T34" fmla="*/ 158 w 356"/>
                <a:gd name="T35" fmla="*/ 263 h 284"/>
                <a:gd name="T36" fmla="*/ 201 w 356"/>
                <a:gd name="T37" fmla="*/ 220 h 284"/>
                <a:gd name="T38" fmla="*/ 202 w 356"/>
                <a:gd name="T39" fmla="*/ 218 h 284"/>
                <a:gd name="T40" fmla="*/ 203 w 356"/>
                <a:gd name="T41" fmla="*/ 216 h 284"/>
                <a:gd name="T42" fmla="*/ 203 w 356"/>
                <a:gd name="T43" fmla="*/ 70 h 284"/>
                <a:gd name="T44" fmla="*/ 242 w 356"/>
                <a:gd name="T45" fmla="*/ 30 h 284"/>
                <a:gd name="T46" fmla="*/ 306 w 356"/>
                <a:gd name="T47" fmla="*/ 30 h 284"/>
                <a:gd name="T48" fmla="*/ 331 w 356"/>
                <a:gd name="T49" fmla="*/ 51 h 284"/>
                <a:gd name="T50" fmla="*/ 356 w 356"/>
                <a:gd name="T51" fmla="*/ 25 h 284"/>
                <a:gd name="T52" fmla="*/ 331 w 356"/>
                <a:gd name="T53" fmla="*/ 0 h 284"/>
                <a:gd name="T54" fmla="*/ 331 w 356"/>
                <a:gd name="T55" fmla="*/ 41 h 284"/>
                <a:gd name="T56" fmla="*/ 316 w 356"/>
                <a:gd name="T57" fmla="*/ 25 h 284"/>
                <a:gd name="T58" fmla="*/ 331 w 356"/>
                <a:gd name="T59" fmla="*/ 10 h 284"/>
                <a:gd name="T60" fmla="*/ 346 w 356"/>
                <a:gd name="T61" fmla="*/ 25 h 284"/>
                <a:gd name="T62" fmla="*/ 331 w 356"/>
                <a:gd name="T63" fmla="*/ 4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6" h="284">
                  <a:moveTo>
                    <a:pt x="331" y="0"/>
                  </a:moveTo>
                  <a:cubicBezTo>
                    <a:pt x="319" y="0"/>
                    <a:pt x="309" y="9"/>
                    <a:pt x="306" y="20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39" y="20"/>
                    <a:pt x="238" y="21"/>
                    <a:pt x="238" y="21"/>
                  </a:cubicBezTo>
                  <a:cubicBezTo>
                    <a:pt x="237" y="21"/>
                    <a:pt x="237" y="21"/>
                    <a:pt x="236" y="22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4"/>
                    <a:pt x="193" y="65"/>
                    <a:pt x="193" y="66"/>
                  </a:cubicBezTo>
                  <a:cubicBezTo>
                    <a:pt x="193" y="66"/>
                    <a:pt x="193" y="67"/>
                    <a:pt x="193" y="67"/>
                  </a:cubicBezTo>
                  <a:cubicBezTo>
                    <a:pt x="193" y="214"/>
                    <a:pt x="193" y="214"/>
                    <a:pt x="193" y="214"/>
                  </a:cubicBezTo>
                  <a:cubicBezTo>
                    <a:pt x="152" y="254"/>
                    <a:pt x="152" y="254"/>
                    <a:pt x="152" y="254"/>
                  </a:cubicBezTo>
                  <a:cubicBezTo>
                    <a:pt x="50" y="254"/>
                    <a:pt x="50" y="254"/>
                    <a:pt x="50" y="254"/>
                  </a:cubicBezTo>
                  <a:cubicBezTo>
                    <a:pt x="48" y="243"/>
                    <a:pt x="38" y="234"/>
                    <a:pt x="25" y="234"/>
                  </a:cubicBezTo>
                  <a:cubicBezTo>
                    <a:pt x="12" y="234"/>
                    <a:pt x="0" y="245"/>
                    <a:pt x="0" y="259"/>
                  </a:cubicBezTo>
                  <a:cubicBezTo>
                    <a:pt x="0" y="273"/>
                    <a:pt x="12" y="284"/>
                    <a:pt x="25" y="284"/>
                  </a:cubicBezTo>
                  <a:cubicBezTo>
                    <a:pt x="38" y="284"/>
                    <a:pt x="48" y="276"/>
                    <a:pt x="50" y="264"/>
                  </a:cubicBezTo>
                  <a:cubicBezTo>
                    <a:pt x="154" y="264"/>
                    <a:pt x="154" y="264"/>
                    <a:pt x="154" y="264"/>
                  </a:cubicBezTo>
                  <a:cubicBezTo>
                    <a:pt x="155" y="264"/>
                    <a:pt x="156" y="264"/>
                    <a:pt x="156" y="264"/>
                  </a:cubicBezTo>
                  <a:cubicBezTo>
                    <a:pt x="157" y="264"/>
                    <a:pt x="158" y="263"/>
                    <a:pt x="158" y="263"/>
                  </a:cubicBezTo>
                  <a:cubicBezTo>
                    <a:pt x="201" y="220"/>
                    <a:pt x="201" y="220"/>
                    <a:pt x="201" y="220"/>
                  </a:cubicBezTo>
                  <a:cubicBezTo>
                    <a:pt x="202" y="219"/>
                    <a:pt x="202" y="219"/>
                    <a:pt x="202" y="218"/>
                  </a:cubicBezTo>
                  <a:cubicBezTo>
                    <a:pt x="203" y="217"/>
                    <a:pt x="203" y="217"/>
                    <a:pt x="203" y="216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9" y="42"/>
                    <a:pt x="319" y="51"/>
                    <a:pt x="331" y="51"/>
                  </a:cubicBezTo>
                  <a:cubicBezTo>
                    <a:pt x="345" y="51"/>
                    <a:pt x="356" y="39"/>
                    <a:pt x="356" y="25"/>
                  </a:cubicBezTo>
                  <a:cubicBezTo>
                    <a:pt x="356" y="12"/>
                    <a:pt x="345" y="0"/>
                    <a:pt x="331" y="0"/>
                  </a:cubicBezTo>
                  <a:close/>
                  <a:moveTo>
                    <a:pt x="331" y="41"/>
                  </a:moveTo>
                  <a:cubicBezTo>
                    <a:pt x="323" y="41"/>
                    <a:pt x="316" y="34"/>
                    <a:pt x="316" y="25"/>
                  </a:cubicBezTo>
                  <a:cubicBezTo>
                    <a:pt x="316" y="17"/>
                    <a:pt x="323" y="10"/>
                    <a:pt x="331" y="10"/>
                  </a:cubicBezTo>
                  <a:cubicBezTo>
                    <a:pt x="340" y="10"/>
                    <a:pt x="346" y="17"/>
                    <a:pt x="346" y="25"/>
                  </a:cubicBezTo>
                  <a:cubicBezTo>
                    <a:pt x="346" y="34"/>
                    <a:pt x="340" y="41"/>
                    <a:pt x="33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3" name="Freeform 125"/>
            <p:cNvSpPr>
              <a:spLocks noEditPoints="1"/>
            </p:cNvSpPr>
            <p:nvPr/>
          </p:nvSpPr>
          <p:spPr bwMode="auto">
            <a:xfrm>
              <a:off x="1816" y="3276"/>
              <a:ext cx="400" cy="679"/>
            </a:xfrm>
            <a:custGeom>
              <a:avLst/>
              <a:gdLst>
                <a:gd name="T0" fmla="*/ 404 w 424"/>
                <a:gd name="T1" fmla="*/ 673 h 719"/>
                <a:gd name="T2" fmla="*/ 404 w 424"/>
                <a:gd name="T3" fmla="*/ 113 h 719"/>
                <a:gd name="T4" fmla="*/ 404 w 424"/>
                <a:gd name="T5" fmla="*/ 112 h 719"/>
                <a:gd name="T6" fmla="*/ 403 w 424"/>
                <a:gd name="T7" fmla="*/ 111 h 719"/>
                <a:gd name="T8" fmla="*/ 293 w 424"/>
                <a:gd name="T9" fmla="*/ 1 h 719"/>
                <a:gd name="T10" fmla="*/ 292 w 424"/>
                <a:gd name="T11" fmla="*/ 0 h 719"/>
                <a:gd name="T12" fmla="*/ 291 w 424"/>
                <a:gd name="T13" fmla="*/ 0 h 719"/>
                <a:gd name="T14" fmla="*/ 132 w 424"/>
                <a:gd name="T15" fmla="*/ 0 h 719"/>
                <a:gd name="T16" fmla="*/ 131 w 424"/>
                <a:gd name="T17" fmla="*/ 0 h 719"/>
                <a:gd name="T18" fmla="*/ 130 w 424"/>
                <a:gd name="T19" fmla="*/ 1 h 719"/>
                <a:gd name="T20" fmla="*/ 37 w 424"/>
                <a:gd name="T21" fmla="*/ 94 h 719"/>
                <a:gd name="T22" fmla="*/ 23 w 424"/>
                <a:gd name="T23" fmla="*/ 89 h 719"/>
                <a:gd name="T24" fmla="*/ 0 w 424"/>
                <a:gd name="T25" fmla="*/ 112 h 719"/>
                <a:gd name="T26" fmla="*/ 23 w 424"/>
                <a:gd name="T27" fmla="*/ 135 h 719"/>
                <a:gd name="T28" fmla="*/ 46 w 424"/>
                <a:gd name="T29" fmla="*/ 112 h 719"/>
                <a:gd name="T30" fmla="*/ 40 w 424"/>
                <a:gd name="T31" fmla="*/ 98 h 719"/>
                <a:gd name="T32" fmla="*/ 133 w 424"/>
                <a:gd name="T33" fmla="*/ 5 h 719"/>
                <a:gd name="T34" fmla="*/ 290 w 424"/>
                <a:gd name="T35" fmla="*/ 5 h 719"/>
                <a:gd name="T36" fmla="*/ 399 w 424"/>
                <a:gd name="T37" fmla="*/ 114 h 719"/>
                <a:gd name="T38" fmla="*/ 399 w 424"/>
                <a:gd name="T39" fmla="*/ 673 h 719"/>
                <a:gd name="T40" fmla="*/ 378 w 424"/>
                <a:gd name="T41" fmla="*/ 696 h 719"/>
                <a:gd name="T42" fmla="*/ 401 w 424"/>
                <a:gd name="T43" fmla="*/ 719 h 719"/>
                <a:gd name="T44" fmla="*/ 424 w 424"/>
                <a:gd name="T45" fmla="*/ 696 h 719"/>
                <a:gd name="T46" fmla="*/ 404 w 424"/>
                <a:gd name="T47" fmla="*/ 673 h 719"/>
                <a:gd name="T48" fmla="*/ 23 w 424"/>
                <a:gd name="T49" fmla="*/ 130 h 719"/>
                <a:gd name="T50" fmla="*/ 5 w 424"/>
                <a:gd name="T51" fmla="*/ 112 h 719"/>
                <a:gd name="T52" fmla="*/ 23 w 424"/>
                <a:gd name="T53" fmla="*/ 94 h 719"/>
                <a:gd name="T54" fmla="*/ 35 w 424"/>
                <a:gd name="T55" fmla="*/ 100 h 719"/>
                <a:gd name="T56" fmla="*/ 40 w 424"/>
                <a:gd name="T57" fmla="*/ 112 h 719"/>
                <a:gd name="T58" fmla="*/ 23 w 424"/>
                <a:gd name="T59" fmla="*/ 130 h 719"/>
                <a:gd name="T60" fmla="*/ 401 w 424"/>
                <a:gd name="T61" fmla="*/ 714 h 719"/>
                <a:gd name="T62" fmla="*/ 384 w 424"/>
                <a:gd name="T63" fmla="*/ 696 h 719"/>
                <a:gd name="T64" fmla="*/ 401 w 424"/>
                <a:gd name="T65" fmla="*/ 679 h 719"/>
                <a:gd name="T66" fmla="*/ 419 w 424"/>
                <a:gd name="T67" fmla="*/ 696 h 719"/>
                <a:gd name="T68" fmla="*/ 401 w 424"/>
                <a:gd name="T69" fmla="*/ 71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4" h="719">
                  <a:moveTo>
                    <a:pt x="404" y="673"/>
                  </a:moveTo>
                  <a:cubicBezTo>
                    <a:pt x="404" y="113"/>
                    <a:pt x="404" y="113"/>
                    <a:pt x="404" y="113"/>
                  </a:cubicBezTo>
                  <a:cubicBezTo>
                    <a:pt x="404" y="113"/>
                    <a:pt x="404" y="113"/>
                    <a:pt x="404" y="112"/>
                  </a:cubicBezTo>
                  <a:cubicBezTo>
                    <a:pt x="404" y="112"/>
                    <a:pt x="403" y="112"/>
                    <a:pt x="403" y="111"/>
                  </a:cubicBezTo>
                  <a:cubicBezTo>
                    <a:pt x="293" y="1"/>
                    <a:pt x="293" y="1"/>
                    <a:pt x="293" y="1"/>
                  </a:cubicBezTo>
                  <a:cubicBezTo>
                    <a:pt x="292" y="1"/>
                    <a:pt x="292" y="1"/>
                    <a:pt x="292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1" y="0"/>
                    <a:pt x="131" y="0"/>
                  </a:cubicBezTo>
                  <a:cubicBezTo>
                    <a:pt x="131" y="1"/>
                    <a:pt x="130" y="1"/>
                    <a:pt x="130" y="1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3" y="91"/>
                    <a:pt x="28" y="89"/>
                    <a:pt x="23" y="89"/>
                  </a:cubicBezTo>
                  <a:cubicBezTo>
                    <a:pt x="10" y="89"/>
                    <a:pt x="0" y="99"/>
                    <a:pt x="0" y="112"/>
                  </a:cubicBezTo>
                  <a:cubicBezTo>
                    <a:pt x="0" y="125"/>
                    <a:pt x="10" y="135"/>
                    <a:pt x="23" y="135"/>
                  </a:cubicBezTo>
                  <a:cubicBezTo>
                    <a:pt x="35" y="135"/>
                    <a:pt x="46" y="125"/>
                    <a:pt x="46" y="112"/>
                  </a:cubicBezTo>
                  <a:cubicBezTo>
                    <a:pt x="46" y="107"/>
                    <a:pt x="44" y="102"/>
                    <a:pt x="40" y="98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290" y="5"/>
                    <a:pt x="290" y="5"/>
                    <a:pt x="290" y="5"/>
                  </a:cubicBezTo>
                  <a:cubicBezTo>
                    <a:pt x="399" y="114"/>
                    <a:pt x="399" y="114"/>
                    <a:pt x="399" y="114"/>
                  </a:cubicBezTo>
                  <a:cubicBezTo>
                    <a:pt x="399" y="673"/>
                    <a:pt x="399" y="673"/>
                    <a:pt x="399" y="673"/>
                  </a:cubicBezTo>
                  <a:cubicBezTo>
                    <a:pt x="387" y="675"/>
                    <a:pt x="378" y="684"/>
                    <a:pt x="378" y="696"/>
                  </a:cubicBezTo>
                  <a:cubicBezTo>
                    <a:pt x="378" y="709"/>
                    <a:pt x="389" y="719"/>
                    <a:pt x="401" y="719"/>
                  </a:cubicBezTo>
                  <a:cubicBezTo>
                    <a:pt x="414" y="719"/>
                    <a:pt x="424" y="709"/>
                    <a:pt x="424" y="696"/>
                  </a:cubicBezTo>
                  <a:cubicBezTo>
                    <a:pt x="424" y="684"/>
                    <a:pt x="415" y="675"/>
                    <a:pt x="404" y="673"/>
                  </a:cubicBezTo>
                  <a:close/>
                  <a:moveTo>
                    <a:pt x="23" y="130"/>
                  </a:moveTo>
                  <a:cubicBezTo>
                    <a:pt x="13" y="130"/>
                    <a:pt x="5" y="122"/>
                    <a:pt x="5" y="112"/>
                  </a:cubicBezTo>
                  <a:cubicBezTo>
                    <a:pt x="5" y="102"/>
                    <a:pt x="13" y="94"/>
                    <a:pt x="23" y="94"/>
                  </a:cubicBezTo>
                  <a:cubicBezTo>
                    <a:pt x="27" y="94"/>
                    <a:pt x="32" y="96"/>
                    <a:pt x="35" y="100"/>
                  </a:cubicBezTo>
                  <a:cubicBezTo>
                    <a:pt x="38" y="103"/>
                    <a:pt x="40" y="107"/>
                    <a:pt x="40" y="112"/>
                  </a:cubicBezTo>
                  <a:cubicBezTo>
                    <a:pt x="40" y="122"/>
                    <a:pt x="32" y="130"/>
                    <a:pt x="23" y="130"/>
                  </a:cubicBezTo>
                  <a:close/>
                  <a:moveTo>
                    <a:pt x="401" y="714"/>
                  </a:moveTo>
                  <a:cubicBezTo>
                    <a:pt x="392" y="714"/>
                    <a:pt x="384" y="706"/>
                    <a:pt x="384" y="696"/>
                  </a:cubicBezTo>
                  <a:cubicBezTo>
                    <a:pt x="384" y="686"/>
                    <a:pt x="392" y="679"/>
                    <a:pt x="401" y="679"/>
                  </a:cubicBezTo>
                  <a:cubicBezTo>
                    <a:pt x="411" y="679"/>
                    <a:pt x="419" y="686"/>
                    <a:pt x="419" y="696"/>
                  </a:cubicBezTo>
                  <a:cubicBezTo>
                    <a:pt x="419" y="706"/>
                    <a:pt x="411" y="714"/>
                    <a:pt x="401" y="7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1771" y="2396"/>
              <a:ext cx="319" cy="340"/>
            </a:xfrm>
            <a:custGeom>
              <a:avLst/>
              <a:gdLst>
                <a:gd name="T0" fmla="*/ 318 w 338"/>
                <a:gd name="T1" fmla="*/ 159 h 360"/>
                <a:gd name="T2" fmla="*/ 318 w 338"/>
                <a:gd name="T3" fmla="*/ 158 h 360"/>
                <a:gd name="T4" fmla="*/ 317 w 338"/>
                <a:gd name="T5" fmla="*/ 158 h 360"/>
                <a:gd name="T6" fmla="*/ 247 w 338"/>
                <a:gd name="T7" fmla="*/ 88 h 360"/>
                <a:gd name="T8" fmla="*/ 247 w 338"/>
                <a:gd name="T9" fmla="*/ 88 h 360"/>
                <a:gd name="T10" fmla="*/ 247 w 338"/>
                <a:gd name="T11" fmla="*/ 87 h 360"/>
                <a:gd name="T12" fmla="*/ 246 w 338"/>
                <a:gd name="T13" fmla="*/ 87 h 360"/>
                <a:gd name="T14" fmla="*/ 246 w 338"/>
                <a:gd name="T15" fmla="*/ 87 h 360"/>
                <a:gd name="T16" fmla="*/ 90 w 338"/>
                <a:gd name="T17" fmla="*/ 87 h 360"/>
                <a:gd name="T18" fmla="*/ 40 w 338"/>
                <a:gd name="T19" fmla="*/ 37 h 360"/>
                <a:gd name="T20" fmla="*/ 45 w 338"/>
                <a:gd name="T21" fmla="*/ 23 h 360"/>
                <a:gd name="T22" fmla="*/ 23 w 338"/>
                <a:gd name="T23" fmla="*/ 0 h 360"/>
                <a:gd name="T24" fmla="*/ 0 w 338"/>
                <a:gd name="T25" fmla="*/ 23 h 360"/>
                <a:gd name="T26" fmla="*/ 23 w 338"/>
                <a:gd name="T27" fmla="*/ 46 h 360"/>
                <a:gd name="T28" fmla="*/ 37 w 338"/>
                <a:gd name="T29" fmla="*/ 41 h 360"/>
                <a:gd name="T30" fmla="*/ 87 w 338"/>
                <a:gd name="T31" fmla="*/ 92 h 360"/>
                <a:gd name="T32" fmla="*/ 88 w 338"/>
                <a:gd name="T33" fmla="*/ 92 h 360"/>
                <a:gd name="T34" fmla="*/ 89 w 338"/>
                <a:gd name="T35" fmla="*/ 92 h 360"/>
                <a:gd name="T36" fmla="*/ 244 w 338"/>
                <a:gd name="T37" fmla="*/ 92 h 360"/>
                <a:gd name="T38" fmla="*/ 313 w 338"/>
                <a:gd name="T39" fmla="*/ 160 h 360"/>
                <a:gd name="T40" fmla="*/ 313 w 338"/>
                <a:gd name="T41" fmla="*/ 314 h 360"/>
                <a:gd name="T42" fmla="*/ 292 w 338"/>
                <a:gd name="T43" fmla="*/ 337 h 360"/>
                <a:gd name="T44" fmla="*/ 315 w 338"/>
                <a:gd name="T45" fmla="*/ 360 h 360"/>
                <a:gd name="T46" fmla="*/ 338 w 338"/>
                <a:gd name="T47" fmla="*/ 337 h 360"/>
                <a:gd name="T48" fmla="*/ 318 w 338"/>
                <a:gd name="T49" fmla="*/ 314 h 360"/>
                <a:gd name="T50" fmla="*/ 318 w 338"/>
                <a:gd name="T51" fmla="*/ 159 h 360"/>
                <a:gd name="T52" fmla="*/ 318 w 338"/>
                <a:gd name="T53" fmla="*/ 159 h 360"/>
                <a:gd name="T54" fmla="*/ 333 w 338"/>
                <a:gd name="T55" fmla="*/ 337 h 360"/>
                <a:gd name="T56" fmla="*/ 315 w 338"/>
                <a:gd name="T57" fmla="*/ 355 h 360"/>
                <a:gd name="T58" fmla="*/ 298 w 338"/>
                <a:gd name="T59" fmla="*/ 337 h 360"/>
                <a:gd name="T60" fmla="*/ 315 w 338"/>
                <a:gd name="T61" fmla="*/ 319 h 360"/>
                <a:gd name="T62" fmla="*/ 333 w 338"/>
                <a:gd name="T63" fmla="*/ 33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360">
                  <a:moveTo>
                    <a:pt x="318" y="159"/>
                  </a:moveTo>
                  <a:cubicBezTo>
                    <a:pt x="318" y="159"/>
                    <a:pt x="318" y="159"/>
                    <a:pt x="318" y="158"/>
                  </a:cubicBezTo>
                  <a:cubicBezTo>
                    <a:pt x="317" y="158"/>
                    <a:pt x="317" y="158"/>
                    <a:pt x="317" y="158"/>
                  </a:cubicBezTo>
                  <a:cubicBezTo>
                    <a:pt x="247" y="88"/>
                    <a:pt x="247" y="88"/>
                    <a:pt x="247" y="88"/>
                  </a:cubicBezTo>
                  <a:cubicBezTo>
                    <a:pt x="247" y="88"/>
                    <a:pt x="247" y="88"/>
                    <a:pt x="247" y="88"/>
                  </a:cubicBezTo>
                  <a:cubicBezTo>
                    <a:pt x="247" y="88"/>
                    <a:pt x="247" y="87"/>
                    <a:pt x="247" y="87"/>
                  </a:cubicBezTo>
                  <a:cubicBezTo>
                    <a:pt x="246" y="87"/>
                    <a:pt x="246" y="87"/>
                    <a:pt x="246" y="87"/>
                  </a:cubicBezTo>
                  <a:cubicBezTo>
                    <a:pt x="246" y="87"/>
                    <a:pt x="246" y="87"/>
                    <a:pt x="246" y="87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33"/>
                    <a:pt x="45" y="28"/>
                    <a:pt x="45" y="23"/>
                  </a:cubicBezTo>
                  <a:cubicBezTo>
                    <a:pt x="45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28" y="46"/>
                    <a:pt x="33" y="44"/>
                    <a:pt x="37" y="41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244" y="92"/>
                    <a:pt x="244" y="92"/>
                    <a:pt x="244" y="92"/>
                  </a:cubicBezTo>
                  <a:cubicBezTo>
                    <a:pt x="313" y="160"/>
                    <a:pt x="313" y="160"/>
                    <a:pt x="313" y="160"/>
                  </a:cubicBezTo>
                  <a:cubicBezTo>
                    <a:pt x="313" y="314"/>
                    <a:pt x="313" y="314"/>
                    <a:pt x="313" y="314"/>
                  </a:cubicBezTo>
                  <a:cubicBezTo>
                    <a:pt x="301" y="316"/>
                    <a:pt x="292" y="325"/>
                    <a:pt x="292" y="337"/>
                  </a:cubicBezTo>
                  <a:cubicBezTo>
                    <a:pt x="292" y="350"/>
                    <a:pt x="303" y="360"/>
                    <a:pt x="315" y="360"/>
                  </a:cubicBezTo>
                  <a:cubicBezTo>
                    <a:pt x="328" y="360"/>
                    <a:pt x="338" y="350"/>
                    <a:pt x="338" y="337"/>
                  </a:cubicBezTo>
                  <a:cubicBezTo>
                    <a:pt x="338" y="325"/>
                    <a:pt x="329" y="316"/>
                    <a:pt x="318" y="314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8" y="159"/>
                    <a:pt x="318" y="159"/>
                    <a:pt x="318" y="159"/>
                  </a:cubicBezTo>
                  <a:close/>
                  <a:moveTo>
                    <a:pt x="333" y="337"/>
                  </a:moveTo>
                  <a:cubicBezTo>
                    <a:pt x="333" y="347"/>
                    <a:pt x="325" y="355"/>
                    <a:pt x="315" y="355"/>
                  </a:cubicBezTo>
                  <a:cubicBezTo>
                    <a:pt x="305" y="355"/>
                    <a:pt x="298" y="347"/>
                    <a:pt x="298" y="337"/>
                  </a:cubicBezTo>
                  <a:cubicBezTo>
                    <a:pt x="298" y="327"/>
                    <a:pt x="305" y="319"/>
                    <a:pt x="315" y="319"/>
                  </a:cubicBezTo>
                  <a:cubicBezTo>
                    <a:pt x="325" y="319"/>
                    <a:pt x="333" y="327"/>
                    <a:pt x="333" y="3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1798" y="3652"/>
              <a:ext cx="342" cy="306"/>
            </a:xfrm>
            <a:custGeom>
              <a:avLst/>
              <a:gdLst>
                <a:gd name="T0" fmla="*/ 339 w 362"/>
                <a:gd name="T1" fmla="*/ 0 h 324"/>
                <a:gd name="T2" fmla="*/ 316 w 362"/>
                <a:gd name="T3" fmla="*/ 23 h 324"/>
                <a:gd name="T4" fmla="*/ 337 w 362"/>
                <a:gd name="T5" fmla="*/ 45 h 324"/>
                <a:gd name="T6" fmla="*/ 337 w 362"/>
                <a:gd name="T7" fmla="*/ 115 h 324"/>
                <a:gd name="T8" fmla="*/ 154 w 362"/>
                <a:gd name="T9" fmla="*/ 299 h 324"/>
                <a:gd name="T10" fmla="*/ 46 w 362"/>
                <a:gd name="T11" fmla="*/ 299 h 324"/>
                <a:gd name="T12" fmla="*/ 23 w 362"/>
                <a:gd name="T13" fmla="*/ 278 h 324"/>
                <a:gd name="T14" fmla="*/ 0 w 362"/>
                <a:gd name="T15" fmla="*/ 301 h 324"/>
                <a:gd name="T16" fmla="*/ 23 w 362"/>
                <a:gd name="T17" fmla="*/ 324 h 324"/>
                <a:gd name="T18" fmla="*/ 46 w 362"/>
                <a:gd name="T19" fmla="*/ 304 h 324"/>
                <a:gd name="T20" fmla="*/ 155 w 362"/>
                <a:gd name="T21" fmla="*/ 304 h 324"/>
                <a:gd name="T22" fmla="*/ 156 w 362"/>
                <a:gd name="T23" fmla="*/ 304 h 324"/>
                <a:gd name="T24" fmla="*/ 156 w 362"/>
                <a:gd name="T25" fmla="*/ 303 h 324"/>
                <a:gd name="T26" fmla="*/ 341 w 362"/>
                <a:gd name="T27" fmla="*/ 118 h 324"/>
                <a:gd name="T28" fmla="*/ 342 w 362"/>
                <a:gd name="T29" fmla="*/ 118 h 324"/>
                <a:gd name="T30" fmla="*/ 342 w 362"/>
                <a:gd name="T31" fmla="*/ 117 h 324"/>
                <a:gd name="T32" fmla="*/ 342 w 362"/>
                <a:gd name="T33" fmla="*/ 45 h 324"/>
                <a:gd name="T34" fmla="*/ 362 w 362"/>
                <a:gd name="T35" fmla="*/ 23 h 324"/>
                <a:gd name="T36" fmla="*/ 339 w 362"/>
                <a:gd name="T37" fmla="*/ 0 h 324"/>
                <a:gd name="T38" fmla="*/ 23 w 362"/>
                <a:gd name="T39" fmla="*/ 319 h 324"/>
                <a:gd name="T40" fmla="*/ 5 w 362"/>
                <a:gd name="T41" fmla="*/ 301 h 324"/>
                <a:gd name="T42" fmla="*/ 23 w 362"/>
                <a:gd name="T43" fmla="*/ 284 h 324"/>
                <a:gd name="T44" fmla="*/ 41 w 362"/>
                <a:gd name="T45" fmla="*/ 301 h 324"/>
                <a:gd name="T46" fmla="*/ 23 w 362"/>
                <a:gd name="T47" fmla="*/ 319 h 324"/>
                <a:gd name="T48" fmla="*/ 339 w 362"/>
                <a:gd name="T49" fmla="*/ 40 h 324"/>
                <a:gd name="T50" fmla="*/ 322 w 362"/>
                <a:gd name="T51" fmla="*/ 23 h 324"/>
                <a:gd name="T52" fmla="*/ 339 w 362"/>
                <a:gd name="T53" fmla="*/ 5 h 324"/>
                <a:gd name="T54" fmla="*/ 357 w 362"/>
                <a:gd name="T55" fmla="*/ 23 h 324"/>
                <a:gd name="T56" fmla="*/ 339 w 362"/>
                <a:gd name="T57" fmla="*/ 4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2" h="324">
                  <a:moveTo>
                    <a:pt x="339" y="0"/>
                  </a:moveTo>
                  <a:cubicBezTo>
                    <a:pt x="327" y="0"/>
                    <a:pt x="316" y="10"/>
                    <a:pt x="316" y="23"/>
                  </a:cubicBezTo>
                  <a:cubicBezTo>
                    <a:pt x="316" y="34"/>
                    <a:pt x="325" y="44"/>
                    <a:pt x="337" y="45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154" y="299"/>
                    <a:pt x="154" y="299"/>
                    <a:pt x="154" y="299"/>
                  </a:cubicBezTo>
                  <a:cubicBezTo>
                    <a:pt x="46" y="299"/>
                    <a:pt x="46" y="299"/>
                    <a:pt x="46" y="299"/>
                  </a:cubicBezTo>
                  <a:cubicBezTo>
                    <a:pt x="44" y="287"/>
                    <a:pt x="35" y="278"/>
                    <a:pt x="23" y="278"/>
                  </a:cubicBezTo>
                  <a:cubicBezTo>
                    <a:pt x="10" y="278"/>
                    <a:pt x="0" y="289"/>
                    <a:pt x="0" y="301"/>
                  </a:cubicBezTo>
                  <a:cubicBezTo>
                    <a:pt x="0" y="314"/>
                    <a:pt x="10" y="324"/>
                    <a:pt x="23" y="324"/>
                  </a:cubicBezTo>
                  <a:cubicBezTo>
                    <a:pt x="35" y="324"/>
                    <a:pt x="44" y="315"/>
                    <a:pt x="46" y="304"/>
                  </a:cubicBezTo>
                  <a:cubicBezTo>
                    <a:pt x="155" y="304"/>
                    <a:pt x="155" y="304"/>
                    <a:pt x="155" y="304"/>
                  </a:cubicBezTo>
                  <a:cubicBezTo>
                    <a:pt x="155" y="304"/>
                    <a:pt x="155" y="304"/>
                    <a:pt x="156" y="304"/>
                  </a:cubicBezTo>
                  <a:cubicBezTo>
                    <a:pt x="156" y="303"/>
                    <a:pt x="156" y="303"/>
                    <a:pt x="156" y="303"/>
                  </a:cubicBezTo>
                  <a:cubicBezTo>
                    <a:pt x="341" y="118"/>
                    <a:pt x="341" y="118"/>
                    <a:pt x="341" y="118"/>
                  </a:cubicBezTo>
                  <a:cubicBezTo>
                    <a:pt x="341" y="118"/>
                    <a:pt x="341" y="118"/>
                    <a:pt x="342" y="118"/>
                  </a:cubicBezTo>
                  <a:cubicBezTo>
                    <a:pt x="342" y="117"/>
                    <a:pt x="342" y="117"/>
                    <a:pt x="342" y="117"/>
                  </a:cubicBezTo>
                  <a:cubicBezTo>
                    <a:pt x="342" y="45"/>
                    <a:pt x="342" y="45"/>
                    <a:pt x="342" y="45"/>
                  </a:cubicBezTo>
                  <a:cubicBezTo>
                    <a:pt x="353" y="44"/>
                    <a:pt x="362" y="34"/>
                    <a:pt x="362" y="23"/>
                  </a:cubicBezTo>
                  <a:cubicBezTo>
                    <a:pt x="362" y="10"/>
                    <a:pt x="352" y="0"/>
                    <a:pt x="339" y="0"/>
                  </a:cubicBezTo>
                  <a:close/>
                  <a:moveTo>
                    <a:pt x="23" y="319"/>
                  </a:moveTo>
                  <a:cubicBezTo>
                    <a:pt x="13" y="319"/>
                    <a:pt x="5" y="311"/>
                    <a:pt x="5" y="301"/>
                  </a:cubicBezTo>
                  <a:cubicBezTo>
                    <a:pt x="5" y="291"/>
                    <a:pt x="13" y="284"/>
                    <a:pt x="23" y="284"/>
                  </a:cubicBezTo>
                  <a:cubicBezTo>
                    <a:pt x="33" y="284"/>
                    <a:pt x="41" y="291"/>
                    <a:pt x="41" y="301"/>
                  </a:cubicBezTo>
                  <a:cubicBezTo>
                    <a:pt x="41" y="311"/>
                    <a:pt x="33" y="319"/>
                    <a:pt x="23" y="319"/>
                  </a:cubicBezTo>
                  <a:close/>
                  <a:moveTo>
                    <a:pt x="339" y="40"/>
                  </a:moveTo>
                  <a:cubicBezTo>
                    <a:pt x="329" y="40"/>
                    <a:pt x="322" y="32"/>
                    <a:pt x="322" y="23"/>
                  </a:cubicBezTo>
                  <a:cubicBezTo>
                    <a:pt x="322" y="13"/>
                    <a:pt x="329" y="5"/>
                    <a:pt x="339" y="5"/>
                  </a:cubicBezTo>
                  <a:cubicBezTo>
                    <a:pt x="349" y="5"/>
                    <a:pt x="357" y="13"/>
                    <a:pt x="357" y="23"/>
                  </a:cubicBezTo>
                  <a:cubicBezTo>
                    <a:pt x="357" y="32"/>
                    <a:pt x="349" y="40"/>
                    <a:pt x="33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6" name="Freeform 128"/>
            <p:cNvSpPr>
              <a:spLocks noEditPoints="1"/>
            </p:cNvSpPr>
            <p:nvPr/>
          </p:nvSpPr>
          <p:spPr bwMode="auto">
            <a:xfrm>
              <a:off x="1619" y="2212"/>
              <a:ext cx="353" cy="1054"/>
            </a:xfrm>
            <a:custGeom>
              <a:avLst/>
              <a:gdLst>
                <a:gd name="T0" fmla="*/ 206 w 374"/>
                <a:gd name="T1" fmla="*/ 1091 h 1116"/>
                <a:gd name="T2" fmla="*/ 231 w 374"/>
                <a:gd name="T3" fmla="*/ 1116 h 1116"/>
                <a:gd name="T4" fmla="*/ 256 w 374"/>
                <a:gd name="T5" fmla="*/ 1091 h 1116"/>
                <a:gd name="T6" fmla="*/ 236 w 374"/>
                <a:gd name="T7" fmla="*/ 1066 h 1116"/>
                <a:gd name="T8" fmla="*/ 236 w 374"/>
                <a:gd name="T9" fmla="*/ 490 h 1116"/>
                <a:gd name="T10" fmla="*/ 235 w 374"/>
                <a:gd name="T11" fmla="*/ 488 h 1116"/>
                <a:gd name="T12" fmla="*/ 234 w 374"/>
                <a:gd name="T13" fmla="*/ 486 h 1116"/>
                <a:gd name="T14" fmla="*/ 10 w 374"/>
                <a:gd name="T15" fmla="*/ 262 h 1116"/>
                <a:gd name="T16" fmla="*/ 10 w 374"/>
                <a:gd name="T17" fmla="*/ 119 h 1116"/>
                <a:gd name="T18" fmla="*/ 118 w 374"/>
                <a:gd name="T19" fmla="*/ 10 h 1116"/>
                <a:gd name="T20" fmla="*/ 307 w 374"/>
                <a:gd name="T21" fmla="*/ 10 h 1116"/>
                <a:gd name="T22" fmla="*/ 344 w 374"/>
                <a:gd name="T23" fmla="*/ 47 h 1116"/>
                <a:gd name="T24" fmla="*/ 344 w 374"/>
                <a:gd name="T25" fmla="*/ 112 h 1116"/>
                <a:gd name="T26" fmla="*/ 324 w 374"/>
                <a:gd name="T27" fmla="*/ 137 h 1116"/>
                <a:gd name="T28" fmla="*/ 349 w 374"/>
                <a:gd name="T29" fmla="*/ 162 h 1116"/>
                <a:gd name="T30" fmla="*/ 374 w 374"/>
                <a:gd name="T31" fmla="*/ 137 h 1116"/>
                <a:gd name="T32" fmla="*/ 354 w 374"/>
                <a:gd name="T33" fmla="*/ 112 h 1116"/>
                <a:gd name="T34" fmla="*/ 354 w 374"/>
                <a:gd name="T35" fmla="*/ 45 h 1116"/>
                <a:gd name="T36" fmla="*/ 354 w 374"/>
                <a:gd name="T37" fmla="*/ 43 h 1116"/>
                <a:gd name="T38" fmla="*/ 353 w 374"/>
                <a:gd name="T39" fmla="*/ 42 h 1116"/>
                <a:gd name="T40" fmla="*/ 313 w 374"/>
                <a:gd name="T41" fmla="*/ 2 h 1116"/>
                <a:gd name="T42" fmla="*/ 311 w 374"/>
                <a:gd name="T43" fmla="*/ 1 h 1116"/>
                <a:gd name="T44" fmla="*/ 309 w 374"/>
                <a:gd name="T45" fmla="*/ 0 h 1116"/>
                <a:gd name="T46" fmla="*/ 116 w 374"/>
                <a:gd name="T47" fmla="*/ 0 h 1116"/>
                <a:gd name="T48" fmla="*/ 114 w 374"/>
                <a:gd name="T49" fmla="*/ 1 h 1116"/>
                <a:gd name="T50" fmla="*/ 113 w 374"/>
                <a:gd name="T51" fmla="*/ 2 h 1116"/>
                <a:gd name="T52" fmla="*/ 2 w 374"/>
                <a:gd name="T53" fmla="*/ 113 h 1116"/>
                <a:gd name="T54" fmla="*/ 1 w 374"/>
                <a:gd name="T55" fmla="*/ 115 h 1116"/>
                <a:gd name="T56" fmla="*/ 0 w 374"/>
                <a:gd name="T57" fmla="*/ 117 h 1116"/>
                <a:gd name="T58" fmla="*/ 0 w 374"/>
                <a:gd name="T59" fmla="*/ 264 h 1116"/>
                <a:gd name="T60" fmla="*/ 1 w 374"/>
                <a:gd name="T61" fmla="*/ 266 h 1116"/>
                <a:gd name="T62" fmla="*/ 2 w 374"/>
                <a:gd name="T63" fmla="*/ 268 h 1116"/>
                <a:gd name="T64" fmla="*/ 226 w 374"/>
                <a:gd name="T65" fmla="*/ 492 h 1116"/>
                <a:gd name="T66" fmla="*/ 226 w 374"/>
                <a:gd name="T67" fmla="*/ 1066 h 1116"/>
                <a:gd name="T68" fmla="*/ 206 w 374"/>
                <a:gd name="T69" fmla="*/ 1091 h 1116"/>
                <a:gd name="T70" fmla="*/ 364 w 374"/>
                <a:gd name="T71" fmla="*/ 137 h 1116"/>
                <a:gd name="T72" fmla="*/ 349 w 374"/>
                <a:gd name="T73" fmla="*/ 152 h 1116"/>
                <a:gd name="T74" fmla="*/ 334 w 374"/>
                <a:gd name="T75" fmla="*/ 137 h 1116"/>
                <a:gd name="T76" fmla="*/ 349 w 374"/>
                <a:gd name="T77" fmla="*/ 122 h 1116"/>
                <a:gd name="T78" fmla="*/ 364 w 374"/>
                <a:gd name="T79" fmla="*/ 137 h 1116"/>
                <a:gd name="T80" fmla="*/ 231 w 374"/>
                <a:gd name="T81" fmla="*/ 1076 h 1116"/>
                <a:gd name="T82" fmla="*/ 246 w 374"/>
                <a:gd name="T83" fmla="*/ 1091 h 1116"/>
                <a:gd name="T84" fmla="*/ 231 w 374"/>
                <a:gd name="T85" fmla="*/ 1106 h 1116"/>
                <a:gd name="T86" fmla="*/ 216 w 374"/>
                <a:gd name="T87" fmla="*/ 1091 h 1116"/>
                <a:gd name="T88" fmla="*/ 231 w 374"/>
                <a:gd name="T89" fmla="*/ 1076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4" h="1116">
                  <a:moveTo>
                    <a:pt x="206" y="1091"/>
                  </a:moveTo>
                  <a:cubicBezTo>
                    <a:pt x="206" y="1105"/>
                    <a:pt x="217" y="1116"/>
                    <a:pt x="231" y="1116"/>
                  </a:cubicBezTo>
                  <a:cubicBezTo>
                    <a:pt x="245" y="1116"/>
                    <a:pt x="256" y="1105"/>
                    <a:pt x="256" y="1091"/>
                  </a:cubicBezTo>
                  <a:cubicBezTo>
                    <a:pt x="256" y="1079"/>
                    <a:pt x="247" y="1069"/>
                    <a:pt x="236" y="1066"/>
                  </a:cubicBezTo>
                  <a:cubicBezTo>
                    <a:pt x="236" y="490"/>
                    <a:pt x="236" y="490"/>
                    <a:pt x="236" y="490"/>
                  </a:cubicBezTo>
                  <a:cubicBezTo>
                    <a:pt x="236" y="489"/>
                    <a:pt x="236" y="489"/>
                    <a:pt x="235" y="488"/>
                  </a:cubicBezTo>
                  <a:cubicBezTo>
                    <a:pt x="235" y="487"/>
                    <a:pt x="235" y="487"/>
                    <a:pt x="234" y="486"/>
                  </a:cubicBezTo>
                  <a:cubicBezTo>
                    <a:pt x="10" y="262"/>
                    <a:pt x="10" y="262"/>
                    <a:pt x="10" y="262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307" y="10"/>
                    <a:pt x="307" y="10"/>
                    <a:pt x="307" y="10"/>
                  </a:cubicBezTo>
                  <a:cubicBezTo>
                    <a:pt x="344" y="47"/>
                    <a:pt x="344" y="47"/>
                    <a:pt x="344" y="47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33" y="114"/>
                    <a:pt x="324" y="125"/>
                    <a:pt x="324" y="137"/>
                  </a:cubicBezTo>
                  <a:cubicBezTo>
                    <a:pt x="324" y="151"/>
                    <a:pt x="335" y="162"/>
                    <a:pt x="349" y="162"/>
                  </a:cubicBezTo>
                  <a:cubicBezTo>
                    <a:pt x="363" y="162"/>
                    <a:pt x="374" y="151"/>
                    <a:pt x="374" y="137"/>
                  </a:cubicBezTo>
                  <a:cubicBezTo>
                    <a:pt x="374" y="125"/>
                    <a:pt x="366" y="114"/>
                    <a:pt x="354" y="112"/>
                  </a:cubicBezTo>
                  <a:cubicBezTo>
                    <a:pt x="354" y="45"/>
                    <a:pt x="354" y="45"/>
                    <a:pt x="354" y="45"/>
                  </a:cubicBezTo>
                  <a:cubicBezTo>
                    <a:pt x="354" y="45"/>
                    <a:pt x="354" y="44"/>
                    <a:pt x="354" y="43"/>
                  </a:cubicBezTo>
                  <a:cubicBezTo>
                    <a:pt x="353" y="43"/>
                    <a:pt x="353" y="42"/>
                    <a:pt x="353" y="42"/>
                  </a:cubicBezTo>
                  <a:cubicBezTo>
                    <a:pt x="313" y="2"/>
                    <a:pt x="313" y="2"/>
                    <a:pt x="313" y="2"/>
                  </a:cubicBezTo>
                  <a:cubicBezTo>
                    <a:pt x="312" y="1"/>
                    <a:pt x="312" y="1"/>
                    <a:pt x="311" y="1"/>
                  </a:cubicBezTo>
                  <a:cubicBezTo>
                    <a:pt x="311" y="0"/>
                    <a:pt x="310" y="0"/>
                    <a:pt x="30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5" y="0"/>
                    <a:pt x="114" y="1"/>
                  </a:cubicBezTo>
                  <a:cubicBezTo>
                    <a:pt x="114" y="1"/>
                    <a:pt x="113" y="1"/>
                    <a:pt x="113" y="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4"/>
                    <a:pt x="1" y="114"/>
                    <a:pt x="1" y="115"/>
                  </a:cubicBezTo>
                  <a:cubicBezTo>
                    <a:pt x="0" y="115"/>
                    <a:pt x="0" y="116"/>
                    <a:pt x="0" y="117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5"/>
                    <a:pt x="0" y="266"/>
                    <a:pt x="1" y="266"/>
                  </a:cubicBezTo>
                  <a:cubicBezTo>
                    <a:pt x="1" y="267"/>
                    <a:pt x="1" y="267"/>
                    <a:pt x="2" y="268"/>
                  </a:cubicBezTo>
                  <a:cubicBezTo>
                    <a:pt x="226" y="492"/>
                    <a:pt x="226" y="492"/>
                    <a:pt x="226" y="492"/>
                  </a:cubicBezTo>
                  <a:cubicBezTo>
                    <a:pt x="226" y="1066"/>
                    <a:pt x="226" y="1066"/>
                    <a:pt x="226" y="1066"/>
                  </a:cubicBezTo>
                  <a:cubicBezTo>
                    <a:pt x="214" y="1069"/>
                    <a:pt x="206" y="1079"/>
                    <a:pt x="206" y="1091"/>
                  </a:cubicBezTo>
                  <a:close/>
                  <a:moveTo>
                    <a:pt x="364" y="137"/>
                  </a:moveTo>
                  <a:cubicBezTo>
                    <a:pt x="364" y="145"/>
                    <a:pt x="358" y="152"/>
                    <a:pt x="349" y="152"/>
                  </a:cubicBezTo>
                  <a:cubicBezTo>
                    <a:pt x="341" y="152"/>
                    <a:pt x="334" y="145"/>
                    <a:pt x="334" y="137"/>
                  </a:cubicBezTo>
                  <a:cubicBezTo>
                    <a:pt x="334" y="128"/>
                    <a:pt x="341" y="122"/>
                    <a:pt x="349" y="122"/>
                  </a:cubicBezTo>
                  <a:cubicBezTo>
                    <a:pt x="358" y="122"/>
                    <a:pt x="364" y="128"/>
                    <a:pt x="364" y="137"/>
                  </a:cubicBezTo>
                  <a:close/>
                  <a:moveTo>
                    <a:pt x="231" y="1076"/>
                  </a:moveTo>
                  <a:cubicBezTo>
                    <a:pt x="239" y="1076"/>
                    <a:pt x="246" y="1083"/>
                    <a:pt x="246" y="1091"/>
                  </a:cubicBezTo>
                  <a:cubicBezTo>
                    <a:pt x="246" y="1099"/>
                    <a:pt x="239" y="1106"/>
                    <a:pt x="231" y="1106"/>
                  </a:cubicBezTo>
                  <a:cubicBezTo>
                    <a:pt x="222" y="1106"/>
                    <a:pt x="216" y="1099"/>
                    <a:pt x="216" y="1091"/>
                  </a:cubicBezTo>
                  <a:cubicBezTo>
                    <a:pt x="216" y="1083"/>
                    <a:pt x="222" y="1076"/>
                    <a:pt x="231" y="10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7" name="Freeform 129"/>
            <p:cNvSpPr>
              <a:spLocks noEditPoints="1"/>
            </p:cNvSpPr>
            <p:nvPr/>
          </p:nvSpPr>
          <p:spPr bwMode="auto">
            <a:xfrm>
              <a:off x="1548" y="3573"/>
              <a:ext cx="151" cy="373"/>
            </a:xfrm>
            <a:custGeom>
              <a:avLst/>
              <a:gdLst>
                <a:gd name="T0" fmla="*/ 139 w 160"/>
                <a:gd name="T1" fmla="*/ 345 h 395"/>
                <a:gd name="T2" fmla="*/ 139 w 160"/>
                <a:gd name="T3" fmla="*/ 135 h 395"/>
                <a:gd name="T4" fmla="*/ 139 w 160"/>
                <a:gd name="T5" fmla="*/ 133 h 395"/>
                <a:gd name="T6" fmla="*/ 138 w 160"/>
                <a:gd name="T7" fmla="*/ 131 h 395"/>
                <a:gd name="T8" fmla="*/ 46 w 160"/>
                <a:gd name="T9" fmla="*/ 39 h 395"/>
                <a:gd name="T10" fmla="*/ 50 w 160"/>
                <a:gd name="T11" fmla="*/ 25 h 395"/>
                <a:gd name="T12" fmla="*/ 25 w 160"/>
                <a:gd name="T13" fmla="*/ 0 h 395"/>
                <a:gd name="T14" fmla="*/ 0 w 160"/>
                <a:gd name="T15" fmla="*/ 25 h 395"/>
                <a:gd name="T16" fmla="*/ 25 w 160"/>
                <a:gd name="T17" fmla="*/ 50 h 395"/>
                <a:gd name="T18" fmla="*/ 39 w 160"/>
                <a:gd name="T19" fmla="*/ 46 h 395"/>
                <a:gd name="T20" fmla="*/ 129 w 160"/>
                <a:gd name="T21" fmla="*/ 137 h 395"/>
                <a:gd name="T22" fmla="*/ 129 w 160"/>
                <a:gd name="T23" fmla="*/ 345 h 395"/>
                <a:gd name="T24" fmla="*/ 109 w 160"/>
                <a:gd name="T25" fmla="*/ 370 h 395"/>
                <a:gd name="T26" fmla="*/ 134 w 160"/>
                <a:gd name="T27" fmla="*/ 395 h 395"/>
                <a:gd name="T28" fmla="*/ 160 w 160"/>
                <a:gd name="T29" fmla="*/ 370 h 395"/>
                <a:gd name="T30" fmla="*/ 139 w 160"/>
                <a:gd name="T31" fmla="*/ 345 h 395"/>
                <a:gd name="T32" fmla="*/ 36 w 160"/>
                <a:gd name="T33" fmla="*/ 36 h 395"/>
                <a:gd name="T34" fmla="*/ 25 w 160"/>
                <a:gd name="T35" fmla="*/ 40 h 395"/>
                <a:gd name="T36" fmla="*/ 10 w 160"/>
                <a:gd name="T37" fmla="*/ 25 h 395"/>
                <a:gd name="T38" fmla="*/ 25 w 160"/>
                <a:gd name="T39" fmla="*/ 10 h 395"/>
                <a:gd name="T40" fmla="*/ 40 w 160"/>
                <a:gd name="T41" fmla="*/ 25 h 395"/>
                <a:gd name="T42" fmla="*/ 36 w 160"/>
                <a:gd name="T43" fmla="*/ 36 h 395"/>
                <a:gd name="T44" fmla="*/ 134 w 160"/>
                <a:gd name="T45" fmla="*/ 385 h 395"/>
                <a:gd name="T46" fmla="*/ 119 w 160"/>
                <a:gd name="T47" fmla="*/ 370 h 395"/>
                <a:gd name="T48" fmla="*/ 134 w 160"/>
                <a:gd name="T49" fmla="*/ 354 h 395"/>
                <a:gd name="T50" fmla="*/ 150 w 160"/>
                <a:gd name="T51" fmla="*/ 370 h 395"/>
                <a:gd name="T52" fmla="*/ 134 w 160"/>
                <a:gd name="T53" fmla="*/ 38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395">
                  <a:moveTo>
                    <a:pt x="139" y="345"/>
                  </a:moveTo>
                  <a:cubicBezTo>
                    <a:pt x="139" y="135"/>
                    <a:pt x="139" y="135"/>
                    <a:pt x="139" y="135"/>
                  </a:cubicBezTo>
                  <a:cubicBezTo>
                    <a:pt x="139" y="134"/>
                    <a:pt x="139" y="133"/>
                    <a:pt x="139" y="133"/>
                  </a:cubicBezTo>
                  <a:cubicBezTo>
                    <a:pt x="139" y="132"/>
                    <a:pt x="138" y="131"/>
                    <a:pt x="138" y="13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9" y="35"/>
                    <a:pt x="50" y="30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0" y="50"/>
                    <a:pt x="35" y="49"/>
                    <a:pt x="39" y="4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345"/>
                    <a:pt x="129" y="345"/>
                    <a:pt x="129" y="345"/>
                  </a:cubicBezTo>
                  <a:cubicBezTo>
                    <a:pt x="118" y="347"/>
                    <a:pt x="109" y="357"/>
                    <a:pt x="109" y="370"/>
                  </a:cubicBezTo>
                  <a:cubicBezTo>
                    <a:pt x="109" y="383"/>
                    <a:pt x="121" y="395"/>
                    <a:pt x="134" y="395"/>
                  </a:cubicBezTo>
                  <a:cubicBezTo>
                    <a:pt x="148" y="395"/>
                    <a:pt x="160" y="383"/>
                    <a:pt x="160" y="370"/>
                  </a:cubicBezTo>
                  <a:cubicBezTo>
                    <a:pt x="160" y="357"/>
                    <a:pt x="151" y="347"/>
                    <a:pt x="139" y="345"/>
                  </a:cubicBezTo>
                  <a:close/>
                  <a:moveTo>
                    <a:pt x="36" y="36"/>
                  </a:moveTo>
                  <a:cubicBezTo>
                    <a:pt x="33" y="39"/>
                    <a:pt x="29" y="40"/>
                    <a:pt x="25" y="40"/>
                  </a:cubicBezTo>
                  <a:cubicBezTo>
                    <a:pt x="17" y="40"/>
                    <a:pt x="10" y="34"/>
                    <a:pt x="10" y="25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33" y="10"/>
                    <a:pt x="40" y="17"/>
                    <a:pt x="40" y="25"/>
                  </a:cubicBezTo>
                  <a:cubicBezTo>
                    <a:pt x="40" y="29"/>
                    <a:pt x="39" y="33"/>
                    <a:pt x="36" y="36"/>
                  </a:cubicBezTo>
                  <a:close/>
                  <a:moveTo>
                    <a:pt x="134" y="385"/>
                  </a:moveTo>
                  <a:cubicBezTo>
                    <a:pt x="126" y="385"/>
                    <a:pt x="119" y="378"/>
                    <a:pt x="119" y="370"/>
                  </a:cubicBezTo>
                  <a:cubicBezTo>
                    <a:pt x="119" y="361"/>
                    <a:pt x="126" y="354"/>
                    <a:pt x="134" y="354"/>
                  </a:cubicBezTo>
                  <a:cubicBezTo>
                    <a:pt x="143" y="354"/>
                    <a:pt x="150" y="361"/>
                    <a:pt x="150" y="370"/>
                  </a:cubicBezTo>
                  <a:cubicBezTo>
                    <a:pt x="150" y="378"/>
                    <a:pt x="143" y="385"/>
                    <a:pt x="134" y="3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8" name="Freeform 130"/>
            <p:cNvSpPr>
              <a:spLocks/>
            </p:cNvSpPr>
            <p:nvPr/>
          </p:nvSpPr>
          <p:spPr bwMode="auto">
            <a:xfrm>
              <a:off x="1374" y="3528"/>
              <a:ext cx="160" cy="366"/>
            </a:xfrm>
            <a:custGeom>
              <a:avLst/>
              <a:gdLst>
                <a:gd name="T0" fmla="*/ 147 w 170"/>
                <a:gd name="T1" fmla="*/ 343 h 388"/>
                <a:gd name="T2" fmla="*/ 133 w 170"/>
                <a:gd name="T3" fmla="*/ 348 h 388"/>
                <a:gd name="T4" fmla="*/ 25 w 170"/>
                <a:gd name="T5" fmla="*/ 240 h 388"/>
                <a:gd name="T6" fmla="*/ 25 w 170"/>
                <a:gd name="T7" fmla="*/ 45 h 388"/>
                <a:gd name="T8" fmla="*/ 45 w 170"/>
                <a:gd name="T9" fmla="*/ 22 h 388"/>
                <a:gd name="T10" fmla="*/ 23 w 170"/>
                <a:gd name="T11" fmla="*/ 0 h 388"/>
                <a:gd name="T12" fmla="*/ 0 w 170"/>
                <a:gd name="T13" fmla="*/ 22 h 388"/>
                <a:gd name="T14" fmla="*/ 20 w 170"/>
                <a:gd name="T15" fmla="*/ 45 h 388"/>
                <a:gd name="T16" fmla="*/ 20 w 170"/>
                <a:gd name="T17" fmla="*/ 241 h 388"/>
                <a:gd name="T18" fmla="*/ 20 w 170"/>
                <a:gd name="T19" fmla="*/ 242 h 388"/>
                <a:gd name="T20" fmla="*/ 21 w 170"/>
                <a:gd name="T21" fmla="*/ 243 h 388"/>
                <a:gd name="T22" fmla="*/ 129 w 170"/>
                <a:gd name="T23" fmla="*/ 351 h 388"/>
                <a:gd name="T24" fmla="*/ 124 w 170"/>
                <a:gd name="T25" fmla="*/ 365 h 388"/>
                <a:gd name="T26" fmla="*/ 147 w 170"/>
                <a:gd name="T27" fmla="*/ 388 h 388"/>
                <a:gd name="T28" fmla="*/ 170 w 170"/>
                <a:gd name="T29" fmla="*/ 365 h 388"/>
                <a:gd name="T30" fmla="*/ 147 w 170"/>
                <a:gd name="T31" fmla="*/ 34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0" h="388">
                  <a:moveTo>
                    <a:pt x="147" y="343"/>
                  </a:moveTo>
                  <a:cubicBezTo>
                    <a:pt x="142" y="343"/>
                    <a:pt x="137" y="344"/>
                    <a:pt x="133" y="348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7" y="44"/>
                    <a:pt x="45" y="34"/>
                    <a:pt x="45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9" y="44"/>
                    <a:pt x="20" y="45"/>
                  </a:cubicBezTo>
                  <a:cubicBezTo>
                    <a:pt x="20" y="241"/>
                    <a:pt x="20" y="241"/>
                    <a:pt x="20" y="241"/>
                  </a:cubicBezTo>
                  <a:cubicBezTo>
                    <a:pt x="20" y="242"/>
                    <a:pt x="20" y="242"/>
                    <a:pt x="20" y="242"/>
                  </a:cubicBezTo>
                  <a:cubicBezTo>
                    <a:pt x="20" y="242"/>
                    <a:pt x="21" y="243"/>
                    <a:pt x="21" y="243"/>
                  </a:cubicBezTo>
                  <a:cubicBezTo>
                    <a:pt x="129" y="351"/>
                    <a:pt x="129" y="351"/>
                    <a:pt x="129" y="351"/>
                  </a:cubicBezTo>
                  <a:cubicBezTo>
                    <a:pt x="126" y="355"/>
                    <a:pt x="124" y="360"/>
                    <a:pt x="124" y="365"/>
                  </a:cubicBezTo>
                  <a:cubicBezTo>
                    <a:pt x="124" y="378"/>
                    <a:pt x="134" y="388"/>
                    <a:pt x="147" y="388"/>
                  </a:cubicBezTo>
                  <a:cubicBezTo>
                    <a:pt x="159" y="388"/>
                    <a:pt x="170" y="378"/>
                    <a:pt x="170" y="365"/>
                  </a:cubicBezTo>
                  <a:cubicBezTo>
                    <a:pt x="170" y="353"/>
                    <a:pt x="159" y="343"/>
                    <a:pt x="147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39" name="Freeform 131"/>
            <p:cNvSpPr>
              <a:spLocks noEditPoints="1"/>
            </p:cNvSpPr>
            <p:nvPr/>
          </p:nvSpPr>
          <p:spPr bwMode="auto">
            <a:xfrm>
              <a:off x="1477" y="1874"/>
              <a:ext cx="272" cy="337"/>
            </a:xfrm>
            <a:custGeom>
              <a:avLst/>
              <a:gdLst>
                <a:gd name="T0" fmla="*/ 242 w 288"/>
                <a:gd name="T1" fmla="*/ 23 h 356"/>
                <a:gd name="T2" fmla="*/ 247 w 288"/>
                <a:gd name="T3" fmla="*/ 37 h 356"/>
                <a:gd name="T4" fmla="*/ 221 w 288"/>
                <a:gd name="T5" fmla="*/ 63 h 356"/>
                <a:gd name="T6" fmla="*/ 221 w 288"/>
                <a:gd name="T7" fmla="*/ 63 h 356"/>
                <a:gd name="T8" fmla="*/ 221 w 288"/>
                <a:gd name="T9" fmla="*/ 64 h 356"/>
                <a:gd name="T10" fmla="*/ 221 w 288"/>
                <a:gd name="T11" fmla="*/ 65 h 356"/>
                <a:gd name="T12" fmla="*/ 221 w 288"/>
                <a:gd name="T13" fmla="*/ 132 h 356"/>
                <a:gd name="T14" fmla="*/ 37 w 288"/>
                <a:gd name="T15" fmla="*/ 316 h 356"/>
                <a:gd name="T16" fmla="*/ 22 w 288"/>
                <a:gd name="T17" fmla="*/ 311 h 356"/>
                <a:gd name="T18" fmla="*/ 0 w 288"/>
                <a:gd name="T19" fmla="*/ 333 h 356"/>
                <a:gd name="T20" fmla="*/ 22 w 288"/>
                <a:gd name="T21" fmla="*/ 356 h 356"/>
                <a:gd name="T22" fmla="*/ 45 w 288"/>
                <a:gd name="T23" fmla="*/ 333 h 356"/>
                <a:gd name="T24" fmla="*/ 40 w 288"/>
                <a:gd name="T25" fmla="*/ 319 h 356"/>
                <a:gd name="T26" fmla="*/ 225 w 288"/>
                <a:gd name="T27" fmla="*/ 134 h 356"/>
                <a:gd name="T28" fmla="*/ 226 w 288"/>
                <a:gd name="T29" fmla="*/ 134 h 356"/>
                <a:gd name="T30" fmla="*/ 226 w 288"/>
                <a:gd name="T31" fmla="*/ 133 h 356"/>
                <a:gd name="T32" fmla="*/ 226 w 288"/>
                <a:gd name="T33" fmla="*/ 66 h 356"/>
                <a:gd name="T34" fmla="*/ 251 w 288"/>
                <a:gd name="T35" fmla="*/ 41 h 356"/>
                <a:gd name="T36" fmla="*/ 265 w 288"/>
                <a:gd name="T37" fmla="*/ 46 h 356"/>
                <a:gd name="T38" fmla="*/ 288 w 288"/>
                <a:gd name="T39" fmla="*/ 23 h 356"/>
                <a:gd name="T40" fmla="*/ 265 w 288"/>
                <a:gd name="T41" fmla="*/ 0 h 356"/>
                <a:gd name="T42" fmla="*/ 242 w 288"/>
                <a:gd name="T43" fmla="*/ 23 h 356"/>
                <a:gd name="T44" fmla="*/ 283 w 288"/>
                <a:gd name="T45" fmla="*/ 23 h 356"/>
                <a:gd name="T46" fmla="*/ 265 w 288"/>
                <a:gd name="T47" fmla="*/ 41 h 356"/>
                <a:gd name="T48" fmla="*/ 248 w 288"/>
                <a:gd name="T49" fmla="*/ 23 h 356"/>
                <a:gd name="T50" fmla="*/ 265 w 288"/>
                <a:gd name="T51" fmla="*/ 6 h 356"/>
                <a:gd name="T52" fmla="*/ 283 w 288"/>
                <a:gd name="T53" fmla="*/ 2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356">
                  <a:moveTo>
                    <a:pt x="242" y="23"/>
                  </a:moveTo>
                  <a:cubicBezTo>
                    <a:pt x="242" y="29"/>
                    <a:pt x="244" y="33"/>
                    <a:pt x="247" y="37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1" y="132"/>
                    <a:pt x="221" y="132"/>
                    <a:pt x="221" y="132"/>
                  </a:cubicBezTo>
                  <a:cubicBezTo>
                    <a:pt x="37" y="316"/>
                    <a:pt x="37" y="316"/>
                    <a:pt x="37" y="316"/>
                  </a:cubicBezTo>
                  <a:cubicBezTo>
                    <a:pt x="33" y="312"/>
                    <a:pt x="28" y="311"/>
                    <a:pt x="22" y="311"/>
                  </a:cubicBezTo>
                  <a:cubicBezTo>
                    <a:pt x="10" y="311"/>
                    <a:pt x="0" y="321"/>
                    <a:pt x="0" y="333"/>
                  </a:cubicBezTo>
                  <a:cubicBezTo>
                    <a:pt x="0" y="346"/>
                    <a:pt x="10" y="356"/>
                    <a:pt x="22" y="356"/>
                  </a:cubicBezTo>
                  <a:cubicBezTo>
                    <a:pt x="35" y="356"/>
                    <a:pt x="45" y="346"/>
                    <a:pt x="45" y="333"/>
                  </a:cubicBezTo>
                  <a:cubicBezTo>
                    <a:pt x="45" y="328"/>
                    <a:pt x="43" y="323"/>
                    <a:pt x="40" y="319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5" y="134"/>
                    <a:pt x="226" y="134"/>
                    <a:pt x="226" y="134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55" y="44"/>
                    <a:pt x="260" y="46"/>
                    <a:pt x="265" y="46"/>
                  </a:cubicBezTo>
                  <a:cubicBezTo>
                    <a:pt x="278" y="46"/>
                    <a:pt x="288" y="36"/>
                    <a:pt x="288" y="23"/>
                  </a:cubicBezTo>
                  <a:cubicBezTo>
                    <a:pt x="288" y="11"/>
                    <a:pt x="278" y="0"/>
                    <a:pt x="265" y="0"/>
                  </a:cubicBezTo>
                  <a:cubicBezTo>
                    <a:pt x="253" y="0"/>
                    <a:pt x="242" y="11"/>
                    <a:pt x="242" y="23"/>
                  </a:cubicBezTo>
                  <a:close/>
                  <a:moveTo>
                    <a:pt x="283" y="23"/>
                  </a:moveTo>
                  <a:cubicBezTo>
                    <a:pt x="283" y="33"/>
                    <a:pt x="275" y="41"/>
                    <a:pt x="265" y="41"/>
                  </a:cubicBezTo>
                  <a:cubicBezTo>
                    <a:pt x="256" y="41"/>
                    <a:pt x="248" y="33"/>
                    <a:pt x="248" y="23"/>
                  </a:cubicBezTo>
                  <a:cubicBezTo>
                    <a:pt x="248" y="13"/>
                    <a:pt x="256" y="6"/>
                    <a:pt x="265" y="6"/>
                  </a:cubicBezTo>
                  <a:cubicBezTo>
                    <a:pt x="275" y="6"/>
                    <a:pt x="283" y="13"/>
                    <a:pt x="28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0" name="Freeform 132"/>
            <p:cNvSpPr>
              <a:spLocks noEditPoints="1"/>
            </p:cNvSpPr>
            <p:nvPr/>
          </p:nvSpPr>
          <p:spPr bwMode="auto">
            <a:xfrm>
              <a:off x="1511" y="2651"/>
              <a:ext cx="629" cy="923"/>
            </a:xfrm>
            <a:custGeom>
              <a:avLst/>
              <a:gdLst>
                <a:gd name="T0" fmla="*/ 219 w 666"/>
                <a:gd name="T1" fmla="*/ 847 h 977"/>
                <a:gd name="T2" fmla="*/ 219 w 666"/>
                <a:gd name="T3" fmla="*/ 505 h 977"/>
                <a:gd name="T4" fmla="*/ 219 w 666"/>
                <a:gd name="T5" fmla="*/ 504 h 977"/>
                <a:gd name="T6" fmla="*/ 219 w 666"/>
                <a:gd name="T7" fmla="*/ 503 h 977"/>
                <a:gd name="T8" fmla="*/ 168 w 666"/>
                <a:gd name="T9" fmla="*/ 452 h 977"/>
                <a:gd name="T10" fmla="*/ 168 w 666"/>
                <a:gd name="T11" fmla="*/ 88 h 977"/>
                <a:gd name="T12" fmla="*/ 168 w 666"/>
                <a:gd name="T13" fmla="*/ 87 h 977"/>
                <a:gd name="T14" fmla="*/ 167 w 666"/>
                <a:gd name="T15" fmla="*/ 87 h 977"/>
                <a:gd name="T16" fmla="*/ 101 w 666"/>
                <a:gd name="T17" fmla="*/ 21 h 977"/>
                <a:gd name="T18" fmla="*/ 101 w 666"/>
                <a:gd name="T19" fmla="*/ 20 h 977"/>
                <a:gd name="T20" fmla="*/ 100 w 666"/>
                <a:gd name="T21" fmla="*/ 20 h 977"/>
                <a:gd name="T22" fmla="*/ 100 w 666"/>
                <a:gd name="T23" fmla="*/ 20 h 977"/>
                <a:gd name="T24" fmla="*/ 45 w 666"/>
                <a:gd name="T25" fmla="*/ 20 h 977"/>
                <a:gd name="T26" fmla="*/ 23 w 666"/>
                <a:gd name="T27" fmla="*/ 0 h 977"/>
                <a:gd name="T28" fmla="*/ 0 w 666"/>
                <a:gd name="T29" fmla="*/ 23 h 977"/>
                <a:gd name="T30" fmla="*/ 23 w 666"/>
                <a:gd name="T31" fmla="*/ 46 h 977"/>
                <a:gd name="T32" fmla="*/ 45 w 666"/>
                <a:gd name="T33" fmla="*/ 25 h 977"/>
                <a:gd name="T34" fmla="*/ 98 w 666"/>
                <a:gd name="T35" fmla="*/ 25 h 977"/>
                <a:gd name="T36" fmla="*/ 163 w 666"/>
                <a:gd name="T37" fmla="*/ 89 h 977"/>
                <a:gd name="T38" fmla="*/ 163 w 666"/>
                <a:gd name="T39" fmla="*/ 453 h 977"/>
                <a:gd name="T40" fmla="*/ 163 w 666"/>
                <a:gd name="T41" fmla="*/ 454 h 977"/>
                <a:gd name="T42" fmla="*/ 163 w 666"/>
                <a:gd name="T43" fmla="*/ 455 h 977"/>
                <a:gd name="T44" fmla="*/ 214 w 666"/>
                <a:gd name="T45" fmla="*/ 506 h 977"/>
                <a:gd name="T46" fmla="*/ 214 w 666"/>
                <a:gd name="T47" fmla="*/ 848 h 977"/>
                <a:gd name="T48" fmla="*/ 214 w 666"/>
                <a:gd name="T49" fmla="*/ 849 h 977"/>
                <a:gd name="T50" fmla="*/ 215 w 666"/>
                <a:gd name="T51" fmla="*/ 850 h 977"/>
                <a:gd name="T52" fmla="*/ 342 w 666"/>
                <a:gd name="T53" fmla="*/ 976 h 977"/>
                <a:gd name="T54" fmla="*/ 342 w 666"/>
                <a:gd name="T55" fmla="*/ 977 h 977"/>
                <a:gd name="T56" fmla="*/ 343 w 666"/>
                <a:gd name="T57" fmla="*/ 977 h 977"/>
                <a:gd name="T58" fmla="*/ 478 w 666"/>
                <a:gd name="T59" fmla="*/ 977 h 977"/>
                <a:gd name="T60" fmla="*/ 479 w 666"/>
                <a:gd name="T61" fmla="*/ 977 h 977"/>
                <a:gd name="T62" fmla="*/ 480 w 666"/>
                <a:gd name="T63" fmla="*/ 976 h 977"/>
                <a:gd name="T64" fmla="*/ 553 w 666"/>
                <a:gd name="T65" fmla="*/ 903 h 977"/>
                <a:gd name="T66" fmla="*/ 621 w 666"/>
                <a:gd name="T67" fmla="*/ 903 h 977"/>
                <a:gd name="T68" fmla="*/ 643 w 666"/>
                <a:gd name="T69" fmla="*/ 923 h 977"/>
                <a:gd name="T70" fmla="*/ 666 w 666"/>
                <a:gd name="T71" fmla="*/ 900 h 977"/>
                <a:gd name="T72" fmla="*/ 643 w 666"/>
                <a:gd name="T73" fmla="*/ 878 h 977"/>
                <a:gd name="T74" fmla="*/ 621 w 666"/>
                <a:gd name="T75" fmla="*/ 898 h 977"/>
                <a:gd name="T76" fmla="*/ 552 w 666"/>
                <a:gd name="T77" fmla="*/ 898 h 977"/>
                <a:gd name="T78" fmla="*/ 551 w 666"/>
                <a:gd name="T79" fmla="*/ 898 h 977"/>
                <a:gd name="T80" fmla="*/ 550 w 666"/>
                <a:gd name="T81" fmla="*/ 899 h 977"/>
                <a:gd name="T82" fmla="*/ 477 w 666"/>
                <a:gd name="T83" fmla="*/ 972 h 977"/>
                <a:gd name="T84" fmla="*/ 344 w 666"/>
                <a:gd name="T85" fmla="*/ 972 h 977"/>
                <a:gd name="T86" fmla="*/ 219 w 666"/>
                <a:gd name="T87" fmla="*/ 847 h 977"/>
                <a:gd name="T88" fmla="*/ 23 w 666"/>
                <a:gd name="T89" fmla="*/ 40 h 977"/>
                <a:gd name="T90" fmla="*/ 5 w 666"/>
                <a:gd name="T91" fmla="*/ 23 h 977"/>
                <a:gd name="T92" fmla="*/ 23 w 666"/>
                <a:gd name="T93" fmla="*/ 5 h 977"/>
                <a:gd name="T94" fmla="*/ 40 w 666"/>
                <a:gd name="T95" fmla="*/ 23 h 977"/>
                <a:gd name="T96" fmla="*/ 23 w 666"/>
                <a:gd name="T97" fmla="*/ 40 h 977"/>
                <a:gd name="T98" fmla="*/ 643 w 666"/>
                <a:gd name="T99" fmla="*/ 883 h 977"/>
                <a:gd name="T100" fmla="*/ 661 w 666"/>
                <a:gd name="T101" fmla="*/ 900 h 977"/>
                <a:gd name="T102" fmla="*/ 643 w 666"/>
                <a:gd name="T103" fmla="*/ 918 h 977"/>
                <a:gd name="T104" fmla="*/ 626 w 666"/>
                <a:gd name="T105" fmla="*/ 900 h 977"/>
                <a:gd name="T106" fmla="*/ 643 w 666"/>
                <a:gd name="T107" fmla="*/ 883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977">
                  <a:moveTo>
                    <a:pt x="219" y="847"/>
                  </a:moveTo>
                  <a:cubicBezTo>
                    <a:pt x="219" y="505"/>
                    <a:pt x="219" y="505"/>
                    <a:pt x="219" y="505"/>
                  </a:cubicBezTo>
                  <a:cubicBezTo>
                    <a:pt x="219" y="505"/>
                    <a:pt x="219" y="504"/>
                    <a:pt x="219" y="504"/>
                  </a:cubicBezTo>
                  <a:cubicBezTo>
                    <a:pt x="219" y="504"/>
                    <a:pt x="219" y="503"/>
                    <a:pt x="219" y="503"/>
                  </a:cubicBezTo>
                  <a:cubicBezTo>
                    <a:pt x="168" y="452"/>
                    <a:pt x="168" y="452"/>
                    <a:pt x="168" y="452"/>
                  </a:cubicBezTo>
                  <a:cubicBezTo>
                    <a:pt x="168" y="88"/>
                    <a:pt x="168" y="88"/>
                    <a:pt x="168" y="88"/>
                  </a:cubicBezTo>
                  <a:cubicBezTo>
                    <a:pt x="168" y="88"/>
                    <a:pt x="168" y="88"/>
                    <a:pt x="168" y="87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ubicBezTo>
                    <a:pt x="34" y="46"/>
                    <a:pt x="44" y="37"/>
                    <a:pt x="45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453"/>
                    <a:pt x="163" y="453"/>
                    <a:pt x="163" y="453"/>
                  </a:cubicBezTo>
                  <a:cubicBezTo>
                    <a:pt x="163" y="454"/>
                    <a:pt x="163" y="454"/>
                    <a:pt x="163" y="454"/>
                  </a:cubicBezTo>
                  <a:cubicBezTo>
                    <a:pt x="163" y="455"/>
                    <a:pt x="163" y="455"/>
                    <a:pt x="163" y="455"/>
                  </a:cubicBezTo>
                  <a:cubicBezTo>
                    <a:pt x="214" y="506"/>
                    <a:pt x="214" y="506"/>
                    <a:pt x="214" y="506"/>
                  </a:cubicBezTo>
                  <a:cubicBezTo>
                    <a:pt x="214" y="848"/>
                    <a:pt x="214" y="848"/>
                    <a:pt x="214" y="848"/>
                  </a:cubicBezTo>
                  <a:cubicBezTo>
                    <a:pt x="214" y="848"/>
                    <a:pt x="214" y="848"/>
                    <a:pt x="214" y="849"/>
                  </a:cubicBezTo>
                  <a:cubicBezTo>
                    <a:pt x="214" y="849"/>
                    <a:pt x="215" y="849"/>
                    <a:pt x="215" y="850"/>
                  </a:cubicBezTo>
                  <a:cubicBezTo>
                    <a:pt x="342" y="976"/>
                    <a:pt x="342" y="976"/>
                    <a:pt x="342" y="976"/>
                  </a:cubicBezTo>
                  <a:cubicBezTo>
                    <a:pt x="342" y="976"/>
                    <a:pt x="342" y="977"/>
                    <a:pt x="342" y="977"/>
                  </a:cubicBezTo>
                  <a:cubicBezTo>
                    <a:pt x="343" y="977"/>
                    <a:pt x="343" y="977"/>
                    <a:pt x="343" y="977"/>
                  </a:cubicBezTo>
                  <a:cubicBezTo>
                    <a:pt x="478" y="977"/>
                    <a:pt x="478" y="977"/>
                    <a:pt x="478" y="977"/>
                  </a:cubicBezTo>
                  <a:cubicBezTo>
                    <a:pt x="478" y="977"/>
                    <a:pt x="479" y="977"/>
                    <a:pt x="479" y="977"/>
                  </a:cubicBezTo>
                  <a:cubicBezTo>
                    <a:pt x="479" y="977"/>
                    <a:pt x="480" y="976"/>
                    <a:pt x="480" y="976"/>
                  </a:cubicBezTo>
                  <a:cubicBezTo>
                    <a:pt x="553" y="903"/>
                    <a:pt x="553" y="903"/>
                    <a:pt x="553" y="903"/>
                  </a:cubicBezTo>
                  <a:cubicBezTo>
                    <a:pt x="621" y="903"/>
                    <a:pt x="621" y="903"/>
                    <a:pt x="621" y="903"/>
                  </a:cubicBezTo>
                  <a:cubicBezTo>
                    <a:pt x="622" y="914"/>
                    <a:pt x="631" y="923"/>
                    <a:pt x="643" y="923"/>
                  </a:cubicBezTo>
                  <a:cubicBezTo>
                    <a:pt x="656" y="923"/>
                    <a:pt x="666" y="913"/>
                    <a:pt x="666" y="900"/>
                  </a:cubicBezTo>
                  <a:cubicBezTo>
                    <a:pt x="666" y="888"/>
                    <a:pt x="656" y="878"/>
                    <a:pt x="643" y="878"/>
                  </a:cubicBezTo>
                  <a:cubicBezTo>
                    <a:pt x="631" y="878"/>
                    <a:pt x="622" y="886"/>
                    <a:pt x="621" y="898"/>
                  </a:cubicBezTo>
                  <a:cubicBezTo>
                    <a:pt x="552" y="898"/>
                    <a:pt x="552" y="898"/>
                    <a:pt x="552" y="898"/>
                  </a:cubicBezTo>
                  <a:cubicBezTo>
                    <a:pt x="551" y="898"/>
                    <a:pt x="551" y="898"/>
                    <a:pt x="551" y="898"/>
                  </a:cubicBezTo>
                  <a:cubicBezTo>
                    <a:pt x="550" y="898"/>
                    <a:pt x="550" y="898"/>
                    <a:pt x="550" y="899"/>
                  </a:cubicBezTo>
                  <a:cubicBezTo>
                    <a:pt x="477" y="972"/>
                    <a:pt x="477" y="972"/>
                    <a:pt x="477" y="972"/>
                  </a:cubicBezTo>
                  <a:cubicBezTo>
                    <a:pt x="344" y="972"/>
                    <a:pt x="344" y="972"/>
                    <a:pt x="344" y="972"/>
                  </a:cubicBezTo>
                  <a:lnTo>
                    <a:pt x="219" y="847"/>
                  </a:lnTo>
                  <a:close/>
                  <a:moveTo>
                    <a:pt x="23" y="40"/>
                  </a:moveTo>
                  <a:cubicBezTo>
                    <a:pt x="13" y="40"/>
                    <a:pt x="5" y="33"/>
                    <a:pt x="5" y="23"/>
                  </a:cubicBezTo>
                  <a:cubicBezTo>
                    <a:pt x="5" y="13"/>
                    <a:pt x="13" y="5"/>
                    <a:pt x="23" y="5"/>
                  </a:cubicBezTo>
                  <a:cubicBezTo>
                    <a:pt x="32" y="5"/>
                    <a:pt x="40" y="13"/>
                    <a:pt x="40" y="23"/>
                  </a:cubicBezTo>
                  <a:cubicBezTo>
                    <a:pt x="40" y="33"/>
                    <a:pt x="32" y="40"/>
                    <a:pt x="23" y="40"/>
                  </a:cubicBezTo>
                  <a:close/>
                  <a:moveTo>
                    <a:pt x="643" y="883"/>
                  </a:moveTo>
                  <a:cubicBezTo>
                    <a:pt x="653" y="883"/>
                    <a:pt x="661" y="891"/>
                    <a:pt x="661" y="900"/>
                  </a:cubicBezTo>
                  <a:cubicBezTo>
                    <a:pt x="661" y="910"/>
                    <a:pt x="653" y="918"/>
                    <a:pt x="643" y="918"/>
                  </a:cubicBezTo>
                  <a:cubicBezTo>
                    <a:pt x="633" y="918"/>
                    <a:pt x="626" y="910"/>
                    <a:pt x="626" y="900"/>
                  </a:cubicBezTo>
                  <a:cubicBezTo>
                    <a:pt x="626" y="891"/>
                    <a:pt x="633" y="883"/>
                    <a:pt x="643" y="8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1" name="Freeform 133"/>
            <p:cNvSpPr>
              <a:spLocks noEditPoints="1"/>
            </p:cNvSpPr>
            <p:nvPr/>
          </p:nvSpPr>
          <p:spPr bwMode="auto">
            <a:xfrm>
              <a:off x="1470" y="1248"/>
              <a:ext cx="362" cy="1148"/>
            </a:xfrm>
            <a:custGeom>
              <a:avLst/>
              <a:gdLst>
                <a:gd name="T0" fmla="*/ 25 w 383"/>
                <a:gd name="T1" fmla="*/ 1167 h 1217"/>
                <a:gd name="T2" fmla="*/ 0 w 383"/>
                <a:gd name="T3" fmla="*/ 1192 h 1217"/>
                <a:gd name="T4" fmla="*/ 25 w 383"/>
                <a:gd name="T5" fmla="*/ 1217 h 1217"/>
                <a:gd name="T6" fmla="*/ 50 w 383"/>
                <a:gd name="T7" fmla="*/ 1192 h 1217"/>
                <a:gd name="T8" fmla="*/ 46 w 383"/>
                <a:gd name="T9" fmla="*/ 1178 h 1217"/>
                <a:gd name="T10" fmla="*/ 328 w 383"/>
                <a:gd name="T11" fmla="*/ 897 h 1217"/>
                <a:gd name="T12" fmla="*/ 329 w 383"/>
                <a:gd name="T13" fmla="*/ 895 h 1217"/>
                <a:gd name="T14" fmla="*/ 329 w 383"/>
                <a:gd name="T15" fmla="*/ 893 h 1217"/>
                <a:gd name="T16" fmla="*/ 329 w 383"/>
                <a:gd name="T17" fmla="*/ 740 h 1217"/>
                <a:gd name="T18" fmla="*/ 362 w 383"/>
                <a:gd name="T19" fmla="*/ 707 h 1217"/>
                <a:gd name="T20" fmla="*/ 363 w 383"/>
                <a:gd name="T21" fmla="*/ 706 h 1217"/>
                <a:gd name="T22" fmla="*/ 363 w 383"/>
                <a:gd name="T23" fmla="*/ 704 h 1217"/>
                <a:gd name="T24" fmla="*/ 363 w 383"/>
                <a:gd name="T25" fmla="*/ 50 h 1217"/>
                <a:gd name="T26" fmla="*/ 383 w 383"/>
                <a:gd name="T27" fmla="*/ 25 h 1217"/>
                <a:gd name="T28" fmla="*/ 358 w 383"/>
                <a:gd name="T29" fmla="*/ 0 h 1217"/>
                <a:gd name="T30" fmla="*/ 333 w 383"/>
                <a:gd name="T31" fmla="*/ 25 h 1217"/>
                <a:gd name="T32" fmla="*/ 353 w 383"/>
                <a:gd name="T33" fmla="*/ 50 h 1217"/>
                <a:gd name="T34" fmla="*/ 353 w 383"/>
                <a:gd name="T35" fmla="*/ 702 h 1217"/>
                <a:gd name="T36" fmla="*/ 321 w 383"/>
                <a:gd name="T37" fmla="*/ 734 h 1217"/>
                <a:gd name="T38" fmla="*/ 319 w 383"/>
                <a:gd name="T39" fmla="*/ 736 h 1217"/>
                <a:gd name="T40" fmla="*/ 319 w 383"/>
                <a:gd name="T41" fmla="*/ 738 h 1217"/>
                <a:gd name="T42" fmla="*/ 319 w 383"/>
                <a:gd name="T43" fmla="*/ 891 h 1217"/>
                <a:gd name="T44" fmla="*/ 39 w 383"/>
                <a:gd name="T45" fmla="*/ 1171 h 1217"/>
                <a:gd name="T46" fmla="*/ 25 w 383"/>
                <a:gd name="T47" fmla="*/ 1167 h 1217"/>
                <a:gd name="T48" fmla="*/ 343 w 383"/>
                <a:gd name="T49" fmla="*/ 25 h 1217"/>
                <a:gd name="T50" fmla="*/ 358 w 383"/>
                <a:gd name="T51" fmla="*/ 10 h 1217"/>
                <a:gd name="T52" fmla="*/ 373 w 383"/>
                <a:gd name="T53" fmla="*/ 25 h 1217"/>
                <a:gd name="T54" fmla="*/ 358 w 383"/>
                <a:gd name="T55" fmla="*/ 41 h 1217"/>
                <a:gd name="T56" fmla="*/ 343 w 383"/>
                <a:gd name="T57" fmla="*/ 25 h 1217"/>
                <a:gd name="T58" fmla="*/ 25 w 383"/>
                <a:gd name="T59" fmla="*/ 1207 h 1217"/>
                <a:gd name="T60" fmla="*/ 10 w 383"/>
                <a:gd name="T61" fmla="*/ 1192 h 1217"/>
                <a:gd name="T62" fmla="*/ 25 w 383"/>
                <a:gd name="T63" fmla="*/ 1177 h 1217"/>
                <a:gd name="T64" fmla="*/ 36 w 383"/>
                <a:gd name="T65" fmla="*/ 1181 h 1217"/>
                <a:gd name="T66" fmla="*/ 40 w 383"/>
                <a:gd name="T67" fmla="*/ 1192 h 1217"/>
                <a:gd name="T68" fmla="*/ 25 w 383"/>
                <a:gd name="T69" fmla="*/ 120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3" h="1217">
                  <a:moveTo>
                    <a:pt x="25" y="1167"/>
                  </a:moveTo>
                  <a:cubicBezTo>
                    <a:pt x="11" y="1167"/>
                    <a:pt x="0" y="1178"/>
                    <a:pt x="0" y="1192"/>
                  </a:cubicBezTo>
                  <a:cubicBezTo>
                    <a:pt x="0" y="1206"/>
                    <a:pt x="11" y="1217"/>
                    <a:pt x="25" y="1217"/>
                  </a:cubicBezTo>
                  <a:cubicBezTo>
                    <a:pt x="39" y="1217"/>
                    <a:pt x="50" y="1206"/>
                    <a:pt x="50" y="1192"/>
                  </a:cubicBezTo>
                  <a:cubicBezTo>
                    <a:pt x="50" y="1187"/>
                    <a:pt x="49" y="1182"/>
                    <a:pt x="46" y="1178"/>
                  </a:cubicBezTo>
                  <a:cubicBezTo>
                    <a:pt x="328" y="897"/>
                    <a:pt x="328" y="897"/>
                    <a:pt x="328" y="897"/>
                  </a:cubicBezTo>
                  <a:cubicBezTo>
                    <a:pt x="328" y="896"/>
                    <a:pt x="328" y="896"/>
                    <a:pt x="329" y="895"/>
                  </a:cubicBezTo>
                  <a:cubicBezTo>
                    <a:pt x="329" y="894"/>
                    <a:pt x="329" y="894"/>
                    <a:pt x="329" y="893"/>
                  </a:cubicBezTo>
                  <a:cubicBezTo>
                    <a:pt x="329" y="740"/>
                    <a:pt x="329" y="740"/>
                    <a:pt x="329" y="740"/>
                  </a:cubicBezTo>
                  <a:cubicBezTo>
                    <a:pt x="362" y="707"/>
                    <a:pt x="362" y="707"/>
                    <a:pt x="362" y="707"/>
                  </a:cubicBezTo>
                  <a:cubicBezTo>
                    <a:pt x="362" y="707"/>
                    <a:pt x="363" y="706"/>
                    <a:pt x="363" y="706"/>
                  </a:cubicBezTo>
                  <a:cubicBezTo>
                    <a:pt x="363" y="705"/>
                    <a:pt x="363" y="704"/>
                    <a:pt x="363" y="704"/>
                  </a:cubicBezTo>
                  <a:cubicBezTo>
                    <a:pt x="363" y="50"/>
                    <a:pt x="363" y="50"/>
                    <a:pt x="363" y="50"/>
                  </a:cubicBezTo>
                  <a:cubicBezTo>
                    <a:pt x="375" y="48"/>
                    <a:pt x="383" y="38"/>
                    <a:pt x="383" y="25"/>
                  </a:cubicBezTo>
                  <a:cubicBezTo>
                    <a:pt x="383" y="12"/>
                    <a:pt x="372" y="0"/>
                    <a:pt x="358" y="0"/>
                  </a:cubicBezTo>
                  <a:cubicBezTo>
                    <a:pt x="344" y="0"/>
                    <a:pt x="333" y="12"/>
                    <a:pt x="333" y="25"/>
                  </a:cubicBezTo>
                  <a:cubicBezTo>
                    <a:pt x="333" y="38"/>
                    <a:pt x="342" y="48"/>
                    <a:pt x="353" y="50"/>
                  </a:cubicBezTo>
                  <a:cubicBezTo>
                    <a:pt x="353" y="702"/>
                    <a:pt x="353" y="702"/>
                    <a:pt x="353" y="702"/>
                  </a:cubicBezTo>
                  <a:cubicBezTo>
                    <a:pt x="321" y="734"/>
                    <a:pt x="321" y="734"/>
                    <a:pt x="321" y="734"/>
                  </a:cubicBezTo>
                  <a:cubicBezTo>
                    <a:pt x="320" y="735"/>
                    <a:pt x="320" y="735"/>
                    <a:pt x="319" y="736"/>
                  </a:cubicBezTo>
                  <a:cubicBezTo>
                    <a:pt x="319" y="736"/>
                    <a:pt x="319" y="737"/>
                    <a:pt x="319" y="738"/>
                  </a:cubicBezTo>
                  <a:cubicBezTo>
                    <a:pt x="319" y="891"/>
                    <a:pt x="319" y="891"/>
                    <a:pt x="319" y="891"/>
                  </a:cubicBezTo>
                  <a:cubicBezTo>
                    <a:pt x="39" y="1171"/>
                    <a:pt x="39" y="1171"/>
                    <a:pt x="39" y="1171"/>
                  </a:cubicBezTo>
                  <a:cubicBezTo>
                    <a:pt x="35" y="1168"/>
                    <a:pt x="30" y="1167"/>
                    <a:pt x="25" y="1167"/>
                  </a:cubicBezTo>
                  <a:close/>
                  <a:moveTo>
                    <a:pt x="343" y="25"/>
                  </a:moveTo>
                  <a:cubicBezTo>
                    <a:pt x="343" y="17"/>
                    <a:pt x="350" y="10"/>
                    <a:pt x="358" y="10"/>
                  </a:cubicBezTo>
                  <a:cubicBezTo>
                    <a:pt x="367" y="10"/>
                    <a:pt x="373" y="17"/>
                    <a:pt x="373" y="25"/>
                  </a:cubicBezTo>
                  <a:cubicBezTo>
                    <a:pt x="373" y="34"/>
                    <a:pt x="367" y="41"/>
                    <a:pt x="358" y="41"/>
                  </a:cubicBezTo>
                  <a:cubicBezTo>
                    <a:pt x="350" y="41"/>
                    <a:pt x="343" y="34"/>
                    <a:pt x="343" y="25"/>
                  </a:cubicBezTo>
                  <a:close/>
                  <a:moveTo>
                    <a:pt x="25" y="1207"/>
                  </a:moveTo>
                  <a:cubicBezTo>
                    <a:pt x="17" y="1207"/>
                    <a:pt x="10" y="1200"/>
                    <a:pt x="10" y="1192"/>
                  </a:cubicBezTo>
                  <a:cubicBezTo>
                    <a:pt x="10" y="1184"/>
                    <a:pt x="17" y="1177"/>
                    <a:pt x="25" y="1177"/>
                  </a:cubicBezTo>
                  <a:cubicBezTo>
                    <a:pt x="29" y="1177"/>
                    <a:pt x="33" y="1178"/>
                    <a:pt x="36" y="1181"/>
                  </a:cubicBezTo>
                  <a:cubicBezTo>
                    <a:pt x="39" y="1184"/>
                    <a:pt x="40" y="1188"/>
                    <a:pt x="40" y="1192"/>
                  </a:cubicBezTo>
                  <a:cubicBezTo>
                    <a:pt x="40" y="1200"/>
                    <a:pt x="33" y="1207"/>
                    <a:pt x="25" y="1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2" name="Freeform 134"/>
            <p:cNvSpPr>
              <a:spLocks noEditPoints="1"/>
            </p:cNvSpPr>
            <p:nvPr/>
          </p:nvSpPr>
          <p:spPr bwMode="auto">
            <a:xfrm>
              <a:off x="1388" y="1248"/>
              <a:ext cx="342" cy="579"/>
            </a:xfrm>
            <a:custGeom>
              <a:avLst/>
              <a:gdLst>
                <a:gd name="T0" fmla="*/ 49 w 362"/>
                <a:gd name="T1" fmla="*/ 309 h 613"/>
                <a:gd name="T2" fmla="*/ 48 w 362"/>
                <a:gd name="T3" fmla="*/ 310 h 613"/>
                <a:gd name="T4" fmla="*/ 48 w 362"/>
                <a:gd name="T5" fmla="*/ 311 h 613"/>
                <a:gd name="T6" fmla="*/ 48 w 362"/>
                <a:gd name="T7" fmla="*/ 460 h 613"/>
                <a:gd name="T8" fmla="*/ 21 w 362"/>
                <a:gd name="T9" fmla="*/ 488 h 613"/>
                <a:gd name="T10" fmla="*/ 21 w 362"/>
                <a:gd name="T11" fmla="*/ 488 h 613"/>
                <a:gd name="T12" fmla="*/ 20 w 362"/>
                <a:gd name="T13" fmla="*/ 489 h 613"/>
                <a:gd name="T14" fmla="*/ 20 w 362"/>
                <a:gd name="T15" fmla="*/ 489 h 613"/>
                <a:gd name="T16" fmla="*/ 20 w 362"/>
                <a:gd name="T17" fmla="*/ 490 h 613"/>
                <a:gd name="T18" fmla="*/ 20 w 362"/>
                <a:gd name="T19" fmla="*/ 568 h 613"/>
                <a:gd name="T20" fmla="*/ 0 w 362"/>
                <a:gd name="T21" fmla="*/ 591 h 613"/>
                <a:gd name="T22" fmla="*/ 23 w 362"/>
                <a:gd name="T23" fmla="*/ 613 h 613"/>
                <a:gd name="T24" fmla="*/ 45 w 362"/>
                <a:gd name="T25" fmla="*/ 591 h 613"/>
                <a:gd name="T26" fmla="*/ 25 w 362"/>
                <a:gd name="T27" fmla="*/ 568 h 613"/>
                <a:gd name="T28" fmla="*/ 25 w 362"/>
                <a:gd name="T29" fmla="*/ 491 h 613"/>
                <a:gd name="T30" fmla="*/ 53 w 362"/>
                <a:gd name="T31" fmla="*/ 463 h 613"/>
                <a:gd name="T32" fmla="*/ 53 w 362"/>
                <a:gd name="T33" fmla="*/ 463 h 613"/>
                <a:gd name="T34" fmla="*/ 53 w 362"/>
                <a:gd name="T35" fmla="*/ 462 h 613"/>
                <a:gd name="T36" fmla="*/ 53 w 362"/>
                <a:gd name="T37" fmla="*/ 461 h 613"/>
                <a:gd name="T38" fmla="*/ 53 w 362"/>
                <a:gd name="T39" fmla="*/ 461 h 613"/>
                <a:gd name="T40" fmla="*/ 53 w 362"/>
                <a:gd name="T41" fmla="*/ 312 h 613"/>
                <a:gd name="T42" fmla="*/ 325 w 362"/>
                <a:gd name="T43" fmla="*/ 40 h 613"/>
                <a:gd name="T44" fmla="*/ 339 w 362"/>
                <a:gd name="T45" fmla="*/ 45 h 613"/>
                <a:gd name="T46" fmla="*/ 362 w 362"/>
                <a:gd name="T47" fmla="*/ 23 h 613"/>
                <a:gd name="T48" fmla="*/ 339 w 362"/>
                <a:gd name="T49" fmla="*/ 0 h 613"/>
                <a:gd name="T50" fmla="*/ 317 w 362"/>
                <a:gd name="T51" fmla="*/ 23 h 613"/>
                <a:gd name="T52" fmla="*/ 322 w 362"/>
                <a:gd name="T53" fmla="*/ 37 h 613"/>
                <a:gd name="T54" fmla="*/ 49 w 362"/>
                <a:gd name="T55" fmla="*/ 309 h 613"/>
                <a:gd name="T56" fmla="*/ 339 w 362"/>
                <a:gd name="T57" fmla="*/ 5 h 613"/>
                <a:gd name="T58" fmla="*/ 357 w 362"/>
                <a:gd name="T59" fmla="*/ 23 h 613"/>
                <a:gd name="T60" fmla="*/ 339 w 362"/>
                <a:gd name="T61" fmla="*/ 40 h 613"/>
                <a:gd name="T62" fmla="*/ 327 w 362"/>
                <a:gd name="T63" fmla="*/ 35 h 613"/>
                <a:gd name="T64" fmla="*/ 322 w 362"/>
                <a:gd name="T65" fmla="*/ 23 h 613"/>
                <a:gd name="T66" fmla="*/ 339 w 362"/>
                <a:gd name="T67" fmla="*/ 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2" h="613">
                  <a:moveTo>
                    <a:pt x="49" y="309"/>
                  </a:moveTo>
                  <a:cubicBezTo>
                    <a:pt x="49" y="310"/>
                    <a:pt x="49" y="310"/>
                    <a:pt x="48" y="310"/>
                  </a:cubicBezTo>
                  <a:cubicBezTo>
                    <a:pt x="48" y="310"/>
                    <a:pt x="48" y="311"/>
                    <a:pt x="48" y="311"/>
                  </a:cubicBezTo>
                  <a:cubicBezTo>
                    <a:pt x="48" y="460"/>
                    <a:pt x="48" y="460"/>
                    <a:pt x="48" y="460"/>
                  </a:cubicBezTo>
                  <a:cubicBezTo>
                    <a:pt x="21" y="488"/>
                    <a:pt x="21" y="488"/>
                    <a:pt x="21" y="488"/>
                  </a:cubicBezTo>
                  <a:cubicBezTo>
                    <a:pt x="21" y="488"/>
                    <a:pt x="21" y="488"/>
                    <a:pt x="21" y="488"/>
                  </a:cubicBezTo>
                  <a:cubicBezTo>
                    <a:pt x="21" y="488"/>
                    <a:pt x="20" y="488"/>
                    <a:pt x="20" y="489"/>
                  </a:cubicBezTo>
                  <a:cubicBezTo>
                    <a:pt x="20" y="489"/>
                    <a:pt x="20" y="489"/>
                    <a:pt x="20" y="489"/>
                  </a:cubicBezTo>
                  <a:cubicBezTo>
                    <a:pt x="20" y="490"/>
                    <a:pt x="20" y="490"/>
                    <a:pt x="20" y="490"/>
                  </a:cubicBezTo>
                  <a:cubicBezTo>
                    <a:pt x="20" y="568"/>
                    <a:pt x="20" y="568"/>
                    <a:pt x="20" y="568"/>
                  </a:cubicBezTo>
                  <a:cubicBezTo>
                    <a:pt x="9" y="569"/>
                    <a:pt x="0" y="579"/>
                    <a:pt x="0" y="591"/>
                  </a:cubicBezTo>
                  <a:cubicBezTo>
                    <a:pt x="0" y="603"/>
                    <a:pt x="10" y="613"/>
                    <a:pt x="23" y="613"/>
                  </a:cubicBezTo>
                  <a:cubicBezTo>
                    <a:pt x="35" y="613"/>
                    <a:pt x="45" y="603"/>
                    <a:pt x="45" y="591"/>
                  </a:cubicBezTo>
                  <a:cubicBezTo>
                    <a:pt x="45" y="579"/>
                    <a:pt x="37" y="569"/>
                    <a:pt x="25" y="568"/>
                  </a:cubicBezTo>
                  <a:cubicBezTo>
                    <a:pt x="25" y="491"/>
                    <a:pt x="25" y="491"/>
                    <a:pt x="25" y="491"/>
                  </a:cubicBezTo>
                  <a:cubicBezTo>
                    <a:pt x="53" y="463"/>
                    <a:pt x="53" y="463"/>
                    <a:pt x="53" y="463"/>
                  </a:cubicBezTo>
                  <a:cubicBezTo>
                    <a:pt x="53" y="463"/>
                    <a:pt x="53" y="463"/>
                    <a:pt x="53" y="463"/>
                  </a:cubicBezTo>
                  <a:cubicBezTo>
                    <a:pt x="53" y="463"/>
                    <a:pt x="53" y="463"/>
                    <a:pt x="53" y="462"/>
                  </a:cubicBezTo>
                  <a:cubicBezTo>
                    <a:pt x="53" y="462"/>
                    <a:pt x="53" y="462"/>
                    <a:pt x="53" y="461"/>
                  </a:cubicBezTo>
                  <a:cubicBezTo>
                    <a:pt x="53" y="461"/>
                    <a:pt x="53" y="461"/>
                    <a:pt x="53" y="461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325" y="40"/>
                    <a:pt x="325" y="40"/>
                    <a:pt x="325" y="40"/>
                  </a:cubicBezTo>
                  <a:cubicBezTo>
                    <a:pt x="329" y="43"/>
                    <a:pt x="334" y="45"/>
                    <a:pt x="339" y="45"/>
                  </a:cubicBezTo>
                  <a:cubicBezTo>
                    <a:pt x="352" y="45"/>
                    <a:pt x="362" y="35"/>
                    <a:pt x="362" y="23"/>
                  </a:cubicBezTo>
                  <a:cubicBezTo>
                    <a:pt x="362" y="10"/>
                    <a:pt x="352" y="0"/>
                    <a:pt x="339" y="0"/>
                  </a:cubicBezTo>
                  <a:cubicBezTo>
                    <a:pt x="327" y="0"/>
                    <a:pt x="317" y="10"/>
                    <a:pt x="317" y="23"/>
                  </a:cubicBezTo>
                  <a:cubicBezTo>
                    <a:pt x="317" y="28"/>
                    <a:pt x="319" y="33"/>
                    <a:pt x="322" y="37"/>
                  </a:cubicBezTo>
                  <a:lnTo>
                    <a:pt x="49" y="309"/>
                  </a:lnTo>
                  <a:close/>
                  <a:moveTo>
                    <a:pt x="339" y="5"/>
                  </a:moveTo>
                  <a:cubicBezTo>
                    <a:pt x="349" y="5"/>
                    <a:pt x="357" y="13"/>
                    <a:pt x="357" y="23"/>
                  </a:cubicBezTo>
                  <a:cubicBezTo>
                    <a:pt x="357" y="32"/>
                    <a:pt x="349" y="40"/>
                    <a:pt x="339" y="40"/>
                  </a:cubicBezTo>
                  <a:cubicBezTo>
                    <a:pt x="335" y="40"/>
                    <a:pt x="330" y="38"/>
                    <a:pt x="327" y="35"/>
                  </a:cubicBezTo>
                  <a:cubicBezTo>
                    <a:pt x="324" y="32"/>
                    <a:pt x="322" y="27"/>
                    <a:pt x="322" y="23"/>
                  </a:cubicBezTo>
                  <a:cubicBezTo>
                    <a:pt x="322" y="13"/>
                    <a:pt x="330" y="5"/>
                    <a:pt x="33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1364" y="2459"/>
              <a:ext cx="487" cy="1252"/>
            </a:xfrm>
            <a:custGeom>
              <a:avLst/>
              <a:gdLst>
                <a:gd name="T0" fmla="*/ 492 w 515"/>
                <a:gd name="T1" fmla="*/ 1326 h 1326"/>
                <a:gd name="T2" fmla="*/ 515 w 515"/>
                <a:gd name="T3" fmla="*/ 1303 h 1326"/>
                <a:gd name="T4" fmla="*/ 492 w 515"/>
                <a:gd name="T5" fmla="*/ 1280 h 1326"/>
                <a:gd name="T6" fmla="*/ 478 w 515"/>
                <a:gd name="T7" fmla="*/ 1285 h 1326"/>
                <a:gd name="T8" fmla="*/ 245 w 515"/>
                <a:gd name="T9" fmla="*/ 1052 h 1326"/>
                <a:gd name="T10" fmla="*/ 245 w 515"/>
                <a:gd name="T11" fmla="*/ 546 h 1326"/>
                <a:gd name="T12" fmla="*/ 245 w 515"/>
                <a:gd name="T13" fmla="*/ 545 h 1326"/>
                <a:gd name="T14" fmla="*/ 245 w 515"/>
                <a:gd name="T15" fmla="*/ 544 h 1326"/>
                <a:gd name="T16" fmla="*/ 114 w 515"/>
                <a:gd name="T17" fmla="*/ 414 h 1326"/>
                <a:gd name="T18" fmla="*/ 114 w 515"/>
                <a:gd name="T19" fmla="*/ 23 h 1326"/>
                <a:gd name="T20" fmla="*/ 111 w 515"/>
                <a:gd name="T21" fmla="*/ 21 h 1326"/>
                <a:gd name="T22" fmla="*/ 46 w 515"/>
                <a:gd name="T23" fmla="*/ 21 h 1326"/>
                <a:gd name="T24" fmla="*/ 23 w 515"/>
                <a:gd name="T25" fmla="*/ 0 h 1326"/>
                <a:gd name="T26" fmla="*/ 0 w 515"/>
                <a:gd name="T27" fmla="*/ 23 h 1326"/>
                <a:gd name="T28" fmla="*/ 23 w 515"/>
                <a:gd name="T29" fmla="*/ 46 h 1326"/>
                <a:gd name="T30" fmla="*/ 46 w 515"/>
                <a:gd name="T31" fmla="*/ 26 h 1326"/>
                <a:gd name="T32" fmla="*/ 109 w 515"/>
                <a:gd name="T33" fmla="*/ 26 h 1326"/>
                <a:gd name="T34" fmla="*/ 109 w 515"/>
                <a:gd name="T35" fmla="*/ 415 h 1326"/>
                <a:gd name="T36" fmla="*/ 109 w 515"/>
                <a:gd name="T37" fmla="*/ 416 h 1326"/>
                <a:gd name="T38" fmla="*/ 109 w 515"/>
                <a:gd name="T39" fmla="*/ 416 h 1326"/>
                <a:gd name="T40" fmla="*/ 240 w 515"/>
                <a:gd name="T41" fmla="*/ 547 h 1326"/>
                <a:gd name="T42" fmla="*/ 240 w 515"/>
                <a:gd name="T43" fmla="*/ 1053 h 1326"/>
                <a:gd name="T44" fmla="*/ 240 w 515"/>
                <a:gd name="T45" fmla="*/ 1054 h 1326"/>
                <a:gd name="T46" fmla="*/ 241 w 515"/>
                <a:gd name="T47" fmla="*/ 1055 h 1326"/>
                <a:gd name="T48" fmla="*/ 475 w 515"/>
                <a:gd name="T49" fmla="*/ 1289 h 1326"/>
                <a:gd name="T50" fmla="*/ 470 w 515"/>
                <a:gd name="T51" fmla="*/ 1303 h 1326"/>
                <a:gd name="T52" fmla="*/ 492 w 515"/>
                <a:gd name="T53" fmla="*/ 1326 h 1326"/>
                <a:gd name="T54" fmla="*/ 23 w 515"/>
                <a:gd name="T55" fmla="*/ 41 h 1326"/>
                <a:gd name="T56" fmla="*/ 6 w 515"/>
                <a:gd name="T57" fmla="*/ 23 h 1326"/>
                <a:gd name="T58" fmla="*/ 23 w 515"/>
                <a:gd name="T59" fmla="*/ 6 h 1326"/>
                <a:gd name="T60" fmla="*/ 41 w 515"/>
                <a:gd name="T61" fmla="*/ 23 h 1326"/>
                <a:gd name="T62" fmla="*/ 23 w 515"/>
                <a:gd name="T63" fmla="*/ 41 h 1326"/>
                <a:gd name="T64" fmla="*/ 480 w 515"/>
                <a:gd name="T65" fmla="*/ 1290 h 1326"/>
                <a:gd name="T66" fmla="*/ 492 w 515"/>
                <a:gd name="T67" fmla="*/ 1285 h 1326"/>
                <a:gd name="T68" fmla="*/ 510 w 515"/>
                <a:gd name="T69" fmla="*/ 1303 h 1326"/>
                <a:gd name="T70" fmla="*/ 492 w 515"/>
                <a:gd name="T71" fmla="*/ 1321 h 1326"/>
                <a:gd name="T72" fmla="*/ 475 w 515"/>
                <a:gd name="T73" fmla="*/ 1303 h 1326"/>
                <a:gd name="T74" fmla="*/ 480 w 515"/>
                <a:gd name="T75" fmla="*/ 129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5" h="1326">
                  <a:moveTo>
                    <a:pt x="492" y="1326"/>
                  </a:moveTo>
                  <a:cubicBezTo>
                    <a:pt x="505" y="1326"/>
                    <a:pt x="515" y="1315"/>
                    <a:pt x="515" y="1303"/>
                  </a:cubicBezTo>
                  <a:cubicBezTo>
                    <a:pt x="515" y="1290"/>
                    <a:pt x="505" y="1280"/>
                    <a:pt x="492" y="1280"/>
                  </a:cubicBezTo>
                  <a:cubicBezTo>
                    <a:pt x="487" y="1280"/>
                    <a:pt x="482" y="1282"/>
                    <a:pt x="478" y="1285"/>
                  </a:cubicBezTo>
                  <a:cubicBezTo>
                    <a:pt x="245" y="1052"/>
                    <a:pt x="245" y="1052"/>
                    <a:pt x="245" y="1052"/>
                  </a:cubicBezTo>
                  <a:cubicBezTo>
                    <a:pt x="245" y="546"/>
                    <a:pt x="245" y="546"/>
                    <a:pt x="245" y="546"/>
                  </a:cubicBezTo>
                  <a:cubicBezTo>
                    <a:pt x="245" y="546"/>
                    <a:pt x="245" y="545"/>
                    <a:pt x="245" y="545"/>
                  </a:cubicBezTo>
                  <a:cubicBezTo>
                    <a:pt x="245" y="545"/>
                    <a:pt x="245" y="544"/>
                    <a:pt x="245" y="544"/>
                  </a:cubicBezTo>
                  <a:cubicBezTo>
                    <a:pt x="114" y="414"/>
                    <a:pt x="114" y="414"/>
                    <a:pt x="114" y="41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2"/>
                    <a:pt x="113" y="21"/>
                    <a:pt x="111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36"/>
                    <a:pt x="11" y="46"/>
                    <a:pt x="23" y="46"/>
                  </a:cubicBezTo>
                  <a:cubicBezTo>
                    <a:pt x="35" y="46"/>
                    <a:pt x="45" y="37"/>
                    <a:pt x="46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415"/>
                    <a:pt x="109" y="415"/>
                    <a:pt x="109" y="415"/>
                  </a:cubicBezTo>
                  <a:cubicBezTo>
                    <a:pt x="109" y="415"/>
                    <a:pt x="109" y="415"/>
                    <a:pt x="109" y="416"/>
                  </a:cubicBezTo>
                  <a:cubicBezTo>
                    <a:pt x="109" y="416"/>
                    <a:pt x="109" y="416"/>
                    <a:pt x="109" y="416"/>
                  </a:cubicBezTo>
                  <a:cubicBezTo>
                    <a:pt x="240" y="547"/>
                    <a:pt x="240" y="547"/>
                    <a:pt x="240" y="547"/>
                  </a:cubicBezTo>
                  <a:cubicBezTo>
                    <a:pt x="240" y="1053"/>
                    <a:pt x="240" y="1053"/>
                    <a:pt x="240" y="1053"/>
                  </a:cubicBezTo>
                  <a:cubicBezTo>
                    <a:pt x="240" y="1054"/>
                    <a:pt x="240" y="1054"/>
                    <a:pt x="240" y="1054"/>
                  </a:cubicBezTo>
                  <a:cubicBezTo>
                    <a:pt x="240" y="1055"/>
                    <a:pt x="241" y="1055"/>
                    <a:pt x="241" y="1055"/>
                  </a:cubicBezTo>
                  <a:cubicBezTo>
                    <a:pt x="475" y="1289"/>
                    <a:pt x="475" y="1289"/>
                    <a:pt x="475" y="1289"/>
                  </a:cubicBezTo>
                  <a:cubicBezTo>
                    <a:pt x="471" y="1293"/>
                    <a:pt x="470" y="1298"/>
                    <a:pt x="470" y="1303"/>
                  </a:cubicBezTo>
                  <a:cubicBezTo>
                    <a:pt x="470" y="1315"/>
                    <a:pt x="480" y="1326"/>
                    <a:pt x="492" y="1326"/>
                  </a:cubicBezTo>
                  <a:close/>
                  <a:moveTo>
                    <a:pt x="23" y="41"/>
                  </a:moveTo>
                  <a:cubicBezTo>
                    <a:pt x="14" y="41"/>
                    <a:pt x="6" y="33"/>
                    <a:pt x="6" y="23"/>
                  </a:cubicBezTo>
                  <a:cubicBezTo>
                    <a:pt x="6" y="13"/>
                    <a:pt x="14" y="6"/>
                    <a:pt x="23" y="6"/>
                  </a:cubicBezTo>
                  <a:cubicBezTo>
                    <a:pt x="33" y="6"/>
                    <a:pt x="41" y="13"/>
                    <a:pt x="41" y="23"/>
                  </a:cubicBezTo>
                  <a:cubicBezTo>
                    <a:pt x="41" y="33"/>
                    <a:pt x="33" y="41"/>
                    <a:pt x="23" y="41"/>
                  </a:cubicBezTo>
                  <a:close/>
                  <a:moveTo>
                    <a:pt x="480" y="1290"/>
                  </a:moveTo>
                  <a:cubicBezTo>
                    <a:pt x="483" y="1287"/>
                    <a:pt x="488" y="1285"/>
                    <a:pt x="492" y="1285"/>
                  </a:cubicBezTo>
                  <a:cubicBezTo>
                    <a:pt x="502" y="1285"/>
                    <a:pt x="510" y="1293"/>
                    <a:pt x="510" y="1303"/>
                  </a:cubicBezTo>
                  <a:cubicBezTo>
                    <a:pt x="510" y="1313"/>
                    <a:pt x="502" y="1321"/>
                    <a:pt x="492" y="1321"/>
                  </a:cubicBezTo>
                  <a:cubicBezTo>
                    <a:pt x="483" y="1321"/>
                    <a:pt x="475" y="1313"/>
                    <a:pt x="475" y="1303"/>
                  </a:cubicBezTo>
                  <a:cubicBezTo>
                    <a:pt x="475" y="1298"/>
                    <a:pt x="477" y="1294"/>
                    <a:pt x="480" y="12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4" name="Freeform 136"/>
            <p:cNvSpPr>
              <a:spLocks noEditPoints="1"/>
            </p:cNvSpPr>
            <p:nvPr/>
          </p:nvSpPr>
          <p:spPr bwMode="auto">
            <a:xfrm>
              <a:off x="1341" y="1271"/>
              <a:ext cx="256" cy="416"/>
            </a:xfrm>
            <a:custGeom>
              <a:avLst/>
              <a:gdLst>
                <a:gd name="T0" fmla="*/ 0 w 271"/>
                <a:gd name="T1" fmla="*/ 418 h 441"/>
                <a:gd name="T2" fmla="*/ 23 w 271"/>
                <a:gd name="T3" fmla="*/ 441 h 441"/>
                <a:gd name="T4" fmla="*/ 45 w 271"/>
                <a:gd name="T5" fmla="*/ 418 h 441"/>
                <a:gd name="T6" fmla="*/ 25 w 271"/>
                <a:gd name="T7" fmla="*/ 396 h 441"/>
                <a:gd name="T8" fmla="*/ 25 w 271"/>
                <a:gd name="T9" fmla="*/ 249 h 441"/>
                <a:gd name="T10" fmla="*/ 234 w 271"/>
                <a:gd name="T11" fmla="*/ 40 h 441"/>
                <a:gd name="T12" fmla="*/ 248 w 271"/>
                <a:gd name="T13" fmla="*/ 45 h 441"/>
                <a:gd name="T14" fmla="*/ 271 w 271"/>
                <a:gd name="T15" fmla="*/ 23 h 441"/>
                <a:gd name="T16" fmla="*/ 248 w 271"/>
                <a:gd name="T17" fmla="*/ 0 h 441"/>
                <a:gd name="T18" fmla="*/ 225 w 271"/>
                <a:gd name="T19" fmla="*/ 23 h 441"/>
                <a:gd name="T20" fmla="*/ 230 w 271"/>
                <a:gd name="T21" fmla="*/ 37 h 441"/>
                <a:gd name="T22" fmla="*/ 21 w 271"/>
                <a:gd name="T23" fmla="*/ 246 h 441"/>
                <a:gd name="T24" fmla="*/ 20 w 271"/>
                <a:gd name="T25" fmla="*/ 247 h 441"/>
                <a:gd name="T26" fmla="*/ 20 w 271"/>
                <a:gd name="T27" fmla="*/ 248 h 441"/>
                <a:gd name="T28" fmla="*/ 20 w 271"/>
                <a:gd name="T29" fmla="*/ 396 h 441"/>
                <a:gd name="T30" fmla="*/ 0 w 271"/>
                <a:gd name="T31" fmla="*/ 418 h 441"/>
                <a:gd name="T32" fmla="*/ 248 w 271"/>
                <a:gd name="T33" fmla="*/ 5 h 441"/>
                <a:gd name="T34" fmla="*/ 266 w 271"/>
                <a:gd name="T35" fmla="*/ 23 h 441"/>
                <a:gd name="T36" fmla="*/ 248 w 271"/>
                <a:gd name="T37" fmla="*/ 40 h 441"/>
                <a:gd name="T38" fmla="*/ 236 w 271"/>
                <a:gd name="T39" fmla="*/ 35 h 441"/>
                <a:gd name="T40" fmla="*/ 230 w 271"/>
                <a:gd name="T41" fmla="*/ 23 h 441"/>
                <a:gd name="T42" fmla="*/ 248 w 271"/>
                <a:gd name="T43" fmla="*/ 5 h 441"/>
                <a:gd name="T44" fmla="*/ 23 w 271"/>
                <a:gd name="T45" fmla="*/ 401 h 441"/>
                <a:gd name="T46" fmla="*/ 40 w 271"/>
                <a:gd name="T47" fmla="*/ 418 h 441"/>
                <a:gd name="T48" fmla="*/ 23 w 271"/>
                <a:gd name="T49" fmla="*/ 436 h 441"/>
                <a:gd name="T50" fmla="*/ 5 w 271"/>
                <a:gd name="T51" fmla="*/ 418 h 441"/>
                <a:gd name="T52" fmla="*/ 23 w 271"/>
                <a:gd name="T53" fmla="*/ 40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441">
                  <a:moveTo>
                    <a:pt x="0" y="418"/>
                  </a:moveTo>
                  <a:cubicBezTo>
                    <a:pt x="0" y="431"/>
                    <a:pt x="10" y="441"/>
                    <a:pt x="23" y="441"/>
                  </a:cubicBezTo>
                  <a:cubicBezTo>
                    <a:pt x="35" y="441"/>
                    <a:pt x="45" y="431"/>
                    <a:pt x="45" y="418"/>
                  </a:cubicBezTo>
                  <a:cubicBezTo>
                    <a:pt x="45" y="407"/>
                    <a:pt x="36" y="397"/>
                    <a:pt x="25" y="396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34" y="40"/>
                    <a:pt x="234" y="40"/>
                    <a:pt x="234" y="40"/>
                  </a:cubicBezTo>
                  <a:cubicBezTo>
                    <a:pt x="238" y="44"/>
                    <a:pt x="243" y="45"/>
                    <a:pt x="248" y="45"/>
                  </a:cubicBezTo>
                  <a:cubicBezTo>
                    <a:pt x="261" y="45"/>
                    <a:pt x="271" y="35"/>
                    <a:pt x="271" y="23"/>
                  </a:cubicBezTo>
                  <a:cubicBezTo>
                    <a:pt x="271" y="10"/>
                    <a:pt x="261" y="0"/>
                    <a:pt x="248" y="0"/>
                  </a:cubicBezTo>
                  <a:cubicBezTo>
                    <a:pt x="235" y="0"/>
                    <a:pt x="225" y="10"/>
                    <a:pt x="225" y="23"/>
                  </a:cubicBezTo>
                  <a:cubicBezTo>
                    <a:pt x="225" y="28"/>
                    <a:pt x="227" y="33"/>
                    <a:pt x="230" y="37"/>
                  </a:cubicBezTo>
                  <a:cubicBezTo>
                    <a:pt x="21" y="246"/>
                    <a:pt x="21" y="246"/>
                    <a:pt x="21" y="246"/>
                  </a:cubicBezTo>
                  <a:cubicBezTo>
                    <a:pt x="20" y="246"/>
                    <a:pt x="20" y="247"/>
                    <a:pt x="20" y="247"/>
                  </a:cubicBezTo>
                  <a:cubicBezTo>
                    <a:pt x="20" y="247"/>
                    <a:pt x="20" y="248"/>
                    <a:pt x="20" y="248"/>
                  </a:cubicBezTo>
                  <a:cubicBezTo>
                    <a:pt x="20" y="396"/>
                    <a:pt x="20" y="396"/>
                    <a:pt x="20" y="396"/>
                  </a:cubicBezTo>
                  <a:cubicBezTo>
                    <a:pt x="9" y="397"/>
                    <a:pt x="0" y="407"/>
                    <a:pt x="0" y="418"/>
                  </a:cubicBezTo>
                  <a:close/>
                  <a:moveTo>
                    <a:pt x="248" y="5"/>
                  </a:moveTo>
                  <a:cubicBezTo>
                    <a:pt x="258" y="5"/>
                    <a:pt x="266" y="13"/>
                    <a:pt x="266" y="23"/>
                  </a:cubicBezTo>
                  <a:cubicBezTo>
                    <a:pt x="266" y="32"/>
                    <a:pt x="258" y="40"/>
                    <a:pt x="248" y="40"/>
                  </a:cubicBezTo>
                  <a:cubicBezTo>
                    <a:pt x="243" y="40"/>
                    <a:pt x="239" y="38"/>
                    <a:pt x="236" y="35"/>
                  </a:cubicBezTo>
                  <a:cubicBezTo>
                    <a:pt x="232" y="32"/>
                    <a:pt x="230" y="27"/>
                    <a:pt x="230" y="23"/>
                  </a:cubicBezTo>
                  <a:cubicBezTo>
                    <a:pt x="230" y="13"/>
                    <a:pt x="238" y="5"/>
                    <a:pt x="248" y="5"/>
                  </a:cubicBezTo>
                  <a:close/>
                  <a:moveTo>
                    <a:pt x="23" y="401"/>
                  </a:moveTo>
                  <a:cubicBezTo>
                    <a:pt x="32" y="401"/>
                    <a:pt x="40" y="409"/>
                    <a:pt x="40" y="418"/>
                  </a:cubicBezTo>
                  <a:cubicBezTo>
                    <a:pt x="40" y="428"/>
                    <a:pt x="32" y="436"/>
                    <a:pt x="23" y="436"/>
                  </a:cubicBezTo>
                  <a:cubicBezTo>
                    <a:pt x="13" y="436"/>
                    <a:pt x="5" y="428"/>
                    <a:pt x="5" y="418"/>
                  </a:cubicBezTo>
                  <a:cubicBezTo>
                    <a:pt x="5" y="409"/>
                    <a:pt x="13" y="401"/>
                    <a:pt x="23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5" name="Freeform 137"/>
            <p:cNvSpPr>
              <a:spLocks noEditPoints="1"/>
            </p:cNvSpPr>
            <p:nvPr/>
          </p:nvSpPr>
          <p:spPr bwMode="auto">
            <a:xfrm>
              <a:off x="1337" y="3058"/>
              <a:ext cx="286" cy="710"/>
            </a:xfrm>
            <a:custGeom>
              <a:avLst/>
              <a:gdLst>
                <a:gd name="T0" fmla="*/ 280 w 303"/>
                <a:gd name="T1" fmla="*/ 707 h 752"/>
                <a:gd name="T2" fmla="*/ 266 w 303"/>
                <a:gd name="T3" fmla="*/ 712 h 752"/>
                <a:gd name="T4" fmla="*/ 112 w 303"/>
                <a:gd name="T5" fmla="*/ 558 h 752"/>
                <a:gd name="T6" fmla="*/ 112 w 303"/>
                <a:gd name="T7" fmla="*/ 355 h 752"/>
                <a:gd name="T8" fmla="*/ 112 w 303"/>
                <a:gd name="T9" fmla="*/ 354 h 752"/>
                <a:gd name="T10" fmla="*/ 112 w 303"/>
                <a:gd name="T11" fmla="*/ 354 h 752"/>
                <a:gd name="T12" fmla="*/ 91 w 303"/>
                <a:gd name="T13" fmla="*/ 333 h 752"/>
                <a:gd name="T14" fmla="*/ 91 w 303"/>
                <a:gd name="T15" fmla="*/ 88 h 752"/>
                <a:gd name="T16" fmla="*/ 91 w 303"/>
                <a:gd name="T17" fmla="*/ 87 h 752"/>
                <a:gd name="T18" fmla="*/ 90 w 303"/>
                <a:gd name="T19" fmla="*/ 86 h 752"/>
                <a:gd name="T20" fmla="*/ 41 w 303"/>
                <a:gd name="T21" fmla="*/ 37 h 752"/>
                <a:gd name="T22" fmla="*/ 46 w 303"/>
                <a:gd name="T23" fmla="*/ 23 h 752"/>
                <a:gd name="T24" fmla="*/ 23 w 303"/>
                <a:gd name="T25" fmla="*/ 0 h 752"/>
                <a:gd name="T26" fmla="*/ 0 w 303"/>
                <a:gd name="T27" fmla="*/ 23 h 752"/>
                <a:gd name="T28" fmla="*/ 23 w 303"/>
                <a:gd name="T29" fmla="*/ 46 h 752"/>
                <a:gd name="T30" fmla="*/ 37 w 303"/>
                <a:gd name="T31" fmla="*/ 41 h 752"/>
                <a:gd name="T32" fmla="*/ 86 w 303"/>
                <a:gd name="T33" fmla="*/ 89 h 752"/>
                <a:gd name="T34" fmla="*/ 86 w 303"/>
                <a:gd name="T35" fmla="*/ 334 h 752"/>
                <a:gd name="T36" fmla="*/ 86 w 303"/>
                <a:gd name="T37" fmla="*/ 335 h 752"/>
                <a:gd name="T38" fmla="*/ 87 w 303"/>
                <a:gd name="T39" fmla="*/ 336 h 752"/>
                <a:gd name="T40" fmla="*/ 107 w 303"/>
                <a:gd name="T41" fmla="*/ 357 h 752"/>
                <a:gd name="T42" fmla="*/ 107 w 303"/>
                <a:gd name="T43" fmla="*/ 559 h 752"/>
                <a:gd name="T44" fmla="*/ 107 w 303"/>
                <a:gd name="T45" fmla="*/ 560 h 752"/>
                <a:gd name="T46" fmla="*/ 108 w 303"/>
                <a:gd name="T47" fmla="*/ 561 h 752"/>
                <a:gd name="T48" fmla="*/ 263 w 303"/>
                <a:gd name="T49" fmla="*/ 715 h 752"/>
                <a:gd name="T50" fmla="*/ 258 w 303"/>
                <a:gd name="T51" fmla="*/ 729 h 752"/>
                <a:gd name="T52" fmla="*/ 280 w 303"/>
                <a:gd name="T53" fmla="*/ 752 h 752"/>
                <a:gd name="T54" fmla="*/ 303 w 303"/>
                <a:gd name="T55" fmla="*/ 729 h 752"/>
                <a:gd name="T56" fmla="*/ 280 w 303"/>
                <a:gd name="T57" fmla="*/ 707 h 752"/>
                <a:gd name="T58" fmla="*/ 35 w 303"/>
                <a:gd name="T59" fmla="*/ 35 h 752"/>
                <a:gd name="T60" fmla="*/ 23 w 303"/>
                <a:gd name="T61" fmla="*/ 40 h 752"/>
                <a:gd name="T62" fmla="*/ 5 w 303"/>
                <a:gd name="T63" fmla="*/ 23 h 752"/>
                <a:gd name="T64" fmla="*/ 23 w 303"/>
                <a:gd name="T65" fmla="*/ 5 h 752"/>
                <a:gd name="T66" fmla="*/ 41 w 303"/>
                <a:gd name="T67" fmla="*/ 23 h 752"/>
                <a:gd name="T68" fmla="*/ 35 w 303"/>
                <a:gd name="T69" fmla="*/ 35 h 752"/>
                <a:gd name="T70" fmla="*/ 280 w 303"/>
                <a:gd name="T71" fmla="*/ 747 h 752"/>
                <a:gd name="T72" fmla="*/ 263 w 303"/>
                <a:gd name="T73" fmla="*/ 729 h 752"/>
                <a:gd name="T74" fmla="*/ 268 w 303"/>
                <a:gd name="T75" fmla="*/ 717 h 752"/>
                <a:gd name="T76" fmla="*/ 280 w 303"/>
                <a:gd name="T77" fmla="*/ 712 h 752"/>
                <a:gd name="T78" fmla="*/ 298 w 303"/>
                <a:gd name="T79" fmla="*/ 729 h 752"/>
                <a:gd name="T80" fmla="*/ 280 w 303"/>
                <a:gd name="T81" fmla="*/ 747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3" h="752">
                  <a:moveTo>
                    <a:pt x="280" y="707"/>
                  </a:moveTo>
                  <a:cubicBezTo>
                    <a:pt x="275" y="707"/>
                    <a:pt x="270" y="709"/>
                    <a:pt x="266" y="712"/>
                  </a:cubicBezTo>
                  <a:cubicBezTo>
                    <a:pt x="112" y="558"/>
                    <a:pt x="112" y="558"/>
                    <a:pt x="112" y="558"/>
                  </a:cubicBezTo>
                  <a:cubicBezTo>
                    <a:pt x="112" y="355"/>
                    <a:pt x="112" y="355"/>
                    <a:pt x="112" y="355"/>
                  </a:cubicBezTo>
                  <a:cubicBezTo>
                    <a:pt x="112" y="355"/>
                    <a:pt x="112" y="355"/>
                    <a:pt x="112" y="354"/>
                  </a:cubicBezTo>
                  <a:cubicBezTo>
                    <a:pt x="112" y="354"/>
                    <a:pt x="112" y="354"/>
                    <a:pt x="112" y="354"/>
                  </a:cubicBezTo>
                  <a:cubicBezTo>
                    <a:pt x="91" y="333"/>
                    <a:pt x="91" y="333"/>
                    <a:pt x="91" y="333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1" y="88"/>
                    <a:pt x="91" y="87"/>
                  </a:cubicBezTo>
                  <a:cubicBezTo>
                    <a:pt x="91" y="87"/>
                    <a:pt x="91" y="87"/>
                    <a:pt x="90" y="8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4" y="33"/>
                    <a:pt x="46" y="28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6"/>
                    <a:pt x="23" y="46"/>
                  </a:cubicBezTo>
                  <a:cubicBezTo>
                    <a:pt x="28" y="46"/>
                    <a:pt x="33" y="44"/>
                    <a:pt x="37" y="41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334"/>
                    <a:pt x="86" y="334"/>
                    <a:pt x="86" y="334"/>
                  </a:cubicBezTo>
                  <a:cubicBezTo>
                    <a:pt x="86" y="335"/>
                    <a:pt x="86" y="335"/>
                    <a:pt x="86" y="335"/>
                  </a:cubicBezTo>
                  <a:cubicBezTo>
                    <a:pt x="86" y="336"/>
                    <a:pt x="86" y="336"/>
                    <a:pt x="87" y="336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07" y="559"/>
                    <a:pt x="107" y="559"/>
                    <a:pt x="107" y="559"/>
                  </a:cubicBezTo>
                  <a:cubicBezTo>
                    <a:pt x="107" y="559"/>
                    <a:pt x="107" y="560"/>
                    <a:pt x="107" y="560"/>
                  </a:cubicBezTo>
                  <a:cubicBezTo>
                    <a:pt x="107" y="560"/>
                    <a:pt x="108" y="560"/>
                    <a:pt x="108" y="561"/>
                  </a:cubicBezTo>
                  <a:cubicBezTo>
                    <a:pt x="263" y="715"/>
                    <a:pt x="263" y="715"/>
                    <a:pt x="263" y="715"/>
                  </a:cubicBezTo>
                  <a:cubicBezTo>
                    <a:pt x="259" y="719"/>
                    <a:pt x="258" y="724"/>
                    <a:pt x="258" y="729"/>
                  </a:cubicBezTo>
                  <a:cubicBezTo>
                    <a:pt x="258" y="742"/>
                    <a:pt x="268" y="752"/>
                    <a:pt x="280" y="752"/>
                  </a:cubicBezTo>
                  <a:cubicBezTo>
                    <a:pt x="293" y="752"/>
                    <a:pt x="303" y="742"/>
                    <a:pt x="303" y="729"/>
                  </a:cubicBezTo>
                  <a:cubicBezTo>
                    <a:pt x="303" y="717"/>
                    <a:pt x="293" y="707"/>
                    <a:pt x="280" y="707"/>
                  </a:cubicBezTo>
                  <a:close/>
                  <a:moveTo>
                    <a:pt x="35" y="35"/>
                  </a:moveTo>
                  <a:cubicBezTo>
                    <a:pt x="32" y="39"/>
                    <a:pt x="28" y="40"/>
                    <a:pt x="23" y="40"/>
                  </a:cubicBezTo>
                  <a:cubicBezTo>
                    <a:pt x="13" y="40"/>
                    <a:pt x="5" y="33"/>
                    <a:pt x="5" y="23"/>
                  </a:cubicBezTo>
                  <a:cubicBezTo>
                    <a:pt x="5" y="13"/>
                    <a:pt x="13" y="5"/>
                    <a:pt x="23" y="5"/>
                  </a:cubicBezTo>
                  <a:cubicBezTo>
                    <a:pt x="33" y="5"/>
                    <a:pt x="41" y="13"/>
                    <a:pt x="41" y="23"/>
                  </a:cubicBezTo>
                  <a:cubicBezTo>
                    <a:pt x="41" y="27"/>
                    <a:pt x="39" y="32"/>
                    <a:pt x="35" y="35"/>
                  </a:cubicBezTo>
                  <a:close/>
                  <a:moveTo>
                    <a:pt x="280" y="747"/>
                  </a:moveTo>
                  <a:cubicBezTo>
                    <a:pt x="271" y="747"/>
                    <a:pt x="263" y="739"/>
                    <a:pt x="263" y="729"/>
                  </a:cubicBezTo>
                  <a:cubicBezTo>
                    <a:pt x="263" y="725"/>
                    <a:pt x="265" y="720"/>
                    <a:pt x="268" y="717"/>
                  </a:cubicBezTo>
                  <a:cubicBezTo>
                    <a:pt x="271" y="714"/>
                    <a:pt x="276" y="712"/>
                    <a:pt x="280" y="712"/>
                  </a:cubicBezTo>
                  <a:cubicBezTo>
                    <a:pt x="290" y="712"/>
                    <a:pt x="298" y="720"/>
                    <a:pt x="298" y="729"/>
                  </a:cubicBezTo>
                  <a:cubicBezTo>
                    <a:pt x="298" y="739"/>
                    <a:pt x="290" y="747"/>
                    <a:pt x="280" y="7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6" name="Freeform 138"/>
            <p:cNvSpPr>
              <a:spLocks/>
            </p:cNvSpPr>
            <p:nvPr/>
          </p:nvSpPr>
          <p:spPr bwMode="auto">
            <a:xfrm>
              <a:off x="1291" y="2100"/>
              <a:ext cx="100" cy="503"/>
            </a:xfrm>
            <a:custGeom>
              <a:avLst/>
              <a:gdLst>
                <a:gd name="T0" fmla="*/ 21 w 106"/>
                <a:gd name="T1" fmla="*/ 291 h 533"/>
                <a:gd name="T2" fmla="*/ 20 w 106"/>
                <a:gd name="T3" fmla="*/ 292 h 533"/>
                <a:gd name="T4" fmla="*/ 20 w 106"/>
                <a:gd name="T5" fmla="*/ 293 h 533"/>
                <a:gd name="T6" fmla="*/ 20 w 106"/>
                <a:gd name="T7" fmla="*/ 487 h 533"/>
                <a:gd name="T8" fmla="*/ 0 w 106"/>
                <a:gd name="T9" fmla="*/ 510 h 533"/>
                <a:gd name="T10" fmla="*/ 23 w 106"/>
                <a:gd name="T11" fmla="*/ 533 h 533"/>
                <a:gd name="T12" fmla="*/ 46 w 106"/>
                <a:gd name="T13" fmla="*/ 510 h 533"/>
                <a:gd name="T14" fmla="*/ 25 w 106"/>
                <a:gd name="T15" fmla="*/ 487 h 533"/>
                <a:gd name="T16" fmla="*/ 25 w 106"/>
                <a:gd name="T17" fmla="*/ 294 h 533"/>
                <a:gd name="T18" fmla="*/ 85 w 106"/>
                <a:gd name="T19" fmla="*/ 235 h 533"/>
                <a:gd name="T20" fmla="*/ 85 w 106"/>
                <a:gd name="T21" fmla="*/ 234 h 533"/>
                <a:gd name="T22" fmla="*/ 85 w 106"/>
                <a:gd name="T23" fmla="*/ 233 h 533"/>
                <a:gd name="T24" fmla="*/ 85 w 106"/>
                <a:gd name="T25" fmla="*/ 232 h 533"/>
                <a:gd name="T26" fmla="*/ 85 w 106"/>
                <a:gd name="T27" fmla="*/ 45 h 533"/>
                <a:gd name="T28" fmla="*/ 106 w 106"/>
                <a:gd name="T29" fmla="*/ 23 h 533"/>
                <a:gd name="T30" fmla="*/ 83 w 106"/>
                <a:gd name="T31" fmla="*/ 0 h 533"/>
                <a:gd name="T32" fmla="*/ 60 w 106"/>
                <a:gd name="T33" fmla="*/ 23 h 533"/>
                <a:gd name="T34" fmla="*/ 80 w 106"/>
                <a:gd name="T35" fmla="*/ 45 h 533"/>
                <a:gd name="T36" fmla="*/ 80 w 106"/>
                <a:gd name="T37" fmla="*/ 232 h 533"/>
                <a:gd name="T38" fmla="*/ 21 w 106"/>
                <a:gd name="T39" fmla="*/ 291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33">
                  <a:moveTo>
                    <a:pt x="21" y="291"/>
                  </a:moveTo>
                  <a:cubicBezTo>
                    <a:pt x="21" y="291"/>
                    <a:pt x="21" y="292"/>
                    <a:pt x="20" y="292"/>
                  </a:cubicBezTo>
                  <a:cubicBezTo>
                    <a:pt x="20" y="292"/>
                    <a:pt x="20" y="293"/>
                    <a:pt x="20" y="293"/>
                  </a:cubicBezTo>
                  <a:cubicBezTo>
                    <a:pt x="20" y="487"/>
                    <a:pt x="20" y="487"/>
                    <a:pt x="20" y="487"/>
                  </a:cubicBezTo>
                  <a:cubicBezTo>
                    <a:pt x="9" y="489"/>
                    <a:pt x="0" y="498"/>
                    <a:pt x="0" y="510"/>
                  </a:cubicBezTo>
                  <a:cubicBezTo>
                    <a:pt x="0" y="522"/>
                    <a:pt x="10" y="533"/>
                    <a:pt x="23" y="533"/>
                  </a:cubicBezTo>
                  <a:cubicBezTo>
                    <a:pt x="35" y="533"/>
                    <a:pt x="46" y="522"/>
                    <a:pt x="46" y="510"/>
                  </a:cubicBezTo>
                  <a:cubicBezTo>
                    <a:pt x="46" y="498"/>
                    <a:pt x="37" y="489"/>
                    <a:pt x="25" y="487"/>
                  </a:cubicBezTo>
                  <a:cubicBezTo>
                    <a:pt x="25" y="294"/>
                    <a:pt x="25" y="294"/>
                    <a:pt x="25" y="294"/>
                  </a:cubicBezTo>
                  <a:cubicBezTo>
                    <a:pt x="85" y="235"/>
                    <a:pt x="85" y="235"/>
                    <a:pt x="85" y="235"/>
                  </a:cubicBezTo>
                  <a:cubicBezTo>
                    <a:pt x="85" y="234"/>
                    <a:pt x="85" y="234"/>
                    <a:pt x="85" y="234"/>
                  </a:cubicBezTo>
                  <a:cubicBezTo>
                    <a:pt x="85" y="233"/>
                    <a:pt x="85" y="233"/>
                    <a:pt x="85" y="233"/>
                  </a:cubicBezTo>
                  <a:cubicBezTo>
                    <a:pt x="85" y="232"/>
                    <a:pt x="85" y="232"/>
                    <a:pt x="85" y="232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97" y="44"/>
                    <a:pt x="106" y="34"/>
                    <a:pt x="106" y="23"/>
                  </a:cubicBezTo>
                  <a:cubicBezTo>
                    <a:pt x="106" y="10"/>
                    <a:pt x="95" y="0"/>
                    <a:pt x="83" y="0"/>
                  </a:cubicBezTo>
                  <a:cubicBezTo>
                    <a:pt x="70" y="0"/>
                    <a:pt x="60" y="10"/>
                    <a:pt x="60" y="23"/>
                  </a:cubicBezTo>
                  <a:cubicBezTo>
                    <a:pt x="60" y="34"/>
                    <a:pt x="69" y="44"/>
                    <a:pt x="80" y="45"/>
                  </a:cubicBezTo>
                  <a:cubicBezTo>
                    <a:pt x="80" y="232"/>
                    <a:pt x="80" y="232"/>
                    <a:pt x="80" y="232"/>
                  </a:cubicBezTo>
                  <a:lnTo>
                    <a:pt x="21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7" name="Freeform 139"/>
            <p:cNvSpPr>
              <a:spLocks noEditPoints="1"/>
            </p:cNvSpPr>
            <p:nvPr/>
          </p:nvSpPr>
          <p:spPr bwMode="auto">
            <a:xfrm>
              <a:off x="1241" y="1613"/>
              <a:ext cx="488" cy="427"/>
            </a:xfrm>
            <a:custGeom>
              <a:avLst/>
              <a:gdLst>
                <a:gd name="T0" fmla="*/ 23 w 516"/>
                <a:gd name="T1" fmla="*/ 379 h 452"/>
                <a:gd name="T2" fmla="*/ 0 w 516"/>
                <a:gd name="T3" fmla="*/ 402 h 452"/>
                <a:gd name="T4" fmla="*/ 23 w 516"/>
                <a:gd name="T5" fmla="*/ 425 h 452"/>
                <a:gd name="T6" fmla="*/ 37 w 516"/>
                <a:gd name="T7" fmla="*/ 420 h 452"/>
                <a:gd name="T8" fmla="*/ 68 w 516"/>
                <a:gd name="T9" fmla="*/ 451 h 452"/>
                <a:gd name="T10" fmla="*/ 68 w 516"/>
                <a:gd name="T11" fmla="*/ 451 h 452"/>
                <a:gd name="T12" fmla="*/ 69 w 516"/>
                <a:gd name="T13" fmla="*/ 452 h 452"/>
                <a:gd name="T14" fmla="*/ 70 w 516"/>
                <a:gd name="T15" fmla="*/ 452 h 452"/>
                <a:gd name="T16" fmla="*/ 191 w 516"/>
                <a:gd name="T17" fmla="*/ 452 h 452"/>
                <a:gd name="T18" fmla="*/ 192 w 516"/>
                <a:gd name="T19" fmla="*/ 452 h 452"/>
                <a:gd name="T20" fmla="*/ 193 w 516"/>
                <a:gd name="T21" fmla="*/ 451 h 452"/>
                <a:gd name="T22" fmla="*/ 495 w 516"/>
                <a:gd name="T23" fmla="*/ 149 h 452"/>
                <a:gd name="T24" fmla="*/ 496 w 516"/>
                <a:gd name="T25" fmla="*/ 149 h 452"/>
                <a:gd name="T26" fmla="*/ 496 w 516"/>
                <a:gd name="T27" fmla="*/ 148 h 452"/>
                <a:gd name="T28" fmla="*/ 496 w 516"/>
                <a:gd name="T29" fmla="*/ 45 h 452"/>
                <a:gd name="T30" fmla="*/ 516 w 516"/>
                <a:gd name="T31" fmla="*/ 23 h 452"/>
                <a:gd name="T32" fmla="*/ 493 w 516"/>
                <a:gd name="T33" fmla="*/ 0 h 452"/>
                <a:gd name="T34" fmla="*/ 470 w 516"/>
                <a:gd name="T35" fmla="*/ 23 h 452"/>
                <a:gd name="T36" fmla="*/ 491 w 516"/>
                <a:gd name="T37" fmla="*/ 45 h 452"/>
                <a:gd name="T38" fmla="*/ 491 w 516"/>
                <a:gd name="T39" fmla="*/ 146 h 452"/>
                <a:gd name="T40" fmla="*/ 190 w 516"/>
                <a:gd name="T41" fmla="*/ 447 h 452"/>
                <a:gd name="T42" fmla="*/ 71 w 516"/>
                <a:gd name="T43" fmla="*/ 447 h 452"/>
                <a:gd name="T44" fmla="*/ 40 w 516"/>
                <a:gd name="T45" fmla="*/ 416 h 452"/>
                <a:gd name="T46" fmla="*/ 45 w 516"/>
                <a:gd name="T47" fmla="*/ 402 h 452"/>
                <a:gd name="T48" fmla="*/ 23 w 516"/>
                <a:gd name="T49" fmla="*/ 379 h 452"/>
                <a:gd name="T50" fmla="*/ 35 w 516"/>
                <a:gd name="T51" fmla="*/ 415 h 452"/>
                <a:gd name="T52" fmla="*/ 23 w 516"/>
                <a:gd name="T53" fmla="*/ 420 h 452"/>
                <a:gd name="T54" fmla="*/ 5 w 516"/>
                <a:gd name="T55" fmla="*/ 402 h 452"/>
                <a:gd name="T56" fmla="*/ 23 w 516"/>
                <a:gd name="T57" fmla="*/ 385 h 452"/>
                <a:gd name="T58" fmla="*/ 40 w 516"/>
                <a:gd name="T59" fmla="*/ 402 h 452"/>
                <a:gd name="T60" fmla="*/ 35 w 516"/>
                <a:gd name="T61" fmla="*/ 41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6" h="452">
                  <a:moveTo>
                    <a:pt x="23" y="379"/>
                  </a:moveTo>
                  <a:cubicBezTo>
                    <a:pt x="10" y="379"/>
                    <a:pt x="0" y="390"/>
                    <a:pt x="0" y="402"/>
                  </a:cubicBezTo>
                  <a:cubicBezTo>
                    <a:pt x="0" y="415"/>
                    <a:pt x="10" y="425"/>
                    <a:pt x="23" y="425"/>
                  </a:cubicBezTo>
                  <a:cubicBezTo>
                    <a:pt x="28" y="425"/>
                    <a:pt x="33" y="423"/>
                    <a:pt x="37" y="420"/>
                  </a:cubicBezTo>
                  <a:cubicBezTo>
                    <a:pt x="68" y="451"/>
                    <a:pt x="68" y="451"/>
                    <a:pt x="68" y="451"/>
                  </a:cubicBezTo>
                  <a:cubicBezTo>
                    <a:pt x="68" y="451"/>
                    <a:pt x="68" y="451"/>
                    <a:pt x="68" y="451"/>
                  </a:cubicBezTo>
                  <a:cubicBezTo>
                    <a:pt x="68" y="452"/>
                    <a:pt x="69" y="452"/>
                    <a:pt x="69" y="452"/>
                  </a:cubicBezTo>
                  <a:cubicBezTo>
                    <a:pt x="69" y="452"/>
                    <a:pt x="70" y="452"/>
                    <a:pt x="70" y="452"/>
                  </a:cubicBezTo>
                  <a:cubicBezTo>
                    <a:pt x="191" y="452"/>
                    <a:pt x="191" y="452"/>
                    <a:pt x="191" y="452"/>
                  </a:cubicBezTo>
                  <a:cubicBezTo>
                    <a:pt x="191" y="452"/>
                    <a:pt x="192" y="452"/>
                    <a:pt x="192" y="452"/>
                  </a:cubicBezTo>
                  <a:cubicBezTo>
                    <a:pt x="192" y="452"/>
                    <a:pt x="193" y="452"/>
                    <a:pt x="193" y="451"/>
                  </a:cubicBezTo>
                  <a:cubicBezTo>
                    <a:pt x="495" y="149"/>
                    <a:pt x="495" y="149"/>
                    <a:pt x="495" y="149"/>
                  </a:cubicBezTo>
                  <a:cubicBezTo>
                    <a:pt x="495" y="149"/>
                    <a:pt x="495" y="149"/>
                    <a:pt x="496" y="149"/>
                  </a:cubicBezTo>
                  <a:cubicBezTo>
                    <a:pt x="496" y="148"/>
                    <a:pt x="496" y="148"/>
                    <a:pt x="496" y="148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507" y="44"/>
                    <a:pt x="516" y="34"/>
                    <a:pt x="516" y="23"/>
                  </a:cubicBezTo>
                  <a:cubicBezTo>
                    <a:pt x="516" y="10"/>
                    <a:pt x="506" y="0"/>
                    <a:pt x="493" y="0"/>
                  </a:cubicBezTo>
                  <a:cubicBezTo>
                    <a:pt x="481" y="0"/>
                    <a:pt x="470" y="10"/>
                    <a:pt x="470" y="23"/>
                  </a:cubicBezTo>
                  <a:cubicBezTo>
                    <a:pt x="470" y="34"/>
                    <a:pt x="479" y="44"/>
                    <a:pt x="491" y="45"/>
                  </a:cubicBezTo>
                  <a:cubicBezTo>
                    <a:pt x="491" y="146"/>
                    <a:pt x="491" y="146"/>
                    <a:pt x="491" y="146"/>
                  </a:cubicBezTo>
                  <a:cubicBezTo>
                    <a:pt x="190" y="447"/>
                    <a:pt x="190" y="447"/>
                    <a:pt x="190" y="447"/>
                  </a:cubicBezTo>
                  <a:cubicBezTo>
                    <a:pt x="71" y="447"/>
                    <a:pt x="71" y="447"/>
                    <a:pt x="71" y="447"/>
                  </a:cubicBezTo>
                  <a:cubicBezTo>
                    <a:pt x="40" y="416"/>
                    <a:pt x="40" y="416"/>
                    <a:pt x="40" y="416"/>
                  </a:cubicBezTo>
                  <a:cubicBezTo>
                    <a:pt x="44" y="412"/>
                    <a:pt x="45" y="407"/>
                    <a:pt x="45" y="402"/>
                  </a:cubicBezTo>
                  <a:cubicBezTo>
                    <a:pt x="45" y="390"/>
                    <a:pt x="35" y="379"/>
                    <a:pt x="23" y="379"/>
                  </a:cubicBezTo>
                  <a:close/>
                  <a:moveTo>
                    <a:pt x="35" y="415"/>
                  </a:moveTo>
                  <a:cubicBezTo>
                    <a:pt x="32" y="418"/>
                    <a:pt x="27" y="420"/>
                    <a:pt x="23" y="420"/>
                  </a:cubicBezTo>
                  <a:cubicBezTo>
                    <a:pt x="13" y="420"/>
                    <a:pt x="5" y="412"/>
                    <a:pt x="5" y="402"/>
                  </a:cubicBezTo>
                  <a:cubicBezTo>
                    <a:pt x="5" y="393"/>
                    <a:pt x="13" y="385"/>
                    <a:pt x="23" y="385"/>
                  </a:cubicBezTo>
                  <a:cubicBezTo>
                    <a:pt x="32" y="385"/>
                    <a:pt x="40" y="393"/>
                    <a:pt x="40" y="402"/>
                  </a:cubicBezTo>
                  <a:cubicBezTo>
                    <a:pt x="40" y="407"/>
                    <a:pt x="38" y="411"/>
                    <a:pt x="35" y="4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8" name="Freeform 140"/>
            <p:cNvSpPr>
              <a:spLocks noEditPoints="1"/>
            </p:cNvSpPr>
            <p:nvPr/>
          </p:nvSpPr>
          <p:spPr bwMode="auto">
            <a:xfrm>
              <a:off x="1190" y="2565"/>
              <a:ext cx="346" cy="936"/>
            </a:xfrm>
            <a:custGeom>
              <a:avLst/>
              <a:gdLst>
                <a:gd name="T0" fmla="*/ 316 w 366"/>
                <a:gd name="T1" fmla="*/ 966 h 992"/>
                <a:gd name="T2" fmla="*/ 341 w 366"/>
                <a:gd name="T3" fmla="*/ 992 h 992"/>
                <a:gd name="T4" fmla="*/ 366 w 366"/>
                <a:gd name="T5" fmla="*/ 966 h 992"/>
                <a:gd name="T6" fmla="*/ 346 w 366"/>
                <a:gd name="T7" fmla="*/ 942 h 992"/>
                <a:gd name="T8" fmla="*/ 346 w 366"/>
                <a:gd name="T9" fmla="*/ 445 h 992"/>
                <a:gd name="T10" fmla="*/ 346 w 366"/>
                <a:gd name="T11" fmla="*/ 443 h 992"/>
                <a:gd name="T12" fmla="*/ 345 w 366"/>
                <a:gd name="T13" fmla="*/ 442 h 992"/>
                <a:gd name="T14" fmla="*/ 31 w 366"/>
                <a:gd name="T15" fmla="*/ 128 h 992"/>
                <a:gd name="T16" fmla="*/ 31 w 366"/>
                <a:gd name="T17" fmla="*/ 50 h 992"/>
                <a:gd name="T18" fmla="*/ 51 w 366"/>
                <a:gd name="T19" fmla="*/ 25 h 992"/>
                <a:gd name="T20" fmla="*/ 26 w 366"/>
                <a:gd name="T21" fmla="*/ 0 h 992"/>
                <a:gd name="T22" fmla="*/ 0 w 366"/>
                <a:gd name="T23" fmla="*/ 25 h 992"/>
                <a:gd name="T24" fmla="*/ 21 w 366"/>
                <a:gd name="T25" fmla="*/ 50 h 992"/>
                <a:gd name="T26" fmla="*/ 21 w 366"/>
                <a:gd name="T27" fmla="*/ 130 h 992"/>
                <a:gd name="T28" fmla="*/ 21 w 366"/>
                <a:gd name="T29" fmla="*/ 132 h 992"/>
                <a:gd name="T30" fmla="*/ 22 w 366"/>
                <a:gd name="T31" fmla="*/ 133 h 992"/>
                <a:gd name="T32" fmla="*/ 336 w 366"/>
                <a:gd name="T33" fmla="*/ 447 h 992"/>
                <a:gd name="T34" fmla="*/ 336 w 366"/>
                <a:gd name="T35" fmla="*/ 942 h 992"/>
                <a:gd name="T36" fmla="*/ 316 w 366"/>
                <a:gd name="T37" fmla="*/ 966 h 992"/>
                <a:gd name="T38" fmla="*/ 341 w 366"/>
                <a:gd name="T39" fmla="*/ 951 h 992"/>
                <a:gd name="T40" fmla="*/ 356 w 366"/>
                <a:gd name="T41" fmla="*/ 966 h 992"/>
                <a:gd name="T42" fmla="*/ 341 w 366"/>
                <a:gd name="T43" fmla="*/ 982 h 992"/>
                <a:gd name="T44" fmla="*/ 326 w 366"/>
                <a:gd name="T45" fmla="*/ 966 h 992"/>
                <a:gd name="T46" fmla="*/ 341 w 366"/>
                <a:gd name="T47" fmla="*/ 951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6" h="992">
                  <a:moveTo>
                    <a:pt x="316" y="966"/>
                  </a:moveTo>
                  <a:cubicBezTo>
                    <a:pt x="316" y="980"/>
                    <a:pt x="327" y="992"/>
                    <a:pt x="341" y="992"/>
                  </a:cubicBezTo>
                  <a:cubicBezTo>
                    <a:pt x="355" y="992"/>
                    <a:pt x="366" y="980"/>
                    <a:pt x="366" y="966"/>
                  </a:cubicBezTo>
                  <a:cubicBezTo>
                    <a:pt x="366" y="954"/>
                    <a:pt x="357" y="944"/>
                    <a:pt x="346" y="942"/>
                  </a:cubicBezTo>
                  <a:cubicBezTo>
                    <a:pt x="346" y="445"/>
                    <a:pt x="346" y="445"/>
                    <a:pt x="346" y="445"/>
                  </a:cubicBezTo>
                  <a:cubicBezTo>
                    <a:pt x="346" y="445"/>
                    <a:pt x="346" y="444"/>
                    <a:pt x="346" y="443"/>
                  </a:cubicBezTo>
                  <a:cubicBezTo>
                    <a:pt x="345" y="443"/>
                    <a:pt x="345" y="442"/>
                    <a:pt x="345" y="442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42" y="48"/>
                    <a:pt x="51" y="38"/>
                    <a:pt x="51" y="25"/>
                  </a:cubicBezTo>
                  <a:cubicBezTo>
                    <a:pt x="51" y="12"/>
                    <a:pt x="40" y="0"/>
                    <a:pt x="26" y="0"/>
                  </a:cubicBezTo>
                  <a:cubicBezTo>
                    <a:pt x="12" y="0"/>
                    <a:pt x="0" y="12"/>
                    <a:pt x="0" y="25"/>
                  </a:cubicBezTo>
                  <a:cubicBezTo>
                    <a:pt x="0" y="38"/>
                    <a:pt x="9" y="48"/>
                    <a:pt x="21" y="50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31"/>
                    <a:pt x="21" y="131"/>
                    <a:pt x="21" y="132"/>
                  </a:cubicBezTo>
                  <a:cubicBezTo>
                    <a:pt x="21" y="132"/>
                    <a:pt x="22" y="133"/>
                    <a:pt x="22" y="133"/>
                  </a:cubicBezTo>
                  <a:cubicBezTo>
                    <a:pt x="336" y="447"/>
                    <a:pt x="336" y="447"/>
                    <a:pt x="336" y="447"/>
                  </a:cubicBezTo>
                  <a:cubicBezTo>
                    <a:pt x="336" y="942"/>
                    <a:pt x="336" y="942"/>
                    <a:pt x="336" y="942"/>
                  </a:cubicBezTo>
                  <a:cubicBezTo>
                    <a:pt x="324" y="944"/>
                    <a:pt x="316" y="954"/>
                    <a:pt x="316" y="966"/>
                  </a:cubicBezTo>
                  <a:close/>
                  <a:moveTo>
                    <a:pt x="341" y="951"/>
                  </a:moveTo>
                  <a:cubicBezTo>
                    <a:pt x="349" y="951"/>
                    <a:pt x="356" y="958"/>
                    <a:pt x="356" y="966"/>
                  </a:cubicBezTo>
                  <a:cubicBezTo>
                    <a:pt x="356" y="975"/>
                    <a:pt x="349" y="982"/>
                    <a:pt x="341" y="982"/>
                  </a:cubicBezTo>
                  <a:cubicBezTo>
                    <a:pt x="333" y="982"/>
                    <a:pt x="326" y="975"/>
                    <a:pt x="326" y="966"/>
                  </a:cubicBezTo>
                  <a:cubicBezTo>
                    <a:pt x="326" y="958"/>
                    <a:pt x="333" y="951"/>
                    <a:pt x="341" y="9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49" name="Freeform 141"/>
            <p:cNvSpPr>
              <a:spLocks/>
            </p:cNvSpPr>
            <p:nvPr/>
          </p:nvSpPr>
          <p:spPr bwMode="auto">
            <a:xfrm>
              <a:off x="1050" y="2662"/>
              <a:ext cx="396" cy="393"/>
            </a:xfrm>
            <a:custGeom>
              <a:avLst/>
              <a:gdLst>
                <a:gd name="T0" fmla="*/ 374 w 420"/>
                <a:gd name="T1" fmla="*/ 394 h 417"/>
                <a:gd name="T2" fmla="*/ 397 w 420"/>
                <a:gd name="T3" fmla="*/ 417 h 417"/>
                <a:gd name="T4" fmla="*/ 420 w 420"/>
                <a:gd name="T5" fmla="*/ 394 h 417"/>
                <a:gd name="T6" fmla="*/ 397 w 420"/>
                <a:gd name="T7" fmla="*/ 371 h 417"/>
                <a:gd name="T8" fmla="*/ 383 w 420"/>
                <a:gd name="T9" fmla="*/ 376 h 417"/>
                <a:gd name="T10" fmla="*/ 42 w 420"/>
                <a:gd name="T11" fmla="*/ 35 h 417"/>
                <a:gd name="T12" fmla="*/ 46 w 420"/>
                <a:gd name="T13" fmla="*/ 23 h 417"/>
                <a:gd name="T14" fmla="*/ 23 w 420"/>
                <a:gd name="T15" fmla="*/ 0 h 417"/>
                <a:gd name="T16" fmla="*/ 0 w 420"/>
                <a:gd name="T17" fmla="*/ 23 h 417"/>
                <a:gd name="T18" fmla="*/ 23 w 420"/>
                <a:gd name="T19" fmla="*/ 45 h 417"/>
                <a:gd name="T20" fmla="*/ 38 w 420"/>
                <a:gd name="T21" fmla="*/ 39 h 417"/>
                <a:gd name="T22" fmla="*/ 379 w 420"/>
                <a:gd name="T23" fmla="*/ 380 h 417"/>
                <a:gd name="T24" fmla="*/ 374 w 420"/>
                <a:gd name="T25" fmla="*/ 39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417">
                  <a:moveTo>
                    <a:pt x="374" y="394"/>
                  </a:moveTo>
                  <a:cubicBezTo>
                    <a:pt x="374" y="407"/>
                    <a:pt x="384" y="417"/>
                    <a:pt x="397" y="417"/>
                  </a:cubicBezTo>
                  <a:cubicBezTo>
                    <a:pt x="409" y="417"/>
                    <a:pt x="420" y="407"/>
                    <a:pt x="420" y="394"/>
                  </a:cubicBezTo>
                  <a:cubicBezTo>
                    <a:pt x="420" y="382"/>
                    <a:pt x="409" y="371"/>
                    <a:pt x="397" y="371"/>
                  </a:cubicBezTo>
                  <a:cubicBezTo>
                    <a:pt x="392" y="371"/>
                    <a:pt x="387" y="373"/>
                    <a:pt x="383" y="37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2"/>
                    <a:pt x="46" y="27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29" y="45"/>
                    <a:pt x="34" y="43"/>
                    <a:pt x="38" y="39"/>
                  </a:cubicBezTo>
                  <a:cubicBezTo>
                    <a:pt x="379" y="380"/>
                    <a:pt x="379" y="380"/>
                    <a:pt x="379" y="380"/>
                  </a:cubicBezTo>
                  <a:cubicBezTo>
                    <a:pt x="376" y="384"/>
                    <a:pt x="374" y="389"/>
                    <a:pt x="374" y="3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0" name="Freeform 142"/>
            <p:cNvSpPr>
              <a:spLocks noEditPoints="1"/>
            </p:cNvSpPr>
            <p:nvPr/>
          </p:nvSpPr>
          <p:spPr bwMode="auto">
            <a:xfrm>
              <a:off x="1083" y="1401"/>
              <a:ext cx="269" cy="269"/>
            </a:xfrm>
            <a:custGeom>
              <a:avLst/>
              <a:gdLst>
                <a:gd name="T0" fmla="*/ 22 w 285"/>
                <a:gd name="T1" fmla="*/ 285 h 285"/>
                <a:gd name="T2" fmla="*/ 45 w 285"/>
                <a:gd name="T3" fmla="*/ 263 h 285"/>
                <a:gd name="T4" fmla="*/ 40 w 285"/>
                <a:gd name="T5" fmla="*/ 248 h 285"/>
                <a:gd name="T6" fmla="*/ 248 w 285"/>
                <a:gd name="T7" fmla="*/ 41 h 285"/>
                <a:gd name="T8" fmla="*/ 262 w 285"/>
                <a:gd name="T9" fmla="*/ 46 h 285"/>
                <a:gd name="T10" fmla="*/ 285 w 285"/>
                <a:gd name="T11" fmla="*/ 23 h 285"/>
                <a:gd name="T12" fmla="*/ 262 w 285"/>
                <a:gd name="T13" fmla="*/ 0 h 285"/>
                <a:gd name="T14" fmla="*/ 239 w 285"/>
                <a:gd name="T15" fmla="*/ 23 h 285"/>
                <a:gd name="T16" fmla="*/ 244 w 285"/>
                <a:gd name="T17" fmla="*/ 37 h 285"/>
                <a:gd name="T18" fmla="*/ 36 w 285"/>
                <a:gd name="T19" fmla="*/ 245 h 285"/>
                <a:gd name="T20" fmla="*/ 22 w 285"/>
                <a:gd name="T21" fmla="*/ 240 h 285"/>
                <a:gd name="T22" fmla="*/ 0 w 285"/>
                <a:gd name="T23" fmla="*/ 263 h 285"/>
                <a:gd name="T24" fmla="*/ 22 w 285"/>
                <a:gd name="T25" fmla="*/ 285 h 285"/>
                <a:gd name="T26" fmla="*/ 262 w 285"/>
                <a:gd name="T27" fmla="*/ 5 h 285"/>
                <a:gd name="T28" fmla="*/ 280 w 285"/>
                <a:gd name="T29" fmla="*/ 23 h 285"/>
                <a:gd name="T30" fmla="*/ 262 w 285"/>
                <a:gd name="T31" fmla="*/ 40 h 285"/>
                <a:gd name="T32" fmla="*/ 250 w 285"/>
                <a:gd name="T33" fmla="*/ 35 h 285"/>
                <a:gd name="T34" fmla="*/ 244 w 285"/>
                <a:gd name="T35" fmla="*/ 23 h 285"/>
                <a:gd name="T36" fmla="*/ 262 w 285"/>
                <a:gd name="T37" fmla="*/ 5 h 285"/>
                <a:gd name="T38" fmla="*/ 22 w 285"/>
                <a:gd name="T39" fmla="*/ 245 h 285"/>
                <a:gd name="T40" fmla="*/ 35 w 285"/>
                <a:gd name="T41" fmla="*/ 250 h 285"/>
                <a:gd name="T42" fmla="*/ 40 w 285"/>
                <a:gd name="T43" fmla="*/ 263 h 285"/>
                <a:gd name="T44" fmla="*/ 22 w 285"/>
                <a:gd name="T45" fmla="*/ 280 h 285"/>
                <a:gd name="T46" fmla="*/ 5 w 285"/>
                <a:gd name="T47" fmla="*/ 263 h 285"/>
                <a:gd name="T48" fmla="*/ 22 w 285"/>
                <a:gd name="T49" fmla="*/ 24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5" h="285">
                  <a:moveTo>
                    <a:pt x="22" y="285"/>
                  </a:moveTo>
                  <a:cubicBezTo>
                    <a:pt x="35" y="285"/>
                    <a:pt x="45" y="275"/>
                    <a:pt x="45" y="263"/>
                  </a:cubicBezTo>
                  <a:cubicBezTo>
                    <a:pt x="45" y="257"/>
                    <a:pt x="43" y="252"/>
                    <a:pt x="40" y="248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52" y="44"/>
                    <a:pt x="257" y="46"/>
                    <a:pt x="262" y="46"/>
                  </a:cubicBezTo>
                  <a:cubicBezTo>
                    <a:pt x="275" y="46"/>
                    <a:pt x="285" y="35"/>
                    <a:pt x="285" y="23"/>
                  </a:cubicBezTo>
                  <a:cubicBezTo>
                    <a:pt x="285" y="10"/>
                    <a:pt x="275" y="0"/>
                    <a:pt x="262" y="0"/>
                  </a:cubicBezTo>
                  <a:cubicBezTo>
                    <a:pt x="249" y="0"/>
                    <a:pt x="239" y="10"/>
                    <a:pt x="239" y="23"/>
                  </a:cubicBezTo>
                  <a:cubicBezTo>
                    <a:pt x="239" y="28"/>
                    <a:pt x="241" y="33"/>
                    <a:pt x="244" y="37"/>
                  </a:cubicBezTo>
                  <a:cubicBezTo>
                    <a:pt x="36" y="245"/>
                    <a:pt x="36" y="245"/>
                    <a:pt x="36" y="245"/>
                  </a:cubicBezTo>
                  <a:cubicBezTo>
                    <a:pt x="32" y="242"/>
                    <a:pt x="28" y="240"/>
                    <a:pt x="22" y="240"/>
                  </a:cubicBezTo>
                  <a:cubicBezTo>
                    <a:pt x="10" y="240"/>
                    <a:pt x="0" y="250"/>
                    <a:pt x="0" y="263"/>
                  </a:cubicBezTo>
                  <a:cubicBezTo>
                    <a:pt x="0" y="275"/>
                    <a:pt x="10" y="285"/>
                    <a:pt x="22" y="285"/>
                  </a:cubicBezTo>
                  <a:close/>
                  <a:moveTo>
                    <a:pt x="262" y="5"/>
                  </a:moveTo>
                  <a:cubicBezTo>
                    <a:pt x="272" y="5"/>
                    <a:pt x="280" y="13"/>
                    <a:pt x="280" y="23"/>
                  </a:cubicBezTo>
                  <a:cubicBezTo>
                    <a:pt x="280" y="33"/>
                    <a:pt x="272" y="40"/>
                    <a:pt x="262" y="40"/>
                  </a:cubicBezTo>
                  <a:cubicBezTo>
                    <a:pt x="257" y="40"/>
                    <a:pt x="253" y="39"/>
                    <a:pt x="250" y="35"/>
                  </a:cubicBezTo>
                  <a:cubicBezTo>
                    <a:pt x="246" y="32"/>
                    <a:pt x="244" y="28"/>
                    <a:pt x="244" y="23"/>
                  </a:cubicBezTo>
                  <a:cubicBezTo>
                    <a:pt x="244" y="13"/>
                    <a:pt x="252" y="5"/>
                    <a:pt x="262" y="5"/>
                  </a:cubicBezTo>
                  <a:close/>
                  <a:moveTo>
                    <a:pt x="22" y="245"/>
                  </a:moveTo>
                  <a:cubicBezTo>
                    <a:pt x="27" y="245"/>
                    <a:pt x="31" y="247"/>
                    <a:pt x="35" y="250"/>
                  </a:cubicBezTo>
                  <a:cubicBezTo>
                    <a:pt x="38" y="253"/>
                    <a:pt x="40" y="258"/>
                    <a:pt x="40" y="263"/>
                  </a:cubicBezTo>
                  <a:cubicBezTo>
                    <a:pt x="40" y="272"/>
                    <a:pt x="32" y="280"/>
                    <a:pt x="22" y="280"/>
                  </a:cubicBezTo>
                  <a:cubicBezTo>
                    <a:pt x="13" y="280"/>
                    <a:pt x="5" y="272"/>
                    <a:pt x="5" y="263"/>
                  </a:cubicBezTo>
                  <a:cubicBezTo>
                    <a:pt x="5" y="253"/>
                    <a:pt x="13" y="245"/>
                    <a:pt x="22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1" name="Freeform 143"/>
            <p:cNvSpPr>
              <a:spLocks noEditPoints="1"/>
            </p:cNvSpPr>
            <p:nvPr/>
          </p:nvSpPr>
          <p:spPr bwMode="auto">
            <a:xfrm>
              <a:off x="1049" y="2048"/>
              <a:ext cx="274" cy="523"/>
            </a:xfrm>
            <a:custGeom>
              <a:avLst/>
              <a:gdLst>
                <a:gd name="T0" fmla="*/ 22 w 290"/>
                <a:gd name="T1" fmla="*/ 554 h 554"/>
                <a:gd name="T2" fmla="*/ 45 w 290"/>
                <a:gd name="T3" fmla="*/ 532 h 554"/>
                <a:gd name="T4" fmla="*/ 40 w 290"/>
                <a:gd name="T5" fmla="*/ 517 h 554"/>
                <a:gd name="T6" fmla="*/ 289 w 290"/>
                <a:gd name="T7" fmla="*/ 269 h 554"/>
                <a:gd name="T8" fmla="*/ 289 w 290"/>
                <a:gd name="T9" fmla="*/ 268 h 554"/>
                <a:gd name="T10" fmla="*/ 290 w 290"/>
                <a:gd name="T11" fmla="*/ 267 h 554"/>
                <a:gd name="T12" fmla="*/ 290 w 290"/>
                <a:gd name="T13" fmla="*/ 165 h 554"/>
                <a:gd name="T14" fmla="*/ 289 w 290"/>
                <a:gd name="T15" fmla="*/ 164 h 554"/>
                <a:gd name="T16" fmla="*/ 289 w 290"/>
                <a:gd name="T17" fmla="*/ 163 h 554"/>
                <a:gd name="T18" fmla="*/ 163 w 290"/>
                <a:gd name="T19" fmla="*/ 37 h 554"/>
                <a:gd name="T20" fmla="*/ 168 w 290"/>
                <a:gd name="T21" fmla="*/ 23 h 554"/>
                <a:gd name="T22" fmla="*/ 145 w 290"/>
                <a:gd name="T23" fmla="*/ 0 h 554"/>
                <a:gd name="T24" fmla="*/ 122 w 290"/>
                <a:gd name="T25" fmla="*/ 23 h 554"/>
                <a:gd name="T26" fmla="*/ 145 w 290"/>
                <a:gd name="T27" fmla="*/ 46 h 554"/>
                <a:gd name="T28" fmla="*/ 159 w 290"/>
                <a:gd name="T29" fmla="*/ 41 h 554"/>
                <a:gd name="T30" fmla="*/ 284 w 290"/>
                <a:gd name="T31" fmla="*/ 166 h 554"/>
                <a:gd name="T32" fmla="*/ 284 w 290"/>
                <a:gd name="T33" fmla="*/ 266 h 554"/>
                <a:gd name="T34" fmla="*/ 36 w 290"/>
                <a:gd name="T35" fmla="*/ 514 h 554"/>
                <a:gd name="T36" fmla="*/ 22 w 290"/>
                <a:gd name="T37" fmla="*/ 509 h 554"/>
                <a:gd name="T38" fmla="*/ 0 w 290"/>
                <a:gd name="T39" fmla="*/ 532 h 554"/>
                <a:gd name="T40" fmla="*/ 22 w 290"/>
                <a:gd name="T41" fmla="*/ 554 h 554"/>
                <a:gd name="T42" fmla="*/ 22 w 290"/>
                <a:gd name="T43" fmla="*/ 514 h 554"/>
                <a:gd name="T44" fmla="*/ 35 w 290"/>
                <a:gd name="T45" fmla="*/ 519 h 554"/>
                <a:gd name="T46" fmla="*/ 40 w 290"/>
                <a:gd name="T47" fmla="*/ 532 h 554"/>
                <a:gd name="T48" fmla="*/ 22 w 290"/>
                <a:gd name="T49" fmla="*/ 549 h 554"/>
                <a:gd name="T50" fmla="*/ 5 w 290"/>
                <a:gd name="T51" fmla="*/ 532 h 554"/>
                <a:gd name="T52" fmla="*/ 22 w 290"/>
                <a:gd name="T53" fmla="*/ 51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0" h="554">
                  <a:moveTo>
                    <a:pt x="22" y="554"/>
                  </a:moveTo>
                  <a:cubicBezTo>
                    <a:pt x="35" y="554"/>
                    <a:pt x="45" y="544"/>
                    <a:pt x="45" y="532"/>
                  </a:cubicBezTo>
                  <a:cubicBezTo>
                    <a:pt x="45" y="526"/>
                    <a:pt x="43" y="521"/>
                    <a:pt x="40" y="517"/>
                  </a:cubicBezTo>
                  <a:cubicBezTo>
                    <a:pt x="289" y="269"/>
                    <a:pt x="289" y="269"/>
                    <a:pt x="289" y="269"/>
                  </a:cubicBezTo>
                  <a:cubicBezTo>
                    <a:pt x="289" y="269"/>
                    <a:pt x="289" y="268"/>
                    <a:pt x="289" y="268"/>
                  </a:cubicBezTo>
                  <a:cubicBezTo>
                    <a:pt x="289" y="268"/>
                    <a:pt x="290" y="267"/>
                    <a:pt x="290" y="267"/>
                  </a:cubicBezTo>
                  <a:cubicBezTo>
                    <a:pt x="290" y="165"/>
                    <a:pt x="290" y="165"/>
                    <a:pt x="290" y="165"/>
                  </a:cubicBezTo>
                  <a:cubicBezTo>
                    <a:pt x="290" y="165"/>
                    <a:pt x="289" y="164"/>
                    <a:pt x="289" y="164"/>
                  </a:cubicBezTo>
                  <a:cubicBezTo>
                    <a:pt x="289" y="164"/>
                    <a:pt x="289" y="163"/>
                    <a:pt x="289" y="163"/>
                  </a:cubicBezTo>
                  <a:cubicBezTo>
                    <a:pt x="163" y="37"/>
                    <a:pt x="163" y="37"/>
                    <a:pt x="163" y="37"/>
                  </a:cubicBezTo>
                  <a:cubicBezTo>
                    <a:pt x="166" y="33"/>
                    <a:pt x="168" y="28"/>
                    <a:pt x="168" y="23"/>
                  </a:cubicBezTo>
                  <a:cubicBezTo>
                    <a:pt x="168" y="10"/>
                    <a:pt x="158" y="0"/>
                    <a:pt x="145" y="0"/>
                  </a:cubicBezTo>
                  <a:cubicBezTo>
                    <a:pt x="132" y="0"/>
                    <a:pt x="122" y="10"/>
                    <a:pt x="122" y="23"/>
                  </a:cubicBezTo>
                  <a:cubicBezTo>
                    <a:pt x="122" y="35"/>
                    <a:pt x="132" y="46"/>
                    <a:pt x="145" y="46"/>
                  </a:cubicBezTo>
                  <a:cubicBezTo>
                    <a:pt x="150" y="46"/>
                    <a:pt x="155" y="44"/>
                    <a:pt x="159" y="41"/>
                  </a:cubicBezTo>
                  <a:cubicBezTo>
                    <a:pt x="284" y="166"/>
                    <a:pt x="284" y="166"/>
                    <a:pt x="284" y="166"/>
                  </a:cubicBezTo>
                  <a:cubicBezTo>
                    <a:pt x="284" y="266"/>
                    <a:pt x="284" y="266"/>
                    <a:pt x="284" y="266"/>
                  </a:cubicBezTo>
                  <a:cubicBezTo>
                    <a:pt x="36" y="514"/>
                    <a:pt x="36" y="514"/>
                    <a:pt x="36" y="514"/>
                  </a:cubicBezTo>
                  <a:cubicBezTo>
                    <a:pt x="32" y="511"/>
                    <a:pt x="28" y="509"/>
                    <a:pt x="22" y="509"/>
                  </a:cubicBezTo>
                  <a:cubicBezTo>
                    <a:pt x="10" y="509"/>
                    <a:pt x="0" y="519"/>
                    <a:pt x="0" y="532"/>
                  </a:cubicBezTo>
                  <a:cubicBezTo>
                    <a:pt x="0" y="544"/>
                    <a:pt x="10" y="554"/>
                    <a:pt x="22" y="554"/>
                  </a:cubicBezTo>
                  <a:close/>
                  <a:moveTo>
                    <a:pt x="22" y="514"/>
                  </a:moveTo>
                  <a:cubicBezTo>
                    <a:pt x="27" y="514"/>
                    <a:pt x="32" y="516"/>
                    <a:pt x="35" y="519"/>
                  </a:cubicBezTo>
                  <a:cubicBezTo>
                    <a:pt x="38" y="522"/>
                    <a:pt x="40" y="527"/>
                    <a:pt x="40" y="532"/>
                  </a:cubicBezTo>
                  <a:cubicBezTo>
                    <a:pt x="40" y="541"/>
                    <a:pt x="32" y="549"/>
                    <a:pt x="22" y="549"/>
                  </a:cubicBezTo>
                  <a:cubicBezTo>
                    <a:pt x="13" y="549"/>
                    <a:pt x="5" y="541"/>
                    <a:pt x="5" y="532"/>
                  </a:cubicBezTo>
                  <a:cubicBezTo>
                    <a:pt x="5" y="522"/>
                    <a:pt x="13" y="514"/>
                    <a:pt x="22" y="5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2" name="Freeform 144"/>
            <p:cNvSpPr>
              <a:spLocks noEditPoints="1"/>
            </p:cNvSpPr>
            <p:nvPr/>
          </p:nvSpPr>
          <p:spPr bwMode="auto">
            <a:xfrm>
              <a:off x="990" y="1632"/>
              <a:ext cx="334" cy="237"/>
            </a:xfrm>
            <a:custGeom>
              <a:avLst/>
              <a:gdLst>
                <a:gd name="T0" fmla="*/ 23 w 353"/>
                <a:gd name="T1" fmla="*/ 251 h 251"/>
                <a:gd name="T2" fmla="*/ 46 w 353"/>
                <a:gd name="T3" fmla="*/ 228 h 251"/>
                <a:gd name="T4" fmla="*/ 41 w 353"/>
                <a:gd name="T5" fmla="*/ 214 h 251"/>
                <a:gd name="T6" fmla="*/ 250 w 353"/>
                <a:gd name="T7" fmla="*/ 6 h 251"/>
                <a:gd name="T8" fmla="*/ 328 w 353"/>
                <a:gd name="T9" fmla="*/ 6 h 251"/>
                <a:gd name="T10" fmla="*/ 328 w 353"/>
                <a:gd name="T11" fmla="*/ 113 h 251"/>
                <a:gd name="T12" fmla="*/ 307 w 353"/>
                <a:gd name="T13" fmla="*/ 136 h 251"/>
                <a:gd name="T14" fmla="*/ 330 w 353"/>
                <a:gd name="T15" fmla="*/ 159 h 251"/>
                <a:gd name="T16" fmla="*/ 353 w 353"/>
                <a:gd name="T17" fmla="*/ 136 h 251"/>
                <a:gd name="T18" fmla="*/ 333 w 353"/>
                <a:gd name="T19" fmla="*/ 113 h 251"/>
                <a:gd name="T20" fmla="*/ 333 w 353"/>
                <a:gd name="T21" fmla="*/ 3 h 251"/>
                <a:gd name="T22" fmla="*/ 330 w 353"/>
                <a:gd name="T23" fmla="*/ 0 h 251"/>
                <a:gd name="T24" fmla="*/ 248 w 353"/>
                <a:gd name="T25" fmla="*/ 0 h 251"/>
                <a:gd name="T26" fmla="*/ 247 w 353"/>
                <a:gd name="T27" fmla="*/ 1 h 251"/>
                <a:gd name="T28" fmla="*/ 247 w 353"/>
                <a:gd name="T29" fmla="*/ 1 h 251"/>
                <a:gd name="T30" fmla="*/ 37 w 353"/>
                <a:gd name="T31" fmla="*/ 211 h 251"/>
                <a:gd name="T32" fmla="*/ 23 w 353"/>
                <a:gd name="T33" fmla="*/ 206 h 251"/>
                <a:gd name="T34" fmla="*/ 0 w 353"/>
                <a:gd name="T35" fmla="*/ 228 h 251"/>
                <a:gd name="T36" fmla="*/ 23 w 353"/>
                <a:gd name="T37" fmla="*/ 251 h 251"/>
                <a:gd name="T38" fmla="*/ 348 w 353"/>
                <a:gd name="T39" fmla="*/ 136 h 251"/>
                <a:gd name="T40" fmla="*/ 330 w 353"/>
                <a:gd name="T41" fmla="*/ 154 h 251"/>
                <a:gd name="T42" fmla="*/ 313 w 353"/>
                <a:gd name="T43" fmla="*/ 136 h 251"/>
                <a:gd name="T44" fmla="*/ 330 w 353"/>
                <a:gd name="T45" fmla="*/ 118 h 251"/>
                <a:gd name="T46" fmla="*/ 348 w 353"/>
                <a:gd name="T47" fmla="*/ 136 h 251"/>
                <a:gd name="T48" fmla="*/ 23 w 353"/>
                <a:gd name="T49" fmla="*/ 211 h 251"/>
                <a:gd name="T50" fmla="*/ 35 w 353"/>
                <a:gd name="T51" fmla="*/ 216 h 251"/>
                <a:gd name="T52" fmla="*/ 41 w 353"/>
                <a:gd name="T53" fmla="*/ 228 h 251"/>
                <a:gd name="T54" fmla="*/ 23 w 353"/>
                <a:gd name="T55" fmla="*/ 246 h 251"/>
                <a:gd name="T56" fmla="*/ 5 w 353"/>
                <a:gd name="T57" fmla="*/ 228 h 251"/>
                <a:gd name="T58" fmla="*/ 23 w 353"/>
                <a:gd name="T59" fmla="*/ 21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3" h="251">
                  <a:moveTo>
                    <a:pt x="23" y="251"/>
                  </a:moveTo>
                  <a:cubicBezTo>
                    <a:pt x="36" y="251"/>
                    <a:pt x="46" y="241"/>
                    <a:pt x="46" y="228"/>
                  </a:cubicBezTo>
                  <a:cubicBezTo>
                    <a:pt x="46" y="223"/>
                    <a:pt x="44" y="218"/>
                    <a:pt x="41" y="214"/>
                  </a:cubicBezTo>
                  <a:cubicBezTo>
                    <a:pt x="250" y="6"/>
                    <a:pt x="250" y="6"/>
                    <a:pt x="250" y="6"/>
                  </a:cubicBezTo>
                  <a:cubicBezTo>
                    <a:pt x="328" y="6"/>
                    <a:pt x="328" y="6"/>
                    <a:pt x="328" y="6"/>
                  </a:cubicBezTo>
                  <a:cubicBezTo>
                    <a:pt x="328" y="113"/>
                    <a:pt x="328" y="113"/>
                    <a:pt x="328" y="113"/>
                  </a:cubicBezTo>
                  <a:cubicBezTo>
                    <a:pt x="316" y="115"/>
                    <a:pt x="307" y="124"/>
                    <a:pt x="307" y="136"/>
                  </a:cubicBezTo>
                  <a:cubicBezTo>
                    <a:pt x="307" y="148"/>
                    <a:pt x="318" y="159"/>
                    <a:pt x="330" y="159"/>
                  </a:cubicBezTo>
                  <a:cubicBezTo>
                    <a:pt x="343" y="159"/>
                    <a:pt x="353" y="148"/>
                    <a:pt x="353" y="136"/>
                  </a:cubicBezTo>
                  <a:cubicBezTo>
                    <a:pt x="353" y="124"/>
                    <a:pt x="344" y="115"/>
                    <a:pt x="333" y="11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2"/>
                    <a:pt x="332" y="0"/>
                    <a:pt x="330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8" y="0"/>
                    <a:pt x="248" y="0"/>
                    <a:pt x="247" y="1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37" y="211"/>
                    <a:pt x="37" y="211"/>
                    <a:pt x="37" y="211"/>
                  </a:cubicBezTo>
                  <a:cubicBezTo>
                    <a:pt x="33" y="207"/>
                    <a:pt x="28" y="206"/>
                    <a:pt x="23" y="206"/>
                  </a:cubicBezTo>
                  <a:cubicBezTo>
                    <a:pt x="10" y="206"/>
                    <a:pt x="0" y="216"/>
                    <a:pt x="0" y="228"/>
                  </a:cubicBezTo>
                  <a:cubicBezTo>
                    <a:pt x="0" y="241"/>
                    <a:pt x="10" y="251"/>
                    <a:pt x="23" y="251"/>
                  </a:cubicBezTo>
                  <a:close/>
                  <a:moveTo>
                    <a:pt x="348" y="136"/>
                  </a:moveTo>
                  <a:cubicBezTo>
                    <a:pt x="348" y="146"/>
                    <a:pt x="340" y="154"/>
                    <a:pt x="330" y="154"/>
                  </a:cubicBezTo>
                  <a:cubicBezTo>
                    <a:pt x="320" y="154"/>
                    <a:pt x="313" y="146"/>
                    <a:pt x="313" y="136"/>
                  </a:cubicBezTo>
                  <a:cubicBezTo>
                    <a:pt x="313" y="126"/>
                    <a:pt x="320" y="118"/>
                    <a:pt x="330" y="118"/>
                  </a:cubicBezTo>
                  <a:cubicBezTo>
                    <a:pt x="340" y="118"/>
                    <a:pt x="348" y="126"/>
                    <a:pt x="348" y="136"/>
                  </a:cubicBezTo>
                  <a:close/>
                  <a:moveTo>
                    <a:pt x="23" y="211"/>
                  </a:moveTo>
                  <a:cubicBezTo>
                    <a:pt x="28" y="211"/>
                    <a:pt x="32" y="213"/>
                    <a:pt x="35" y="216"/>
                  </a:cubicBezTo>
                  <a:cubicBezTo>
                    <a:pt x="39" y="219"/>
                    <a:pt x="41" y="224"/>
                    <a:pt x="41" y="228"/>
                  </a:cubicBezTo>
                  <a:cubicBezTo>
                    <a:pt x="41" y="238"/>
                    <a:pt x="33" y="246"/>
                    <a:pt x="23" y="246"/>
                  </a:cubicBezTo>
                  <a:cubicBezTo>
                    <a:pt x="13" y="246"/>
                    <a:pt x="5" y="238"/>
                    <a:pt x="5" y="228"/>
                  </a:cubicBezTo>
                  <a:cubicBezTo>
                    <a:pt x="5" y="219"/>
                    <a:pt x="13" y="211"/>
                    <a:pt x="23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3" name="Freeform 145"/>
            <p:cNvSpPr>
              <a:spLocks noEditPoints="1"/>
            </p:cNvSpPr>
            <p:nvPr/>
          </p:nvSpPr>
          <p:spPr bwMode="auto">
            <a:xfrm>
              <a:off x="976" y="2328"/>
              <a:ext cx="171" cy="171"/>
            </a:xfrm>
            <a:custGeom>
              <a:avLst/>
              <a:gdLst>
                <a:gd name="T0" fmla="*/ 144 w 181"/>
                <a:gd name="T1" fmla="*/ 41 h 182"/>
                <a:gd name="T2" fmla="*/ 159 w 181"/>
                <a:gd name="T3" fmla="*/ 46 h 182"/>
                <a:gd name="T4" fmla="*/ 181 w 181"/>
                <a:gd name="T5" fmla="*/ 23 h 182"/>
                <a:gd name="T6" fmla="*/ 159 w 181"/>
                <a:gd name="T7" fmla="*/ 0 h 182"/>
                <a:gd name="T8" fmla="*/ 136 w 181"/>
                <a:gd name="T9" fmla="*/ 23 h 182"/>
                <a:gd name="T10" fmla="*/ 141 w 181"/>
                <a:gd name="T11" fmla="*/ 37 h 182"/>
                <a:gd name="T12" fmla="*/ 37 w 181"/>
                <a:gd name="T13" fmla="*/ 141 h 182"/>
                <a:gd name="T14" fmla="*/ 23 w 181"/>
                <a:gd name="T15" fmla="*/ 136 h 182"/>
                <a:gd name="T16" fmla="*/ 0 w 181"/>
                <a:gd name="T17" fmla="*/ 159 h 182"/>
                <a:gd name="T18" fmla="*/ 23 w 181"/>
                <a:gd name="T19" fmla="*/ 182 h 182"/>
                <a:gd name="T20" fmla="*/ 46 w 181"/>
                <a:gd name="T21" fmla="*/ 159 h 182"/>
                <a:gd name="T22" fmla="*/ 41 w 181"/>
                <a:gd name="T23" fmla="*/ 145 h 182"/>
                <a:gd name="T24" fmla="*/ 144 w 181"/>
                <a:gd name="T25" fmla="*/ 41 h 182"/>
                <a:gd name="T26" fmla="*/ 23 w 181"/>
                <a:gd name="T27" fmla="*/ 177 h 182"/>
                <a:gd name="T28" fmla="*/ 5 w 181"/>
                <a:gd name="T29" fmla="*/ 159 h 182"/>
                <a:gd name="T30" fmla="*/ 23 w 181"/>
                <a:gd name="T31" fmla="*/ 141 h 182"/>
                <a:gd name="T32" fmla="*/ 35 w 181"/>
                <a:gd name="T33" fmla="*/ 147 h 182"/>
                <a:gd name="T34" fmla="*/ 40 w 181"/>
                <a:gd name="T35" fmla="*/ 159 h 182"/>
                <a:gd name="T36" fmla="*/ 23 w 181"/>
                <a:gd name="T37" fmla="*/ 17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1" h="182">
                  <a:moveTo>
                    <a:pt x="144" y="41"/>
                  </a:moveTo>
                  <a:cubicBezTo>
                    <a:pt x="148" y="44"/>
                    <a:pt x="153" y="46"/>
                    <a:pt x="159" y="46"/>
                  </a:cubicBezTo>
                  <a:cubicBezTo>
                    <a:pt x="171" y="46"/>
                    <a:pt x="181" y="36"/>
                    <a:pt x="181" y="23"/>
                  </a:cubicBezTo>
                  <a:cubicBezTo>
                    <a:pt x="181" y="11"/>
                    <a:pt x="171" y="0"/>
                    <a:pt x="159" y="0"/>
                  </a:cubicBezTo>
                  <a:cubicBezTo>
                    <a:pt x="146" y="0"/>
                    <a:pt x="136" y="11"/>
                    <a:pt x="136" y="23"/>
                  </a:cubicBezTo>
                  <a:cubicBezTo>
                    <a:pt x="136" y="29"/>
                    <a:pt x="138" y="34"/>
                    <a:pt x="141" y="37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3" y="138"/>
                    <a:pt x="28" y="136"/>
                    <a:pt x="23" y="136"/>
                  </a:cubicBezTo>
                  <a:cubicBezTo>
                    <a:pt x="10" y="136"/>
                    <a:pt x="0" y="146"/>
                    <a:pt x="0" y="159"/>
                  </a:cubicBezTo>
                  <a:cubicBezTo>
                    <a:pt x="0" y="172"/>
                    <a:pt x="10" y="182"/>
                    <a:pt x="23" y="182"/>
                  </a:cubicBezTo>
                  <a:cubicBezTo>
                    <a:pt x="35" y="182"/>
                    <a:pt x="46" y="172"/>
                    <a:pt x="46" y="159"/>
                  </a:cubicBezTo>
                  <a:cubicBezTo>
                    <a:pt x="46" y="154"/>
                    <a:pt x="44" y="149"/>
                    <a:pt x="41" y="145"/>
                  </a:cubicBezTo>
                  <a:lnTo>
                    <a:pt x="144" y="41"/>
                  </a:lnTo>
                  <a:close/>
                  <a:moveTo>
                    <a:pt x="23" y="177"/>
                  </a:moveTo>
                  <a:cubicBezTo>
                    <a:pt x="13" y="177"/>
                    <a:pt x="5" y="169"/>
                    <a:pt x="5" y="159"/>
                  </a:cubicBezTo>
                  <a:cubicBezTo>
                    <a:pt x="5" y="149"/>
                    <a:pt x="13" y="141"/>
                    <a:pt x="23" y="141"/>
                  </a:cubicBezTo>
                  <a:cubicBezTo>
                    <a:pt x="28" y="141"/>
                    <a:pt x="32" y="143"/>
                    <a:pt x="35" y="147"/>
                  </a:cubicBezTo>
                  <a:cubicBezTo>
                    <a:pt x="39" y="150"/>
                    <a:pt x="40" y="154"/>
                    <a:pt x="40" y="159"/>
                  </a:cubicBezTo>
                  <a:cubicBezTo>
                    <a:pt x="40" y="169"/>
                    <a:pt x="33" y="177"/>
                    <a:pt x="23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4" name="Freeform 146"/>
            <p:cNvSpPr>
              <a:spLocks noEditPoints="1"/>
            </p:cNvSpPr>
            <p:nvPr/>
          </p:nvSpPr>
          <p:spPr bwMode="auto">
            <a:xfrm>
              <a:off x="946" y="1341"/>
              <a:ext cx="793" cy="1005"/>
            </a:xfrm>
            <a:custGeom>
              <a:avLst/>
              <a:gdLst>
                <a:gd name="T0" fmla="*/ 46 w 840"/>
                <a:gd name="T1" fmla="*/ 1042 h 1065"/>
                <a:gd name="T2" fmla="*/ 41 w 840"/>
                <a:gd name="T3" fmla="*/ 1028 h 1065"/>
                <a:gd name="T4" fmla="*/ 160 w 840"/>
                <a:gd name="T5" fmla="*/ 908 h 1065"/>
                <a:gd name="T6" fmla="*/ 161 w 840"/>
                <a:gd name="T7" fmla="*/ 907 h 1065"/>
                <a:gd name="T8" fmla="*/ 161 w 840"/>
                <a:gd name="T9" fmla="*/ 906 h 1065"/>
                <a:gd name="T10" fmla="*/ 161 w 840"/>
                <a:gd name="T11" fmla="*/ 746 h 1065"/>
                <a:gd name="T12" fmla="*/ 316 w 840"/>
                <a:gd name="T13" fmla="*/ 591 h 1065"/>
                <a:gd name="T14" fmla="*/ 498 w 840"/>
                <a:gd name="T15" fmla="*/ 591 h 1065"/>
                <a:gd name="T16" fmla="*/ 499 w 840"/>
                <a:gd name="T17" fmla="*/ 591 h 1065"/>
                <a:gd name="T18" fmla="*/ 500 w 840"/>
                <a:gd name="T19" fmla="*/ 590 h 1065"/>
                <a:gd name="T20" fmla="*/ 741 w 840"/>
                <a:gd name="T21" fmla="*/ 350 h 1065"/>
                <a:gd name="T22" fmla="*/ 742 w 840"/>
                <a:gd name="T23" fmla="*/ 349 h 1065"/>
                <a:gd name="T24" fmla="*/ 742 w 840"/>
                <a:gd name="T25" fmla="*/ 348 h 1065"/>
                <a:gd name="T26" fmla="*/ 742 w 840"/>
                <a:gd name="T27" fmla="*/ 101 h 1065"/>
                <a:gd name="T28" fmla="*/ 803 w 840"/>
                <a:gd name="T29" fmla="*/ 40 h 1065"/>
                <a:gd name="T30" fmla="*/ 817 w 840"/>
                <a:gd name="T31" fmla="*/ 46 h 1065"/>
                <a:gd name="T32" fmla="*/ 840 w 840"/>
                <a:gd name="T33" fmla="*/ 23 h 1065"/>
                <a:gd name="T34" fmla="*/ 817 w 840"/>
                <a:gd name="T35" fmla="*/ 0 h 1065"/>
                <a:gd name="T36" fmla="*/ 794 w 840"/>
                <a:gd name="T37" fmla="*/ 23 h 1065"/>
                <a:gd name="T38" fmla="*/ 799 w 840"/>
                <a:gd name="T39" fmla="*/ 37 h 1065"/>
                <a:gd name="T40" fmla="*/ 737 w 840"/>
                <a:gd name="T41" fmla="*/ 98 h 1065"/>
                <a:gd name="T42" fmla="*/ 737 w 840"/>
                <a:gd name="T43" fmla="*/ 99 h 1065"/>
                <a:gd name="T44" fmla="*/ 737 w 840"/>
                <a:gd name="T45" fmla="*/ 99 h 1065"/>
                <a:gd name="T46" fmla="*/ 737 w 840"/>
                <a:gd name="T47" fmla="*/ 100 h 1065"/>
                <a:gd name="T48" fmla="*/ 737 w 840"/>
                <a:gd name="T49" fmla="*/ 347 h 1065"/>
                <a:gd name="T50" fmla="*/ 497 w 840"/>
                <a:gd name="T51" fmla="*/ 586 h 1065"/>
                <a:gd name="T52" fmla="*/ 315 w 840"/>
                <a:gd name="T53" fmla="*/ 586 h 1065"/>
                <a:gd name="T54" fmla="*/ 314 w 840"/>
                <a:gd name="T55" fmla="*/ 586 h 1065"/>
                <a:gd name="T56" fmla="*/ 313 w 840"/>
                <a:gd name="T57" fmla="*/ 587 h 1065"/>
                <a:gd name="T58" fmla="*/ 157 w 840"/>
                <a:gd name="T59" fmla="*/ 743 h 1065"/>
                <a:gd name="T60" fmla="*/ 156 w 840"/>
                <a:gd name="T61" fmla="*/ 744 h 1065"/>
                <a:gd name="T62" fmla="*/ 156 w 840"/>
                <a:gd name="T63" fmla="*/ 745 h 1065"/>
                <a:gd name="T64" fmla="*/ 156 w 840"/>
                <a:gd name="T65" fmla="*/ 905 h 1065"/>
                <a:gd name="T66" fmla="*/ 37 w 840"/>
                <a:gd name="T67" fmla="*/ 1024 h 1065"/>
                <a:gd name="T68" fmla="*/ 23 w 840"/>
                <a:gd name="T69" fmla="*/ 1019 h 1065"/>
                <a:gd name="T70" fmla="*/ 0 w 840"/>
                <a:gd name="T71" fmla="*/ 1042 h 1065"/>
                <a:gd name="T72" fmla="*/ 23 w 840"/>
                <a:gd name="T73" fmla="*/ 1065 h 1065"/>
                <a:gd name="T74" fmla="*/ 46 w 840"/>
                <a:gd name="T75" fmla="*/ 1042 h 1065"/>
                <a:gd name="T76" fmla="*/ 817 w 840"/>
                <a:gd name="T77" fmla="*/ 5 h 1065"/>
                <a:gd name="T78" fmla="*/ 834 w 840"/>
                <a:gd name="T79" fmla="*/ 23 h 1065"/>
                <a:gd name="T80" fmla="*/ 817 w 840"/>
                <a:gd name="T81" fmla="*/ 40 h 1065"/>
                <a:gd name="T82" fmla="*/ 804 w 840"/>
                <a:gd name="T83" fmla="*/ 35 h 1065"/>
                <a:gd name="T84" fmla="*/ 799 w 840"/>
                <a:gd name="T85" fmla="*/ 23 h 1065"/>
                <a:gd name="T86" fmla="*/ 817 w 840"/>
                <a:gd name="T87" fmla="*/ 5 h 1065"/>
                <a:gd name="T88" fmla="*/ 23 w 840"/>
                <a:gd name="T89" fmla="*/ 1059 h 1065"/>
                <a:gd name="T90" fmla="*/ 5 w 840"/>
                <a:gd name="T91" fmla="*/ 1042 h 1065"/>
                <a:gd name="T92" fmla="*/ 23 w 840"/>
                <a:gd name="T93" fmla="*/ 1024 h 1065"/>
                <a:gd name="T94" fmla="*/ 35 w 840"/>
                <a:gd name="T95" fmla="*/ 1029 h 1065"/>
                <a:gd name="T96" fmla="*/ 40 w 840"/>
                <a:gd name="T97" fmla="*/ 1042 h 1065"/>
                <a:gd name="T98" fmla="*/ 23 w 840"/>
                <a:gd name="T99" fmla="*/ 1059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0" h="1065">
                  <a:moveTo>
                    <a:pt x="46" y="1042"/>
                  </a:moveTo>
                  <a:cubicBezTo>
                    <a:pt x="46" y="1037"/>
                    <a:pt x="44" y="1032"/>
                    <a:pt x="41" y="1028"/>
                  </a:cubicBezTo>
                  <a:cubicBezTo>
                    <a:pt x="160" y="908"/>
                    <a:pt x="160" y="908"/>
                    <a:pt x="160" y="908"/>
                  </a:cubicBezTo>
                  <a:cubicBezTo>
                    <a:pt x="161" y="908"/>
                    <a:pt x="161" y="907"/>
                    <a:pt x="161" y="907"/>
                  </a:cubicBezTo>
                  <a:cubicBezTo>
                    <a:pt x="161" y="907"/>
                    <a:pt x="161" y="906"/>
                    <a:pt x="161" y="906"/>
                  </a:cubicBezTo>
                  <a:cubicBezTo>
                    <a:pt x="161" y="746"/>
                    <a:pt x="161" y="746"/>
                    <a:pt x="161" y="746"/>
                  </a:cubicBezTo>
                  <a:cubicBezTo>
                    <a:pt x="316" y="591"/>
                    <a:pt x="316" y="591"/>
                    <a:pt x="316" y="591"/>
                  </a:cubicBezTo>
                  <a:cubicBezTo>
                    <a:pt x="498" y="591"/>
                    <a:pt x="498" y="591"/>
                    <a:pt x="498" y="591"/>
                  </a:cubicBezTo>
                  <a:cubicBezTo>
                    <a:pt x="499" y="591"/>
                    <a:pt x="499" y="591"/>
                    <a:pt x="499" y="591"/>
                  </a:cubicBezTo>
                  <a:cubicBezTo>
                    <a:pt x="500" y="591"/>
                    <a:pt x="500" y="591"/>
                    <a:pt x="500" y="590"/>
                  </a:cubicBezTo>
                  <a:cubicBezTo>
                    <a:pt x="741" y="350"/>
                    <a:pt x="741" y="350"/>
                    <a:pt x="741" y="350"/>
                  </a:cubicBezTo>
                  <a:cubicBezTo>
                    <a:pt x="741" y="349"/>
                    <a:pt x="742" y="349"/>
                    <a:pt x="742" y="349"/>
                  </a:cubicBezTo>
                  <a:cubicBezTo>
                    <a:pt x="742" y="348"/>
                    <a:pt x="742" y="348"/>
                    <a:pt x="742" y="348"/>
                  </a:cubicBezTo>
                  <a:cubicBezTo>
                    <a:pt x="742" y="101"/>
                    <a:pt x="742" y="101"/>
                    <a:pt x="742" y="101"/>
                  </a:cubicBezTo>
                  <a:cubicBezTo>
                    <a:pt x="803" y="40"/>
                    <a:pt x="803" y="40"/>
                    <a:pt x="803" y="40"/>
                  </a:cubicBezTo>
                  <a:cubicBezTo>
                    <a:pt x="807" y="44"/>
                    <a:pt x="812" y="46"/>
                    <a:pt x="817" y="46"/>
                  </a:cubicBezTo>
                  <a:cubicBezTo>
                    <a:pt x="829" y="46"/>
                    <a:pt x="840" y="35"/>
                    <a:pt x="840" y="23"/>
                  </a:cubicBezTo>
                  <a:cubicBezTo>
                    <a:pt x="840" y="10"/>
                    <a:pt x="829" y="0"/>
                    <a:pt x="817" y="0"/>
                  </a:cubicBezTo>
                  <a:cubicBezTo>
                    <a:pt x="804" y="0"/>
                    <a:pt x="794" y="10"/>
                    <a:pt x="794" y="23"/>
                  </a:cubicBezTo>
                  <a:cubicBezTo>
                    <a:pt x="794" y="28"/>
                    <a:pt x="796" y="33"/>
                    <a:pt x="799" y="37"/>
                  </a:cubicBezTo>
                  <a:cubicBezTo>
                    <a:pt x="737" y="98"/>
                    <a:pt x="737" y="98"/>
                    <a:pt x="737" y="98"/>
                  </a:cubicBezTo>
                  <a:cubicBezTo>
                    <a:pt x="737" y="99"/>
                    <a:pt x="737" y="99"/>
                    <a:pt x="737" y="99"/>
                  </a:cubicBezTo>
                  <a:cubicBezTo>
                    <a:pt x="737" y="99"/>
                    <a:pt x="737" y="99"/>
                    <a:pt x="737" y="99"/>
                  </a:cubicBezTo>
                  <a:cubicBezTo>
                    <a:pt x="737" y="100"/>
                    <a:pt x="737" y="100"/>
                    <a:pt x="737" y="100"/>
                  </a:cubicBezTo>
                  <a:cubicBezTo>
                    <a:pt x="737" y="347"/>
                    <a:pt x="737" y="347"/>
                    <a:pt x="737" y="347"/>
                  </a:cubicBezTo>
                  <a:cubicBezTo>
                    <a:pt x="497" y="586"/>
                    <a:pt x="497" y="586"/>
                    <a:pt x="497" y="586"/>
                  </a:cubicBezTo>
                  <a:cubicBezTo>
                    <a:pt x="315" y="586"/>
                    <a:pt x="315" y="586"/>
                    <a:pt x="315" y="586"/>
                  </a:cubicBezTo>
                  <a:cubicBezTo>
                    <a:pt x="315" y="586"/>
                    <a:pt x="315" y="586"/>
                    <a:pt x="314" y="586"/>
                  </a:cubicBezTo>
                  <a:cubicBezTo>
                    <a:pt x="314" y="586"/>
                    <a:pt x="314" y="587"/>
                    <a:pt x="313" y="587"/>
                  </a:cubicBezTo>
                  <a:cubicBezTo>
                    <a:pt x="157" y="743"/>
                    <a:pt x="157" y="743"/>
                    <a:pt x="157" y="743"/>
                  </a:cubicBezTo>
                  <a:cubicBezTo>
                    <a:pt x="157" y="744"/>
                    <a:pt x="156" y="744"/>
                    <a:pt x="156" y="744"/>
                  </a:cubicBezTo>
                  <a:cubicBezTo>
                    <a:pt x="156" y="745"/>
                    <a:pt x="156" y="745"/>
                    <a:pt x="156" y="745"/>
                  </a:cubicBezTo>
                  <a:cubicBezTo>
                    <a:pt x="156" y="905"/>
                    <a:pt x="156" y="905"/>
                    <a:pt x="156" y="905"/>
                  </a:cubicBezTo>
                  <a:cubicBezTo>
                    <a:pt x="37" y="1024"/>
                    <a:pt x="37" y="1024"/>
                    <a:pt x="37" y="1024"/>
                  </a:cubicBezTo>
                  <a:cubicBezTo>
                    <a:pt x="33" y="1021"/>
                    <a:pt x="28" y="1019"/>
                    <a:pt x="23" y="1019"/>
                  </a:cubicBezTo>
                  <a:cubicBezTo>
                    <a:pt x="10" y="1019"/>
                    <a:pt x="0" y="1029"/>
                    <a:pt x="0" y="1042"/>
                  </a:cubicBezTo>
                  <a:cubicBezTo>
                    <a:pt x="0" y="1054"/>
                    <a:pt x="10" y="1065"/>
                    <a:pt x="23" y="1065"/>
                  </a:cubicBezTo>
                  <a:cubicBezTo>
                    <a:pt x="35" y="1065"/>
                    <a:pt x="46" y="1054"/>
                    <a:pt x="46" y="1042"/>
                  </a:cubicBezTo>
                  <a:close/>
                  <a:moveTo>
                    <a:pt x="817" y="5"/>
                  </a:moveTo>
                  <a:cubicBezTo>
                    <a:pt x="827" y="5"/>
                    <a:pt x="834" y="13"/>
                    <a:pt x="834" y="23"/>
                  </a:cubicBezTo>
                  <a:cubicBezTo>
                    <a:pt x="834" y="32"/>
                    <a:pt x="827" y="40"/>
                    <a:pt x="817" y="40"/>
                  </a:cubicBezTo>
                  <a:cubicBezTo>
                    <a:pt x="812" y="40"/>
                    <a:pt x="808" y="38"/>
                    <a:pt x="804" y="35"/>
                  </a:cubicBezTo>
                  <a:cubicBezTo>
                    <a:pt x="801" y="32"/>
                    <a:pt x="799" y="27"/>
                    <a:pt x="799" y="23"/>
                  </a:cubicBezTo>
                  <a:cubicBezTo>
                    <a:pt x="799" y="13"/>
                    <a:pt x="807" y="5"/>
                    <a:pt x="817" y="5"/>
                  </a:cubicBezTo>
                  <a:close/>
                  <a:moveTo>
                    <a:pt x="23" y="1059"/>
                  </a:moveTo>
                  <a:cubicBezTo>
                    <a:pt x="13" y="1059"/>
                    <a:pt x="5" y="1052"/>
                    <a:pt x="5" y="1042"/>
                  </a:cubicBezTo>
                  <a:cubicBezTo>
                    <a:pt x="5" y="1032"/>
                    <a:pt x="13" y="1024"/>
                    <a:pt x="23" y="1024"/>
                  </a:cubicBezTo>
                  <a:cubicBezTo>
                    <a:pt x="28" y="1024"/>
                    <a:pt x="32" y="1026"/>
                    <a:pt x="35" y="1029"/>
                  </a:cubicBezTo>
                  <a:cubicBezTo>
                    <a:pt x="39" y="1033"/>
                    <a:pt x="40" y="1037"/>
                    <a:pt x="40" y="1042"/>
                  </a:cubicBezTo>
                  <a:cubicBezTo>
                    <a:pt x="40" y="1052"/>
                    <a:pt x="33" y="1059"/>
                    <a:pt x="23" y="10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  <p:sp>
          <p:nvSpPr>
            <p:cNvPr id="155" name="Freeform 147"/>
            <p:cNvSpPr>
              <a:spLocks noEditPoints="1"/>
            </p:cNvSpPr>
            <p:nvPr/>
          </p:nvSpPr>
          <p:spPr bwMode="auto">
            <a:xfrm>
              <a:off x="927" y="1739"/>
              <a:ext cx="307" cy="468"/>
            </a:xfrm>
            <a:custGeom>
              <a:avLst/>
              <a:gdLst>
                <a:gd name="T0" fmla="*/ 50 w 325"/>
                <a:gd name="T1" fmla="*/ 470 h 495"/>
                <a:gd name="T2" fmla="*/ 46 w 325"/>
                <a:gd name="T3" fmla="*/ 456 h 495"/>
                <a:gd name="T4" fmla="*/ 116 w 325"/>
                <a:gd name="T5" fmla="*/ 386 h 495"/>
                <a:gd name="T6" fmla="*/ 117 w 325"/>
                <a:gd name="T7" fmla="*/ 384 h 495"/>
                <a:gd name="T8" fmla="*/ 118 w 325"/>
                <a:gd name="T9" fmla="*/ 382 h 495"/>
                <a:gd name="T10" fmla="*/ 118 w 325"/>
                <a:gd name="T11" fmla="*/ 215 h 495"/>
                <a:gd name="T12" fmla="*/ 286 w 325"/>
                <a:gd name="T13" fmla="*/ 46 h 495"/>
                <a:gd name="T14" fmla="*/ 300 w 325"/>
                <a:gd name="T15" fmla="*/ 50 h 495"/>
                <a:gd name="T16" fmla="*/ 325 w 325"/>
                <a:gd name="T17" fmla="*/ 25 h 495"/>
                <a:gd name="T18" fmla="*/ 300 w 325"/>
                <a:gd name="T19" fmla="*/ 0 h 495"/>
                <a:gd name="T20" fmla="*/ 275 w 325"/>
                <a:gd name="T21" fmla="*/ 25 h 495"/>
                <a:gd name="T22" fmla="*/ 279 w 325"/>
                <a:gd name="T23" fmla="*/ 39 h 495"/>
                <a:gd name="T24" fmla="*/ 109 w 325"/>
                <a:gd name="T25" fmla="*/ 209 h 495"/>
                <a:gd name="T26" fmla="*/ 108 w 325"/>
                <a:gd name="T27" fmla="*/ 211 h 495"/>
                <a:gd name="T28" fmla="*/ 108 w 325"/>
                <a:gd name="T29" fmla="*/ 212 h 495"/>
                <a:gd name="T30" fmla="*/ 108 w 325"/>
                <a:gd name="T31" fmla="*/ 380 h 495"/>
                <a:gd name="T32" fmla="*/ 39 w 325"/>
                <a:gd name="T33" fmla="*/ 449 h 495"/>
                <a:gd name="T34" fmla="*/ 25 w 325"/>
                <a:gd name="T35" fmla="*/ 445 h 495"/>
                <a:gd name="T36" fmla="*/ 0 w 325"/>
                <a:gd name="T37" fmla="*/ 470 h 495"/>
                <a:gd name="T38" fmla="*/ 25 w 325"/>
                <a:gd name="T39" fmla="*/ 495 h 495"/>
                <a:gd name="T40" fmla="*/ 50 w 325"/>
                <a:gd name="T41" fmla="*/ 470 h 495"/>
                <a:gd name="T42" fmla="*/ 300 w 325"/>
                <a:gd name="T43" fmla="*/ 10 h 495"/>
                <a:gd name="T44" fmla="*/ 315 w 325"/>
                <a:gd name="T45" fmla="*/ 25 h 495"/>
                <a:gd name="T46" fmla="*/ 300 w 325"/>
                <a:gd name="T47" fmla="*/ 40 h 495"/>
                <a:gd name="T48" fmla="*/ 289 w 325"/>
                <a:gd name="T49" fmla="*/ 36 h 495"/>
                <a:gd name="T50" fmla="*/ 285 w 325"/>
                <a:gd name="T51" fmla="*/ 25 h 495"/>
                <a:gd name="T52" fmla="*/ 300 w 325"/>
                <a:gd name="T53" fmla="*/ 10 h 495"/>
                <a:gd name="T54" fmla="*/ 10 w 325"/>
                <a:gd name="T55" fmla="*/ 470 h 495"/>
                <a:gd name="T56" fmla="*/ 25 w 325"/>
                <a:gd name="T57" fmla="*/ 455 h 495"/>
                <a:gd name="T58" fmla="*/ 36 w 325"/>
                <a:gd name="T59" fmla="*/ 459 h 495"/>
                <a:gd name="T60" fmla="*/ 40 w 325"/>
                <a:gd name="T61" fmla="*/ 470 h 495"/>
                <a:gd name="T62" fmla="*/ 25 w 325"/>
                <a:gd name="T63" fmla="*/ 485 h 495"/>
                <a:gd name="T64" fmla="*/ 10 w 325"/>
                <a:gd name="T65" fmla="*/ 47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5" h="495">
                  <a:moveTo>
                    <a:pt x="50" y="470"/>
                  </a:moveTo>
                  <a:cubicBezTo>
                    <a:pt x="50" y="465"/>
                    <a:pt x="49" y="460"/>
                    <a:pt x="46" y="456"/>
                  </a:cubicBezTo>
                  <a:cubicBezTo>
                    <a:pt x="116" y="386"/>
                    <a:pt x="116" y="386"/>
                    <a:pt x="116" y="386"/>
                  </a:cubicBezTo>
                  <a:cubicBezTo>
                    <a:pt x="117" y="385"/>
                    <a:pt x="117" y="385"/>
                    <a:pt x="117" y="384"/>
                  </a:cubicBezTo>
                  <a:cubicBezTo>
                    <a:pt x="118" y="383"/>
                    <a:pt x="118" y="383"/>
                    <a:pt x="118" y="382"/>
                  </a:cubicBezTo>
                  <a:cubicBezTo>
                    <a:pt x="118" y="215"/>
                    <a:pt x="118" y="215"/>
                    <a:pt x="118" y="215"/>
                  </a:cubicBezTo>
                  <a:cubicBezTo>
                    <a:pt x="286" y="46"/>
                    <a:pt x="286" y="46"/>
                    <a:pt x="286" y="46"/>
                  </a:cubicBezTo>
                  <a:cubicBezTo>
                    <a:pt x="290" y="49"/>
                    <a:pt x="295" y="50"/>
                    <a:pt x="300" y="50"/>
                  </a:cubicBezTo>
                  <a:cubicBezTo>
                    <a:pt x="314" y="50"/>
                    <a:pt x="325" y="39"/>
                    <a:pt x="325" y="25"/>
                  </a:cubicBezTo>
                  <a:cubicBezTo>
                    <a:pt x="325" y="11"/>
                    <a:pt x="314" y="0"/>
                    <a:pt x="300" y="0"/>
                  </a:cubicBezTo>
                  <a:cubicBezTo>
                    <a:pt x="286" y="0"/>
                    <a:pt x="275" y="11"/>
                    <a:pt x="275" y="25"/>
                  </a:cubicBezTo>
                  <a:cubicBezTo>
                    <a:pt x="275" y="30"/>
                    <a:pt x="276" y="35"/>
                    <a:pt x="279" y="39"/>
                  </a:cubicBezTo>
                  <a:cubicBezTo>
                    <a:pt x="109" y="209"/>
                    <a:pt x="109" y="209"/>
                    <a:pt x="109" y="209"/>
                  </a:cubicBezTo>
                  <a:cubicBezTo>
                    <a:pt x="109" y="209"/>
                    <a:pt x="108" y="210"/>
                    <a:pt x="108" y="211"/>
                  </a:cubicBezTo>
                  <a:cubicBezTo>
                    <a:pt x="108" y="211"/>
                    <a:pt x="108" y="212"/>
                    <a:pt x="108" y="212"/>
                  </a:cubicBezTo>
                  <a:cubicBezTo>
                    <a:pt x="108" y="380"/>
                    <a:pt x="108" y="380"/>
                    <a:pt x="108" y="380"/>
                  </a:cubicBezTo>
                  <a:cubicBezTo>
                    <a:pt x="39" y="449"/>
                    <a:pt x="39" y="449"/>
                    <a:pt x="39" y="449"/>
                  </a:cubicBezTo>
                  <a:cubicBezTo>
                    <a:pt x="35" y="446"/>
                    <a:pt x="30" y="445"/>
                    <a:pt x="25" y="445"/>
                  </a:cubicBezTo>
                  <a:cubicBezTo>
                    <a:pt x="11" y="445"/>
                    <a:pt x="0" y="456"/>
                    <a:pt x="0" y="470"/>
                  </a:cubicBezTo>
                  <a:cubicBezTo>
                    <a:pt x="0" y="484"/>
                    <a:pt x="11" y="495"/>
                    <a:pt x="25" y="495"/>
                  </a:cubicBezTo>
                  <a:cubicBezTo>
                    <a:pt x="39" y="495"/>
                    <a:pt x="50" y="484"/>
                    <a:pt x="50" y="470"/>
                  </a:cubicBezTo>
                  <a:close/>
                  <a:moveTo>
                    <a:pt x="300" y="10"/>
                  </a:moveTo>
                  <a:cubicBezTo>
                    <a:pt x="308" y="10"/>
                    <a:pt x="315" y="17"/>
                    <a:pt x="315" y="25"/>
                  </a:cubicBezTo>
                  <a:cubicBezTo>
                    <a:pt x="315" y="34"/>
                    <a:pt x="308" y="40"/>
                    <a:pt x="300" y="40"/>
                  </a:cubicBezTo>
                  <a:cubicBezTo>
                    <a:pt x="296" y="40"/>
                    <a:pt x="292" y="39"/>
                    <a:pt x="289" y="36"/>
                  </a:cubicBezTo>
                  <a:cubicBezTo>
                    <a:pt x="286" y="33"/>
                    <a:pt x="285" y="29"/>
                    <a:pt x="285" y="25"/>
                  </a:cubicBezTo>
                  <a:cubicBezTo>
                    <a:pt x="285" y="17"/>
                    <a:pt x="292" y="10"/>
                    <a:pt x="300" y="10"/>
                  </a:cubicBezTo>
                  <a:close/>
                  <a:moveTo>
                    <a:pt x="10" y="470"/>
                  </a:moveTo>
                  <a:cubicBezTo>
                    <a:pt x="10" y="461"/>
                    <a:pt x="17" y="455"/>
                    <a:pt x="25" y="455"/>
                  </a:cubicBezTo>
                  <a:cubicBezTo>
                    <a:pt x="29" y="455"/>
                    <a:pt x="33" y="456"/>
                    <a:pt x="36" y="459"/>
                  </a:cubicBezTo>
                  <a:cubicBezTo>
                    <a:pt x="39" y="462"/>
                    <a:pt x="40" y="466"/>
                    <a:pt x="40" y="470"/>
                  </a:cubicBezTo>
                  <a:cubicBezTo>
                    <a:pt x="40" y="478"/>
                    <a:pt x="33" y="485"/>
                    <a:pt x="25" y="485"/>
                  </a:cubicBezTo>
                  <a:cubicBezTo>
                    <a:pt x="17" y="485"/>
                    <a:pt x="10" y="478"/>
                    <a:pt x="10" y="4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flipV="1">
            <a:off x="0" y="5264103"/>
            <a:ext cx="5143500" cy="4044488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156" name="矩形 155"/>
          <p:cNvSpPr/>
          <p:nvPr/>
        </p:nvSpPr>
        <p:spPr>
          <a:xfrm>
            <a:off x="1108101" y="3498059"/>
            <a:ext cx="1483098" cy="352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能洗干净吗？</a:t>
            </a:r>
          </a:p>
        </p:txBody>
      </p:sp>
      <p:sp>
        <p:nvSpPr>
          <p:cNvPr id="157" name="矩形 156"/>
          <p:cNvSpPr/>
          <p:nvPr/>
        </p:nvSpPr>
        <p:spPr>
          <a:xfrm>
            <a:off x="2037910" y="3794706"/>
            <a:ext cx="1050288" cy="352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费水吗？</a:t>
            </a:r>
          </a:p>
        </p:txBody>
      </p:sp>
      <p:sp>
        <p:nvSpPr>
          <p:cNvPr id="158" name="矩形 157"/>
          <p:cNvSpPr/>
          <p:nvPr/>
        </p:nvSpPr>
        <p:spPr>
          <a:xfrm>
            <a:off x="1190543" y="3970935"/>
            <a:ext cx="1050288" cy="352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费电吗？</a:t>
            </a:r>
          </a:p>
        </p:txBody>
      </p:sp>
      <p:sp>
        <p:nvSpPr>
          <p:cNvPr id="159" name="矩形 158"/>
          <p:cNvSpPr/>
          <p:nvPr/>
        </p:nvSpPr>
        <p:spPr>
          <a:xfrm>
            <a:off x="1906480" y="4778335"/>
            <a:ext cx="1050288" cy="352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贵不贵？</a:t>
            </a:r>
          </a:p>
        </p:txBody>
      </p:sp>
      <p:sp>
        <p:nvSpPr>
          <p:cNvPr id="160" name="矩形 159"/>
          <p:cNvSpPr/>
          <p:nvPr/>
        </p:nvSpPr>
        <p:spPr>
          <a:xfrm>
            <a:off x="522321" y="5125897"/>
            <a:ext cx="1915910" cy="352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洗涤剂有残留吗？</a:t>
            </a:r>
          </a:p>
        </p:txBody>
      </p:sp>
      <p:sp>
        <p:nvSpPr>
          <p:cNvPr id="161" name="矩形 160"/>
          <p:cNvSpPr/>
          <p:nvPr/>
        </p:nvSpPr>
        <p:spPr>
          <a:xfrm>
            <a:off x="1101817" y="4547111"/>
            <a:ext cx="1483098" cy="352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可以洗锅吗？</a:t>
            </a:r>
          </a:p>
        </p:txBody>
      </p:sp>
      <p:sp>
        <p:nvSpPr>
          <p:cNvPr id="162" name="矩形 161"/>
          <p:cNvSpPr/>
          <p:nvPr/>
        </p:nvSpPr>
        <p:spPr>
          <a:xfrm>
            <a:off x="372447" y="4281147"/>
            <a:ext cx="1483098" cy="352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操作麻烦吗？</a:t>
            </a:r>
          </a:p>
        </p:txBody>
      </p:sp>
    </p:spTree>
    <p:extLst>
      <p:ext uri="{BB962C8B-B14F-4D97-AF65-F5344CB8AC3E}">
        <p14:creationId xmlns:p14="http://schemas.microsoft.com/office/powerpoint/2010/main" val="210850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  <p:bldP spid="156" grpId="1"/>
      <p:bldP spid="157" grpId="0"/>
      <p:bldP spid="157" grpId="1"/>
      <p:bldP spid="158" grpId="0"/>
      <p:bldP spid="158" grpId="1"/>
      <p:bldP spid="159" grpId="0"/>
      <p:bldP spid="159" grpId="1"/>
      <p:bldP spid="160" grpId="0"/>
      <p:bldP spid="160" grpId="1"/>
      <p:bldP spid="161" grpId="0"/>
      <p:bldP spid="161" grpId="1"/>
      <p:bldP spid="162" grpId="0"/>
      <p:bldP spid="16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 descr="e062f994328edb244ced1729cbeff59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24037" y="3169044"/>
            <a:ext cx="2760249" cy="27602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2395560" y="4341224"/>
            <a:ext cx="245131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选对一台洗碗机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2395560" y="4341224"/>
            <a:ext cx="2451313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选对一台洗碗机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2395562" y="4341224"/>
            <a:ext cx="245131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531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选对一台洗碗机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1317329" y="3130852"/>
            <a:ext cx="781607" cy="2887758"/>
          </a:xfrm>
          <a:custGeom>
            <a:avLst/>
            <a:gdLst>
              <a:gd name="connsiteX0" fmla="*/ 162698 w 1189547"/>
              <a:gd name="connsiteY0" fmla="*/ 0 h 5045223"/>
              <a:gd name="connsiteX1" fmla="*/ 196982 w 1189547"/>
              <a:gd name="connsiteY1" fmla="*/ 0 h 5045223"/>
              <a:gd name="connsiteX2" fmla="*/ 385852 w 1189547"/>
              <a:gd name="connsiteY2" fmla="*/ 207809 h 5045223"/>
              <a:gd name="connsiteX3" fmla="*/ 1189547 w 1189547"/>
              <a:gd name="connsiteY3" fmla="*/ 2446574 h 5045223"/>
              <a:gd name="connsiteX4" fmla="*/ 158693 w 1189547"/>
              <a:gd name="connsiteY4" fmla="*/ 4935277 h 5045223"/>
              <a:gd name="connsiteX5" fmla="*/ 37722 w 1189547"/>
              <a:gd name="connsiteY5" fmla="*/ 5045223 h 5045223"/>
              <a:gd name="connsiteX6" fmla="*/ 0 w 1189547"/>
              <a:gd name="connsiteY6" fmla="*/ 5045223 h 5045223"/>
              <a:gd name="connsiteX7" fmla="*/ 140732 w 1189547"/>
              <a:gd name="connsiteY7" fmla="*/ 4917317 h 5045223"/>
              <a:gd name="connsiteX8" fmla="*/ 1164147 w 1189547"/>
              <a:gd name="connsiteY8" fmla="*/ 2446574 h 5045223"/>
              <a:gd name="connsiteX9" fmla="*/ 366252 w 1189547"/>
              <a:gd name="connsiteY9" fmla="*/ 223966 h 504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9547" h="5045223">
                <a:moveTo>
                  <a:pt x="162698" y="0"/>
                </a:moveTo>
                <a:lnTo>
                  <a:pt x="196982" y="0"/>
                </a:lnTo>
                <a:lnTo>
                  <a:pt x="385852" y="207809"/>
                </a:lnTo>
                <a:cubicBezTo>
                  <a:pt x="887937" y="816196"/>
                  <a:pt x="1189547" y="1596163"/>
                  <a:pt x="1189547" y="2446574"/>
                </a:cubicBezTo>
                <a:cubicBezTo>
                  <a:pt x="1189547" y="3418473"/>
                  <a:pt x="795607" y="4298363"/>
                  <a:pt x="158693" y="4935277"/>
                </a:cubicBezTo>
                <a:lnTo>
                  <a:pt x="37722" y="5045223"/>
                </a:lnTo>
                <a:lnTo>
                  <a:pt x="0" y="5045223"/>
                </a:lnTo>
                <a:lnTo>
                  <a:pt x="140732" y="4917317"/>
                </a:lnTo>
                <a:cubicBezTo>
                  <a:pt x="773051" y="4284999"/>
                  <a:pt x="1164147" y="3411459"/>
                  <a:pt x="1164147" y="2446574"/>
                </a:cubicBezTo>
                <a:cubicBezTo>
                  <a:pt x="1164147" y="1602300"/>
                  <a:pt x="864714" y="827962"/>
                  <a:pt x="366252" y="223966"/>
                </a:cubicBezTo>
                <a:close/>
              </a:path>
            </a:pathLst>
          </a:custGeom>
          <a:noFill/>
          <a:ln>
            <a:solidFill>
              <a:srgbClr val="0000AC">
                <a:alpha val="60000"/>
              </a:srgbClr>
            </a:solidFill>
          </a:ln>
          <a:effectLst>
            <a:glow rad="228600">
              <a:srgbClr val="0000AC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7" name="矩形 106"/>
          <p:cNvSpPr/>
          <p:nvPr/>
        </p:nvSpPr>
        <p:spPr>
          <a:xfrm flipV="1">
            <a:off x="0" y="5264103"/>
            <a:ext cx="5143500" cy="3879896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</p:spTree>
    <p:extLst>
      <p:ext uri="{BB962C8B-B14F-4D97-AF65-F5344CB8AC3E}">
        <p14:creationId xmlns:p14="http://schemas.microsoft.com/office/powerpoint/2010/main" val="154447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6 L 3.54167E-6 0.00023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54167E-6 -2.96296E-6 L 0.00625 0.00949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283" y="3127687"/>
            <a:ext cx="2832217" cy="2888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283" y="3127687"/>
            <a:ext cx="2832217" cy="2888626"/>
          </a:xfrm>
          <a:prstGeom prst="rect">
            <a:avLst/>
          </a:prstGeom>
        </p:spPr>
      </p:pic>
      <p:sp>
        <p:nvSpPr>
          <p:cNvPr id="163" name="矩形 162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198925" y="4553655"/>
            <a:ext cx="2521844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b="1" dirty="0">
                <a:solidFill>
                  <a:srgbClr val="0508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到底是种怎样的体验</a:t>
            </a: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198925" y="4553655"/>
            <a:ext cx="2521844" cy="403957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到底是种怎样的体验</a:t>
            </a:r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198928" y="4553655"/>
            <a:ext cx="2521844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025" b="1" dirty="0">
                <a:solidFill>
                  <a:srgbClr val="0508A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到底是种怎样的体验</a:t>
            </a:r>
          </a:p>
        </p:txBody>
      </p:sp>
    </p:spTree>
    <p:extLst>
      <p:ext uri="{BB962C8B-B14F-4D97-AF65-F5344CB8AC3E}">
        <p14:creationId xmlns:p14="http://schemas.microsoft.com/office/powerpoint/2010/main" val="191239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-4.16667E-6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3.33333E-6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repeatCount="5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 L 0.00404 -0.00023 " pathEditMode="relative" rAng="0" ptsTypes="AA">
                                      <p:cBhvr>
                                        <p:cTn id="10" dur="417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  <p:anim from="visible" to="visible" calcmode="discrete" valueType="num">
                                      <p:cBhvr>
                                        <p:cTn id="11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3" dur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86983e4ae5a427e1947fcf3144c6d713"/>
          <p:cNvPicPr>
            <a:picLocks noChangeAspect="1"/>
          </p:cNvPicPr>
          <p:nvPr/>
        </p:nvPicPr>
        <p:blipFill rotWithShape="1">
          <a:blip r:embed="rId3"/>
          <a:srcRect l="1743" t="5742" r="7868" b="16981"/>
          <a:stretch/>
        </p:blipFill>
        <p:spPr>
          <a:xfrm>
            <a:off x="-5673" y="0"/>
            <a:ext cx="5151064" cy="929030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 flipV="1">
            <a:off x="0" y="5264103"/>
            <a:ext cx="5143500" cy="4026200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pic>
        <p:nvPicPr>
          <p:cNvPr id="23" name="图片 22" descr="7e6e5880ace8ee1f516ffd380bd22ad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355" y="3773033"/>
            <a:ext cx="1140410" cy="1744236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-5675" y="3579629"/>
            <a:ext cx="4262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600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更干净才是正经事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-5675" y="3579629"/>
            <a:ext cx="4262733" cy="646331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6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更干净才是正经事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-5673" y="3579629"/>
            <a:ext cx="4262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85785">
              <a:defRPr/>
            </a:pPr>
            <a:r>
              <a:rPr lang="zh-CN" altLang="en-US" sz="3600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更干净才是正经事</a:t>
            </a:r>
          </a:p>
        </p:txBody>
      </p:sp>
    </p:spTree>
    <p:extLst>
      <p:ext uri="{BB962C8B-B14F-4D97-AF65-F5344CB8AC3E}">
        <p14:creationId xmlns:p14="http://schemas.microsoft.com/office/powerpoint/2010/main" val="298197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50"/>
                            </p:stCondLst>
                            <p:childTnLst>
                              <p:par>
                                <p:cTn id="25" presetID="56" presetClass="path" presetSubtype="0" repeatCount="indefinite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79 -0.00851 L -1.60494E-6 0.00017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0" y="434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9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60494E-6 3.88889E-6 L 0.00617 0.0095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0" y="4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  <p:bldP spid="34" grpId="1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AF5D7639-18C2-405D-B685-AFA1BF42FF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5143500" cy="914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2" y="3123909"/>
            <a:ext cx="4243388" cy="281001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444258" y="3490988"/>
            <a:ext cx="832280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444258" y="3490988"/>
            <a:ext cx="832280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通常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444262" y="3490988"/>
            <a:ext cx="832280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531" b="1" dirty="0">
                <a:solidFill>
                  <a:srgbClr val="0508A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通常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2496464" y="4985006"/>
            <a:ext cx="2528257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手洗温度是</a:t>
            </a:r>
            <a:r>
              <a:rPr lang="en-US" altLang="zh-CN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2496464" y="4985006"/>
            <a:ext cx="2528257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手洗温度是</a:t>
            </a:r>
            <a:r>
              <a:rPr lang="en-US" altLang="zh-CN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2496466" y="4985006"/>
            <a:ext cx="2528257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531" b="1" dirty="0">
                <a:solidFill>
                  <a:srgbClr val="0508A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手洗温度是</a:t>
            </a:r>
            <a:r>
              <a:rPr lang="en-US" altLang="zh-CN" sz="2531" b="1" dirty="0">
                <a:solidFill>
                  <a:srgbClr val="0508A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531" b="1" dirty="0">
                <a:solidFill>
                  <a:srgbClr val="0508A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</a:p>
        </p:txBody>
      </p:sp>
    </p:spTree>
    <p:extLst>
      <p:ext uri="{BB962C8B-B14F-4D97-AF65-F5344CB8AC3E}">
        <p14:creationId xmlns:p14="http://schemas.microsoft.com/office/powerpoint/2010/main" val="419805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6 L 2.29167E-6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9167E-6 -2.96296E-6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56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2.08333E-7 0.00023 " pathEditMode="relative" rAng="0" ptsTypes="AA">
                                      <p:cBhvr>
                                        <p:cTn id="24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repeatCount="300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08333E-7 3.33333E-6 L 0.00625 0.00949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8" grpId="1"/>
      <p:bldP spid="19" grpId="0"/>
      <p:bldP spid="19" grpId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077" y="3337957"/>
            <a:ext cx="3135266" cy="268065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295328" y="3756396"/>
            <a:ext cx="1483098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再加入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295328" y="3756396"/>
            <a:ext cx="1483098" cy="611706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再加入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295332" y="3756396"/>
            <a:ext cx="1483098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3375" b="1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再加入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298132" y="4366227"/>
            <a:ext cx="245131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各种化学洗涤剂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298132" y="4366227"/>
            <a:ext cx="2451313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各种化学洗涤剂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298133" y="4366227"/>
            <a:ext cx="245131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531" b="1" dirty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各种化学洗涤剂</a:t>
            </a:r>
          </a:p>
        </p:txBody>
      </p:sp>
    </p:spTree>
    <p:extLst>
      <p:ext uri="{BB962C8B-B14F-4D97-AF65-F5344CB8AC3E}">
        <p14:creationId xmlns:p14="http://schemas.microsoft.com/office/powerpoint/2010/main" val="172395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38 -4.07407E-6 C 0.02331 -4.07407E-6 0.03477 0.03774 0.03477 0.08449 C 0.03477 0.13125 0.02331 0.16922 0.00938 0.16922 C -0.00456 0.16922 -0.01575 0.13125 -0.01575 0.08449 C -0.01575 0.03774 -0.00456 -4.07407E-6 0.00938 -4.07407E-6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844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6 L -2.5E-6 0.00023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4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-3.33333E-6 L 0.00625 0.00949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56" presetClass="path" presetSubtype="0" repeatCount="indefinite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-3.95833E-6 0.00023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44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9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95833E-6 7.40741E-7 L 0.00625 0.00949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9" grpId="0"/>
      <p:bldP spid="19" grpId="1"/>
      <p:bldP spid="20" grpId="0"/>
      <p:bldP spid="20" grpId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3" r="12339" b="5920"/>
          <a:stretch/>
        </p:blipFill>
        <p:spPr>
          <a:xfrm>
            <a:off x="67724" y="3954391"/>
            <a:ext cx="2378290" cy="206421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3460997" y="4032240"/>
            <a:ext cx="147989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这样的碗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3460997" y="4032240"/>
            <a:ext cx="1479893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这样的碗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3461000" y="4032240"/>
            <a:ext cx="147989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531" b="1" dirty="0">
                <a:solidFill>
                  <a:srgbClr val="0508A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这样的碗</a:t>
            </a:r>
          </a:p>
        </p:txBody>
      </p:sp>
      <p:sp>
        <p:nvSpPr>
          <p:cNvPr id="6" name="椭圆 5"/>
          <p:cNvSpPr/>
          <p:nvPr/>
        </p:nvSpPr>
        <p:spPr>
          <a:xfrm>
            <a:off x="1587551" y="3294533"/>
            <a:ext cx="1062331" cy="1062331"/>
          </a:xfrm>
          <a:prstGeom prst="ellipse">
            <a:avLst/>
          </a:prstGeom>
          <a:solidFill>
            <a:srgbClr val="FF0066"/>
          </a:solidFill>
          <a:ln w="762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15" name="椭圆 14"/>
          <p:cNvSpPr/>
          <p:nvPr/>
        </p:nvSpPr>
        <p:spPr>
          <a:xfrm>
            <a:off x="1587551" y="3294533"/>
            <a:ext cx="1062331" cy="1062331"/>
          </a:xfrm>
          <a:prstGeom prst="ellipse">
            <a:avLst/>
          </a:prstGeom>
          <a:solidFill>
            <a:srgbClr val="2D9DFF"/>
          </a:solidFill>
          <a:ln w="76200">
            <a:solidFill>
              <a:srgbClr val="2D9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1" name="椭圆 20"/>
          <p:cNvSpPr/>
          <p:nvPr/>
        </p:nvSpPr>
        <p:spPr>
          <a:xfrm>
            <a:off x="1587551" y="3294533"/>
            <a:ext cx="1062331" cy="106233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2D9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2" name="椭圆 21"/>
          <p:cNvSpPr/>
          <p:nvPr/>
        </p:nvSpPr>
        <p:spPr>
          <a:xfrm>
            <a:off x="1587551" y="3294533"/>
            <a:ext cx="1062331" cy="106233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2D9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1989965" y="4514136"/>
            <a:ext cx="3098925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只是眼前的苟且好嘛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1989965" y="4514136"/>
            <a:ext cx="3098925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只是眼前的苟且好嘛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1989967" y="4514136"/>
            <a:ext cx="3098925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85785">
              <a:defRPr/>
            </a:pPr>
            <a:r>
              <a:rPr lang="zh-CN" altLang="en-US" sz="2531" b="1" dirty="0">
                <a:solidFill>
                  <a:srgbClr val="0508A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只是眼前的苟且好嘛</a:t>
            </a:r>
          </a:p>
        </p:txBody>
      </p:sp>
    </p:spTree>
    <p:extLst>
      <p:ext uri="{BB962C8B-B14F-4D97-AF65-F5344CB8AC3E}">
        <p14:creationId xmlns:p14="http://schemas.microsoft.com/office/powerpoint/2010/main" val="113358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6 L 3.33333E-6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5.55112E-17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path" presetSubtype="0" repeatCount="indefinite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1 -0.00857 L 4.58333E-6 0.00023 " pathEditMode="relative" rAng="0" ptsTypes="AA">
                                      <p:cBhvr>
                                        <p:cTn id="11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9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58333E-6 4.81481E-6 L 0.00625 0.00949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9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1" dur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417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417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417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6" dur="42" fill="hold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entr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8" dur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3" presetClass="path" presetSubtype="0" repeatCount="5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7037E-7 L 0.00404 -0.00023 " pathEditMode="relative" rAng="0" ptsTypes="AA">
                                      <p:cBhvr>
                                        <p:cTn id="34" dur="417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  <p:anim from="visible" to="visible" calcmode="discrete" valueType="num">
                                      <p:cBhvr>
                                        <p:cTn id="35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6" grpId="0" animBg="1"/>
      <p:bldP spid="15" grpId="0" animBg="1"/>
      <p:bldP spid="21" grpId="0" animBg="1"/>
      <p:bldP spid="22" grpId="0" animBg="1"/>
      <p:bldP spid="23" grpId="1"/>
      <p:bldP spid="2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图片 1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9418319"/>
          </a:xfrm>
          <a:prstGeom prst="rect">
            <a:avLst/>
          </a:prstGeom>
        </p:spPr>
      </p:pic>
      <p:sp>
        <p:nvSpPr>
          <p:cNvPr id="163" name="矩形 162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835973" y="3617613"/>
            <a:ext cx="1803700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智能洗碗机</a:t>
            </a: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835973" y="3617613"/>
            <a:ext cx="1803700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智能洗碗机</a:t>
            </a:r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835975" y="3617613"/>
            <a:ext cx="1803700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531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智能洗碗机</a:t>
            </a:r>
          </a:p>
        </p:txBody>
      </p:sp>
    </p:spTree>
    <p:extLst>
      <p:ext uri="{BB962C8B-B14F-4D97-AF65-F5344CB8AC3E}">
        <p14:creationId xmlns:p14="http://schemas.microsoft.com/office/powerpoint/2010/main" val="141467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6 L -6.25E-7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6.25E-7 -2.96296E-6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1ec3317e4daf0b9cd4bca098ace9f3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2000247" y="2000251"/>
            <a:ext cx="9143996" cy="5143500"/>
          </a:xfrm>
          <a:prstGeom prst="rect">
            <a:avLst/>
          </a:prstGeom>
        </p:spPr>
      </p:pic>
      <p:pic>
        <p:nvPicPr>
          <p:cNvPr id="9" name="图片 8" descr="31ec3317e4daf0b9cd4bca098ace9f3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2000247" y="2000250"/>
            <a:ext cx="9143996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V="1">
            <a:off x="0" y="5264103"/>
            <a:ext cx="5143500" cy="3879896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2372354" y="2693446"/>
            <a:ext cx="4714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6000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朋友们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 flipH="1">
            <a:off x="2326635" y="2693446"/>
            <a:ext cx="471427" cy="2862322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60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 flipH="1">
            <a:off x="2326636" y="2693446"/>
            <a:ext cx="4714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85785">
              <a:defRPr/>
            </a:pPr>
            <a:r>
              <a:rPr lang="zh-CN" altLang="en-US" sz="6000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朋友们</a:t>
            </a:r>
          </a:p>
        </p:txBody>
      </p:sp>
    </p:spTree>
    <p:extLst>
      <p:ext uri="{BB962C8B-B14F-4D97-AF65-F5344CB8AC3E}">
        <p14:creationId xmlns:p14="http://schemas.microsoft.com/office/powerpoint/2010/main" val="276562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-4.16667E-6 0.00023 " pathEditMode="relative" rAng="0" ptsTypes="AA">
                                      <p:cBhvr>
                                        <p:cTn id="6" dur="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2.22222E-6 L 0.00625 0.00949 " pathEditMode="relative" rAng="0" ptsTypes="AA">
                                      <p:cBhvr>
                                        <p:cTn id="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3.7037E-6 3.3333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-72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2" dur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A_图片 4" descr="图片包含 户外, 天空, 雪花, 自然&#10;&#10;已生成极高可信度的说明">
            <a:extLst>
              <a:ext uri="{FF2B5EF4-FFF2-40B4-BE49-F238E27FC236}">
                <a16:creationId xmlns:a16="http://schemas.microsoft.com/office/drawing/2014/main" id="{B0B62161-9135-40CA-A1C0-BDE8F14A513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8" y="-128016"/>
            <a:ext cx="5143492" cy="92720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705" y="3375002"/>
            <a:ext cx="1872083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31" dirty="0">
                <a:solidFill>
                  <a:schemeClr val="accent1">
                    <a:alpha val="70000"/>
                  </a:schemeClr>
                </a:solidFill>
                <a:latin typeface="Arial Black" panose="020B0A04020102020204" pitchFamily="34" charset="0"/>
              </a:rPr>
              <a:t>FREE HAND</a:t>
            </a:r>
            <a:endParaRPr lang="zh-CN" altLang="en-US" sz="2531" dirty="0">
              <a:solidFill>
                <a:schemeClr val="accent1">
                  <a:alpha val="7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40" name="Freeform 28"/>
          <p:cNvSpPr>
            <a:spLocks/>
          </p:cNvSpPr>
          <p:nvPr/>
        </p:nvSpPr>
        <p:spPr bwMode="auto">
          <a:xfrm>
            <a:off x="2716338" y="3688273"/>
            <a:ext cx="1944105" cy="1928253"/>
          </a:xfrm>
          <a:prstGeom prst="rect">
            <a:avLst/>
          </a:prstGeom>
          <a:solidFill>
            <a:srgbClr val="FF0066"/>
          </a:solidFill>
          <a:ln>
            <a:noFill/>
          </a:ln>
          <a:extLst/>
        </p:spPr>
        <p:txBody>
          <a:bodyPr vert="horz" wrap="square" lIns="38576" tIns="19288" rIns="38576" bIns="19288" numCol="1" anchor="t" anchorCtr="0" compatLnSpc="1">
            <a:prstTxWarp prst="textNoShape">
              <a:avLst/>
            </a:prstTxWarp>
          </a:bodyPr>
          <a:lstStyle/>
          <a:p>
            <a:endParaRPr lang="zh-CN" altLang="en-US" sz="759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9" name="Freeform 28"/>
          <p:cNvSpPr>
            <a:spLocks/>
          </p:cNvSpPr>
          <p:nvPr/>
        </p:nvSpPr>
        <p:spPr bwMode="auto">
          <a:xfrm>
            <a:off x="2716338" y="3688274"/>
            <a:ext cx="1944105" cy="1928253"/>
          </a:xfrm>
          <a:prstGeom prst="rect">
            <a:avLst/>
          </a:prstGeom>
          <a:solidFill>
            <a:srgbClr val="2D9DFF"/>
          </a:solidFill>
          <a:ln>
            <a:noFill/>
          </a:ln>
          <a:extLst/>
        </p:spPr>
        <p:txBody>
          <a:bodyPr vert="horz" wrap="square" lIns="38576" tIns="19288" rIns="38576" bIns="19288" numCol="1" anchor="t" anchorCtr="0" compatLnSpc="1">
            <a:prstTxWarp prst="textNoShape">
              <a:avLst/>
            </a:prstTxWarp>
          </a:bodyPr>
          <a:lstStyle/>
          <a:p>
            <a:endParaRPr lang="zh-CN" altLang="en-US" sz="759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98533" y="3620311"/>
            <a:ext cx="2008234" cy="1996888"/>
            <a:chOff x="3455894" y="2070847"/>
            <a:chExt cx="4760259" cy="4733365"/>
          </a:xfrm>
        </p:grpSpPr>
        <p:pic>
          <p:nvPicPr>
            <p:cNvPr id="148" name="图片 14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26" t="10510" r="6999" b="4598"/>
            <a:stretch/>
          </p:blipFill>
          <p:spPr>
            <a:xfrm>
              <a:off x="3455894" y="2070847"/>
              <a:ext cx="4760259" cy="4733365"/>
            </a:xfrm>
            <a:prstGeom prst="rect">
              <a:avLst/>
            </a:prstGeom>
          </p:spPr>
        </p:pic>
        <p:sp>
          <p:nvSpPr>
            <p:cNvPr id="149" name="Freeform 34"/>
            <p:cNvSpPr>
              <a:spLocks/>
            </p:cNvSpPr>
            <p:nvPr/>
          </p:nvSpPr>
          <p:spPr bwMode="auto">
            <a:xfrm flipV="1">
              <a:off x="3492208" y="2175038"/>
              <a:ext cx="1869981" cy="4042853"/>
            </a:xfrm>
            <a:prstGeom prst="rtTriangle">
              <a:avLst/>
            </a:prstGeom>
            <a:gradFill flip="none" rotWithShape="1">
              <a:gsLst>
                <a:gs pos="97000">
                  <a:schemeClr val="accent1">
                    <a:lumMod val="5000"/>
                    <a:lumOff val="95000"/>
                    <a:alpha val="40000"/>
                  </a:schemeClr>
                </a:gs>
                <a:gs pos="33000">
                  <a:schemeClr val="bg1">
                    <a:lumMod val="75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2698533" y="3620311"/>
            <a:ext cx="2008234" cy="1996888"/>
            <a:chOff x="3455894" y="2070847"/>
            <a:chExt cx="4760259" cy="4733365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51" name="图片 1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26" t="10510" r="6999" b="4598"/>
            <a:stretch/>
          </p:blipFill>
          <p:spPr>
            <a:xfrm>
              <a:off x="3455894" y="2070847"/>
              <a:ext cx="4760259" cy="4733365"/>
            </a:xfrm>
            <a:prstGeom prst="rect">
              <a:avLst/>
            </a:prstGeom>
          </p:spPr>
        </p:pic>
        <p:sp>
          <p:nvSpPr>
            <p:cNvPr id="152" name="Freeform 34"/>
            <p:cNvSpPr>
              <a:spLocks/>
            </p:cNvSpPr>
            <p:nvPr/>
          </p:nvSpPr>
          <p:spPr bwMode="auto">
            <a:xfrm flipV="1">
              <a:off x="3492208" y="2175038"/>
              <a:ext cx="1869981" cy="4042853"/>
            </a:xfrm>
            <a:prstGeom prst="rtTriangle">
              <a:avLst/>
            </a:prstGeom>
            <a:gradFill flip="none" rotWithShape="1">
              <a:gsLst>
                <a:gs pos="97000">
                  <a:schemeClr val="accent1">
                    <a:lumMod val="5000"/>
                    <a:lumOff val="95000"/>
                    <a:alpha val="40000"/>
                  </a:schemeClr>
                </a:gs>
                <a:gs pos="33000">
                  <a:schemeClr val="bg1">
                    <a:lumMod val="75000"/>
                    <a:alpha val="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38576" tIns="19288" rIns="38576" bIns="1928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759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281400" y="4131985"/>
            <a:ext cx="2339103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解放双手 告别手洗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281400" y="4131985"/>
            <a:ext cx="2339103" cy="403957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解放双手 告别手洗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281404" y="4131985"/>
            <a:ext cx="2339103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025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解放双手 告别手洗</a:t>
            </a:r>
          </a:p>
        </p:txBody>
      </p:sp>
      <p:sp>
        <p:nvSpPr>
          <p:cNvPr id="19" name="PA_圆角矩形 7">
            <a:extLst>
              <a:ext uri="{FF2B5EF4-FFF2-40B4-BE49-F238E27FC236}">
                <a16:creationId xmlns:a16="http://schemas.microsoft.com/office/drawing/2014/main" id="{5AF11340-B705-4283-9883-DD860C4D390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13363" y="4572002"/>
            <a:ext cx="1075177" cy="1910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8AEEA"/>
              </a:gs>
              <a:gs pos="100000">
                <a:srgbClr val="2AF598"/>
              </a:gs>
            </a:gsLst>
            <a:lin ang="2700000" scaled="0"/>
          </a:gradFill>
          <a:ln>
            <a:noFill/>
          </a:ln>
          <a:effectLst>
            <a:outerShdw blurRad="317500" dist="114300" dir="5400000" sx="90000" sy="90000" algn="t" rotWithShape="0">
              <a:srgbClr val="21E3D2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5" name="文本框 4"/>
          <p:cNvSpPr txBox="1"/>
          <p:nvPr/>
        </p:nvSpPr>
        <p:spPr>
          <a:xfrm>
            <a:off x="1220322" y="4589620"/>
            <a:ext cx="527587" cy="209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9" dirty="0"/>
              <a:t>mini610</a:t>
            </a:r>
            <a:endParaRPr lang="zh-CN" altLang="en-US" sz="759" dirty="0"/>
          </a:p>
        </p:txBody>
      </p:sp>
      <p:sp>
        <p:nvSpPr>
          <p:cNvPr id="25" name="矩形 24"/>
          <p:cNvSpPr/>
          <p:nvPr/>
        </p:nvSpPr>
        <p:spPr>
          <a:xfrm>
            <a:off x="486866" y="4883132"/>
            <a:ext cx="1982014" cy="24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一键洗涤，无需守候。去污能力强，消毒彻底</a:t>
            </a:r>
          </a:p>
        </p:txBody>
      </p:sp>
    </p:spTree>
    <p:extLst>
      <p:ext uri="{BB962C8B-B14F-4D97-AF65-F5344CB8AC3E}">
        <p14:creationId xmlns:p14="http://schemas.microsoft.com/office/powerpoint/2010/main" val="47064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6" dur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" dur="417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417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417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1" dur="42" fill="hold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7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repeatCount="5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00404 -0.00023 " pathEditMode="relative" rAng="0" ptsTypes="AA">
                                      <p:cBhvr>
                                        <p:cTn id="19" dur="417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20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-4.16667E-7 0.00023 " pathEditMode="relative" rAng="0" ptsTypes="AA">
                                      <p:cBhvr>
                                        <p:cTn id="28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7 1.48148E-6 L 0.00625 0.00949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139" grpId="0" animBg="1"/>
      <p:bldP spid="16" grpId="0"/>
      <p:bldP spid="17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85"/>
          <a:stretch/>
        </p:blipFill>
        <p:spPr>
          <a:xfrm flipH="1">
            <a:off x="0" y="0"/>
            <a:ext cx="5143500" cy="9143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" y="3125391"/>
            <a:ext cx="5143492" cy="2893219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3078106" y="3526371"/>
            <a:ext cx="1742785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纯正欧洲血统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3078106" y="3526371"/>
            <a:ext cx="1742785" cy="403957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纯正欧洲血统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3078110" y="3526371"/>
            <a:ext cx="1742785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025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纯正欧洲血统</a:t>
            </a:r>
          </a:p>
        </p:txBody>
      </p:sp>
      <p:sp>
        <p:nvSpPr>
          <p:cNvPr id="24" name="PA_圆角矩形 7">
            <a:extLst>
              <a:ext uri="{FF2B5EF4-FFF2-40B4-BE49-F238E27FC236}">
                <a16:creationId xmlns:a16="http://schemas.microsoft.com/office/drawing/2014/main" id="{5AF11340-B705-4283-9883-DD860C4D390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491332" y="3937573"/>
            <a:ext cx="1075177" cy="1910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8AEEA"/>
              </a:gs>
              <a:gs pos="100000">
                <a:srgbClr val="2AF598"/>
              </a:gs>
            </a:gsLst>
            <a:lin ang="2700000" scaled="0"/>
          </a:gradFill>
          <a:ln>
            <a:noFill/>
          </a:ln>
          <a:effectLst>
            <a:outerShdw blurRad="317500" dist="114300" dir="5400000" sx="90000" sy="90000" algn="t" rotWithShape="0">
              <a:srgbClr val="21E3D2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5" name="文本框 24"/>
          <p:cNvSpPr txBox="1"/>
          <p:nvPr/>
        </p:nvSpPr>
        <p:spPr>
          <a:xfrm>
            <a:off x="3729016" y="3966537"/>
            <a:ext cx="685031" cy="325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59" dirty="0"/>
              <a:t>德国原厂电机</a:t>
            </a:r>
          </a:p>
        </p:txBody>
      </p:sp>
      <p:sp>
        <p:nvSpPr>
          <p:cNvPr id="26" name="矩形 25"/>
          <p:cNvSpPr/>
          <p:nvPr/>
        </p:nvSpPr>
        <p:spPr>
          <a:xfrm>
            <a:off x="3151690" y="4189246"/>
            <a:ext cx="1754461" cy="196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度无死角喷淋，相当于</a:t>
            </a:r>
            <a:r>
              <a:rPr lang="en-US" altLang="zh-CN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29000</a:t>
            </a:r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帕水压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774143" y="5259493"/>
            <a:ext cx="21320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25" dirty="0">
                <a:solidFill>
                  <a:schemeClr val="accent1">
                    <a:alpha val="70000"/>
                  </a:schemeClr>
                </a:solidFill>
                <a:latin typeface="Arial Black" panose="020B0A04020102020204" pitchFamily="34" charset="0"/>
              </a:rPr>
              <a:t>MADE IN GERMANY</a:t>
            </a:r>
            <a:endParaRPr lang="zh-CN" altLang="en-US" sz="2025" dirty="0">
              <a:solidFill>
                <a:schemeClr val="accent1">
                  <a:alpha val="7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42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6 L 3.75E-6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75E-6 -7.40741E-7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A_图片 4" descr="图片包含 户外, 天空, 雪花, 自然&#10;&#10;已生成极高可信度的说明">
            <a:extLst>
              <a:ext uri="{FF2B5EF4-FFF2-40B4-BE49-F238E27FC236}">
                <a16:creationId xmlns:a16="http://schemas.microsoft.com/office/drawing/2014/main" id="{B0B62161-9135-40CA-A1C0-BDE8F14A513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 flipH="1">
            <a:off x="8" y="0"/>
            <a:ext cx="5143492" cy="914399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2592517" y="3794137"/>
            <a:ext cx="2339103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智能系统 省水省电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2592517" y="3794137"/>
            <a:ext cx="2339103" cy="403957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智能系统 省水省电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2592521" y="3794137"/>
            <a:ext cx="2339103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025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智能系统 省水省电</a:t>
            </a:r>
          </a:p>
        </p:txBody>
      </p:sp>
      <p:sp>
        <p:nvSpPr>
          <p:cNvPr id="19" name="PA_圆角矩形 7">
            <a:extLst>
              <a:ext uri="{FF2B5EF4-FFF2-40B4-BE49-F238E27FC236}">
                <a16:creationId xmlns:a16="http://schemas.microsoft.com/office/drawing/2014/main" id="{5AF11340-B705-4283-9883-DD860C4D390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224480" y="4234154"/>
            <a:ext cx="1075177" cy="1910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8AEEA"/>
              </a:gs>
              <a:gs pos="100000">
                <a:srgbClr val="2AF598"/>
              </a:gs>
            </a:gsLst>
            <a:lin ang="2700000" scaled="0"/>
          </a:gradFill>
          <a:ln>
            <a:noFill/>
          </a:ln>
          <a:effectLst>
            <a:outerShdw blurRad="317500" dist="114300" dir="5400000" sx="90000" sy="90000" algn="t" rotWithShape="0">
              <a:srgbClr val="21E3D2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5" name="文本框 4"/>
          <p:cNvSpPr txBox="1"/>
          <p:nvPr/>
        </p:nvSpPr>
        <p:spPr>
          <a:xfrm>
            <a:off x="3531439" y="4251772"/>
            <a:ext cx="527587" cy="325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59" dirty="0"/>
              <a:t>三维喷淋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71" y="3474943"/>
            <a:ext cx="2071270" cy="24463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71" y="3474943"/>
            <a:ext cx="2071270" cy="24463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16105" y="4555307"/>
            <a:ext cx="1829347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三维密集淋刷餐具，冲洗彻底，节约用水。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341727" y="5131811"/>
            <a:ext cx="2536588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531" dirty="0">
                <a:solidFill>
                  <a:schemeClr val="accent1">
                    <a:alpha val="70000"/>
                  </a:schemeClr>
                </a:solidFill>
                <a:latin typeface="Arial Black" panose="020B0A04020102020204" pitchFamily="34" charset="0"/>
              </a:rPr>
              <a:t>intelligence system</a:t>
            </a:r>
            <a:endParaRPr lang="zh-CN" altLang="en-US" sz="2531" dirty="0">
              <a:solidFill>
                <a:schemeClr val="accent1">
                  <a:alpha val="7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43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-2.08333E-7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08333E-7 3.33333E-6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repeatCount="5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48148E-6 L 0.00404 -0.00023 " pathEditMode="relative" rAng="0" ptsTypes="AA">
                                      <p:cBhvr>
                                        <p:cTn id="10" dur="417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  <p:anim from="visible" to="visible" calcmode="discrete" valueType="num">
                                      <p:cBhvr>
                                        <p:cTn id="11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3" dur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99" r="50"/>
          <a:stretch/>
        </p:blipFill>
        <p:spPr>
          <a:xfrm flipH="1">
            <a:off x="0" y="-256032"/>
            <a:ext cx="5139718" cy="9546335"/>
          </a:xfrm>
          <a:prstGeom prst="rect">
            <a:avLst/>
          </a:prstGeom>
        </p:spPr>
      </p:pic>
      <p:sp>
        <p:nvSpPr>
          <p:cNvPr id="140" name="Freeform 28"/>
          <p:cNvSpPr>
            <a:spLocks/>
          </p:cNvSpPr>
          <p:nvPr/>
        </p:nvSpPr>
        <p:spPr bwMode="auto">
          <a:xfrm>
            <a:off x="2679291" y="3716403"/>
            <a:ext cx="2212066" cy="1786989"/>
          </a:xfrm>
          <a:prstGeom prst="rect">
            <a:avLst/>
          </a:prstGeom>
          <a:solidFill>
            <a:srgbClr val="FF0066"/>
          </a:solidFill>
          <a:ln>
            <a:noFill/>
          </a:ln>
          <a:extLst/>
        </p:spPr>
        <p:txBody>
          <a:bodyPr vert="horz" wrap="square" lIns="38576" tIns="19288" rIns="38576" bIns="19288" numCol="1" anchor="t" anchorCtr="0" compatLnSpc="1">
            <a:prstTxWarp prst="textNoShape">
              <a:avLst/>
            </a:prstTxWarp>
          </a:bodyPr>
          <a:lstStyle/>
          <a:p>
            <a:endParaRPr lang="zh-CN" altLang="en-US" sz="759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9" name="Freeform 28"/>
          <p:cNvSpPr>
            <a:spLocks/>
          </p:cNvSpPr>
          <p:nvPr/>
        </p:nvSpPr>
        <p:spPr bwMode="auto">
          <a:xfrm>
            <a:off x="2679291" y="3716404"/>
            <a:ext cx="2212066" cy="1786988"/>
          </a:xfrm>
          <a:prstGeom prst="rect">
            <a:avLst/>
          </a:prstGeom>
          <a:solidFill>
            <a:srgbClr val="2D9DFF"/>
          </a:solidFill>
          <a:ln>
            <a:noFill/>
          </a:ln>
          <a:extLst/>
        </p:spPr>
        <p:txBody>
          <a:bodyPr vert="horz" wrap="square" lIns="38576" tIns="19288" rIns="38576" bIns="19288" numCol="1" anchor="t" anchorCtr="0" compatLnSpc="1">
            <a:prstTxWarp prst="textNoShape">
              <a:avLst/>
            </a:prstTxWarp>
          </a:bodyPr>
          <a:lstStyle/>
          <a:p>
            <a:endParaRPr lang="zh-CN" altLang="en-US" sz="759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6" t="25294" r="9869" b="8823"/>
          <a:stretch/>
        </p:blipFill>
        <p:spPr>
          <a:xfrm>
            <a:off x="2639595" y="3656837"/>
            <a:ext cx="2337267" cy="190612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6" t="25294" r="9869" b="8823"/>
          <a:stretch/>
        </p:blipFill>
        <p:spPr>
          <a:xfrm>
            <a:off x="2639595" y="3656837"/>
            <a:ext cx="2337267" cy="1906121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190944" y="4259321"/>
            <a:ext cx="2339103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去污力强 消毒彻底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190944" y="4259321"/>
            <a:ext cx="2339103" cy="403957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去污力强 消毒彻底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190949" y="4259321"/>
            <a:ext cx="2339103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去污力强 消毒彻底</a:t>
            </a:r>
          </a:p>
        </p:txBody>
      </p:sp>
      <p:sp>
        <p:nvSpPr>
          <p:cNvPr id="24" name="PA_圆角矩形 7">
            <a:extLst>
              <a:ext uri="{FF2B5EF4-FFF2-40B4-BE49-F238E27FC236}">
                <a16:creationId xmlns:a16="http://schemas.microsoft.com/office/drawing/2014/main" id="{5AF11340-B705-4283-9883-DD860C4D390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22908" y="4699338"/>
            <a:ext cx="1075177" cy="1910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8AEEA"/>
              </a:gs>
              <a:gs pos="100000">
                <a:srgbClr val="2AF598"/>
              </a:gs>
            </a:gsLst>
            <a:lin ang="2700000" scaled="0"/>
          </a:gradFill>
          <a:ln>
            <a:noFill/>
          </a:ln>
          <a:effectLst>
            <a:outerShdw blurRad="317500" dist="114300" dir="5400000" sx="90000" sy="90000" algn="t" rotWithShape="0">
              <a:srgbClr val="21E3D2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6" name="文本框 25"/>
          <p:cNvSpPr txBox="1"/>
          <p:nvPr/>
        </p:nvSpPr>
        <p:spPr>
          <a:xfrm>
            <a:off x="926022" y="4716956"/>
            <a:ext cx="890221" cy="325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9" dirty="0"/>
              <a:t>72</a:t>
            </a:r>
            <a:r>
              <a:rPr lang="zh-CN" altLang="en-US" sz="759" dirty="0"/>
              <a:t>度高温多次清洗</a:t>
            </a:r>
          </a:p>
        </p:txBody>
      </p:sp>
      <p:sp>
        <p:nvSpPr>
          <p:cNvPr id="27" name="矩形 26"/>
          <p:cNvSpPr/>
          <p:nvPr/>
        </p:nvSpPr>
        <p:spPr>
          <a:xfrm>
            <a:off x="499203" y="5032033"/>
            <a:ext cx="1829347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75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能够使餐具表面的残留，油腻彻底去除干净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4705" y="3375002"/>
            <a:ext cx="1872083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31" dirty="0">
                <a:solidFill>
                  <a:schemeClr val="accent1">
                    <a:alpha val="70000"/>
                  </a:schemeClr>
                </a:solidFill>
                <a:latin typeface="Arial Black" panose="020B0A04020102020204" pitchFamily="34" charset="0"/>
              </a:rPr>
              <a:t>FREE HAND</a:t>
            </a:r>
            <a:endParaRPr lang="zh-CN" altLang="en-US" sz="2531" dirty="0">
              <a:solidFill>
                <a:schemeClr val="accent1">
                  <a:alpha val="7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09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6" dur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" dur="417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417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417" fill="hold">
                                          <p:stCondLst>
                                            <p:cond delay="42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1" dur="42" fill="hold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7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9" dur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3" presetClass="path" presetSubtype="0" repeatCount="5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44444E-6 L 0.00404 -0.00023 " pathEditMode="relative" rAng="0" ptsTypes="AA">
                                      <p:cBhvr>
                                        <p:cTn id="25" dur="417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  <p:anim from="visible" to="visible" calcmode="discrete" valueType="num">
                                      <p:cBhvr>
                                        <p:cTn id="26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-3.125E-6 0.00023 " pathEditMode="relative" rAng="0" ptsTypes="AA">
                                      <p:cBhvr>
                                        <p:cTn id="28" dur="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125E-6 3.7037E-6 L 0.00625 0.00949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139" grpId="0" animBg="1"/>
      <p:bldP spid="21" grpId="0"/>
      <p:bldP spid="22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46304"/>
            <a:ext cx="5143500" cy="92903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9" t="5490" r="8235" b="15883"/>
          <a:stretch/>
        </p:blipFill>
        <p:spPr>
          <a:xfrm flipH="1">
            <a:off x="71155" y="3297751"/>
            <a:ext cx="2500595" cy="251312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2518445" y="4449672"/>
            <a:ext cx="2339103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操作简便 一机多用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2518445" y="4449672"/>
            <a:ext cx="2339103" cy="403957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操作简便 一机多用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2518448" y="4449672"/>
            <a:ext cx="2339103" cy="403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25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操作简便 一机多用</a:t>
            </a:r>
          </a:p>
        </p:txBody>
      </p:sp>
      <p:sp>
        <p:nvSpPr>
          <p:cNvPr id="15" name="PA_圆角矩形 7">
            <a:extLst>
              <a:ext uri="{FF2B5EF4-FFF2-40B4-BE49-F238E27FC236}">
                <a16:creationId xmlns:a16="http://schemas.microsoft.com/office/drawing/2014/main" id="{5AF11340-B705-4283-9883-DD860C4D390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150408" y="4889689"/>
            <a:ext cx="1075177" cy="1910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8AEEA"/>
              </a:gs>
              <a:gs pos="100000">
                <a:srgbClr val="2AF598"/>
              </a:gs>
            </a:gsLst>
            <a:lin ang="2700000" scaled="0"/>
          </a:gradFill>
          <a:ln>
            <a:noFill/>
          </a:ln>
          <a:effectLst>
            <a:outerShdw blurRad="317500" dist="114300" dir="5400000" sx="90000" sy="90000" algn="t" rotWithShape="0">
              <a:srgbClr val="21E3D2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1" name="文本框 20"/>
          <p:cNvSpPr txBox="1"/>
          <p:nvPr/>
        </p:nvSpPr>
        <p:spPr>
          <a:xfrm>
            <a:off x="3457367" y="4907307"/>
            <a:ext cx="527587" cy="209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9" dirty="0"/>
              <a:t>水槽式</a:t>
            </a:r>
          </a:p>
        </p:txBody>
      </p:sp>
      <p:sp>
        <p:nvSpPr>
          <p:cNvPr id="22" name="矩形 21"/>
          <p:cNvSpPr/>
          <p:nvPr/>
        </p:nvSpPr>
        <p:spPr>
          <a:xfrm>
            <a:off x="2723910" y="5200819"/>
            <a:ext cx="1982014" cy="228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9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除了可以洗餐具还可以洗蔬菜、水果等，也可做消毒柜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571747" y="3671480"/>
            <a:ext cx="1872083" cy="87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31" dirty="0">
                <a:solidFill>
                  <a:schemeClr val="accent1"/>
                </a:solidFill>
                <a:latin typeface="Arial Black" panose="020B0A04020102020204" pitchFamily="34" charset="0"/>
              </a:rPr>
              <a:t>FREE HAND</a:t>
            </a:r>
            <a:endParaRPr lang="zh-CN" altLang="en-US" sz="253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1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2.91667E-6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91667E-6 2.96296E-6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0" y="5264103"/>
            <a:ext cx="5143500" cy="3879896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4" name="圆: 空心 2">
            <a:extLst>
              <a:ext uri="{FF2B5EF4-FFF2-40B4-BE49-F238E27FC236}">
                <a16:creationId xmlns:a16="http://schemas.microsoft.com/office/drawing/2014/main" id="{AE9212F4-7B46-4182-A6F5-87158742968B}"/>
              </a:ext>
            </a:extLst>
          </p:cNvPr>
          <p:cNvSpPr/>
          <p:nvPr/>
        </p:nvSpPr>
        <p:spPr>
          <a:xfrm>
            <a:off x="1369070" y="3233160"/>
            <a:ext cx="2535838" cy="2535838"/>
          </a:xfrm>
          <a:prstGeom prst="donut">
            <a:avLst>
              <a:gd name="adj" fmla="val 5729"/>
            </a:avLst>
          </a:prstGeom>
          <a:gradFill>
            <a:gsLst>
              <a:gs pos="0">
                <a:srgbClr val="08AEEA"/>
              </a:gs>
              <a:gs pos="100000">
                <a:srgbClr val="2AF598"/>
              </a:gs>
            </a:gsLst>
            <a:lin ang="2700000" scaled="0"/>
          </a:gradFill>
          <a:ln>
            <a:noFill/>
          </a:ln>
          <a:effectLst>
            <a:outerShdw blurRad="317500" dist="114300" dir="5400000" algn="t" rotWithShape="0">
              <a:srgbClr val="21E3D2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8" rIns="38576" bIns="192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59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1689022" y="4240312"/>
            <a:ext cx="1915910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规格参数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1689023" y="4240312"/>
            <a:ext cx="1915910" cy="611706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规格参数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1689023" y="4240312"/>
            <a:ext cx="1915910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3375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规格参数</a:t>
            </a:r>
          </a:p>
        </p:txBody>
      </p:sp>
    </p:spTree>
    <p:extLst>
      <p:ext uri="{BB962C8B-B14F-4D97-AF65-F5344CB8AC3E}">
        <p14:creationId xmlns:p14="http://schemas.microsoft.com/office/powerpoint/2010/main" val="72849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79 -0.00851 L 6.17284E-7 2.77778E-7 " pathEditMode="relative" rAng="0" ptsTypes="AA">
                                      <p:cBhvr>
                                        <p:cTn id="8" dur="2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0" y="34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2716E-6 1.38889E-6 L 0.01018 0.00781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400" y="3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644914F-A5D6-4C5A-AEC5-ADF1827401CF}"/>
              </a:ext>
            </a:extLst>
          </p:cNvPr>
          <p:cNvSpPr txBox="1"/>
          <p:nvPr/>
        </p:nvSpPr>
        <p:spPr>
          <a:xfrm>
            <a:off x="456336" y="2368629"/>
            <a:ext cx="42985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系列名称杰净系列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容量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13L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功率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2400W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耗电量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1.05kwh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耗水量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12L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重量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49kg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845*600*600mm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产品性能采用独特搁架，适合存放中式碗碟；精确科学的间距设计，保证水流到达餐具的每个角落。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层喷淋系统，内置快速水加热系统，灵活可调节洗涤筐，帮助合理安排洗涤餐具，并且具有防漏水保护装置，运行时的噪音不超过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分贝，不会影响日常生活。 纠错</a:t>
            </a: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电源性能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220V/50Hz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010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644914F-A5D6-4C5A-AEC5-ADF1827401CF}"/>
              </a:ext>
            </a:extLst>
          </p:cNvPr>
          <p:cNvSpPr txBox="1"/>
          <p:nvPr/>
        </p:nvSpPr>
        <p:spPr>
          <a:xfrm>
            <a:off x="602640" y="5668340"/>
            <a:ext cx="42253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系列名称杰净系列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容量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13L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功率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2400W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耗电量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1.05kwh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耗水量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12L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49kg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尺寸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845*600*600mm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产品性能采用独特搁架，适合存放中式碗碟；精确科学的间距设计，保证水流到达餐具的每个角落。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层喷淋系统，内置快速水加热系统，灵活可调节洗涤筐，帮助合理安排洗涤餐具，并且具有防漏水保护装置，运行时的噪音不超过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分贝，不会影响日常生活。 纠错</a:t>
            </a: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电源性能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220V/50Hz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E48942-AD32-43A9-B76D-0D9A68FE2ABB}"/>
              </a:ext>
            </a:extLst>
          </p:cNvPr>
          <p:cNvSpPr txBox="1"/>
          <p:nvPr/>
        </p:nvSpPr>
        <p:spPr>
          <a:xfrm>
            <a:off x="602640" y="8776883"/>
            <a:ext cx="42253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产品特性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在自动进行清洗、消毒、烘干等系列标准流程后，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自动洗碗机清洗后的餐具清洁度高于手洗，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达到洗净等级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（在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0~5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分值中，手洗平均值为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，机洗为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对于耗时参数，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消费者只需把餐具放入自动洗碗机，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加入清洁剂，再按下按钮即可，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这些工作只需 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11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5.55556E-7 L 0.03055 -0.385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2" y="-192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33 -0.07621 L 0.01759 -0.369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" y="-1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椭圆 57"/>
          <p:cNvSpPr/>
          <p:nvPr/>
        </p:nvSpPr>
        <p:spPr>
          <a:xfrm>
            <a:off x="-2698503" y="714908"/>
            <a:ext cx="4625777" cy="4613774"/>
          </a:xfrm>
          <a:prstGeom prst="ellipse">
            <a:avLst/>
          </a:prstGeom>
          <a:gradFill flip="none" rotWithShape="1">
            <a:gsLst>
              <a:gs pos="23000">
                <a:schemeClr val="tx1"/>
              </a:gs>
              <a:gs pos="100000">
                <a:srgbClr val="0000AC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2333" y="3100503"/>
            <a:ext cx="2066570" cy="291188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6678" y="3150049"/>
            <a:ext cx="900204" cy="1196888"/>
            <a:chOff x="86941" y="58450"/>
            <a:chExt cx="2133816" cy="2837068"/>
          </a:xfrm>
          <a:solidFill>
            <a:srgbClr val="0000AC"/>
          </a:solidFill>
          <a:effectLst>
            <a:glow rad="228600">
              <a:srgbClr val="0000AC">
                <a:alpha val="40000"/>
              </a:srgbClr>
            </a:glow>
          </a:effectLst>
        </p:grpSpPr>
        <p:sp>
          <p:nvSpPr>
            <p:cNvPr id="20" name="矩形 19"/>
            <p:cNvSpPr/>
            <p:nvPr/>
          </p:nvSpPr>
          <p:spPr>
            <a:xfrm rot="20016231">
              <a:off x="86941" y="2812403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21" name="矩形 20"/>
            <p:cNvSpPr/>
            <p:nvPr/>
          </p:nvSpPr>
          <p:spPr>
            <a:xfrm rot="-1680000">
              <a:off x="481013" y="2650552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22" name="矩形 21"/>
            <p:cNvSpPr/>
            <p:nvPr/>
          </p:nvSpPr>
          <p:spPr>
            <a:xfrm rot="19500000">
              <a:off x="663204" y="2444372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23" name="矩形 22"/>
            <p:cNvSpPr/>
            <p:nvPr/>
          </p:nvSpPr>
          <p:spPr>
            <a:xfrm rot="-2460000">
              <a:off x="1019176" y="2223534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24" name="矩形 23"/>
            <p:cNvSpPr/>
            <p:nvPr/>
          </p:nvSpPr>
          <p:spPr>
            <a:xfrm rot="18803797">
              <a:off x="1182664" y="1977647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25" name="矩形 24"/>
            <p:cNvSpPr/>
            <p:nvPr/>
          </p:nvSpPr>
          <p:spPr>
            <a:xfrm rot="18171271">
              <a:off x="1579178" y="1432835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26" name="矩形 25"/>
            <p:cNvSpPr/>
            <p:nvPr/>
          </p:nvSpPr>
          <p:spPr>
            <a:xfrm rot="18746784">
              <a:off x="1487105" y="1724417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27" name="矩形 26"/>
            <p:cNvSpPr/>
            <p:nvPr/>
          </p:nvSpPr>
          <p:spPr>
            <a:xfrm rot="17530363">
              <a:off x="1874946" y="822006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28" name="矩形 27"/>
            <p:cNvSpPr/>
            <p:nvPr/>
          </p:nvSpPr>
          <p:spPr>
            <a:xfrm rot="18105876">
              <a:off x="1835857" y="1137865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29" name="矩形 28"/>
            <p:cNvSpPr/>
            <p:nvPr/>
          </p:nvSpPr>
          <p:spPr>
            <a:xfrm rot="16698470">
              <a:off x="2048238" y="147854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30" name="矩形 29"/>
            <p:cNvSpPr/>
            <p:nvPr/>
          </p:nvSpPr>
          <p:spPr>
            <a:xfrm rot="17403909">
              <a:off x="2078674" y="487703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0" y="3148096"/>
            <a:ext cx="2221795" cy="2509433"/>
            <a:chOff x="-117799" y="60539"/>
            <a:chExt cx="5266478" cy="5948285"/>
          </a:xfrm>
          <a:solidFill>
            <a:srgbClr val="0000AC"/>
          </a:solidFill>
          <a:effectLst>
            <a:glow rad="228600">
              <a:srgbClr val="0000AC">
                <a:alpha val="40000"/>
              </a:srgbClr>
            </a:glow>
          </a:effectLst>
        </p:grpSpPr>
        <p:sp>
          <p:nvSpPr>
            <p:cNvPr id="32" name="矩形 31"/>
            <p:cNvSpPr/>
            <p:nvPr/>
          </p:nvSpPr>
          <p:spPr>
            <a:xfrm rot="20873588">
              <a:off x="-117799" y="5925709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33" name="矩形 32"/>
            <p:cNvSpPr/>
            <p:nvPr/>
          </p:nvSpPr>
          <p:spPr>
            <a:xfrm rot="20751238">
              <a:off x="295979" y="5856302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34" name="矩形 33"/>
            <p:cNvSpPr/>
            <p:nvPr/>
          </p:nvSpPr>
          <p:spPr>
            <a:xfrm rot="20590597">
              <a:off x="534470" y="5753905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35" name="矩形 34"/>
            <p:cNvSpPr/>
            <p:nvPr/>
          </p:nvSpPr>
          <p:spPr>
            <a:xfrm rot="20186617">
              <a:off x="952667" y="5642949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36" name="矩形 35"/>
            <p:cNvSpPr/>
            <p:nvPr/>
          </p:nvSpPr>
          <p:spPr>
            <a:xfrm rot="20166057">
              <a:off x="1183598" y="5494173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37" name="矩形 36"/>
            <p:cNvSpPr/>
            <p:nvPr/>
          </p:nvSpPr>
          <p:spPr>
            <a:xfrm rot="19699055">
              <a:off x="1584347" y="5351721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38" name="矩形 37"/>
            <p:cNvSpPr/>
            <p:nvPr/>
          </p:nvSpPr>
          <p:spPr>
            <a:xfrm rot="19852475">
              <a:off x="1784653" y="5181514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39" name="矩形 38"/>
            <p:cNvSpPr/>
            <p:nvPr/>
          </p:nvSpPr>
          <p:spPr>
            <a:xfrm rot="19616383">
              <a:off x="2169105" y="5013583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0" name="矩形 39"/>
            <p:cNvSpPr/>
            <p:nvPr/>
          </p:nvSpPr>
          <p:spPr>
            <a:xfrm rot="19456733">
              <a:off x="2359044" y="4802895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1" name="矩形 40"/>
            <p:cNvSpPr/>
            <p:nvPr/>
          </p:nvSpPr>
          <p:spPr>
            <a:xfrm rot="19316004">
              <a:off x="2730833" y="4589721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2" name="矩形 41"/>
            <p:cNvSpPr/>
            <p:nvPr/>
          </p:nvSpPr>
          <p:spPr>
            <a:xfrm rot="19083848">
              <a:off x="2891954" y="4374272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3" name="矩形 42"/>
            <p:cNvSpPr/>
            <p:nvPr/>
          </p:nvSpPr>
          <p:spPr>
            <a:xfrm rot="18849199">
              <a:off x="3237949" y="4134900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4" name="矩形 43"/>
            <p:cNvSpPr/>
            <p:nvPr/>
          </p:nvSpPr>
          <p:spPr>
            <a:xfrm rot="18617043">
              <a:off x="3371072" y="3876590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5" name="矩形 44"/>
            <p:cNvSpPr/>
            <p:nvPr/>
          </p:nvSpPr>
          <p:spPr>
            <a:xfrm rot="18482189">
              <a:off x="3690766" y="3606262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6" name="矩形 45"/>
            <p:cNvSpPr/>
            <p:nvPr/>
          </p:nvSpPr>
          <p:spPr>
            <a:xfrm rot="18250033">
              <a:off x="3798153" y="3340808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7" name="矩形 46"/>
            <p:cNvSpPr/>
            <p:nvPr/>
          </p:nvSpPr>
          <p:spPr>
            <a:xfrm rot="18195396">
              <a:off x="4090792" y="3053579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8" name="矩形 47"/>
            <p:cNvSpPr/>
            <p:nvPr/>
          </p:nvSpPr>
          <p:spPr>
            <a:xfrm rot="17963240">
              <a:off x="4159180" y="2766204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9" name="矩形 48"/>
            <p:cNvSpPr/>
            <p:nvPr/>
          </p:nvSpPr>
          <p:spPr>
            <a:xfrm rot="17974621">
              <a:off x="4424408" y="2453702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50" name="矩形 49"/>
            <p:cNvSpPr/>
            <p:nvPr/>
          </p:nvSpPr>
          <p:spPr>
            <a:xfrm rot="17742465">
              <a:off x="4477741" y="2140646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51" name="矩形 50"/>
            <p:cNvSpPr/>
            <p:nvPr/>
          </p:nvSpPr>
          <p:spPr>
            <a:xfrm rot="17655591">
              <a:off x="4695780" y="1834506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52" name="矩形 51"/>
            <p:cNvSpPr/>
            <p:nvPr/>
          </p:nvSpPr>
          <p:spPr>
            <a:xfrm rot="17169545">
              <a:off x="4713934" y="1510268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53" name="矩形 52"/>
            <p:cNvSpPr/>
            <p:nvPr/>
          </p:nvSpPr>
          <p:spPr>
            <a:xfrm rot="17097589">
              <a:off x="4904346" y="1171254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54" name="矩形 53"/>
            <p:cNvSpPr/>
            <p:nvPr/>
          </p:nvSpPr>
          <p:spPr>
            <a:xfrm rot="16750395">
              <a:off x="4879760" y="823979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55" name="矩形 54"/>
            <p:cNvSpPr/>
            <p:nvPr/>
          </p:nvSpPr>
          <p:spPr>
            <a:xfrm rot="16493513">
              <a:off x="5042778" y="495449"/>
              <a:ext cx="762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56" name="矩形 55"/>
            <p:cNvSpPr/>
            <p:nvPr/>
          </p:nvSpPr>
          <p:spPr>
            <a:xfrm rot="16435914">
              <a:off x="4976160" y="149943"/>
              <a:ext cx="261924" cy="83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</p:grpSp>
      <p:sp>
        <p:nvSpPr>
          <p:cNvPr id="60" name="任意多边形 59"/>
          <p:cNvSpPr/>
          <p:nvPr/>
        </p:nvSpPr>
        <p:spPr>
          <a:xfrm rot="2282983">
            <a:off x="-72918" y="2862029"/>
            <a:ext cx="325785" cy="1203658"/>
          </a:xfrm>
          <a:custGeom>
            <a:avLst/>
            <a:gdLst>
              <a:gd name="connsiteX0" fmla="*/ 162698 w 1189547"/>
              <a:gd name="connsiteY0" fmla="*/ 0 h 5045223"/>
              <a:gd name="connsiteX1" fmla="*/ 196982 w 1189547"/>
              <a:gd name="connsiteY1" fmla="*/ 0 h 5045223"/>
              <a:gd name="connsiteX2" fmla="*/ 385852 w 1189547"/>
              <a:gd name="connsiteY2" fmla="*/ 207809 h 5045223"/>
              <a:gd name="connsiteX3" fmla="*/ 1189547 w 1189547"/>
              <a:gd name="connsiteY3" fmla="*/ 2446574 h 5045223"/>
              <a:gd name="connsiteX4" fmla="*/ 158693 w 1189547"/>
              <a:gd name="connsiteY4" fmla="*/ 4935277 h 5045223"/>
              <a:gd name="connsiteX5" fmla="*/ 37722 w 1189547"/>
              <a:gd name="connsiteY5" fmla="*/ 5045223 h 5045223"/>
              <a:gd name="connsiteX6" fmla="*/ 0 w 1189547"/>
              <a:gd name="connsiteY6" fmla="*/ 5045223 h 5045223"/>
              <a:gd name="connsiteX7" fmla="*/ 140732 w 1189547"/>
              <a:gd name="connsiteY7" fmla="*/ 4917317 h 5045223"/>
              <a:gd name="connsiteX8" fmla="*/ 1164147 w 1189547"/>
              <a:gd name="connsiteY8" fmla="*/ 2446574 h 5045223"/>
              <a:gd name="connsiteX9" fmla="*/ 366252 w 1189547"/>
              <a:gd name="connsiteY9" fmla="*/ 223966 h 504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9547" h="5045223">
                <a:moveTo>
                  <a:pt x="162698" y="0"/>
                </a:moveTo>
                <a:lnTo>
                  <a:pt x="196982" y="0"/>
                </a:lnTo>
                <a:lnTo>
                  <a:pt x="385852" y="207809"/>
                </a:lnTo>
                <a:cubicBezTo>
                  <a:pt x="887937" y="816196"/>
                  <a:pt x="1189547" y="1596163"/>
                  <a:pt x="1189547" y="2446574"/>
                </a:cubicBezTo>
                <a:cubicBezTo>
                  <a:pt x="1189547" y="3418473"/>
                  <a:pt x="795607" y="4298363"/>
                  <a:pt x="158693" y="4935277"/>
                </a:cubicBezTo>
                <a:lnTo>
                  <a:pt x="37722" y="5045223"/>
                </a:lnTo>
                <a:lnTo>
                  <a:pt x="0" y="5045223"/>
                </a:lnTo>
                <a:lnTo>
                  <a:pt x="140732" y="4917317"/>
                </a:lnTo>
                <a:cubicBezTo>
                  <a:pt x="773051" y="4284999"/>
                  <a:pt x="1164147" y="3411459"/>
                  <a:pt x="1164147" y="2446574"/>
                </a:cubicBezTo>
                <a:cubicBezTo>
                  <a:pt x="1164147" y="1602300"/>
                  <a:pt x="864714" y="827962"/>
                  <a:pt x="366252" y="223966"/>
                </a:cubicBezTo>
                <a:close/>
              </a:path>
            </a:pathLst>
          </a:custGeom>
          <a:noFill/>
          <a:ln>
            <a:solidFill>
              <a:srgbClr val="0000AC">
                <a:alpha val="60000"/>
              </a:srgbClr>
            </a:solidFill>
          </a:ln>
          <a:effectLst>
            <a:glow rad="228600">
              <a:srgbClr val="0000AC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2395560" y="4341224"/>
            <a:ext cx="245131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趋向完美的进化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2395560" y="4341224"/>
            <a:ext cx="2451313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趋向完美的进化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2395563" y="4341224"/>
            <a:ext cx="245131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531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趋向完美的进化</a:t>
            </a:r>
          </a:p>
        </p:txBody>
      </p:sp>
      <p:sp>
        <p:nvSpPr>
          <p:cNvPr id="66" name="矩形 65"/>
          <p:cNvSpPr/>
          <p:nvPr/>
        </p:nvSpPr>
        <p:spPr>
          <a:xfrm flipV="1">
            <a:off x="0" y="5264103"/>
            <a:ext cx="5143500" cy="3935069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</p:spTree>
    <p:extLst>
      <p:ext uri="{BB962C8B-B14F-4D97-AF65-F5344CB8AC3E}">
        <p14:creationId xmlns:p14="http://schemas.microsoft.com/office/powerpoint/2010/main" val="199650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6 L 3.54167E-6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54167E-6 -2.96296E-6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0" dur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3" grpId="0"/>
      <p:bldP spid="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 flipV="1">
            <a:off x="0" y="5264103"/>
            <a:ext cx="5143500" cy="4154216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" name="椭圆 1"/>
          <p:cNvSpPr/>
          <p:nvPr/>
        </p:nvSpPr>
        <p:spPr>
          <a:xfrm flipV="1">
            <a:off x="1945527" y="5403426"/>
            <a:ext cx="511455" cy="127167"/>
          </a:xfrm>
          <a:prstGeom prst="ellipse">
            <a:avLst/>
          </a:prstGeom>
          <a:noFill/>
          <a:ln w="9525">
            <a:solidFill>
              <a:srgbClr val="0000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3" name="椭圆 2"/>
          <p:cNvSpPr/>
          <p:nvPr/>
        </p:nvSpPr>
        <p:spPr>
          <a:xfrm flipV="1">
            <a:off x="1774613" y="5315429"/>
            <a:ext cx="1040712" cy="258760"/>
          </a:xfrm>
          <a:prstGeom prst="ellipse">
            <a:avLst/>
          </a:prstGeom>
          <a:noFill/>
          <a:ln w="9525">
            <a:solidFill>
              <a:srgbClr val="0000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4" name="椭圆 3"/>
          <p:cNvSpPr/>
          <p:nvPr/>
        </p:nvSpPr>
        <p:spPr>
          <a:xfrm>
            <a:off x="1597799" y="5228911"/>
            <a:ext cx="1561071" cy="388140"/>
          </a:xfrm>
          <a:prstGeom prst="ellipse">
            <a:avLst/>
          </a:prstGeom>
          <a:noFill/>
          <a:ln w="9525">
            <a:solidFill>
              <a:srgbClr val="0000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5" name="椭圆 4"/>
          <p:cNvSpPr/>
          <p:nvPr/>
        </p:nvSpPr>
        <p:spPr>
          <a:xfrm>
            <a:off x="1403860" y="5131579"/>
            <a:ext cx="2146472" cy="533693"/>
          </a:xfrm>
          <a:prstGeom prst="ellipse">
            <a:avLst/>
          </a:prstGeom>
          <a:noFill/>
          <a:ln w="9525">
            <a:solidFill>
              <a:srgbClr val="0000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14" name="椭圆 13"/>
          <p:cNvSpPr/>
          <p:nvPr/>
        </p:nvSpPr>
        <p:spPr>
          <a:xfrm>
            <a:off x="1548382" y="3611528"/>
            <a:ext cx="1833281" cy="1833281"/>
          </a:xfrm>
          <a:prstGeom prst="ellipse">
            <a:avLst/>
          </a:prstGeom>
          <a:noFill/>
          <a:ln w="19050">
            <a:solidFill>
              <a:srgbClr val="0000AC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1231323" y="4256129"/>
            <a:ext cx="245131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对未来的新定义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1231323" y="4256129"/>
            <a:ext cx="2451313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对未来的新定义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1231326" y="4256129"/>
            <a:ext cx="2451313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2531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对未来的新定义</a:t>
            </a:r>
          </a:p>
        </p:txBody>
      </p:sp>
    </p:spTree>
    <p:extLst>
      <p:ext uri="{BB962C8B-B14F-4D97-AF65-F5344CB8AC3E}">
        <p14:creationId xmlns:p14="http://schemas.microsoft.com/office/powerpoint/2010/main" val="314243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28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1" nodeType="withEffect" p14:presetBounceEnd="96154">
                                      <p:stCondLst>
                                        <p:cond delay="1200"/>
                                      </p:stCondLst>
                                      <p:childTnLst>
                                        <p:animScale p14:bounceEnd="96154">
                                          <p:cBhvr>
                                            <p:cTn id="42" dur="1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44" dur="19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56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069 -0.00856 L -4.16667E-6 0.00024 " pathEditMode="relative" rAng="0" ptsTypes="AA">
                                          <p:cBhvr>
                                            <p:cTn id="46" dur="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00" y="44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49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4.16667E-6 -4.81481E-6 L 0.00625 0.0095 " pathEditMode="relative" rAng="0" ptsTypes="AA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00" y="463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3" grpId="0" animBg="1"/>
          <p:bldP spid="3" grpId="1" animBg="1"/>
          <p:bldP spid="3" grpId="2" animBg="1"/>
          <p:bldP spid="4" grpId="0" animBg="1"/>
          <p:bldP spid="4" grpId="1" animBg="1"/>
          <p:bldP spid="4" grpId="2" animBg="1"/>
          <p:bldP spid="5" grpId="0" animBg="1"/>
          <p:bldP spid="5" grpId="1" animBg="1"/>
          <p:bldP spid="5" grpId="2" animBg="1"/>
          <p:bldP spid="14" grpId="0" animBg="1"/>
          <p:bldP spid="14" grpId="1" animBg="1"/>
          <p:bldP spid="14" grpId="2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28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Rot by="1800000">
                                          <p:cBhvr>
                                            <p:cTn id="44" dur="19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56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0.0069 -0.00856 L -4.16667E-6 0.00024 " pathEditMode="relative" rAng="0" ptsTypes="AA">
                                          <p:cBhvr>
                                            <p:cTn id="46" dur="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00" y="44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49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4.16667E-6 -4.81481E-6 L 0.00625 0.0095 " pathEditMode="relative" rAng="0" ptsTypes="AA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00" y="463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3" grpId="0" animBg="1"/>
          <p:bldP spid="3" grpId="1" animBg="1"/>
          <p:bldP spid="3" grpId="2" animBg="1"/>
          <p:bldP spid="4" grpId="0" animBg="1"/>
          <p:bldP spid="4" grpId="1" animBg="1"/>
          <p:bldP spid="4" grpId="2" animBg="1"/>
          <p:bldP spid="5" grpId="0" animBg="1"/>
          <p:bldP spid="5" grpId="1" animBg="1"/>
          <p:bldP spid="5" grpId="2" animBg="1"/>
          <p:bldP spid="14" grpId="0" animBg="1"/>
          <p:bldP spid="14" grpId="1" animBg="1"/>
          <p:bldP spid="14" grpId="2" animBg="1"/>
          <p:bldP spid="10" grpId="0"/>
          <p:bldP spid="1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4577672"/>
            <a:ext cx="5143500" cy="4566328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 flipV="1">
            <a:off x="0" y="-256032"/>
            <a:ext cx="5143500" cy="4833704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911315" y="4360517"/>
            <a:ext cx="3400291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下面你将看到的是</a:t>
            </a:r>
            <a:r>
              <a:rPr lang="en-US" altLang="zh-CN" sz="2531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911315" y="4360517"/>
            <a:ext cx="3400291" cy="481799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下面你将看到的是</a:t>
            </a:r>
            <a:r>
              <a:rPr lang="en-US" altLang="zh-CN" sz="2531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911315" y="4360517"/>
            <a:ext cx="3400291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531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下面你将看到的是</a:t>
            </a:r>
            <a:r>
              <a:rPr lang="en-US" altLang="zh-CN" sz="2531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23023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-2.29167E-6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9167E-6 4.07407E-6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4577672"/>
            <a:ext cx="5143500" cy="4566328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 flipV="1">
            <a:off x="0" y="0"/>
            <a:ext cx="5143500" cy="4577672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3" name="PA_文本框 3">
            <a:extLst>
              <a:ext uri="{FF2B5EF4-FFF2-40B4-BE49-F238E27FC236}">
                <a16:creationId xmlns:a16="http://schemas.microsoft.com/office/drawing/2014/main" id="{2F20EA8C-3C0E-4FA8-A768-C8C8A51F6A3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08953" y="4343954"/>
            <a:ext cx="3548286" cy="520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785" b="1">
                <a:solidFill>
                  <a:srgbClr val="FF00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品质优越，使用放心</a:t>
            </a:r>
            <a:endParaRPr lang="en-US" altLang="zh-CN" sz="2785" b="1" dirty="0">
              <a:solidFill>
                <a:srgbClr val="FF00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PA_文本框 3">
            <a:extLst>
              <a:ext uri="{FF2B5EF4-FFF2-40B4-BE49-F238E27FC236}">
                <a16:creationId xmlns:a16="http://schemas.microsoft.com/office/drawing/2014/main" id="{9467D220-8EF7-43A7-8FCE-132E1B85C2A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08953" y="4343954"/>
            <a:ext cx="3548286" cy="520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785" b="1">
                <a:solidFill>
                  <a:srgbClr val="24F4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品质优越，使用放心</a:t>
            </a:r>
            <a:endParaRPr lang="en-US" altLang="zh-CN" sz="2785" b="1" dirty="0">
              <a:solidFill>
                <a:srgbClr val="24F4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PA_文本框 3">
            <a:extLst>
              <a:ext uri="{FF2B5EF4-FFF2-40B4-BE49-F238E27FC236}">
                <a16:creationId xmlns:a16="http://schemas.microsoft.com/office/drawing/2014/main" id="{DC6CC66F-4C30-4655-A377-9325A89B550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08953" y="4343954"/>
            <a:ext cx="3548286" cy="520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785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品质优越，使用放心</a:t>
            </a:r>
            <a:endParaRPr lang="en-US" altLang="zh-CN" sz="2785" b="1" dirty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792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L 0.00378 0.006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L -0.00312 -0.0048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" r="2046"/>
          <a:stretch>
            <a:fillRect/>
          </a:stretch>
        </p:blipFill>
        <p:spPr>
          <a:xfrm>
            <a:off x="0" y="-164591"/>
            <a:ext cx="5143500" cy="9308592"/>
          </a:xfrm>
          <a:prstGeom prst="rect">
            <a:avLst/>
          </a:prstGeom>
        </p:spPr>
      </p:pic>
      <p:sp>
        <p:nvSpPr>
          <p:cNvPr id="3" name="PA_文本框 3">
            <a:extLst>
              <a:ext uri="{FF2B5EF4-FFF2-40B4-BE49-F238E27FC236}">
                <a16:creationId xmlns:a16="http://schemas.microsoft.com/office/drawing/2014/main" id="{D72FCD35-15B0-4652-90A8-DDD6BB1ECE2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08953" y="3542939"/>
            <a:ext cx="3548286" cy="4817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531" b="1">
                <a:solidFill>
                  <a:srgbClr val="FF00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我们希望</a:t>
            </a:r>
            <a:endParaRPr lang="en-US" altLang="zh-CN" sz="2531" b="1" dirty="0">
              <a:solidFill>
                <a:srgbClr val="FF00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_文本框 3">
            <a:extLst>
              <a:ext uri="{FF2B5EF4-FFF2-40B4-BE49-F238E27FC236}">
                <a16:creationId xmlns:a16="http://schemas.microsoft.com/office/drawing/2014/main" id="{BA20F291-1F0A-4C01-B6CE-0534D792B7A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08953" y="3542939"/>
            <a:ext cx="3548286" cy="4817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531" b="1">
                <a:solidFill>
                  <a:srgbClr val="24F4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我们希望</a:t>
            </a:r>
            <a:endParaRPr lang="en-US" altLang="zh-CN" sz="2531" b="1" dirty="0">
              <a:solidFill>
                <a:srgbClr val="24F4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文本框 3">
            <a:extLst>
              <a:ext uri="{FF2B5EF4-FFF2-40B4-BE49-F238E27FC236}">
                <a16:creationId xmlns:a16="http://schemas.microsoft.com/office/drawing/2014/main" id="{B7470E48-2040-43B4-83C8-A9B58C09D1B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08953" y="3542939"/>
            <a:ext cx="3548286" cy="4817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531" b="1" dirty="0">
                <a:solidFill>
                  <a:srgbClr val="0508A9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我们希望</a:t>
            </a:r>
            <a:endParaRPr lang="en-US" altLang="zh-CN" sz="2531" b="1" dirty="0">
              <a:solidFill>
                <a:srgbClr val="0508A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179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96296E-6 L 0.00378 0.006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96296E-6 L -0.00312 -0.0048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3">
            <a:extLst>
              <a:ext uri="{FF2B5EF4-FFF2-40B4-BE49-F238E27FC236}">
                <a16:creationId xmlns:a16="http://schemas.microsoft.com/office/drawing/2014/main" id="{CCE72902-B248-491C-AC48-F1622F50FAD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97607" y="4322878"/>
            <a:ext cx="3548286" cy="520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785" b="1">
                <a:solidFill>
                  <a:srgbClr val="FF00D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给您</a:t>
            </a:r>
            <a:endParaRPr lang="en-US" altLang="zh-CN" sz="2785" b="1" dirty="0">
              <a:solidFill>
                <a:srgbClr val="FF00D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_文本框 3">
            <a:extLst>
              <a:ext uri="{FF2B5EF4-FFF2-40B4-BE49-F238E27FC236}">
                <a16:creationId xmlns:a16="http://schemas.microsoft.com/office/drawing/2014/main" id="{972EAE5A-6039-4E18-8451-6222F52FB58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97607" y="4322878"/>
            <a:ext cx="3548286" cy="520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785" b="1">
                <a:solidFill>
                  <a:srgbClr val="24F4ED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给您</a:t>
            </a:r>
            <a:endParaRPr lang="en-US" altLang="zh-CN" sz="2785" b="1" dirty="0">
              <a:solidFill>
                <a:srgbClr val="24F4ED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文本框 3">
            <a:extLst>
              <a:ext uri="{FF2B5EF4-FFF2-40B4-BE49-F238E27FC236}">
                <a16:creationId xmlns:a16="http://schemas.microsoft.com/office/drawing/2014/main" id="{2D59FDB1-002D-4281-B2F2-FE7F9D12B9F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97607" y="4322878"/>
            <a:ext cx="3548286" cy="520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785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给您</a:t>
            </a:r>
            <a:endParaRPr lang="en-US" altLang="zh-CN" sz="2785" b="1" dirty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0" y="5264103"/>
            <a:ext cx="5143500" cy="4026200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</p:spTree>
    <p:extLst>
      <p:ext uri="{BB962C8B-B14F-4D97-AF65-F5344CB8AC3E}">
        <p14:creationId xmlns:p14="http://schemas.microsoft.com/office/powerpoint/2010/main" val="341740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00378 0.006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-0.00312 -0.0048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9143999"/>
          </a:xfrm>
          <a:prstGeom prst="rect">
            <a:avLst/>
          </a:prstGeom>
        </p:spPr>
      </p:pic>
      <p:sp>
        <p:nvSpPr>
          <p:cNvPr id="3" name="PA_文本框 3">
            <a:extLst>
              <a:ext uri="{FF2B5EF4-FFF2-40B4-BE49-F238E27FC236}">
                <a16:creationId xmlns:a16="http://schemas.microsoft.com/office/drawing/2014/main" id="{D58B3500-F6CC-4831-BBF6-B71475C7550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0888" y="4467841"/>
            <a:ext cx="2333877" cy="35208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8" b="1">
                <a:solidFill>
                  <a:srgbClr val="FF00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最可靠的产品</a:t>
            </a:r>
            <a:endParaRPr lang="en-US" altLang="zh-CN" sz="1688" b="1" dirty="0">
              <a:solidFill>
                <a:srgbClr val="FF00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_文本框 3">
            <a:extLst>
              <a:ext uri="{FF2B5EF4-FFF2-40B4-BE49-F238E27FC236}">
                <a16:creationId xmlns:a16="http://schemas.microsoft.com/office/drawing/2014/main" id="{EB08F843-0401-4BF2-98C4-82266F859EB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0888" y="4467841"/>
            <a:ext cx="2333877" cy="35208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8" b="1">
                <a:solidFill>
                  <a:srgbClr val="24F4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最可靠的产品</a:t>
            </a:r>
            <a:endParaRPr lang="en-US" altLang="zh-CN" sz="1688" b="1" dirty="0">
              <a:solidFill>
                <a:srgbClr val="24F4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文本框 3">
            <a:extLst>
              <a:ext uri="{FF2B5EF4-FFF2-40B4-BE49-F238E27FC236}">
                <a16:creationId xmlns:a16="http://schemas.microsoft.com/office/drawing/2014/main" id="{0A970B50-71DC-4F4F-A6F2-9EC0388548C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50888" y="4467841"/>
            <a:ext cx="2333877" cy="35208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8" b="1" dirty="0">
                <a:solidFill>
                  <a:srgbClr val="0508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最可靠的产品</a:t>
            </a:r>
            <a:endParaRPr lang="en-US" altLang="zh-CN" sz="1688" b="1" dirty="0">
              <a:solidFill>
                <a:srgbClr val="0508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79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44444E-6 L 0.00378 0.006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44444E-6 L -0.00312 -0.0048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3">
            <a:extLst>
              <a:ext uri="{FF2B5EF4-FFF2-40B4-BE49-F238E27FC236}">
                <a16:creationId xmlns:a16="http://schemas.microsoft.com/office/drawing/2014/main" id="{B9BC3C49-F642-4F4D-B030-952BAB538B7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69242" y="4212351"/>
            <a:ext cx="3548286" cy="520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785" b="1">
                <a:solidFill>
                  <a:srgbClr val="FF00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助力</a:t>
            </a:r>
            <a:endParaRPr lang="en-US" altLang="zh-CN" sz="2785" b="1" dirty="0">
              <a:solidFill>
                <a:srgbClr val="FF00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_文本框 3">
            <a:extLst>
              <a:ext uri="{FF2B5EF4-FFF2-40B4-BE49-F238E27FC236}">
                <a16:creationId xmlns:a16="http://schemas.microsoft.com/office/drawing/2014/main" id="{815BC7AA-1101-4199-87E8-347836A39B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69242" y="4212351"/>
            <a:ext cx="3548286" cy="520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785" b="1">
                <a:solidFill>
                  <a:srgbClr val="24F4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助力</a:t>
            </a:r>
            <a:endParaRPr lang="en-US" altLang="zh-CN" sz="2785" b="1" dirty="0">
              <a:solidFill>
                <a:srgbClr val="24F4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文本框 3">
            <a:extLst>
              <a:ext uri="{FF2B5EF4-FFF2-40B4-BE49-F238E27FC236}">
                <a16:creationId xmlns:a16="http://schemas.microsoft.com/office/drawing/2014/main" id="{687A1EDA-CBEF-460E-91F3-871F10FFC19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69242" y="4212351"/>
            <a:ext cx="3548286" cy="52091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785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助力</a:t>
            </a:r>
            <a:endParaRPr lang="en-US" altLang="zh-CN" sz="2785" b="1" dirty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flipV="1">
            <a:off x="0" y="5264103"/>
            <a:ext cx="5143500" cy="4026200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</p:spTree>
    <p:extLst>
      <p:ext uri="{BB962C8B-B14F-4D97-AF65-F5344CB8AC3E}">
        <p14:creationId xmlns:p14="http://schemas.microsoft.com/office/powerpoint/2010/main" val="275188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0.00378 0.006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0312 -0.0048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5"/>
          <a:stretch/>
        </p:blipFill>
        <p:spPr>
          <a:xfrm>
            <a:off x="0" y="0"/>
            <a:ext cx="5143500" cy="9143999"/>
          </a:xfrm>
          <a:prstGeom prst="rect">
            <a:avLst/>
          </a:prstGeom>
        </p:spPr>
      </p:pic>
      <p:sp>
        <p:nvSpPr>
          <p:cNvPr id="3" name="PA_文本框 3">
            <a:extLst>
              <a:ext uri="{FF2B5EF4-FFF2-40B4-BE49-F238E27FC236}">
                <a16:creationId xmlns:a16="http://schemas.microsoft.com/office/drawing/2014/main" id="{1B362E68-29F0-4E0D-B50B-BA1352D9E15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701" y="3959254"/>
            <a:ext cx="2212025" cy="4428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78" b="1">
                <a:solidFill>
                  <a:srgbClr val="FF00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更舒适的生活</a:t>
            </a:r>
            <a:endParaRPr lang="en-US" altLang="zh-CN" sz="2278" b="1" dirty="0">
              <a:solidFill>
                <a:srgbClr val="FF00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_文本框 3">
            <a:extLst>
              <a:ext uri="{FF2B5EF4-FFF2-40B4-BE49-F238E27FC236}">
                <a16:creationId xmlns:a16="http://schemas.microsoft.com/office/drawing/2014/main" id="{ACB0C51A-5321-4B2B-AEFF-19C10D1EA85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8701" y="3959254"/>
            <a:ext cx="2212025" cy="4428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78" b="1">
                <a:solidFill>
                  <a:srgbClr val="24F4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更舒适的生活</a:t>
            </a:r>
            <a:endParaRPr lang="en-US" altLang="zh-CN" sz="2278" b="1" dirty="0">
              <a:solidFill>
                <a:srgbClr val="24F4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文本框 3">
            <a:extLst>
              <a:ext uri="{FF2B5EF4-FFF2-40B4-BE49-F238E27FC236}">
                <a16:creationId xmlns:a16="http://schemas.microsoft.com/office/drawing/2014/main" id="{20EB66D5-50BF-4AE9-9CA6-1383C8504AE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38701" y="3959254"/>
            <a:ext cx="2212025" cy="4428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7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更舒适的生活</a:t>
            </a:r>
            <a:endParaRPr lang="en-US" altLang="zh-CN" sz="227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4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0.00378 0.006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0" y="30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00313 -0.0048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0" y="5264103"/>
            <a:ext cx="5143500" cy="3879896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pic>
        <p:nvPicPr>
          <p:cNvPr id="6" name="图片 5" descr="4fe554d3adaac2535677a56afe7fd1e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200" y="3163824"/>
            <a:ext cx="4067960" cy="4206240"/>
          </a:xfrm>
          <a:prstGeom prst="rect">
            <a:avLst/>
          </a:prstGeom>
        </p:spPr>
      </p:pic>
      <p:pic>
        <p:nvPicPr>
          <p:cNvPr id="7" name="图片 6" descr="86983e4ae5a427e1947fcf3144c6d713"/>
          <p:cNvPicPr>
            <a:picLocks noChangeAspect="1"/>
          </p:cNvPicPr>
          <p:nvPr/>
        </p:nvPicPr>
        <p:blipFill rotWithShape="1">
          <a:blip r:embed="rId4"/>
          <a:srcRect l="1743" t="5742" r="7868" b="16981"/>
          <a:stretch/>
        </p:blipFill>
        <p:spPr>
          <a:xfrm>
            <a:off x="-5673" y="1"/>
            <a:ext cx="5151064" cy="914399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1576622" y="5058596"/>
            <a:ext cx="1915910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1576623" y="5058596"/>
            <a:ext cx="1915910" cy="611706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1576623" y="5058596"/>
            <a:ext cx="1915910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3375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</a:p>
        </p:txBody>
      </p:sp>
    </p:spTree>
    <p:extLst>
      <p:ext uri="{BB962C8B-B14F-4D97-AF65-F5344CB8AC3E}">
        <p14:creationId xmlns:p14="http://schemas.microsoft.com/office/powerpoint/2010/main" val="178078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6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2.91667E-6 0.00023 " pathEditMode="relative" rAng="0" ptsTypes="AA">
                                      <p:cBhvr>
                                        <p:cTn id="11" dur="2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9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91667E-6 2.96296E-6 L 0.00625 0.00949 " pathEditMode="relative" rAng="0" ptsTypes="AA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矩形 155"/>
          <p:cNvSpPr/>
          <p:nvPr/>
        </p:nvSpPr>
        <p:spPr>
          <a:xfrm>
            <a:off x="0" y="-146304"/>
            <a:ext cx="5143500" cy="9290304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60000">
                <a:schemeClr val="tx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pic>
        <p:nvPicPr>
          <p:cNvPr id="11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19" y="4919472"/>
            <a:ext cx="1823770" cy="3636174"/>
          </a:xfrm>
          <a:prstGeom prst="rect">
            <a:avLst/>
          </a:prstGeom>
        </p:spPr>
      </p:pic>
      <p:pic>
        <p:nvPicPr>
          <p:cNvPr id="158" name="图片 157" descr="bbc10513fe71c4df984c6fec62328b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425" y="621792"/>
            <a:ext cx="4967474" cy="482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8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V="1">
            <a:off x="0" y="3273552"/>
            <a:ext cx="5143500" cy="5906610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pic>
        <p:nvPicPr>
          <p:cNvPr id="2" name="图片 1" descr="c4675766c943994020a5b818df7aa7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60" y="2523745"/>
            <a:ext cx="4257398" cy="4132674"/>
          </a:xfrm>
          <a:prstGeom prst="rect">
            <a:avLst/>
          </a:prstGeom>
        </p:spPr>
      </p:pic>
      <p:pic>
        <p:nvPicPr>
          <p:cNvPr id="4" name="图片 3" descr="86983e4ae5a427e1947fcf3144c6d713"/>
          <p:cNvPicPr>
            <a:picLocks noChangeAspect="1"/>
          </p:cNvPicPr>
          <p:nvPr/>
        </p:nvPicPr>
        <p:blipFill rotWithShape="1">
          <a:blip r:embed="rId4"/>
          <a:srcRect l="1743" t="5742" r="7868" b="16981"/>
          <a:stretch/>
        </p:blipFill>
        <p:spPr>
          <a:xfrm>
            <a:off x="35928" y="-1023714"/>
            <a:ext cx="5151064" cy="10167714"/>
          </a:xfrm>
          <a:prstGeom prst="rect">
            <a:avLst/>
          </a:prstGeom>
        </p:spPr>
      </p:pic>
      <p:pic>
        <p:nvPicPr>
          <p:cNvPr id="9" name="图片 8" descr="c4675766c943994020a5b818df7aa7c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60" y="2523745"/>
            <a:ext cx="4257398" cy="41326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1437100" y="4360517"/>
            <a:ext cx="2348721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新产品介绍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1437100" y="4360517"/>
            <a:ext cx="2348721" cy="611706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3375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新产品介绍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1437102" y="4360517"/>
            <a:ext cx="2348721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zh-CN" altLang="en-US" sz="3375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新产品介绍</a:t>
            </a:r>
          </a:p>
        </p:txBody>
      </p:sp>
    </p:spTree>
    <p:extLst>
      <p:ext uri="{BB962C8B-B14F-4D97-AF65-F5344CB8AC3E}">
        <p14:creationId xmlns:p14="http://schemas.microsoft.com/office/powerpoint/2010/main" val="125083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7 L -2.29167E-6 0.00023 " pathEditMode="relative" rAng="0" ptsTypes="AA">
                                      <p:cBhvr>
                                        <p:cTn id="6" dur="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9167E-6 3.7037E-7 L 0.00625 0.00949 " pathEditMode="relative" rAng="0" ptsTypes="AA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3" dur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417" fill="hold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 L 0.00404 -0.00023 " pathEditMode="relative" rAng="0" ptsTypes="AA">
                                      <p:cBhvr>
                                        <p:cTn id="19" dur="209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23"/>
                                    </p:animMotion>
                                    <p:anim from="visible" to="visible" calcmode="discrete" valueType="num">
                                      <p:cBhvr>
                                        <p:cTn id="20" dur="42" fill="hold">
                                          <p:stCondLst>
                                            <p:cond delay="20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51922" y="3839750"/>
            <a:ext cx="4703835" cy="1909241"/>
            <a:chOff x="521085" y="-2145915"/>
            <a:chExt cx="11149830" cy="11149830"/>
          </a:xfrm>
        </p:grpSpPr>
        <p:sp>
          <p:nvSpPr>
            <p:cNvPr id="26" name="同心圆拆分（过渡用）"/>
            <p:cNvSpPr/>
            <p:nvPr/>
          </p:nvSpPr>
          <p:spPr>
            <a:xfrm>
              <a:off x="5267325" y="2600325"/>
              <a:ext cx="1657350" cy="1657350"/>
            </a:xfrm>
            <a:prstGeom prst="ellipse">
              <a:avLst/>
            </a:prstGeom>
            <a:noFill/>
            <a:ln w="31750">
              <a:solidFill>
                <a:srgbClr val="0100A8"/>
              </a:solidFill>
            </a:ln>
            <a:effectLst>
              <a:glow rad="228600">
                <a:srgbClr val="0100A8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85785">
                <a:defRPr/>
              </a:pPr>
              <a:endParaRPr lang="zh-CN" altLang="en-US" sz="759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同心圆拆分（过渡用）"/>
            <p:cNvSpPr/>
            <p:nvPr/>
          </p:nvSpPr>
          <p:spPr>
            <a:xfrm>
              <a:off x="521085" y="-2145915"/>
              <a:ext cx="11149830" cy="11149830"/>
            </a:xfrm>
            <a:prstGeom prst="ellipse">
              <a:avLst/>
            </a:prstGeom>
            <a:noFill/>
            <a:ln w="31750">
              <a:solidFill>
                <a:srgbClr val="0100A8">
                  <a:alpha val="45000"/>
                </a:srgbClr>
              </a:solidFill>
            </a:ln>
            <a:effectLst>
              <a:glow rad="228600">
                <a:srgbClr val="0100A8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85785">
                <a:defRPr/>
              </a:pPr>
              <a:endParaRPr lang="zh-CN" altLang="en-US" sz="759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8" name="同心圆拆分（过渡用）"/>
            <p:cNvSpPr/>
            <p:nvPr/>
          </p:nvSpPr>
          <p:spPr>
            <a:xfrm>
              <a:off x="2288258" y="-378742"/>
              <a:ext cx="7615484" cy="7615484"/>
            </a:xfrm>
            <a:prstGeom prst="ellipse">
              <a:avLst/>
            </a:prstGeom>
            <a:noFill/>
            <a:ln w="31750">
              <a:solidFill>
                <a:srgbClr val="0100A8">
                  <a:alpha val="56000"/>
                </a:srgbClr>
              </a:solidFill>
            </a:ln>
            <a:effectLst>
              <a:glow rad="228600">
                <a:srgbClr val="0100A8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85785">
                <a:defRPr/>
              </a:pPr>
              <a:endParaRPr lang="zh-CN" altLang="en-US" sz="759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" name="同心圆拆分（过渡用）"/>
            <p:cNvSpPr/>
            <p:nvPr/>
          </p:nvSpPr>
          <p:spPr>
            <a:xfrm>
              <a:off x="3495262" y="828262"/>
              <a:ext cx="5201477" cy="5201477"/>
            </a:xfrm>
            <a:prstGeom prst="ellipse">
              <a:avLst/>
            </a:prstGeom>
            <a:noFill/>
            <a:ln w="31750">
              <a:solidFill>
                <a:srgbClr val="0100A8">
                  <a:alpha val="67000"/>
                </a:srgbClr>
              </a:solidFill>
            </a:ln>
            <a:effectLst>
              <a:glow rad="228600">
                <a:srgbClr val="0100A8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85785">
                <a:defRPr/>
              </a:pPr>
              <a:endParaRPr lang="zh-CN" altLang="en-US" sz="759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" name="同心圆拆分（过渡用）"/>
            <p:cNvSpPr/>
            <p:nvPr/>
          </p:nvSpPr>
          <p:spPr>
            <a:xfrm>
              <a:off x="4319661" y="1652661"/>
              <a:ext cx="3552678" cy="3552678"/>
            </a:xfrm>
            <a:prstGeom prst="ellipse">
              <a:avLst/>
            </a:prstGeom>
            <a:noFill/>
            <a:ln w="31750">
              <a:solidFill>
                <a:srgbClr val="0100A8">
                  <a:alpha val="78000"/>
                </a:srgbClr>
              </a:solidFill>
            </a:ln>
            <a:effectLst>
              <a:glow rad="228600">
                <a:srgbClr val="0100A8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85785">
                <a:defRPr/>
              </a:pPr>
              <a:endParaRPr lang="zh-CN" altLang="en-US" sz="759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1" name="同心圆拆分（过渡用）"/>
            <p:cNvSpPr/>
            <p:nvPr/>
          </p:nvSpPr>
          <p:spPr>
            <a:xfrm>
              <a:off x="4882737" y="2215737"/>
              <a:ext cx="2426526" cy="2426526"/>
            </a:xfrm>
            <a:prstGeom prst="ellipse">
              <a:avLst/>
            </a:prstGeom>
            <a:noFill/>
            <a:ln w="31750">
              <a:solidFill>
                <a:srgbClr val="0100A8">
                  <a:alpha val="89000"/>
                </a:srgbClr>
              </a:solidFill>
            </a:ln>
            <a:effectLst>
              <a:glow rad="228600">
                <a:srgbClr val="0100A8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85785">
                <a:defRPr/>
              </a:pPr>
              <a:endParaRPr lang="zh-CN" altLang="en-US" sz="759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317636" y="4326935"/>
            <a:ext cx="2791875" cy="5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85768"/>
            <a:r>
              <a:rPr lang="zh-CN" altLang="en-US" sz="2785" b="1" spc="127" dirty="0">
                <a:solidFill>
                  <a:srgbClr val="FF05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准备好了吗？</a:t>
            </a:r>
          </a:p>
        </p:txBody>
      </p:sp>
      <p:sp>
        <p:nvSpPr>
          <p:cNvPr id="12" name="矩形 11"/>
          <p:cNvSpPr/>
          <p:nvPr/>
        </p:nvSpPr>
        <p:spPr>
          <a:xfrm>
            <a:off x="1317636" y="4326935"/>
            <a:ext cx="2791875" cy="5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85768"/>
            <a:r>
              <a:rPr lang="zh-CN" altLang="en-US" sz="2785" b="1" spc="127" dirty="0">
                <a:solidFill>
                  <a:srgbClr val="6BB9F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准备好了吗？</a:t>
            </a:r>
          </a:p>
        </p:txBody>
      </p:sp>
      <p:sp>
        <p:nvSpPr>
          <p:cNvPr id="13" name="矩形 12"/>
          <p:cNvSpPr/>
          <p:nvPr/>
        </p:nvSpPr>
        <p:spPr>
          <a:xfrm>
            <a:off x="1317636" y="4326935"/>
            <a:ext cx="2791875" cy="5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85768"/>
            <a:r>
              <a:rPr lang="zh-CN" altLang="en-US" sz="2785" b="1" spc="127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准备好了吗？</a:t>
            </a:r>
          </a:p>
        </p:txBody>
      </p:sp>
      <p:sp>
        <p:nvSpPr>
          <p:cNvPr id="15" name="矩形 14"/>
          <p:cNvSpPr/>
          <p:nvPr/>
        </p:nvSpPr>
        <p:spPr>
          <a:xfrm>
            <a:off x="1317636" y="4326935"/>
            <a:ext cx="2791875" cy="5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85768"/>
            <a:r>
              <a:rPr lang="zh-CN" altLang="en-US" sz="2785" b="1" spc="127" dirty="0">
                <a:solidFill>
                  <a:srgbClr val="0A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准备好了吗？</a:t>
            </a:r>
          </a:p>
        </p:txBody>
      </p:sp>
      <p:sp>
        <p:nvSpPr>
          <p:cNvPr id="18" name="矩形 17"/>
          <p:cNvSpPr/>
          <p:nvPr/>
        </p:nvSpPr>
        <p:spPr>
          <a:xfrm>
            <a:off x="1317636" y="4326935"/>
            <a:ext cx="2791875" cy="5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85768"/>
            <a:r>
              <a:rPr lang="zh-CN" altLang="en-US" sz="2785" b="1" spc="127" dirty="0">
                <a:solidFill>
                  <a:prstClr val="white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准备好了吗？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5264103"/>
            <a:ext cx="5143500" cy="3879896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</p:spTree>
    <p:extLst>
      <p:ext uri="{BB962C8B-B14F-4D97-AF65-F5344CB8AC3E}">
        <p14:creationId xmlns:p14="http://schemas.microsoft.com/office/powerpoint/2010/main" val="2649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5" grpId="0"/>
      <p:bldP spid="15" grpId="1"/>
      <p:bldP spid="15" grpId="2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92ffc7e37bc4f73539095ab3f96c9d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810" y="2516359"/>
            <a:ext cx="4284527" cy="1676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4577672"/>
            <a:ext cx="5143500" cy="4840648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8" name="矩形 7"/>
          <p:cNvSpPr/>
          <p:nvPr/>
        </p:nvSpPr>
        <p:spPr>
          <a:xfrm flipV="1">
            <a:off x="0" y="2164080"/>
            <a:ext cx="5143500" cy="2413592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08B5109-D2B5-45CA-B1F9-ABA19214DE59}"/>
              </a:ext>
            </a:extLst>
          </p:cNvPr>
          <p:cNvSpPr/>
          <p:nvPr/>
        </p:nvSpPr>
        <p:spPr>
          <a:xfrm>
            <a:off x="1063982" y="4321063"/>
            <a:ext cx="2017092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3375" b="1" dirty="0">
                <a:solidFill>
                  <a:srgbClr val="2D9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LETS GO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A9F6BA6-9B4A-4101-8FEB-870DA992DD42}"/>
              </a:ext>
            </a:extLst>
          </p:cNvPr>
          <p:cNvSpPr/>
          <p:nvPr/>
        </p:nvSpPr>
        <p:spPr>
          <a:xfrm>
            <a:off x="1063982" y="4321063"/>
            <a:ext cx="2017092" cy="611706"/>
          </a:xfrm>
          <a:prstGeom prst="rect">
            <a:avLst/>
          </a:prstGeom>
          <a:effectLst>
            <a:glow rad="800100">
              <a:srgbClr val="FF0066"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3375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LETS GO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D183431-E080-45A0-ABD8-E63BE4FC6509}"/>
              </a:ext>
            </a:extLst>
          </p:cNvPr>
          <p:cNvSpPr/>
          <p:nvPr/>
        </p:nvSpPr>
        <p:spPr>
          <a:xfrm>
            <a:off x="1063983" y="4321063"/>
            <a:ext cx="2017092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85785">
              <a:defRPr/>
            </a:pPr>
            <a:r>
              <a:rPr lang="en-US" altLang="zh-CN" sz="3375" b="1" dirty="0">
                <a:solidFill>
                  <a:prstClr val="white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LETS GO</a:t>
            </a:r>
            <a:endParaRPr lang="zh-CN" altLang="en-US" sz="3375" b="1" dirty="0">
              <a:solidFill>
                <a:prstClr val="white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03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0"/>
    </mc:Choice>
    <mc:Fallback xmlns=""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69 -0.00856 L -4.58333E-6 0.00023 " pathEditMode="relative" rAng="0" ptsTypes="AA">
                                      <p:cBhvr>
                                        <p:cTn id="6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00" y="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58333E-6 -2.22222E-6 L 0.00625 0.009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4577672"/>
            <a:ext cx="5143500" cy="4566328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8" name="矩形 7"/>
          <p:cNvSpPr/>
          <p:nvPr/>
        </p:nvSpPr>
        <p:spPr>
          <a:xfrm flipV="1">
            <a:off x="0" y="-219456"/>
            <a:ext cx="5143500" cy="4797128"/>
          </a:xfrm>
          <a:prstGeom prst="rect">
            <a:avLst/>
          </a:prstGeom>
          <a:gradFill flip="none" rotWithShape="1">
            <a:gsLst>
              <a:gs pos="0">
                <a:srgbClr val="0000AC"/>
              </a:gs>
              <a:gs pos="100000">
                <a:srgbClr val="07092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999769" y="3685193"/>
            <a:ext cx="1053194" cy="204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65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265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999769" y="3685193"/>
            <a:ext cx="1053194" cy="204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65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65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999769" y="3685193"/>
            <a:ext cx="1053194" cy="204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65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65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999769" y="3685193"/>
            <a:ext cx="1053194" cy="204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65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65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999769" y="3685193"/>
            <a:ext cx="1053194" cy="204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65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65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755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"/>
                            </p:stCondLst>
                            <p:childTnLst>
                              <p:par>
                                <p:cTn id="3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4" grpId="0"/>
      <p:bldP spid="14" grpId="1"/>
      <p:bldP spid="16" grpId="0"/>
      <p:bldP spid="16" grpId="1"/>
      <p:bldP spid="17" grpId="0"/>
      <p:bldP spid="1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2"/>
  <p:tag name="FIXEDCOLORSHADOW" val="1461478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3"/>
  <p:tag name="FIXEDCOLORSHADOW" val="155945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2"/>
  <p:tag name="FIXEDCOLORSHADOW" val="1461478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3"/>
  <p:tag name="FIXEDCOLORSHADOW" val="1559453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2"/>
  <p:tag name="FIXEDCOLORSHADOW" val="1461478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3"/>
  <p:tag name="FIXEDCOLORSHADOW" val="1559453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2"/>
  <p:tag name="FIXEDCOLORSHADOW" val="146147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3"/>
  <p:tag name="FIXEDCOLORSHADOW" val="1559453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2"/>
  <p:tag name="FIXEDCOLORSHADOW" val="1461478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3"/>
  <p:tag name="FIXEDCOLORSHADOW" val="1559453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2"/>
  <p:tag name="FIXEDCOLORSHADOW" val="1461478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3"/>
  <p:tag name="FIXEDCOLORSHADOW" val="155945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4"/>
  <p:tag name="RESOURCEID" val="636567234981241170"/>
  <p:tag name="SCENEID" val="Unkown"/>
  <p:tag name="SCENELINKIDS" val="2|3|4"/>
  <p:tag name="ANIMSTRING" val="1f8d7f95197095d9605027edf7d8d86e"/>
  <p:tag name="SCENESHAPETYPE" val="SceneText"/>
  <p:tag name="SCENESHAPESUBTYPE" val="SceneTitleText"/>
  <p:tag name="SCENESHAPENAME" val="抖音文本"/>
  <p:tag name="TXTGRP" val="636567196306784222"/>
  <p:tag name="SCENECOLOR-TEXT" val="Color_Theme"/>
  <p:tag name="SCENECOLOR-TEXT-VALU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739</TotalTime>
  <Words>796</Words>
  <Application>Microsoft Office PowerPoint</Application>
  <PresentationFormat>全屏显示(16:9)</PresentationFormat>
  <Paragraphs>192</Paragraphs>
  <Slides>35</Slides>
  <Notes>35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Adobe 仿宋 Std R</vt:lpstr>
      <vt:lpstr>宋体</vt:lpstr>
      <vt:lpstr>Arial</vt:lpstr>
      <vt:lpstr>Arial Black</vt:lpstr>
      <vt:lpstr>Calibri</vt:lpstr>
      <vt:lpstr>Calibri Light</vt:lpstr>
      <vt:lpstr>等线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王凌燕</dc:creator>
  <cp:lastModifiedBy>dreamsummit</cp:lastModifiedBy>
  <cp:revision>188</cp:revision>
  <dcterms:created xsi:type="dcterms:W3CDTF">2018-04-06T03:27:26Z</dcterms:created>
  <dcterms:modified xsi:type="dcterms:W3CDTF">2018-05-22T12:02:06Z</dcterms:modified>
</cp:coreProperties>
</file>