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</p:sldIdLst>
  <p:sldSz cx="12192000" cy="6858000"/>
  <p:notesSz cx="6858000" cy="9144000"/>
  <p:embeddedFontLst>
    <p:embeddedFont>
      <p:font typeface="Open Sans Light" panose="020B0604020202020204" charset="0"/>
      <p:regular r:id="rId33"/>
      <p:italic r:id="rId34"/>
    </p:embeddedFont>
    <p:embeddedFont>
      <p:font typeface="华文中宋" panose="02010600040101010101" pitchFamily="2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腾祥澜黑简" panose="02010600030101010101" charset="-122"/>
      <p:regular r:id="rId40"/>
    </p:embeddedFont>
    <p:embeddedFont>
      <p:font typeface="华文细黑" panose="02010600040101010101" pitchFamily="2" charset="-122"/>
      <p:regular r:id="rId41"/>
    </p:embeddedFont>
    <p:embeddedFont>
      <p:font typeface="方正姚体" panose="02010601030101010101" pitchFamily="2" charset="-122"/>
      <p:regular r:id="rId42"/>
    </p:embeddedFont>
    <p:embeddedFont>
      <p:font typeface="微软雅黑 Light" panose="02010600030101010101" charset="-122"/>
      <p:regular r:id="rId43"/>
    </p:embeddedFont>
    <p:embeddedFont>
      <p:font typeface="Calibri Light" panose="020F0302020204030204" pitchFamily="34" charset="0"/>
      <p:regular r:id="rId44"/>
      <p:italic r:id="rId45"/>
    </p:embeddedFont>
    <p:embeddedFont>
      <p:font typeface="Impact" panose="020B0806030902050204" pitchFamily="34" charset="0"/>
      <p:regular r:id="rId46"/>
    </p:embeddedFont>
    <p:embeddedFont>
      <p:font typeface="微软雅黑" panose="020B0503020204020204" pitchFamily="34" charset="-122"/>
      <p:regular r:id="rId47"/>
      <p:bold r:id="rId48"/>
    </p:embeddedFont>
    <p:embeddedFont>
      <p:font typeface="Agency FB" panose="020B0503020202020204" pitchFamily="34" charset="0"/>
      <p:regular r:id="rId49"/>
      <p:bold r:id="rId50"/>
    </p:embeddedFont>
    <p:embeddedFont>
      <p:font typeface="方正粗谭黑简体" panose="02010600030101010101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0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39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C0ED7-F983-4D93-9CAF-3343C4E49DBF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0A091A-9655-4113-8007-5B569FAE4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643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617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659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808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763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715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415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737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869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0138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9975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597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493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2510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6027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5898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2788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1870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9817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4587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237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3578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090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2288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183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613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405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27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196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14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A091A-9655-4113-8007-5B569FAE426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766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5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38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50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21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20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06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1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21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1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32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1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74D14-9056-465C-A07F-1383061A3506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6DD5-B30D-4747-99E5-B9CD51D1C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356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emf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image" Target="../media/image6.png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2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1.jpeg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2" t="48997"/>
          <a:stretch/>
        </p:blipFill>
        <p:spPr>
          <a:xfrm>
            <a:off x="8474696" y="3623795"/>
            <a:ext cx="3689023" cy="3234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0" y="0"/>
            <a:ext cx="5891753" cy="209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4" t="13466" r="12938" b="71222"/>
          <a:stretch/>
        </p:blipFill>
        <p:spPr>
          <a:xfrm>
            <a:off x="10096107" y="678730"/>
            <a:ext cx="1027521" cy="9709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81" t="32495" r="3970" b="53828"/>
          <a:stretch/>
        </p:blipFill>
        <p:spPr>
          <a:xfrm>
            <a:off x="10935094" y="2142647"/>
            <a:ext cx="810705" cy="867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46024" r="89948" b="41043"/>
          <a:stretch/>
        </p:blipFill>
        <p:spPr>
          <a:xfrm>
            <a:off x="216816" y="3073544"/>
            <a:ext cx="895547" cy="820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59403" r="80439" b="31529"/>
          <a:stretch/>
        </p:blipFill>
        <p:spPr>
          <a:xfrm>
            <a:off x="1800521" y="4336330"/>
            <a:ext cx="669303" cy="575036"/>
          </a:xfrm>
          <a:prstGeom prst="rect">
            <a:avLst/>
          </a:prstGeom>
        </p:spPr>
      </p:pic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077592" y="2523291"/>
            <a:ext cx="100177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spc="600" dirty="0" smtClean="0">
                <a:solidFill>
                  <a:srgbClr val="E00518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  <a:cs typeface="Arial" panose="020B0604020202020204" pitchFamily="34" charset="0"/>
              </a:rPr>
              <a:t>党政政府机关部队通用</a:t>
            </a:r>
            <a:r>
              <a:rPr lang="en-US" altLang="zh-CN" sz="5400" cap="all" spc="600" dirty="0" smtClean="0">
                <a:solidFill>
                  <a:srgbClr val="E00518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  <a:cs typeface="Arial" panose="020B0604020202020204" pitchFamily="34" charset="0"/>
              </a:rPr>
              <a:t>PPT</a:t>
            </a:r>
            <a:endParaRPr lang="zh-CN" altLang="en-US" sz="5400" cap="all" spc="600" dirty="0">
              <a:solidFill>
                <a:srgbClr val="E00518"/>
              </a:solidFill>
              <a:latin typeface="方正综艺简体" panose="02010601030101010101" pitchFamily="2" charset="-122"/>
              <a:ea typeface="方正综艺简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398048" y="3364864"/>
            <a:ext cx="7299936" cy="612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32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4457001" y="873662"/>
            <a:ext cx="3258941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b="1" cap="all" dirty="0" smtClean="0">
                <a:solidFill>
                  <a:srgbClr val="E00518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2018</a:t>
            </a:r>
            <a:endParaRPr lang="zh-CN" altLang="en-US" sz="11500" b="1" cap="all" dirty="0">
              <a:solidFill>
                <a:srgbClr val="E00518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27639" y="4160096"/>
            <a:ext cx="2189595" cy="435011"/>
            <a:chOff x="4843049" y="3699771"/>
            <a:chExt cx="2189595" cy="435011"/>
          </a:xfrm>
        </p:grpSpPr>
        <p:grpSp>
          <p:nvGrpSpPr>
            <p:cNvPr id="13" name="组合 12"/>
            <p:cNvGrpSpPr/>
            <p:nvPr/>
          </p:nvGrpSpPr>
          <p:grpSpPr>
            <a:xfrm>
              <a:off x="4843049" y="3699771"/>
              <a:ext cx="435011" cy="435011"/>
              <a:chOff x="5366794" y="3612465"/>
              <a:chExt cx="219347" cy="219347"/>
            </a:xfrm>
          </p:grpSpPr>
          <p:sp>
            <p:nvSpPr>
              <p:cNvPr id="15" name="Oval 10"/>
              <p:cNvSpPr>
                <a:spLocks noChangeArrowheads="1"/>
              </p:cNvSpPr>
              <p:nvPr/>
            </p:nvSpPr>
            <p:spPr bwMode="auto">
              <a:xfrm>
                <a:off x="5366794" y="3612465"/>
                <a:ext cx="219347" cy="219347"/>
              </a:xfrm>
              <a:prstGeom prst="ellipse">
                <a:avLst/>
              </a:prstGeom>
              <a:solidFill>
                <a:srgbClr val="E00518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800">
                  <a:solidFill>
                    <a:srgbClr val="FFFDE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426483" y="3660346"/>
                <a:ext cx="100336" cy="114060"/>
                <a:chOff x="860980" y="3583766"/>
                <a:chExt cx="100336" cy="114060"/>
              </a:xfrm>
              <a:solidFill>
                <a:schemeClr val="accent1"/>
              </a:solidFill>
            </p:grpSpPr>
            <p:sp>
              <p:nvSpPr>
                <p:cNvPr id="17" name="Freeform 12"/>
                <p:cNvSpPr>
                  <a:spLocks noEditPoints="1"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8" name="Freeform 13"/>
                <p:cNvSpPr>
                  <a:spLocks/>
                </p:cNvSpPr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  <p:sp>
          <p:nvSpPr>
            <p:cNvPr id="14" name="矩形 13"/>
            <p:cNvSpPr/>
            <p:nvPr/>
          </p:nvSpPr>
          <p:spPr>
            <a:xfrm>
              <a:off x="5206503" y="3743995"/>
              <a:ext cx="1826141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：豌豆素材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93920" y="4160096"/>
            <a:ext cx="2200118" cy="435011"/>
            <a:chOff x="6026868" y="3751347"/>
            <a:chExt cx="2200118" cy="435011"/>
          </a:xfrm>
        </p:grpSpPr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6485804" y="3795571"/>
              <a:ext cx="174118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026868" y="3751347"/>
              <a:ext cx="435011" cy="435011"/>
              <a:chOff x="6026868" y="3751347"/>
              <a:chExt cx="435011" cy="435011"/>
            </a:xfrm>
          </p:grpSpPr>
          <p:sp>
            <p:nvSpPr>
              <p:cNvPr id="22" name="Oval 15"/>
              <p:cNvSpPr>
                <a:spLocks noChangeArrowheads="1"/>
              </p:cNvSpPr>
              <p:nvPr/>
            </p:nvSpPr>
            <p:spPr bwMode="auto">
              <a:xfrm>
                <a:off x="6026868" y="3751347"/>
                <a:ext cx="435011" cy="435011"/>
              </a:xfrm>
              <a:prstGeom prst="ellipse">
                <a:avLst/>
              </a:prstGeom>
              <a:solidFill>
                <a:srgbClr val="E00518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800">
                  <a:solidFill>
                    <a:srgbClr val="FFFDE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3" name="KSO_Shape"/>
              <p:cNvSpPr>
                <a:spLocks/>
              </p:cNvSpPr>
              <p:nvPr/>
            </p:nvSpPr>
            <p:spPr bwMode="auto">
              <a:xfrm>
                <a:off x="6145264" y="3861554"/>
                <a:ext cx="202196" cy="202534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24" name="Audio machine - Apollo's Triumph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33764" y="19136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1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4384">
        <p:random/>
      </p:transition>
    </mc:Choice>
    <mc:Fallback xmlns="">
      <p:transition spd="slow" advClick="0" advTm="1438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75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75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525"/>
                            </p:stCondLst>
                            <p:childTnLst>
                              <p:par>
                                <p:cTn id="6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9" grpId="0"/>
      <p:bldP spid="10" grpId="0"/>
      <p:bldP spid="11" grpId="0"/>
    </p:bldLst>
  </p:timing>
  <p:extLst mod="1">
    <p:ext uri="{E180D4A7-C9FB-4DFB-919C-405C955672EB}">
      <p14:showEvtLst xmlns:p14="http://schemas.microsoft.com/office/powerpoint/2010/main">
        <p14:playEvt time="20" objId="2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2" t="48997"/>
          <a:stretch/>
        </p:blipFill>
        <p:spPr>
          <a:xfrm>
            <a:off x="8474696" y="3623795"/>
            <a:ext cx="3689023" cy="3234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0" y="0"/>
            <a:ext cx="5891753" cy="209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4" t="13466" r="12938" b="71222"/>
          <a:stretch/>
        </p:blipFill>
        <p:spPr>
          <a:xfrm>
            <a:off x="10096107" y="678730"/>
            <a:ext cx="1027521" cy="9709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81" t="32495" r="3970" b="53828"/>
          <a:stretch/>
        </p:blipFill>
        <p:spPr>
          <a:xfrm>
            <a:off x="10935094" y="2142647"/>
            <a:ext cx="810705" cy="867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46024" r="89948" b="41043"/>
          <a:stretch/>
        </p:blipFill>
        <p:spPr>
          <a:xfrm>
            <a:off x="216816" y="3073544"/>
            <a:ext cx="895547" cy="820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59403" r="80439" b="31529"/>
          <a:stretch/>
        </p:blipFill>
        <p:spPr>
          <a:xfrm>
            <a:off x="1800521" y="4336330"/>
            <a:ext cx="669303" cy="575036"/>
          </a:xfrm>
          <a:prstGeom prst="rect">
            <a:avLst/>
          </a:prstGeom>
        </p:spPr>
      </p:pic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2749763" y="2915909"/>
            <a:ext cx="66581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4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3133835" y="3661260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46172" y="133582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02</a:t>
            </a:r>
            <a:endParaRPr lang="zh-CN" altLang="en-US" sz="11500" b="1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9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319">
        <p:random/>
      </p:transition>
    </mc:Choice>
    <mc:Fallback xmlns="">
      <p:transition spd="slow" advClick="0" advTm="731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5922173" y="4626863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256052" y="4626863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750185" y="3112207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084064" y="3112207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5922173" y="1597552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256052" y="1597552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3" name="Freeform 100"/>
          <p:cNvSpPr>
            <a:spLocks/>
          </p:cNvSpPr>
          <p:nvPr/>
        </p:nvSpPr>
        <p:spPr bwMode="auto">
          <a:xfrm>
            <a:off x="4629665" y="2083111"/>
            <a:ext cx="647873" cy="664710"/>
          </a:xfrm>
          <a:custGeom>
            <a:avLst/>
            <a:gdLst>
              <a:gd name="T0" fmla="*/ 26 w 91"/>
              <a:gd name="T1" fmla="*/ 25 h 88"/>
              <a:gd name="T2" fmla="*/ 51 w 91"/>
              <a:gd name="T3" fmla="*/ 25 h 88"/>
              <a:gd name="T4" fmla="*/ 53 w 91"/>
              <a:gd name="T5" fmla="*/ 21 h 88"/>
              <a:gd name="T6" fmla="*/ 49 w 91"/>
              <a:gd name="T7" fmla="*/ 15 h 88"/>
              <a:gd name="T8" fmla="*/ 50 w 91"/>
              <a:gd name="T9" fmla="*/ 3 h 88"/>
              <a:gd name="T10" fmla="*/ 58 w 91"/>
              <a:gd name="T11" fmla="*/ 0 h 88"/>
              <a:gd name="T12" fmla="*/ 67 w 91"/>
              <a:gd name="T13" fmla="*/ 3 h 88"/>
              <a:gd name="T14" fmla="*/ 68 w 91"/>
              <a:gd name="T15" fmla="*/ 15 h 88"/>
              <a:gd name="T16" fmla="*/ 64 w 91"/>
              <a:gd name="T17" fmla="*/ 21 h 88"/>
              <a:gd name="T18" fmla="*/ 65 w 91"/>
              <a:gd name="T19" fmla="*/ 25 h 88"/>
              <a:gd name="T20" fmla="*/ 91 w 91"/>
              <a:gd name="T21" fmla="*/ 25 h 88"/>
              <a:gd name="T22" fmla="*/ 91 w 91"/>
              <a:gd name="T23" fmla="*/ 49 h 88"/>
              <a:gd name="T24" fmla="*/ 87 w 91"/>
              <a:gd name="T25" fmla="*/ 51 h 88"/>
              <a:gd name="T26" fmla="*/ 81 w 91"/>
              <a:gd name="T27" fmla="*/ 47 h 88"/>
              <a:gd name="T28" fmla="*/ 70 w 91"/>
              <a:gd name="T29" fmla="*/ 48 h 88"/>
              <a:gd name="T30" fmla="*/ 67 w 91"/>
              <a:gd name="T31" fmla="*/ 56 h 88"/>
              <a:gd name="T32" fmla="*/ 70 w 91"/>
              <a:gd name="T33" fmla="*/ 64 h 88"/>
              <a:gd name="T34" fmla="*/ 81 w 91"/>
              <a:gd name="T35" fmla="*/ 65 h 88"/>
              <a:gd name="T36" fmla="*/ 87 w 91"/>
              <a:gd name="T37" fmla="*/ 61 h 88"/>
              <a:gd name="T38" fmla="*/ 91 w 91"/>
              <a:gd name="T39" fmla="*/ 62 h 88"/>
              <a:gd name="T40" fmla="*/ 91 w 91"/>
              <a:gd name="T41" fmla="*/ 88 h 88"/>
              <a:gd name="T42" fmla="*/ 64 w 91"/>
              <a:gd name="T43" fmla="*/ 88 h 88"/>
              <a:gd name="T44" fmla="*/ 63 w 91"/>
              <a:gd name="T45" fmla="*/ 85 h 88"/>
              <a:gd name="T46" fmla="*/ 67 w 91"/>
              <a:gd name="T47" fmla="*/ 79 h 88"/>
              <a:gd name="T48" fmla="*/ 66 w 91"/>
              <a:gd name="T49" fmla="*/ 68 h 88"/>
              <a:gd name="T50" fmla="*/ 58 w 91"/>
              <a:gd name="T51" fmla="*/ 66 h 88"/>
              <a:gd name="T52" fmla="*/ 50 w 91"/>
              <a:gd name="T53" fmla="*/ 68 h 88"/>
              <a:gd name="T54" fmla="*/ 49 w 91"/>
              <a:gd name="T55" fmla="*/ 79 h 88"/>
              <a:gd name="T56" fmla="*/ 53 w 91"/>
              <a:gd name="T57" fmla="*/ 85 h 88"/>
              <a:gd name="T58" fmla="*/ 51 w 91"/>
              <a:gd name="T59" fmla="*/ 88 h 88"/>
              <a:gd name="T60" fmla="*/ 26 w 91"/>
              <a:gd name="T61" fmla="*/ 88 h 88"/>
              <a:gd name="T62" fmla="*/ 26 w 91"/>
              <a:gd name="T63" fmla="*/ 64 h 88"/>
              <a:gd name="T64" fmla="*/ 22 w 91"/>
              <a:gd name="T65" fmla="*/ 62 h 88"/>
              <a:gd name="T66" fmla="*/ 16 w 91"/>
              <a:gd name="T67" fmla="*/ 67 h 88"/>
              <a:gd name="T68" fmla="*/ 4 w 91"/>
              <a:gd name="T69" fmla="*/ 65 h 88"/>
              <a:gd name="T70" fmla="*/ 1 w 91"/>
              <a:gd name="T71" fmla="*/ 57 h 88"/>
              <a:gd name="T72" fmla="*/ 4 w 91"/>
              <a:gd name="T73" fmla="*/ 48 h 88"/>
              <a:gd name="T74" fmla="*/ 16 w 91"/>
              <a:gd name="T75" fmla="*/ 47 h 88"/>
              <a:gd name="T76" fmla="*/ 22 w 91"/>
              <a:gd name="T77" fmla="*/ 51 h 88"/>
              <a:gd name="T78" fmla="*/ 26 w 91"/>
              <a:gd name="T79" fmla="*/ 49 h 88"/>
              <a:gd name="T80" fmla="*/ 26 w 91"/>
              <a:gd name="T81" fmla="*/ 2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19"/>
          <p:cNvSpPr>
            <a:spLocks/>
          </p:cNvSpPr>
          <p:nvPr/>
        </p:nvSpPr>
        <p:spPr bwMode="auto">
          <a:xfrm>
            <a:off x="7256720" y="3711202"/>
            <a:ext cx="525012" cy="496663"/>
          </a:xfrm>
          <a:custGeom>
            <a:avLst/>
            <a:gdLst>
              <a:gd name="T0" fmla="*/ 30 w 86"/>
              <a:gd name="T1" fmla="*/ 0 h 77"/>
              <a:gd name="T2" fmla="*/ 34 w 86"/>
              <a:gd name="T3" fmla="*/ 28 h 77"/>
              <a:gd name="T4" fmla="*/ 8 w 86"/>
              <a:gd name="T5" fmla="*/ 28 h 77"/>
              <a:gd name="T6" fmla="*/ 7 w 86"/>
              <a:gd name="T7" fmla="*/ 28 h 77"/>
              <a:gd name="T8" fmla="*/ 0 w 86"/>
              <a:gd name="T9" fmla="*/ 35 h 77"/>
              <a:gd name="T10" fmla="*/ 0 w 86"/>
              <a:gd name="T11" fmla="*/ 35 h 77"/>
              <a:gd name="T12" fmla="*/ 4 w 86"/>
              <a:gd name="T13" fmla="*/ 41 h 77"/>
              <a:gd name="T14" fmla="*/ 1 w 86"/>
              <a:gd name="T15" fmla="*/ 47 h 77"/>
              <a:gd name="T16" fmla="*/ 1 w 86"/>
              <a:gd name="T17" fmla="*/ 47 h 77"/>
              <a:gd name="T18" fmla="*/ 6 w 86"/>
              <a:gd name="T19" fmla="*/ 54 h 77"/>
              <a:gd name="T20" fmla="*/ 4 w 86"/>
              <a:gd name="T21" fmla="*/ 58 h 77"/>
              <a:gd name="T22" fmla="*/ 4 w 86"/>
              <a:gd name="T23" fmla="*/ 58 h 77"/>
              <a:gd name="T24" fmla="*/ 11 w 86"/>
              <a:gd name="T25" fmla="*/ 65 h 77"/>
              <a:gd name="T26" fmla="*/ 11 w 86"/>
              <a:gd name="T27" fmla="*/ 65 h 77"/>
              <a:gd name="T28" fmla="*/ 9 w 86"/>
              <a:gd name="T29" fmla="*/ 70 h 77"/>
              <a:gd name="T30" fmla="*/ 9 w 86"/>
              <a:gd name="T31" fmla="*/ 70 h 77"/>
              <a:gd name="T32" fmla="*/ 16 w 86"/>
              <a:gd name="T33" fmla="*/ 76 h 77"/>
              <a:gd name="T34" fmla="*/ 29 w 86"/>
              <a:gd name="T35" fmla="*/ 76 h 77"/>
              <a:gd name="T36" fmla="*/ 46 w 86"/>
              <a:gd name="T37" fmla="*/ 76 h 77"/>
              <a:gd name="T38" fmla="*/ 46 w 86"/>
              <a:gd name="T39" fmla="*/ 76 h 77"/>
              <a:gd name="T40" fmla="*/ 52 w 86"/>
              <a:gd name="T41" fmla="*/ 71 h 77"/>
              <a:gd name="T42" fmla="*/ 66 w 86"/>
              <a:gd name="T43" fmla="*/ 69 h 77"/>
              <a:gd name="T44" fmla="*/ 66 w 86"/>
              <a:gd name="T45" fmla="*/ 77 h 77"/>
              <a:gd name="T46" fmla="*/ 86 w 86"/>
              <a:gd name="T47" fmla="*/ 77 h 77"/>
              <a:gd name="T48" fmla="*/ 86 w 86"/>
              <a:gd name="T49" fmla="*/ 25 h 77"/>
              <a:gd name="T50" fmla="*/ 66 w 86"/>
              <a:gd name="T51" fmla="*/ 25 h 77"/>
              <a:gd name="T52" fmla="*/ 66 w 86"/>
              <a:gd name="T53" fmla="*/ 32 h 77"/>
              <a:gd name="T54" fmla="*/ 62 w 86"/>
              <a:gd name="T55" fmla="*/ 32 h 77"/>
              <a:gd name="T56" fmla="*/ 30 w 86"/>
              <a:gd name="T5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6" h="77">
                <a:moveTo>
                  <a:pt x="30" y="0"/>
                </a:moveTo>
                <a:cubicBezTo>
                  <a:pt x="2" y="7"/>
                  <a:pt x="34" y="28"/>
                  <a:pt x="34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3" y="28"/>
                  <a:pt x="0" y="31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4" y="41"/>
                </a:cubicBezTo>
                <a:cubicBezTo>
                  <a:pt x="2" y="42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50"/>
                  <a:pt x="3" y="53"/>
                  <a:pt x="6" y="54"/>
                </a:cubicBezTo>
                <a:cubicBezTo>
                  <a:pt x="5" y="55"/>
                  <a:pt x="4" y="56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3"/>
                  <a:pt x="12" y="76"/>
                  <a:pt x="16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52" y="71"/>
                  <a:pt x="52" y="71"/>
                  <a:pt x="52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7"/>
                  <a:pt x="66" y="77"/>
                  <a:pt x="6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25"/>
                  <a:pt x="86" y="25"/>
                  <a:pt x="8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58" y="16"/>
                  <a:pt x="32" y="17"/>
                  <a:pt x="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71"/>
          <p:cNvSpPr>
            <a:spLocks noEditPoints="1"/>
          </p:cNvSpPr>
          <p:nvPr/>
        </p:nvSpPr>
        <p:spPr bwMode="auto">
          <a:xfrm>
            <a:off x="4741891" y="5251150"/>
            <a:ext cx="564789" cy="533727"/>
          </a:xfrm>
          <a:custGeom>
            <a:avLst/>
            <a:gdLst>
              <a:gd name="T0" fmla="*/ 35 w 101"/>
              <a:gd name="T1" fmla="*/ 77 h 90"/>
              <a:gd name="T2" fmla="*/ 38 w 101"/>
              <a:gd name="T3" fmla="*/ 80 h 90"/>
              <a:gd name="T4" fmla="*/ 41 w 101"/>
              <a:gd name="T5" fmla="*/ 80 h 90"/>
              <a:gd name="T6" fmla="*/ 43 w 101"/>
              <a:gd name="T7" fmla="*/ 79 h 90"/>
              <a:gd name="T8" fmla="*/ 45 w 101"/>
              <a:gd name="T9" fmla="*/ 75 h 90"/>
              <a:gd name="T10" fmla="*/ 45 w 101"/>
              <a:gd name="T11" fmla="*/ 75 h 90"/>
              <a:gd name="T12" fmla="*/ 45 w 101"/>
              <a:gd name="T13" fmla="*/ 47 h 90"/>
              <a:gd name="T14" fmla="*/ 29 w 101"/>
              <a:gd name="T15" fmla="*/ 52 h 90"/>
              <a:gd name="T16" fmla="*/ 0 w 101"/>
              <a:gd name="T17" fmla="*/ 52 h 90"/>
              <a:gd name="T18" fmla="*/ 43 w 101"/>
              <a:gd name="T19" fmla="*/ 6 h 90"/>
              <a:gd name="T20" fmla="*/ 45 w 101"/>
              <a:gd name="T21" fmla="*/ 0 h 90"/>
              <a:gd name="T22" fmla="*/ 55 w 101"/>
              <a:gd name="T23" fmla="*/ 0 h 90"/>
              <a:gd name="T24" fmla="*/ 56 w 101"/>
              <a:gd name="T25" fmla="*/ 6 h 90"/>
              <a:gd name="T26" fmla="*/ 101 w 101"/>
              <a:gd name="T27" fmla="*/ 52 h 90"/>
              <a:gd name="T28" fmla="*/ 71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49 w 101"/>
              <a:gd name="T37" fmla="*/ 88 h 90"/>
              <a:gd name="T38" fmla="*/ 42 w 101"/>
              <a:gd name="T39" fmla="*/ 90 h 90"/>
              <a:gd name="T40" fmla="*/ 35 w 101"/>
              <a:gd name="T41" fmla="*/ 89 h 90"/>
              <a:gd name="T42" fmla="*/ 25 w 101"/>
              <a:gd name="T43" fmla="*/ 79 h 90"/>
              <a:gd name="T44" fmla="*/ 35 w 101"/>
              <a:gd name="T45" fmla="*/ 77 h 90"/>
              <a:gd name="T46" fmla="*/ 71 w 101"/>
              <a:gd name="T47" fmla="*/ 43 h 90"/>
              <a:gd name="T48" fmla="*/ 79 w 101"/>
              <a:gd name="T49" fmla="*/ 41 h 90"/>
              <a:gd name="T50" fmla="*/ 57 w 101"/>
              <a:gd name="T51" fmla="*/ 13 h 90"/>
              <a:gd name="T52" fmla="*/ 71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2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48427" y="3659691"/>
            <a:ext cx="302364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rgbClr val="1D32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请在此处添加正文内容，根据需要调整字体与</a:t>
            </a:r>
            <a:r>
              <a:rPr lang="zh-CN" altLang="en-US" sz="1200" dirty="0">
                <a:solidFill>
                  <a:srgbClr val="1D32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rgbClr val="1D32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D32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48426" y="3398182"/>
            <a:ext cx="186108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dirty="0">
                <a:solidFill>
                  <a:srgbClr val="FA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</a:t>
            </a:r>
            <a:r>
              <a:rPr lang="zh-CN" altLang="en-US" sz="1600" dirty="0" smtClean="0">
                <a:solidFill>
                  <a:srgbClr val="FA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在此处添加小标题</a:t>
            </a:r>
            <a:endParaRPr lang="zh-CN" altLang="en-US" sz="1600" dirty="0">
              <a:solidFill>
                <a:srgbClr val="FA00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7748" y="2165992"/>
            <a:ext cx="31492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rgbClr val="1D32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请在此处添加正文内容，根据需要调整字体与</a:t>
            </a:r>
            <a:r>
              <a:rPr lang="zh-CN" altLang="en-US" sz="1200" dirty="0">
                <a:solidFill>
                  <a:srgbClr val="1D32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rgbClr val="1D32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D32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79355" y="1904483"/>
            <a:ext cx="186108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FA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</a:t>
            </a:r>
            <a:r>
              <a:rPr lang="zh-CN" altLang="en-US" sz="1600" dirty="0" smtClean="0">
                <a:solidFill>
                  <a:srgbClr val="FA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在此处添加小标题</a:t>
            </a:r>
            <a:endParaRPr lang="zh-CN" altLang="en-US" sz="1600" dirty="0">
              <a:solidFill>
                <a:srgbClr val="FA00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7748" y="5204882"/>
            <a:ext cx="31492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rgbClr val="1D32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请在此处添加正文内容，根据需要调整字体与</a:t>
            </a:r>
            <a:r>
              <a:rPr lang="zh-CN" altLang="en-US" sz="1200" dirty="0">
                <a:solidFill>
                  <a:srgbClr val="1D32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rgbClr val="1D32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D32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079355" y="4943373"/>
            <a:ext cx="186108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FA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</a:t>
            </a:r>
            <a:r>
              <a:rPr lang="zh-CN" altLang="en-US" sz="1600" dirty="0" smtClean="0">
                <a:solidFill>
                  <a:srgbClr val="FA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在此处添加小标题</a:t>
            </a:r>
            <a:endParaRPr lang="zh-CN" altLang="en-US" sz="1600" dirty="0">
              <a:solidFill>
                <a:srgbClr val="FA00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41565" y="2350202"/>
            <a:ext cx="89768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FA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添加关键字</a:t>
            </a:r>
            <a:endParaRPr lang="zh-CN" altLang="en-US" sz="1400" dirty="0">
              <a:solidFill>
                <a:srgbClr val="FA00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03456" y="3864858"/>
            <a:ext cx="89768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FA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添加关键字</a:t>
            </a:r>
            <a:endParaRPr lang="zh-CN" altLang="en-US" sz="1400" dirty="0">
              <a:solidFill>
                <a:srgbClr val="FA00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41565" y="5374836"/>
            <a:ext cx="89768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FA00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添加关键字</a:t>
            </a:r>
            <a:endParaRPr lang="zh-CN" altLang="en-US" sz="1400" dirty="0">
              <a:solidFill>
                <a:srgbClr val="FA00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19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735">
        <p:random/>
      </p:transition>
    </mc:Choice>
    <mc:Fallback xmlns="">
      <p:transition spd="slow" advClick="0" advTm="8735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9" presetClass="entr" presetSubtype="0" decel="10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9" presetClass="entr" presetSubtype="0" decel="10000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82" presetID="2" presetClass="entr" presetSubtype="8" accel="30000" fill="hold" grpId="0" nodeType="afterEffect" p14:presetBounceEnd="3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8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accel="30000" fill="hold" grpId="0" nodeType="withEffect" p14:presetBounceEnd="3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8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1" presetID="2" presetClass="entr" presetSubtype="2" accel="3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9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9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accel="30000" fill="hold" grpId="0" nodeType="withEffect" p14:presetBounceEnd="3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9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9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100" presetID="2" presetClass="entr" presetSubtype="8" accel="3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0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0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accel="30000" fill="hold" grpId="0" nodeType="withEffect" p14:presetBounceEnd="3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0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0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9" presetClass="entr" presetSubtype="0" decel="10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9" presetClass="entr" presetSubtype="0" decel="10000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82" presetID="2" presetClass="entr" presetSubtype="8" accel="30000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accel="3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1" presetID="2" presetClass="entr" presetSubtype="2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accel="3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100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accel="3000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4" name="Freeform 5"/>
          <p:cNvSpPr/>
          <p:nvPr/>
        </p:nvSpPr>
        <p:spPr bwMode="auto">
          <a:xfrm rot="16200000">
            <a:off x="3176513" y="2412477"/>
            <a:ext cx="2308376" cy="20458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 rot="16200000">
            <a:off x="6707112" y="2412477"/>
            <a:ext cx="2308376" cy="20458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 rot="16200000">
            <a:off x="1399670" y="2402248"/>
            <a:ext cx="2331460" cy="20663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  <a:sym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 rot="16200000">
            <a:off x="4976717" y="2402248"/>
            <a:ext cx="2331460" cy="20663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 rot="16200000">
            <a:off x="8460869" y="2402248"/>
            <a:ext cx="2331460" cy="20663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b="1">
              <a:latin typeface="方正姚体" panose="02010601030101010101" pitchFamily="2" charset="-122"/>
              <a:ea typeface="方正姚体" panose="02010601030101010101" pitchFamily="2" charset="-122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50814" y="3205237"/>
            <a:ext cx="361950" cy="460375"/>
            <a:chOff x="4040188" y="3198813"/>
            <a:chExt cx="361950" cy="460375"/>
          </a:xfrm>
          <a:effectLst/>
        </p:grpSpPr>
        <p:sp>
          <p:nvSpPr>
            <p:cNvPr id="10" name="Freeform 5"/>
            <p:cNvSpPr/>
            <p:nvPr/>
          </p:nvSpPr>
          <p:spPr bwMode="auto">
            <a:xfrm>
              <a:off x="4086226" y="3321050"/>
              <a:ext cx="269875" cy="338138"/>
            </a:xfrm>
            <a:custGeom>
              <a:avLst/>
              <a:gdLst>
                <a:gd name="T0" fmla="*/ 170 w 170"/>
                <a:gd name="T1" fmla="*/ 0 h 213"/>
                <a:gd name="T2" fmla="*/ 170 w 170"/>
                <a:gd name="T3" fmla="*/ 213 h 213"/>
                <a:gd name="T4" fmla="*/ 0 w 170"/>
                <a:gd name="T5" fmla="*/ 213 h 213"/>
                <a:gd name="T6" fmla="*/ 0 w 170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213">
                  <a:moveTo>
                    <a:pt x="170" y="0"/>
                  </a:moveTo>
                  <a:lnTo>
                    <a:pt x="170" y="213"/>
                  </a:lnTo>
                  <a:lnTo>
                    <a:pt x="0" y="213"/>
                  </a:lnTo>
                  <a:lnTo>
                    <a:pt x="0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4040188" y="3275013"/>
              <a:ext cx="361950" cy="0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4160838" y="3198813"/>
              <a:ext cx="120650" cy="76200"/>
            </a:xfrm>
            <a:prstGeom prst="rect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>
              <a:off x="4176713" y="3367088"/>
              <a:ext cx="0" cy="215900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4267201" y="3367088"/>
              <a:ext cx="0" cy="215900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25850" y="3175075"/>
            <a:ext cx="482600" cy="414337"/>
            <a:chOff x="5213351" y="3214688"/>
            <a:chExt cx="482600" cy="414337"/>
          </a:xfrm>
          <a:effectLst/>
        </p:grpSpPr>
        <p:sp>
          <p:nvSpPr>
            <p:cNvPr id="16" name="Freeform 10"/>
            <p:cNvSpPr/>
            <p:nvPr/>
          </p:nvSpPr>
          <p:spPr bwMode="auto">
            <a:xfrm>
              <a:off x="5229226" y="3413125"/>
              <a:ext cx="450850" cy="215900"/>
            </a:xfrm>
            <a:custGeom>
              <a:avLst/>
              <a:gdLst>
                <a:gd name="T0" fmla="*/ 284 w 284"/>
                <a:gd name="T1" fmla="*/ 0 h 136"/>
                <a:gd name="T2" fmla="*/ 265 w 284"/>
                <a:gd name="T3" fmla="*/ 136 h 136"/>
                <a:gd name="T4" fmla="*/ 19 w 284"/>
                <a:gd name="T5" fmla="*/ 136 h 136"/>
                <a:gd name="T6" fmla="*/ 0 w 284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136">
                  <a:moveTo>
                    <a:pt x="284" y="0"/>
                  </a:moveTo>
                  <a:lnTo>
                    <a:pt x="265" y="136"/>
                  </a:lnTo>
                  <a:lnTo>
                    <a:pt x="19" y="136"/>
                  </a:lnTo>
                  <a:lnTo>
                    <a:pt x="0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5213351" y="3367088"/>
              <a:ext cx="482600" cy="0"/>
            </a:xfrm>
            <a:custGeom>
              <a:avLst/>
              <a:gdLst>
                <a:gd name="T0" fmla="*/ 0 w 304"/>
                <a:gd name="T1" fmla="*/ 152 w 304"/>
                <a:gd name="T2" fmla="*/ 304 w 30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04">
                  <a:moveTo>
                    <a:pt x="0" y="0"/>
                  </a:moveTo>
                  <a:lnTo>
                    <a:pt x="152" y="0"/>
                  </a:lnTo>
                  <a:lnTo>
                    <a:pt x="304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Line 12"/>
            <p:cNvSpPr>
              <a:spLocks noChangeShapeType="1"/>
            </p:cNvSpPr>
            <p:nvPr/>
          </p:nvSpPr>
          <p:spPr bwMode="auto">
            <a:xfrm>
              <a:off x="5394326" y="3459163"/>
              <a:ext cx="15875" cy="92075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 flipH="1">
              <a:off x="5499101" y="3459163"/>
              <a:ext cx="15875" cy="92075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 flipH="1">
              <a:off x="5454651" y="3214688"/>
              <a:ext cx="104775" cy="152400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5592" y="3102551"/>
            <a:ext cx="2299620" cy="1328521"/>
            <a:chOff x="1464698" y="3455175"/>
            <a:chExt cx="2299620" cy="1328521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1616808" y="3731100"/>
              <a:ext cx="1995400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1464698" y="3455175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300" dirty="0">
                  <a:solidFill>
                    <a:prstClr val="white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51722" y="3102551"/>
            <a:ext cx="2299620" cy="1328521"/>
            <a:chOff x="1464698" y="3455175"/>
            <a:chExt cx="2299620" cy="1328521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616808" y="3731100"/>
              <a:ext cx="1995400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464698" y="3455175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300" dirty="0">
                  <a:solidFill>
                    <a:prstClr val="white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76789" y="3102551"/>
            <a:ext cx="2299620" cy="1328521"/>
            <a:chOff x="1464698" y="3455175"/>
            <a:chExt cx="2299620" cy="1328521"/>
          </a:xfrm>
        </p:grpSpPr>
        <p:sp>
          <p:nvSpPr>
            <p:cNvPr id="28" name="文本框 27"/>
            <p:cNvSpPr txBox="1"/>
            <p:nvPr/>
          </p:nvSpPr>
          <p:spPr bwMode="auto">
            <a:xfrm>
              <a:off x="1616808" y="3731100"/>
              <a:ext cx="1995400" cy="1052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9" name="文本框 28"/>
            <p:cNvSpPr txBox="1"/>
            <p:nvPr/>
          </p:nvSpPr>
          <p:spPr bwMode="auto">
            <a:xfrm>
              <a:off x="1464698" y="3455175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300" dirty="0">
                  <a:solidFill>
                    <a:prstClr val="white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在此添加标题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068908" y="2545799"/>
            <a:ext cx="992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06834" y="2545799"/>
            <a:ext cx="992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125728" y="2545799"/>
            <a:ext cx="992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291427" y="5326743"/>
            <a:ext cx="9609146" cy="621529"/>
            <a:chOff x="1702990" y="5445125"/>
            <a:chExt cx="8786022" cy="621529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839176" y="5445125"/>
              <a:ext cx="8513649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prstDash val="solid"/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702990" y="5531123"/>
              <a:ext cx="878602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10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尽量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，建议与标题相关并符合整体语言风格，语言描述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尽量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，建议与标题相关并符合整体语言风格，语言描述尽量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23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16">
        <p:random/>
      </p:transition>
    </mc:Choice>
    <mc:Fallback xmlns="">
      <p:transition spd="slow" advClick="0" advTm="7016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8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8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30" grpId="0"/>
          <p:bldP spid="31" grpId="0"/>
          <p:bldP spid="3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4" name="Freeform 21"/>
          <p:cNvSpPr>
            <a:spLocks noEditPoints="1"/>
          </p:cNvSpPr>
          <p:nvPr/>
        </p:nvSpPr>
        <p:spPr bwMode="auto">
          <a:xfrm>
            <a:off x="9865995" y="3959381"/>
            <a:ext cx="274638" cy="554038"/>
          </a:xfrm>
          <a:custGeom>
            <a:avLst/>
            <a:gdLst>
              <a:gd name="T0" fmla="*/ 20 w 53"/>
              <a:gd name="T1" fmla="*/ 97 h 107"/>
              <a:gd name="T2" fmla="*/ 8 w 53"/>
              <a:gd name="T3" fmla="*/ 95 h 107"/>
              <a:gd name="T4" fmla="*/ 0 w 53"/>
              <a:gd name="T5" fmla="*/ 93 h 107"/>
              <a:gd name="T6" fmla="*/ 5 w 53"/>
              <a:gd name="T7" fmla="*/ 79 h 107"/>
              <a:gd name="T8" fmla="*/ 11 w 53"/>
              <a:gd name="T9" fmla="*/ 81 h 107"/>
              <a:gd name="T10" fmla="*/ 20 w 53"/>
              <a:gd name="T11" fmla="*/ 83 h 107"/>
              <a:gd name="T12" fmla="*/ 20 w 53"/>
              <a:gd name="T13" fmla="*/ 59 h 107"/>
              <a:gd name="T14" fmla="*/ 13 w 53"/>
              <a:gd name="T15" fmla="*/ 55 h 107"/>
              <a:gd name="T16" fmla="*/ 6 w 53"/>
              <a:gd name="T17" fmla="*/ 50 h 107"/>
              <a:gd name="T18" fmla="*/ 2 w 53"/>
              <a:gd name="T19" fmla="*/ 44 h 107"/>
              <a:gd name="T20" fmla="*/ 0 w 53"/>
              <a:gd name="T21" fmla="*/ 34 h 107"/>
              <a:gd name="T22" fmla="*/ 5 w 53"/>
              <a:gd name="T23" fmla="*/ 18 h 107"/>
              <a:gd name="T24" fmla="*/ 20 w 53"/>
              <a:gd name="T25" fmla="*/ 11 h 107"/>
              <a:gd name="T26" fmla="*/ 20 w 53"/>
              <a:gd name="T27" fmla="*/ 0 h 107"/>
              <a:gd name="T28" fmla="*/ 32 w 53"/>
              <a:gd name="T29" fmla="*/ 0 h 107"/>
              <a:gd name="T30" fmla="*/ 32 w 53"/>
              <a:gd name="T31" fmla="*/ 10 h 107"/>
              <a:gd name="T32" fmla="*/ 41 w 53"/>
              <a:gd name="T33" fmla="*/ 12 h 107"/>
              <a:gd name="T34" fmla="*/ 49 w 53"/>
              <a:gd name="T35" fmla="*/ 14 h 107"/>
              <a:gd name="T36" fmla="*/ 44 w 53"/>
              <a:gd name="T37" fmla="*/ 27 h 107"/>
              <a:gd name="T38" fmla="*/ 39 w 53"/>
              <a:gd name="T39" fmla="*/ 26 h 107"/>
              <a:gd name="T40" fmla="*/ 32 w 53"/>
              <a:gd name="T41" fmla="*/ 24 h 107"/>
              <a:gd name="T42" fmla="*/ 32 w 53"/>
              <a:gd name="T43" fmla="*/ 46 h 107"/>
              <a:gd name="T44" fmla="*/ 40 w 53"/>
              <a:gd name="T45" fmla="*/ 50 h 107"/>
              <a:gd name="T46" fmla="*/ 46 w 53"/>
              <a:gd name="T47" fmla="*/ 55 h 107"/>
              <a:gd name="T48" fmla="*/ 51 w 53"/>
              <a:gd name="T49" fmla="*/ 62 h 107"/>
              <a:gd name="T50" fmla="*/ 53 w 53"/>
              <a:gd name="T51" fmla="*/ 71 h 107"/>
              <a:gd name="T52" fmla="*/ 47 w 53"/>
              <a:gd name="T53" fmla="*/ 88 h 107"/>
              <a:gd name="T54" fmla="*/ 32 w 53"/>
              <a:gd name="T55" fmla="*/ 96 h 107"/>
              <a:gd name="T56" fmla="*/ 32 w 53"/>
              <a:gd name="T57" fmla="*/ 107 h 107"/>
              <a:gd name="T58" fmla="*/ 20 w 53"/>
              <a:gd name="T59" fmla="*/ 107 h 107"/>
              <a:gd name="T60" fmla="*/ 20 w 53"/>
              <a:gd name="T61" fmla="*/ 97 h 107"/>
              <a:gd name="T62" fmla="*/ 15 w 53"/>
              <a:gd name="T63" fmla="*/ 33 h 107"/>
              <a:gd name="T64" fmla="*/ 18 w 53"/>
              <a:gd name="T65" fmla="*/ 39 h 107"/>
              <a:gd name="T66" fmla="*/ 25 w 53"/>
              <a:gd name="T67" fmla="*/ 43 h 107"/>
              <a:gd name="T68" fmla="*/ 25 w 53"/>
              <a:gd name="T69" fmla="*/ 24 h 107"/>
              <a:gd name="T70" fmla="*/ 17 w 53"/>
              <a:gd name="T71" fmla="*/ 26 h 107"/>
              <a:gd name="T72" fmla="*/ 15 w 53"/>
              <a:gd name="T73" fmla="*/ 33 h 107"/>
              <a:gd name="T74" fmla="*/ 38 w 53"/>
              <a:gd name="T75" fmla="*/ 73 h 107"/>
              <a:gd name="T76" fmla="*/ 35 w 53"/>
              <a:gd name="T77" fmla="*/ 67 h 107"/>
              <a:gd name="T78" fmla="*/ 27 w 53"/>
              <a:gd name="T79" fmla="*/ 62 h 107"/>
              <a:gd name="T80" fmla="*/ 27 w 53"/>
              <a:gd name="T81" fmla="*/ 83 h 107"/>
              <a:gd name="T82" fmla="*/ 35 w 53"/>
              <a:gd name="T83" fmla="*/ 80 h 107"/>
              <a:gd name="T84" fmla="*/ 38 w 53"/>
              <a:gd name="T85" fmla="*/ 7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107">
                <a:moveTo>
                  <a:pt x="20" y="97"/>
                </a:moveTo>
                <a:cubicBezTo>
                  <a:pt x="15" y="97"/>
                  <a:pt x="11" y="96"/>
                  <a:pt x="8" y="95"/>
                </a:cubicBezTo>
                <a:cubicBezTo>
                  <a:pt x="5" y="94"/>
                  <a:pt x="2" y="94"/>
                  <a:pt x="0" y="93"/>
                </a:cubicBezTo>
                <a:cubicBezTo>
                  <a:pt x="5" y="79"/>
                  <a:pt x="5" y="79"/>
                  <a:pt x="5" y="79"/>
                </a:cubicBezTo>
                <a:cubicBezTo>
                  <a:pt x="6" y="80"/>
                  <a:pt x="8" y="81"/>
                  <a:pt x="11" y="81"/>
                </a:cubicBezTo>
                <a:cubicBezTo>
                  <a:pt x="13" y="82"/>
                  <a:pt x="16" y="83"/>
                  <a:pt x="20" y="83"/>
                </a:cubicBezTo>
                <a:cubicBezTo>
                  <a:pt x="20" y="59"/>
                  <a:pt x="20" y="59"/>
                  <a:pt x="20" y="59"/>
                </a:cubicBezTo>
                <a:cubicBezTo>
                  <a:pt x="17" y="58"/>
                  <a:pt x="15" y="57"/>
                  <a:pt x="13" y="55"/>
                </a:cubicBezTo>
                <a:cubicBezTo>
                  <a:pt x="10" y="54"/>
                  <a:pt x="8" y="52"/>
                  <a:pt x="6" y="50"/>
                </a:cubicBezTo>
                <a:cubicBezTo>
                  <a:pt x="4" y="48"/>
                  <a:pt x="3" y="46"/>
                  <a:pt x="2" y="44"/>
                </a:cubicBezTo>
                <a:cubicBezTo>
                  <a:pt x="0" y="41"/>
                  <a:pt x="0" y="38"/>
                  <a:pt x="0" y="34"/>
                </a:cubicBezTo>
                <a:cubicBezTo>
                  <a:pt x="0" y="27"/>
                  <a:pt x="2" y="22"/>
                  <a:pt x="5" y="18"/>
                </a:cubicBezTo>
                <a:cubicBezTo>
                  <a:pt x="9" y="14"/>
                  <a:pt x="14" y="12"/>
                  <a:pt x="20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36" y="11"/>
                  <a:pt x="39" y="11"/>
                  <a:pt x="41" y="12"/>
                </a:cubicBezTo>
                <a:cubicBezTo>
                  <a:pt x="44" y="13"/>
                  <a:pt x="47" y="13"/>
                  <a:pt x="49" y="14"/>
                </a:cubicBezTo>
                <a:cubicBezTo>
                  <a:pt x="44" y="27"/>
                  <a:pt x="44" y="27"/>
                  <a:pt x="44" y="27"/>
                </a:cubicBezTo>
                <a:cubicBezTo>
                  <a:pt x="43" y="27"/>
                  <a:pt x="41" y="26"/>
                  <a:pt x="39" y="26"/>
                </a:cubicBezTo>
                <a:cubicBezTo>
                  <a:pt x="37" y="25"/>
                  <a:pt x="35" y="24"/>
                  <a:pt x="32" y="24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8"/>
                  <a:pt x="37" y="49"/>
                  <a:pt x="40" y="50"/>
                </a:cubicBezTo>
                <a:cubicBezTo>
                  <a:pt x="42" y="52"/>
                  <a:pt x="44" y="53"/>
                  <a:pt x="46" y="55"/>
                </a:cubicBezTo>
                <a:cubicBezTo>
                  <a:pt x="48" y="57"/>
                  <a:pt x="50" y="59"/>
                  <a:pt x="51" y="62"/>
                </a:cubicBezTo>
                <a:cubicBezTo>
                  <a:pt x="52" y="64"/>
                  <a:pt x="53" y="67"/>
                  <a:pt x="53" y="71"/>
                </a:cubicBezTo>
                <a:cubicBezTo>
                  <a:pt x="53" y="78"/>
                  <a:pt x="51" y="84"/>
                  <a:pt x="47" y="88"/>
                </a:cubicBezTo>
                <a:cubicBezTo>
                  <a:pt x="44" y="92"/>
                  <a:pt x="39" y="95"/>
                  <a:pt x="32" y="96"/>
                </a:cubicBezTo>
                <a:cubicBezTo>
                  <a:pt x="32" y="107"/>
                  <a:pt x="32" y="107"/>
                  <a:pt x="32" y="107"/>
                </a:cubicBezTo>
                <a:cubicBezTo>
                  <a:pt x="20" y="107"/>
                  <a:pt x="20" y="107"/>
                  <a:pt x="20" y="107"/>
                </a:cubicBezTo>
                <a:lnTo>
                  <a:pt x="20" y="97"/>
                </a:lnTo>
                <a:close/>
                <a:moveTo>
                  <a:pt x="15" y="33"/>
                </a:moveTo>
                <a:cubicBezTo>
                  <a:pt x="15" y="35"/>
                  <a:pt x="16" y="37"/>
                  <a:pt x="18" y="39"/>
                </a:cubicBezTo>
                <a:cubicBezTo>
                  <a:pt x="20" y="40"/>
                  <a:pt x="22" y="42"/>
                  <a:pt x="25" y="43"/>
                </a:cubicBezTo>
                <a:cubicBezTo>
                  <a:pt x="25" y="24"/>
                  <a:pt x="25" y="24"/>
                  <a:pt x="25" y="24"/>
                </a:cubicBezTo>
                <a:cubicBezTo>
                  <a:pt x="21" y="24"/>
                  <a:pt x="19" y="25"/>
                  <a:pt x="17" y="26"/>
                </a:cubicBezTo>
                <a:cubicBezTo>
                  <a:pt x="16" y="28"/>
                  <a:pt x="15" y="30"/>
                  <a:pt x="15" y="33"/>
                </a:cubicBezTo>
                <a:close/>
                <a:moveTo>
                  <a:pt x="38" y="73"/>
                </a:moveTo>
                <a:cubicBezTo>
                  <a:pt x="38" y="70"/>
                  <a:pt x="37" y="68"/>
                  <a:pt x="35" y="67"/>
                </a:cubicBezTo>
                <a:cubicBezTo>
                  <a:pt x="32" y="65"/>
                  <a:pt x="30" y="63"/>
                  <a:pt x="27" y="62"/>
                </a:cubicBezTo>
                <a:cubicBezTo>
                  <a:pt x="27" y="83"/>
                  <a:pt x="27" y="83"/>
                  <a:pt x="27" y="83"/>
                </a:cubicBezTo>
                <a:cubicBezTo>
                  <a:pt x="31" y="83"/>
                  <a:pt x="33" y="82"/>
                  <a:pt x="35" y="80"/>
                </a:cubicBezTo>
                <a:cubicBezTo>
                  <a:pt x="37" y="78"/>
                  <a:pt x="38" y="76"/>
                  <a:pt x="38" y="73"/>
                </a:cubicBezTo>
                <a:close/>
              </a:path>
            </a:pathLst>
          </a:custGeom>
          <a:solidFill>
            <a:srgbClr val="E1031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26115" y="4004625"/>
            <a:ext cx="552450" cy="538162"/>
            <a:chOff x="2184401" y="3857626"/>
            <a:chExt cx="552450" cy="538162"/>
          </a:xfrm>
          <a:solidFill>
            <a:srgbClr val="E10314"/>
          </a:solidFill>
        </p:grpSpPr>
        <p:sp>
          <p:nvSpPr>
            <p:cNvPr id="6" name="Oval 22"/>
            <p:cNvSpPr>
              <a:spLocks noChangeArrowheads="1"/>
            </p:cNvSpPr>
            <p:nvPr/>
          </p:nvSpPr>
          <p:spPr bwMode="auto">
            <a:xfrm>
              <a:off x="2324101" y="3857626"/>
              <a:ext cx="268288" cy="268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" name="Freeform 23"/>
            <p:cNvSpPr>
              <a:spLocks/>
            </p:cNvSpPr>
            <p:nvPr/>
          </p:nvSpPr>
          <p:spPr bwMode="auto">
            <a:xfrm>
              <a:off x="2525713" y="4167188"/>
              <a:ext cx="211138" cy="228600"/>
            </a:xfrm>
            <a:custGeom>
              <a:avLst/>
              <a:gdLst>
                <a:gd name="T0" fmla="*/ 31 w 41"/>
                <a:gd name="T1" fmla="*/ 9 h 44"/>
                <a:gd name="T2" fmla="*/ 5 w 41"/>
                <a:gd name="T3" fmla="*/ 0 h 44"/>
                <a:gd name="T4" fmla="*/ 0 w 41"/>
                <a:gd name="T5" fmla="*/ 44 h 44"/>
                <a:gd name="T6" fmla="*/ 40 w 41"/>
                <a:gd name="T7" fmla="*/ 44 h 44"/>
                <a:gd name="T8" fmla="*/ 31 w 41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4">
                  <a:moveTo>
                    <a:pt x="31" y="9"/>
                  </a:moveTo>
                  <a:cubicBezTo>
                    <a:pt x="13" y="0"/>
                    <a:pt x="5" y="0"/>
                    <a:pt x="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28"/>
                    <a:pt x="3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" name="Freeform 24"/>
            <p:cNvSpPr>
              <a:spLocks/>
            </p:cNvSpPr>
            <p:nvPr/>
          </p:nvSpPr>
          <p:spPr bwMode="auto">
            <a:xfrm>
              <a:off x="2184401" y="4167188"/>
              <a:ext cx="206375" cy="228600"/>
            </a:xfrm>
            <a:custGeom>
              <a:avLst/>
              <a:gdLst>
                <a:gd name="T0" fmla="*/ 10 w 40"/>
                <a:gd name="T1" fmla="*/ 9 h 44"/>
                <a:gd name="T2" fmla="*/ 1 w 40"/>
                <a:gd name="T3" fmla="*/ 44 h 44"/>
                <a:gd name="T4" fmla="*/ 40 w 40"/>
                <a:gd name="T5" fmla="*/ 44 h 44"/>
                <a:gd name="T6" fmla="*/ 36 w 40"/>
                <a:gd name="T7" fmla="*/ 0 h 44"/>
                <a:gd name="T8" fmla="*/ 10 w 40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">
                  <a:moveTo>
                    <a:pt x="10" y="9"/>
                  </a:moveTo>
                  <a:cubicBezTo>
                    <a:pt x="2" y="13"/>
                    <a:pt x="0" y="28"/>
                    <a:pt x="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27" y="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457451" y="4173538"/>
              <a:ext cx="47625" cy="87313"/>
            </a:xfrm>
            <a:custGeom>
              <a:avLst/>
              <a:gdLst>
                <a:gd name="T0" fmla="*/ 30 w 30"/>
                <a:gd name="T1" fmla="*/ 0 h 55"/>
                <a:gd name="T2" fmla="*/ 0 w 30"/>
                <a:gd name="T3" fmla="*/ 26 h 55"/>
                <a:gd name="T4" fmla="*/ 30 w 30"/>
                <a:gd name="T5" fmla="*/ 55 h 55"/>
                <a:gd name="T6" fmla="*/ 30 w 3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55">
                  <a:moveTo>
                    <a:pt x="30" y="0"/>
                  </a:moveTo>
                  <a:lnTo>
                    <a:pt x="0" y="26"/>
                  </a:lnTo>
                  <a:lnTo>
                    <a:pt x="30" y="55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auto">
            <a:xfrm>
              <a:off x="2416176" y="4173538"/>
              <a:ext cx="41275" cy="87313"/>
            </a:xfrm>
            <a:custGeom>
              <a:avLst/>
              <a:gdLst>
                <a:gd name="T0" fmla="*/ 0 w 26"/>
                <a:gd name="T1" fmla="*/ 55 h 55"/>
                <a:gd name="T2" fmla="*/ 26 w 26"/>
                <a:gd name="T3" fmla="*/ 26 h 55"/>
                <a:gd name="T4" fmla="*/ 0 w 26"/>
                <a:gd name="T5" fmla="*/ 0 h 55"/>
                <a:gd name="T6" fmla="*/ 0 w 26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5">
                  <a:moveTo>
                    <a:pt x="0" y="55"/>
                  </a:moveTo>
                  <a:lnTo>
                    <a:pt x="26" y="26"/>
                  </a:lnTo>
                  <a:lnTo>
                    <a:pt x="0" y="0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13992" y="4099081"/>
            <a:ext cx="506412" cy="382588"/>
            <a:chOff x="4425951" y="4006851"/>
            <a:chExt cx="506412" cy="382588"/>
          </a:xfrm>
          <a:solidFill>
            <a:srgbClr val="E10314"/>
          </a:solidFill>
        </p:grpSpPr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4425951" y="4260851"/>
              <a:ext cx="128588" cy="128588"/>
            </a:xfrm>
            <a:custGeom>
              <a:avLst/>
              <a:gdLst>
                <a:gd name="T0" fmla="*/ 25 w 25"/>
                <a:gd name="T1" fmla="*/ 2 h 25"/>
                <a:gd name="T2" fmla="*/ 23 w 25"/>
                <a:gd name="T3" fmla="*/ 0 h 25"/>
                <a:gd name="T4" fmla="*/ 3 w 25"/>
                <a:gd name="T5" fmla="*/ 0 h 25"/>
                <a:gd name="T6" fmla="*/ 0 w 25"/>
                <a:gd name="T7" fmla="*/ 2 h 25"/>
                <a:gd name="T8" fmla="*/ 0 w 25"/>
                <a:gd name="T9" fmla="*/ 22 h 25"/>
                <a:gd name="T10" fmla="*/ 3 w 25"/>
                <a:gd name="T11" fmla="*/ 25 h 25"/>
                <a:gd name="T12" fmla="*/ 23 w 25"/>
                <a:gd name="T13" fmla="*/ 25 h 25"/>
                <a:gd name="T14" fmla="*/ 25 w 25"/>
                <a:gd name="T15" fmla="*/ 22 h 25"/>
                <a:gd name="T16" fmla="*/ 25 w 25"/>
                <a:gd name="T1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25" y="2"/>
                  </a:moveTo>
                  <a:cubicBezTo>
                    <a:pt x="25" y="1"/>
                    <a:pt x="24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3"/>
                    <a:pt x="25" y="22"/>
                  </a:cubicBezTo>
                  <a:lnTo>
                    <a:pt x="25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4616451" y="4141788"/>
              <a:ext cx="125413" cy="247650"/>
            </a:xfrm>
            <a:custGeom>
              <a:avLst/>
              <a:gdLst>
                <a:gd name="T0" fmla="*/ 24 w 24"/>
                <a:gd name="T1" fmla="*/ 3 h 48"/>
                <a:gd name="T2" fmla="*/ 22 w 24"/>
                <a:gd name="T3" fmla="*/ 0 h 48"/>
                <a:gd name="T4" fmla="*/ 2 w 24"/>
                <a:gd name="T5" fmla="*/ 0 h 48"/>
                <a:gd name="T6" fmla="*/ 0 w 24"/>
                <a:gd name="T7" fmla="*/ 3 h 48"/>
                <a:gd name="T8" fmla="*/ 0 w 24"/>
                <a:gd name="T9" fmla="*/ 45 h 48"/>
                <a:gd name="T10" fmla="*/ 2 w 24"/>
                <a:gd name="T11" fmla="*/ 48 h 48"/>
                <a:gd name="T12" fmla="*/ 22 w 24"/>
                <a:gd name="T13" fmla="*/ 48 h 48"/>
                <a:gd name="T14" fmla="*/ 24 w 24"/>
                <a:gd name="T15" fmla="*/ 45 h 48"/>
                <a:gd name="T16" fmla="*/ 24 w 24"/>
                <a:gd name="T17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8">
                  <a:moveTo>
                    <a:pt x="24" y="3"/>
                  </a:move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4" y="47"/>
                    <a:pt x="24" y="45"/>
                  </a:cubicBezTo>
                  <a:lnTo>
                    <a:pt x="2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4808538" y="4006851"/>
              <a:ext cx="123825" cy="382588"/>
            </a:xfrm>
            <a:custGeom>
              <a:avLst/>
              <a:gdLst>
                <a:gd name="T0" fmla="*/ 24 w 24"/>
                <a:gd name="T1" fmla="*/ 3 h 74"/>
                <a:gd name="T2" fmla="*/ 21 w 24"/>
                <a:gd name="T3" fmla="*/ 0 h 74"/>
                <a:gd name="T4" fmla="*/ 1 w 24"/>
                <a:gd name="T5" fmla="*/ 0 h 74"/>
                <a:gd name="T6" fmla="*/ 0 w 24"/>
                <a:gd name="T7" fmla="*/ 3 h 74"/>
                <a:gd name="T8" fmla="*/ 0 w 24"/>
                <a:gd name="T9" fmla="*/ 71 h 74"/>
                <a:gd name="T10" fmla="*/ 1 w 24"/>
                <a:gd name="T11" fmla="*/ 74 h 74"/>
                <a:gd name="T12" fmla="*/ 21 w 24"/>
                <a:gd name="T13" fmla="*/ 74 h 74"/>
                <a:gd name="T14" fmla="*/ 24 w 24"/>
                <a:gd name="T15" fmla="*/ 71 h 74"/>
                <a:gd name="T16" fmla="*/ 24 w 24"/>
                <a:gd name="T17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4">
                  <a:moveTo>
                    <a:pt x="24" y="3"/>
                  </a:moveTo>
                  <a:cubicBezTo>
                    <a:pt x="24" y="2"/>
                    <a:pt x="23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3" y="74"/>
                    <a:pt x="24" y="72"/>
                    <a:pt x="24" y="71"/>
                  </a:cubicBezTo>
                  <a:lnTo>
                    <a:pt x="2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5" name="Freeform 30"/>
          <p:cNvSpPr>
            <a:spLocks/>
          </p:cNvSpPr>
          <p:nvPr/>
        </p:nvSpPr>
        <p:spPr bwMode="auto">
          <a:xfrm>
            <a:off x="7135230" y="3959381"/>
            <a:ext cx="552450" cy="554038"/>
          </a:xfrm>
          <a:custGeom>
            <a:avLst/>
            <a:gdLst>
              <a:gd name="T0" fmla="*/ 75 w 107"/>
              <a:gd name="T1" fmla="*/ 14 h 107"/>
              <a:gd name="T2" fmla="*/ 72 w 107"/>
              <a:gd name="T3" fmla="*/ 18 h 107"/>
              <a:gd name="T4" fmla="*/ 54 w 107"/>
              <a:gd name="T5" fmla="*/ 0 h 107"/>
              <a:gd name="T6" fmla="*/ 34 w 107"/>
              <a:gd name="T7" fmla="*/ 20 h 107"/>
              <a:gd name="T8" fmla="*/ 41 w 107"/>
              <a:gd name="T9" fmla="*/ 23 h 107"/>
              <a:gd name="T10" fmla="*/ 41 w 107"/>
              <a:gd name="T11" fmla="*/ 41 h 107"/>
              <a:gd name="T12" fmla="*/ 23 w 107"/>
              <a:gd name="T13" fmla="*/ 41 h 107"/>
              <a:gd name="T14" fmla="*/ 19 w 107"/>
              <a:gd name="T15" fmla="*/ 34 h 107"/>
              <a:gd name="T16" fmla="*/ 0 w 107"/>
              <a:gd name="T17" fmla="*/ 53 h 107"/>
              <a:gd name="T18" fmla="*/ 18 w 107"/>
              <a:gd name="T19" fmla="*/ 72 h 107"/>
              <a:gd name="T20" fmla="*/ 14 w 107"/>
              <a:gd name="T21" fmla="*/ 75 h 107"/>
              <a:gd name="T22" fmla="*/ 14 w 107"/>
              <a:gd name="T23" fmla="*/ 93 h 107"/>
              <a:gd name="T24" fmla="*/ 33 w 107"/>
              <a:gd name="T25" fmla="*/ 93 h 107"/>
              <a:gd name="T26" fmla="*/ 35 w 107"/>
              <a:gd name="T27" fmla="*/ 89 h 107"/>
              <a:gd name="T28" fmla="*/ 54 w 107"/>
              <a:gd name="T29" fmla="*/ 107 h 107"/>
              <a:gd name="T30" fmla="*/ 72 w 107"/>
              <a:gd name="T31" fmla="*/ 89 h 107"/>
              <a:gd name="T32" fmla="*/ 67 w 107"/>
              <a:gd name="T33" fmla="*/ 86 h 107"/>
              <a:gd name="T34" fmla="*/ 67 w 107"/>
              <a:gd name="T35" fmla="*/ 67 h 107"/>
              <a:gd name="T36" fmla="*/ 85 w 107"/>
              <a:gd name="T37" fmla="*/ 67 h 107"/>
              <a:gd name="T38" fmla="*/ 88 w 107"/>
              <a:gd name="T39" fmla="*/ 73 h 107"/>
              <a:gd name="T40" fmla="*/ 107 w 107"/>
              <a:gd name="T41" fmla="*/ 53 h 107"/>
              <a:gd name="T42" fmla="*/ 89 w 107"/>
              <a:gd name="T43" fmla="*/ 35 h 107"/>
              <a:gd name="T44" fmla="*/ 93 w 107"/>
              <a:gd name="T45" fmla="*/ 32 h 107"/>
              <a:gd name="T46" fmla="*/ 93 w 107"/>
              <a:gd name="T47" fmla="*/ 14 h 107"/>
              <a:gd name="T48" fmla="*/ 75 w 107"/>
              <a:gd name="T49" fmla="*/ 1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07">
                <a:moveTo>
                  <a:pt x="75" y="14"/>
                </a:moveTo>
                <a:cubicBezTo>
                  <a:pt x="74" y="15"/>
                  <a:pt x="73" y="17"/>
                  <a:pt x="72" y="18"/>
                </a:cubicBezTo>
                <a:cubicBezTo>
                  <a:pt x="54" y="0"/>
                  <a:pt x="54" y="0"/>
                  <a:pt x="54" y="0"/>
                </a:cubicBezTo>
                <a:cubicBezTo>
                  <a:pt x="34" y="20"/>
                  <a:pt x="34" y="20"/>
                  <a:pt x="34" y="20"/>
                </a:cubicBezTo>
                <a:cubicBezTo>
                  <a:pt x="36" y="20"/>
                  <a:pt x="39" y="21"/>
                  <a:pt x="41" y="23"/>
                </a:cubicBezTo>
                <a:cubicBezTo>
                  <a:pt x="46" y="28"/>
                  <a:pt x="46" y="36"/>
                  <a:pt x="41" y="41"/>
                </a:cubicBezTo>
                <a:cubicBezTo>
                  <a:pt x="36" y="46"/>
                  <a:pt x="28" y="46"/>
                  <a:pt x="23" y="41"/>
                </a:cubicBezTo>
                <a:cubicBezTo>
                  <a:pt x="21" y="39"/>
                  <a:pt x="19" y="37"/>
                  <a:pt x="19" y="34"/>
                </a:cubicBezTo>
                <a:cubicBezTo>
                  <a:pt x="0" y="53"/>
                  <a:pt x="0" y="53"/>
                  <a:pt x="0" y="53"/>
                </a:cubicBezTo>
                <a:cubicBezTo>
                  <a:pt x="18" y="72"/>
                  <a:pt x="18" y="72"/>
                  <a:pt x="18" y="72"/>
                </a:cubicBezTo>
                <a:cubicBezTo>
                  <a:pt x="17" y="72"/>
                  <a:pt x="16" y="73"/>
                  <a:pt x="14" y="75"/>
                </a:cubicBezTo>
                <a:cubicBezTo>
                  <a:pt x="9" y="80"/>
                  <a:pt x="9" y="88"/>
                  <a:pt x="14" y="93"/>
                </a:cubicBezTo>
                <a:cubicBezTo>
                  <a:pt x="19" y="98"/>
                  <a:pt x="28" y="98"/>
                  <a:pt x="33" y="93"/>
                </a:cubicBezTo>
                <a:cubicBezTo>
                  <a:pt x="34" y="92"/>
                  <a:pt x="35" y="90"/>
                  <a:pt x="35" y="89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72" y="89"/>
                  <a:pt x="72" y="89"/>
                  <a:pt x="72" y="89"/>
                </a:cubicBezTo>
                <a:cubicBezTo>
                  <a:pt x="70" y="88"/>
                  <a:pt x="68" y="87"/>
                  <a:pt x="67" y="86"/>
                </a:cubicBezTo>
                <a:cubicBezTo>
                  <a:pt x="62" y="81"/>
                  <a:pt x="62" y="72"/>
                  <a:pt x="67" y="67"/>
                </a:cubicBezTo>
                <a:cubicBezTo>
                  <a:pt x="72" y="62"/>
                  <a:pt x="80" y="62"/>
                  <a:pt x="85" y="67"/>
                </a:cubicBezTo>
                <a:cubicBezTo>
                  <a:pt x="86" y="69"/>
                  <a:pt x="87" y="71"/>
                  <a:pt x="88" y="73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89" y="35"/>
                  <a:pt x="89" y="35"/>
                  <a:pt x="89" y="35"/>
                </a:cubicBezTo>
                <a:cubicBezTo>
                  <a:pt x="90" y="34"/>
                  <a:pt x="92" y="34"/>
                  <a:pt x="93" y="32"/>
                </a:cubicBezTo>
                <a:cubicBezTo>
                  <a:pt x="98" y="27"/>
                  <a:pt x="98" y="19"/>
                  <a:pt x="93" y="14"/>
                </a:cubicBezTo>
                <a:cubicBezTo>
                  <a:pt x="88" y="9"/>
                  <a:pt x="80" y="9"/>
                  <a:pt x="75" y="14"/>
                </a:cubicBezTo>
                <a:close/>
              </a:path>
            </a:pathLst>
          </a:custGeom>
          <a:solidFill>
            <a:srgbClr val="E1031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51415" y="1928175"/>
            <a:ext cx="1957388" cy="1341438"/>
            <a:chOff x="1151415" y="1918749"/>
            <a:chExt cx="1957388" cy="1341438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1151415" y="1918749"/>
              <a:ext cx="1957388" cy="1341438"/>
            </a:xfrm>
            <a:custGeom>
              <a:avLst/>
              <a:gdLst>
                <a:gd name="T0" fmla="*/ 44 w 379"/>
                <a:gd name="T1" fmla="*/ 174 h 259"/>
                <a:gd name="T2" fmla="*/ 60 w 379"/>
                <a:gd name="T3" fmla="*/ 170 h 259"/>
                <a:gd name="T4" fmla="*/ 60 w 379"/>
                <a:gd name="T5" fmla="*/ 259 h 259"/>
                <a:gd name="T6" fmla="*/ 156 w 379"/>
                <a:gd name="T7" fmla="*/ 259 h 259"/>
                <a:gd name="T8" fmla="*/ 148 w 379"/>
                <a:gd name="T9" fmla="*/ 234 h 259"/>
                <a:gd name="T10" fmla="*/ 192 w 379"/>
                <a:gd name="T11" fmla="*/ 190 h 259"/>
                <a:gd name="T12" fmla="*/ 236 w 379"/>
                <a:gd name="T13" fmla="*/ 234 h 259"/>
                <a:gd name="T14" fmla="*/ 228 w 379"/>
                <a:gd name="T15" fmla="*/ 259 h 259"/>
                <a:gd name="T16" fmla="*/ 319 w 379"/>
                <a:gd name="T17" fmla="*/ 259 h 259"/>
                <a:gd name="T18" fmla="*/ 319 w 379"/>
                <a:gd name="T19" fmla="*/ 170 h 259"/>
                <a:gd name="T20" fmla="*/ 335 w 379"/>
                <a:gd name="T21" fmla="*/ 173 h 259"/>
                <a:gd name="T22" fmla="*/ 379 w 379"/>
                <a:gd name="T23" fmla="*/ 130 h 259"/>
                <a:gd name="T24" fmla="*/ 335 w 379"/>
                <a:gd name="T25" fmla="*/ 86 h 259"/>
                <a:gd name="T26" fmla="*/ 319 w 379"/>
                <a:gd name="T27" fmla="*/ 89 h 259"/>
                <a:gd name="T28" fmla="*/ 319 w 379"/>
                <a:gd name="T29" fmla="*/ 0 h 259"/>
                <a:gd name="T30" fmla="*/ 231 w 379"/>
                <a:gd name="T31" fmla="*/ 0 h 259"/>
                <a:gd name="T32" fmla="*/ 236 w 379"/>
                <a:gd name="T33" fmla="*/ 21 h 259"/>
                <a:gd name="T34" fmla="*/ 192 w 379"/>
                <a:gd name="T35" fmla="*/ 65 h 259"/>
                <a:gd name="T36" fmla="*/ 148 w 379"/>
                <a:gd name="T37" fmla="*/ 21 h 259"/>
                <a:gd name="T38" fmla="*/ 153 w 379"/>
                <a:gd name="T39" fmla="*/ 0 h 259"/>
                <a:gd name="T40" fmla="*/ 60 w 379"/>
                <a:gd name="T41" fmla="*/ 0 h 259"/>
                <a:gd name="T42" fmla="*/ 60 w 379"/>
                <a:gd name="T43" fmla="*/ 89 h 259"/>
                <a:gd name="T44" fmla="*/ 44 w 379"/>
                <a:gd name="T45" fmla="*/ 86 h 259"/>
                <a:gd name="T46" fmla="*/ 0 w 379"/>
                <a:gd name="T47" fmla="*/ 130 h 259"/>
                <a:gd name="T48" fmla="*/ 44 w 379"/>
                <a:gd name="T49" fmla="*/ 1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9" h="259">
                  <a:moveTo>
                    <a:pt x="44" y="174"/>
                  </a:moveTo>
                  <a:cubicBezTo>
                    <a:pt x="50" y="173"/>
                    <a:pt x="55" y="172"/>
                    <a:pt x="60" y="170"/>
                  </a:cubicBezTo>
                  <a:cubicBezTo>
                    <a:pt x="60" y="259"/>
                    <a:pt x="60" y="259"/>
                    <a:pt x="60" y="259"/>
                  </a:cubicBezTo>
                  <a:cubicBezTo>
                    <a:pt x="156" y="259"/>
                    <a:pt x="156" y="259"/>
                    <a:pt x="156" y="259"/>
                  </a:cubicBezTo>
                  <a:cubicBezTo>
                    <a:pt x="151" y="252"/>
                    <a:pt x="148" y="243"/>
                    <a:pt x="148" y="234"/>
                  </a:cubicBezTo>
                  <a:cubicBezTo>
                    <a:pt x="148" y="209"/>
                    <a:pt x="168" y="190"/>
                    <a:pt x="192" y="190"/>
                  </a:cubicBezTo>
                  <a:cubicBezTo>
                    <a:pt x="216" y="190"/>
                    <a:pt x="236" y="209"/>
                    <a:pt x="236" y="234"/>
                  </a:cubicBezTo>
                  <a:cubicBezTo>
                    <a:pt x="236" y="243"/>
                    <a:pt x="233" y="252"/>
                    <a:pt x="228" y="259"/>
                  </a:cubicBezTo>
                  <a:cubicBezTo>
                    <a:pt x="319" y="259"/>
                    <a:pt x="319" y="259"/>
                    <a:pt x="319" y="259"/>
                  </a:cubicBezTo>
                  <a:cubicBezTo>
                    <a:pt x="319" y="170"/>
                    <a:pt x="319" y="170"/>
                    <a:pt x="319" y="170"/>
                  </a:cubicBezTo>
                  <a:cubicBezTo>
                    <a:pt x="324" y="172"/>
                    <a:pt x="329" y="173"/>
                    <a:pt x="335" y="173"/>
                  </a:cubicBezTo>
                  <a:cubicBezTo>
                    <a:pt x="359" y="173"/>
                    <a:pt x="379" y="154"/>
                    <a:pt x="379" y="130"/>
                  </a:cubicBezTo>
                  <a:cubicBezTo>
                    <a:pt x="379" y="105"/>
                    <a:pt x="359" y="86"/>
                    <a:pt x="335" y="86"/>
                  </a:cubicBezTo>
                  <a:cubicBezTo>
                    <a:pt x="329" y="86"/>
                    <a:pt x="324" y="87"/>
                    <a:pt x="319" y="89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4" y="6"/>
                    <a:pt x="236" y="13"/>
                    <a:pt x="236" y="21"/>
                  </a:cubicBezTo>
                  <a:cubicBezTo>
                    <a:pt x="236" y="45"/>
                    <a:pt x="216" y="65"/>
                    <a:pt x="192" y="65"/>
                  </a:cubicBezTo>
                  <a:cubicBezTo>
                    <a:pt x="168" y="65"/>
                    <a:pt x="148" y="45"/>
                    <a:pt x="148" y="21"/>
                  </a:cubicBezTo>
                  <a:cubicBezTo>
                    <a:pt x="148" y="13"/>
                    <a:pt x="150" y="6"/>
                    <a:pt x="15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55" y="87"/>
                    <a:pt x="50" y="86"/>
                    <a:pt x="44" y="86"/>
                  </a:cubicBezTo>
                  <a:cubicBezTo>
                    <a:pt x="20" y="86"/>
                    <a:pt x="0" y="105"/>
                    <a:pt x="0" y="130"/>
                  </a:cubicBezTo>
                  <a:cubicBezTo>
                    <a:pt x="0" y="154"/>
                    <a:pt x="20" y="174"/>
                    <a:pt x="44" y="174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26115" y="2367534"/>
              <a:ext cx="483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79029" y="1644806"/>
            <a:ext cx="1336675" cy="1968500"/>
            <a:chOff x="4079029" y="1635380"/>
            <a:chExt cx="1336675" cy="1968500"/>
          </a:xfrm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4079029" y="1635380"/>
              <a:ext cx="1336675" cy="1968500"/>
            </a:xfrm>
            <a:custGeom>
              <a:avLst/>
              <a:gdLst>
                <a:gd name="T0" fmla="*/ 173 w 259"/>
                <a:gd name="T1" fmla="*/ 336 h 380"/>
                <a:gd name="T2" fmla="*/ 170 w 259"/>
                <a:gd name="T3" fmla="*/ 319 h 380"/>
                <a:gd name="T4" fmla="*/ 259 w 259"/>
                <a:gd name="T5" fmla="*/ 319 h 380"/>
                <a:gd name="T6" fmla="*/ 259 w 259"/>
                <a:gd name="T7" fmla="*/ 223 h 380"/>
                <a:gd name="T8" fmla="*/ 233 w 259"/>
                <a:gd name="T9" fmla="*/ 232 h 380"/>
                <a:gd name="T10" fmla="*/ 189 w 259"/>
                <a:gd name="T11" fmla="*/ 188 h 380"/>
                <a:gd name="T12" fmla="*/ 233 w 259"/>
                <a:gd name="T13" fmla="*/ 144 h 380"/>
                <a:gd name="T14" fmla="*/ 259 w 259"/>
                <a:gd name="T15" fmla="*/ 152 h 380"/>
                <a:gd name="T16" fmla="*/ 259 w 259"/>
                <a:gd name="T17" fmla="*/ 61 h 380"/>
                <a:gd name="T18" fmla="*/ 170 w 259"/>
                <a:gd name="T19" fmla="*/ 61 h 380"/>
                <a:gd name="T20" fmla="*/ 173 w 259"/>
                <a:gd name="T21" fmla="*/ 44 h 380"/>
                <a:gd name="T22" fmla="*/ 129 w 259"/>
                <a:gd name="T23" fmla="*/ 1 h 380"/>
                <a:gd name="T24" fmla="*/ 85 w 259"/>
                <a:gd name="T25" fmla="*/ 44 h 380"/>
                <a:gd name="T26" fmla="*/ 88 w 259"/>
                <a:gd name="T27" fmla="*/ 61 h 380"/>
                <a:gd name="T28" fmla="*/ 0 w 259"/>
                <a:gd name="T29" fmla="*/ 61 h 380"/>
                <a:gd name="T30" fmla="*/ 0 w 259"/>
                <a:gd name="T31" fmla="*/ 149 h 380"/>
                <a:gd name="T32" fmla="*/ 20 w 259"/>
                <a:gd name="T33" fmla="*/ 144 h 380"/>
                <a:gd name="T34" fmla="*/ 64 w 259"/>
                <a:gd name="T35" fmla="*/ 188 h 380"/>
                <a:gd name="T36" fmla="*/ 20 w 259"/>
                <a:gd name="T37" fmla="*/ 232 h 380"/>
                <a:gd name="T38" fmla="*/ 0 w 259"/>
                <a:gd name="T39" fmla="*/ 226 h 380"/>
                <a:gd name="T40" fmla="*/ 0 w 259"/>
                <a:gd name="T41" fmla="*/ 319 h 380"/>
                <a:gd name="T42" fmla="*/ 88 w 259"/>
                <a:gd name="T43" fmla="*/ 319 h 380"/>
                <a:gd name="T44" fmla="*/ 85 w 259"/>
                <a:gd name="T45" fmla="*/ 336 h 380"/>
                <a:gd name="T46" fmla="*/ 129 w 259"/>
                <a:gd name="T47" fmla="*/ 380 h 380"/>
                <a:gd name="T48" fmla="*/ 173 w 259"/>
                <a:gd name="T49" fmla="*/ 33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9" h="380">
                  <a:moveTo>
                    <a:pt x="173" y="336"/>
                  </a:moveTo>
                  <a:cubicBezTo>
                    <a:pt x="173" y="330"/>
                    <a:pt x="172" y="324"/>
                    <a:pt x="170" y="319"/>
                  </a:cubicBezTo>
                  <a:cubicBezTo>
                    <a:pt x="259" y="319"/>
                    <a:pt x="259" y="319"/>
                    <a:pt x="259" y="319"/>
                  </a:cubicBezTo>
                  <a:cubicBezTo>
                    <a:pt x="259" y="223"/>
                    <a:pt x="259" y="223"/>
                    <a:pt x="259" y="223"/>
                  </a:cubicBezTo>
                  <a:cubicBezTo>
                    <a:pt x="251" y="229"/>
                    <a:pt x="243" y="232"/>
                    <a:pt x="233" y="232"/>
                  </a:cubicBezTo>
                  <a:cubicBezTo>
                    <a:pt x="209" y="232"/>
                    <a:pt x="189" y="212"/>
                    <a:pt x="189" y="188"/>
                  </a:cubicBezTo>
                  <a:cubicBezTo>
                    <a:pt x="189" y="163"/>
                    <a:pt x="209" y="144"/>
                    <a:pt x="233" y="144"/>
                  </a:cubicBezTo>
                  <a:cubicBezTo>
                    <a:pt x="243" y="144"/>
                    <a:pt x="251" y="147"/>
                    <a:pt x="259" y="15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2" y="56"/>
                    <a:pt x="173" y="50"/>
                    <a:pt x="173" y="44"/>
                  </a:cubicBezTo>
                  <a:cubicBezTo>
                    <a:pt x="173" y="20"/>
                    <a:pt x="153" y="1"/>
                    <a:pt x="129" y="1"/>
                  </a:cubicBezTo>
                  <a:cubicBezTo>
                    <a:pt x="105" y="0"/>
                    <a:pt x="85" y="20"/>
                    <a:pt x="85" y="44"/>
                  </a:cubicBezTo>
                  <a:cubicBezTo>
                    <a:pt x="85" y="50"/>
                    <a:pt x="86" y="56"/>
                    <a:pt x="88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6" y="146"/>
                    <a:pt x="13" y="144"/>
                    <a:pt x="20" y="144"/>
                  </a:cubicBezTo>
                  <a:cubicBezTo>
                    <a:pt x="45" y="144"/>
                    <a:pt x="64" y="163"/>
                    <a:pt x="64" y="188"/>
                  </a:cubicBezTo>
                  <a:cubicBezTo>
                    <a:pt x="64" y="212"/>
                    <a:pt x="45" y="232"/>
                    <a:pt x="20" y="232"/>
                  </a:cubicBezTo>
                  <a:cubicBezTo>
                    <a:pt x="13" y="232"/>
                    <a:pt x="6" y="230"/>
                    <a:pt x="0" y="226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88" y="319"/>
                    <a:pt x="88" y="319"/>
                    <a:pt x="88" y="319"/>
                  </a:cubicBezTo>
                  <a:cubicBezTo>
                    <a:pt x="86" y="324"/>
                    <a:pt x="85" y="330"/>
                    <a:pt x="85" y="336"/>
                  </a:cubicBezTo>
                  <a:cubicBezTo>
                    <a:pt x="85" y="360"/>
                    <a:pt x="105" y="380"/>
                    <a:pt x="129" y="380"/>
                  </a:cubicBezTo>
                  <a:cubicBezTo>
                    <a:pt x="153" y="380"/>
                    <a:pt x="173" y="360"/>
                    <a:pt x="173" y="336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486018" y="2367534"/>
              <a:ext cx="573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85930" y="1898806"/>
            <a:ext cx="1957388" cy="1336675"/>
            <a:chOff x="6385930" y="1889380"/>
            <a:chExt cx="1957388" cy="1336675"/>
          </a:xfrm>
        </p:grpSpPr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6385930" y="1889380"/>
              <a:ext cx="1957388" cy="1336675"/>
            </a:xfrm>
            <a:custGeom>
              <a:avLst/>
              <a:gdLst>
                <a:gd name="T0" fmla="*/ 44 w 379"/>
                <a:gd name="T1" fmla="*/ 173 h 258"/>
                <a:gd name="T2" fmla="*/ 60 w 379"/>
                <a:gd name="T3" fmla="*/ 170 h 258"/>
                <a:gd name="T4" fmla="*/ 60 w 379"/>
                <a:gd name="T5" fmla="*/ 258 h 258"/>
                <a:gd name="T6" fmla="*/ 156 w 379"/>
                <a:gd name="T7" fmla="*/ 258 h 258"/>
                <a:gd name="T8" fmla="*/ 148 w 379"/>
                <a:gd name="T9" fmla="*/ 233 h 258"/>
                <a:gd name="T10" fmla="*/ 192 w 379"/>
                <a:gd name="T11" fmla="*/ 189 h 258"/>
                <a:gd name="T12" fmla="*/ 236 w 379"/>
                <a:gd name="T13" fmla="*/ 233 h 258"/>
                <a:gd name="T14" fmla="*/ 227 w 379"/>
                <a:gd name="T15" fmla="*/ 258 h 258"/>
                <a:gd name="T16" fmla="*/ 319 w 379"/>
                <a:gd name="T17" fmla="*/ 258 h 258"/>
                <a:gd name="T18" fmla="*/ 319 w 379"/>
                <a:gd name="T19" fmla="*/ 170 h 258"/>
                <a:gd name="T20" fmla="*/ 335 w 379"/>
                <a:gd name="T21" fmla="*/ 173 h 258"/>
                <a:gd name="T22" fmla="*/ 379 w 379"/>
                <a:gd name="T23" fmla="*/ 129 h 258"/>
                <a:gd name="T24" fmla="*/ 335 w 379"/>
                <a:gd name="T25" fmla="*/ 85 h 258"/>
                <a:gd name="T26" fmla="*/ 319 w 379"/>
                <a:gd name="T27" fmla="*/ 88 h 258"/>
                <a:gd name="T28" fmla="*/ 319 w 379"/>
                <a:gd name="T29" fmla="*/ 0 h 258"/>
                <a:gd name="T30" fmla="*/ 230 w 379"/>
                <a:gd name="T31" fmla="*/ 0 h 258"/>
                <a:gd name="T32" fmla="*/ 236 w 379"/>
                <a:gd name="T33" fmla="*/ 20 h 258"/>
                <a:gd name="T34" fmla="*/ 192 w 379"/>
                <a:gd name="T35" fmla="*/ 64 h 258"/>
                <a:gd name="T36" fmla="*/ 148 w 379"/>
                <a:gd name="T37" fmla="*/ 20 h 258"/>
                <a:gd name="T38" fmla="*/ 153 w 379"/>
                <a:gd name="T39" fmla="*/ 0 h 258"/>
                <a:gd name="T40" fmla="*/ 60 w 379"/>
                <a:gd name="T41" fmla="*/ 0 h 258"/>
                <a:gd name="T42" fmla="*/ 60 w 379"/>
                <a:gd name="T43" fmla="*/ 88 h 258"/>
                <a:gd name="T44" fmla="*/ 44 w 379"/>
                <a:gd name="T45" fmla="*/ 85 h 258"/>
                <a:gd name="T46" fmla="*/ 0 w 379"/>
                <a:gd name="T47" fmla="*/ 129 h 258"/>
                <a:gd name="T48" fmla="*/ 44 w 379"/>
                <a:gd name="T49" fmla="*/ 17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9" h="258">
                  <a:moveTo>
                    <a:pt x="44" y="173"/>
                  </a:moveTo>
                  <a:cubicBezTo>
                    <a:pt x="49" y="173"/>
                    <a:pt x="55" y="172"/>
                    <a:pt x="60" y="170"/>
                  </a:cubicBezTo>
                  <a:cubicBezTo>
                    <a:pt x="60" y="258"/>
                    <a:pt x="60" y="258"/>
                    <a:pt x="60" y="258"/>
                  </a:cubicBezTo>
                  <a:cubicBezTo>
                    <a:pt x="156" y="258"/>
                    <a:pt x="156" y="258"/>
                    <a:pt x="156" y="258"/>
                  </a:cubicBezTo>
                  <a:cubicBezTo>
                    <a:pt x="151" y="251"/>
                    <a:pt x="148" y="242"/>
                    <a:pt x="148" y="233"/>
                  </a:cubicBezTo>
                  <a:cubicBezTo>
                    <a:pt x="148" y="209"/>
                    <a:pt x="167" y="189"/>
                    <a:pt x="192" y="189"/>
                  </a:cubicBezTo>
                  <a:cubicBezTo>
                    <a:pt x="216" y="189"/>
                    <a:pt x="236" y="209"/>
                    <a:pt x="236" y="233"/>
                  </a:cubicBezTo>
                  <a:cubicBezTo>
                    <a:pt x="236" y="242"/>
                    <a:pt x="232" y="251"/>
                    <a:pt x="227" y="258"/>
                  </a:cubicBezTo>
                  <a:cubicBezTo>
                    <a:pt x="319" y="258"/>
                    <a:pt x="319" y="258"/>
                    <a:pt x="319" y="258"/>
                  </a:cubicBezTo>
                  <a:cubicBezTo>
                    <a:pt x="319" y="170"/>
                    <a:pt x="319" y="170"/>
                    <a:pt x="319" y="170"/>
                  </a:cubicBezTo>
                  <a:cubicBezTo>
                    <a:pt x="324" y="172"/>
                    <a:pt x="329" y="173"/>
                    <a:pt x="335" y="173"/>
                  </a:cubicBezTo>
                  <a:cubicBezTo>
                    <a:pt x="359" y="173"/>
                    <a:pt x="379" y="153"/>
                    <a:pt x="379" y="129"/>
                  </a:cubicBezTo>
                  <a:cubicBezTo>
                    <a:pt x="379" y="105"/>
                    <a:pt x="359" y="85"/>
                    <a:pt x="335" y="85"/>
                  </a:cubicBezTo>
                  <a:cubicBezTo>
                    <a:pt x="329" y="85"/>
                    <a:pt x="324" y="86"/>
                    <a:pt x="319" y="88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4" y="6"/>
                    <a:pt x="236" y="13"/>
                    <a:pt x="236" y="20"/>
                  </a:cubicBezTo>
                  <a:cubicBezTo>
                    <a:pt x="236" y="45"/>
                    <a:pt x="216" y="64"/>
                    <a:pt x="192" y="64"/>
                  </a:cubicBezTo>
                  <a:cubicBezTo>
                    <a:pt x="167" y="64"/>
                    <a:pt x="148" y="45"/>
                    <a:pt x="148" y="20"/>
                  </a:cubicBezTo>
                  <a:cubicBezTo>
                    <a:pt x="148" y="13"/>
                    <a:pt x="150" y="6"/>
                    <a:pt x="15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55" y="86"/>
                    <a:pt x="49" y="85"/>
                    <a:pt x="44" y="85"/>
                  </a:cubicBezTo>
                  <a:cubicBezTo>
                    <a:pt x="19" y="85"/>
                    <a:pt x="0" y="105"/>
                    <a:pt x="0" y="129"/>
                  </a:cubicBezTo>
                  <a:cubicBezTo>
                    <a:pt x="0" y="153"/>
                    <a:pt x="19" y="173"/>
                    <a:pt x="44" y="173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78668" y="2367534"/>
              <a:ext cx="573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313545" y="1525743"/>
            <a:ext cx="1338263" cy="1962150"/>
            <a:chOff x="9313545" y="1516317"/>
            <a:chExt cx="1338263" cy="1962150"/>
          </a:xfrm>
        </p:grpSpPr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9313545" y="1516317"/>
              <a:ext cx="1338263" cy="1962150"/>
            </a:xfrm>
            <a:custGeom>
              <a:avLst/>
              <a:gdLst>
                <a:gd name="T0" fmla="*/ 173 w 259"/>
                <a:gd name="T1" fmla="*/ 335 h 379"/>
                <a:gd name="T2" fmla="*/ 170 w 259"/>
                <a:gd name="T3" fmla="*/ 319 h 379"/>
                <a:gd name="T4" fmla="*/ 259 w 259"/>
                <a:gd name="T5" fmla="*/ 319 h 379"/>
                <a:gd name="T6" fmla="*/ 259 w 259"/>
                <a:gd name="T7" fmla="*/ 223 h 379"/>
                <a:gd name="T8" fmla="*/ 233 w 259"/>
                <a:gd name="T9" fmla="*/ 231 h 379"/>
                <a:gd name="T10" fmla="*/ 190 w 259"/>
                <a:gd name="T11" fmla="*/ 188 h 379"/>
                <a:gd name="T12" fmla="*/ 233 w 259"/>
                <a:gd name="T13" fmla="*/ 144 h 379"/>
                <a:gd name="T14" fmla="*/ 259 w 259"/>
                <a:gd name="T15" fmla="*/ 152 h 379"/>
                <a:gd name="T16" fmla="*/ 259 w 259"/>
                <a:gd name="T17" fmla="*/ 60 h 379"/>
                <a:gd name="T18" fmla="*/ 170 w 259"/>
                <a:gd name="T19" fmla="*/ 60 h 379"/>
                <a:gd name="T20" fmla="*/ 173 w 259"/>
                <a:gd name="T21" fmla="*/ 44 h 379"/>
                <a:gd name="T22" fmla="*/ 129 w 259"/>
                <a:gd name="T23" fmla="*/ 0 h 379"/>
                <a:gd name="T24" fmla="*/ 86 w 259"/>
                <a:gd name="T25" fmla="*/ 44 h 379"/>
                <a:gd name="T26" fmla="*/ 89 w 259"/>
                <a:gd name="T27" fmla="*/ 60 h 379"/>
                <a:gd name="T28" fmla="*/ 0 w 259"/>
                <a:gd name="T29" fmla="*/ 60 h 379"/>
                <a:gd name="T30" fmla="*/ 0 w 259"/>
                <a:gd name="T31" fmla="*/ 149 h 379"/>
                <a:gd name="T32" fmla="*/ 21 w 259"/>
                <a:gd name="T33" fmla="*/ 144 h 379"/>
                <a:gd name="T34" fmla="*/ 65 w 259"/>
                <a:gd name="T35" fmla="*/ 188 h 379"/>
                <a:gd name="T36" fmla="*/ 21 w 259"/>
                <a:gd name="T37" fmla="*/ 231 h 379"/>
                <a:gd name="T38" fmla="*/ 0 w 259"/>
                <a:gd name="T39" fmla="*/ 226 h 379"/>
                <a:gd name="T40" fmla="*/ 0 w 259"/>
                <a:gd name="T41" fmla="*/ 319 h 379"/>
                <a:gd name="T42" fmla="*/ 89 w 259"/>
                <a:gd name="T43" fmla="*/ 319 h 379"/>
                <a:gd name="T44" fmla="*/ 86 w 259"/>
                <a:gd name="T45" fmla="*/ 336 h 379"/>
                <a:gd name="T46" fmla="*/ 129 w 259"/>
                <a:gd name="T47" fmla="*/ 379 h 379"/>
                <a:gd name="T48" fmla="*/ 173 w 259"/>
                <a:gd name="T49" fmla="*/ 33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9" h="379">
                  <a:moveTo>
                    <a:pt x="173" y="335"/>
                  </a:moveTo>
                  <a:cubicBezTo>
                    <a:pt x="173" y="330"/>
                    <a:pt x="172" y="324"/>
                    <a:pt x="170" y="319"/>
                  </a:cubicBezTo>
                  <a:cubicBezTo>
                    <a:pt x="259" y="319"/>
                    <a:pt x="259" y="319"/>
                    <a:pt x="259" y="319"/>
                  </a:cubicBezTo>
                  <a:cubicBezTo>
                    <a:pt x="259" y="223"/>
                    <a:pt x="259" y="223"/>
                    <a:pt x="259" y="223"/>
                  </a:cubicBezTo>
                  <a:cubicBezTo>
                    <a:pt x="252" y="228"/>
                    <a:pt x="243" y="231"/>
                    <a:pt x="233" y="231"/>
                  </a:cubicBezTo>
                  <a:cubicBezTo>
                    <a:pt x="209" y="231"/>
                    <a:pt x="190" y="212"/>
                    <a:pt x="190" y="188"/>
                  </a:cubicBezTo>
                  <a:cubicBezTo>
                    <a:pt x="190" y="163"/>
                    <a:pt x="209" y="144"/>
                    <a:pt x="233" y="144"/>
                  </a:cubicBezTo>
                  <a:cubicBezTo>
                    <a:pt x="243" y="144"/>
                    <a:pt x="252" y="147"/>
                    <a:pt x="259" y="152"/>
                  </a:cubicBezTo>
                  <a:cubicBezTo>
                    <a:pt x="259" y="60"/>
                    <a:pt x="259" y="60"/>
                    <a:pt x="259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2" y="55"/>
                    <a:pt x="173" y="50"/>
                    <a:pt x="173" y="44"/>
                  </a:cubicBezTo>
                  <a:cubicBezTo>
                    <a:pt x="173" y="20"/>
                    <a:pt x="154" y="0"/>
                    <a:pt x="129" y="0"/>
                  </a:cubicBezTo>
                  <a:cubicBezTo>
                    <a:pt x="105" y="0"/>
                    <a:pt x="86" y="20"/>
                    <a:pt x="86" y="44"/>
                  </a:cubicBezTo>
                  <a:cubicBezTo>
                    <a:pt x="86" y="50"/>
                    <a:pt x="87" y="55"/>
                    <a:pt x="89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6" y="146"/>
                    <a:pt x="13" y="144"/>
                    <a:pt x="21" y="144"/>
                  </a:cubicBezTo>
                  <a:cubicBezTo>
                    <a:pt x="45" y="144"/>
                    <a:pt x="65" y="163"/>
                    <a:pt x="65" y="188"/>
                  </a:cubicBezTo>
                  <a:cubicBezTo>
                    <a:pt x="65" y="212"/>
                    <a:pt x="45" y="232"/>
                    <a:pt x="21" y="231"/>
                  </a:cubicBezTo>
                  <a:cubicBezTo>
                    <a:pt x="13" y="231"/>
                    <a:pt x="6" y="230"/>
                    <a:pt x="0" y="226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89" y="319"/>
                    <a:pt x="89" y="319"/>
                    <a:pt x="89" y="319"/>
                  </a:cubicBezTo>
                  <a:cubicBezTo>
                    <a:pt x="87" y="324"/>
                    <a:pt x="86" y="330"/>
                    <a:pt x="86" y="336"/>
                  </a:cubicBezTo>
                  <a:cubicBezTo>
                    <a:pt x="86" y="360"/>
                    <a:pt x="105" y="379"/>
                    <a:pt x="129" y="379"/>
                  </a:cubicBezTo>
                  <a:cubicBezTo>
                    <a:pt x="154" y="379"/>
                    <a:pt x="173" y="360"/>
                    <a:pt x="173" y="335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720533" y="2362454"/>
              <a:ext cx="573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16398" y="4941937"/>
            <a:ext cx="1965534" cy="1453481"/>
            <a:chOff x="5047245" y="5654524"/>
            <a:chExt cx="1965534" cy="1453481"/>
          </a:xfrm>
        </p:grpSpPr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5047245" y="5987698"/>
              <a:ext cx="1965534" cy="112030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30" name="TextBox 78"/>
            <p:cNvSpPr txBox="1"/>
            <p:nvPr/>
          </p:nvSpPr>
          <p:spPr>
            <a:xfrm>
              <a:off x="5286131" y="5654524"/>
              <a:ext cx="1487762" cy="295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47138" y="4941937"/>
            <a:ext cx="1965534" cy="1453481"/>
            <a:chOff x="5047245" y="5654524"/>
            <a:chExt cx="1965534" cy="1453481"/>
          </a:xfrm>
        </p:grpSpPr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5047245" y="5987698"/>
              <a:ext cx="1965534" cy="112030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33" name="TextBox 78"/>
            <p:cNvSpPr txBox="1"/>
            <p:nvPr/>
          </p:nvSpPr>
          <p:spPr>
            <a:xfrm>
              <a:off x="5286131" y="5654524"/>
              <a:ext cx="1487762" cy="2689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28688" y="4941937"/>
            <a:ext cx="1965534" cy="1453481"/>
            <a:chOff x="5047245" y="5654524"/>
            <a:chExt cx="1965534" cy="1453481"/>
          </a:xfrm>
        </p:grpSpPr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5047245" y="5987698"/>
              <a:ext cx="1965534" cy="112030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5286131" y="5654524"/>
              <a:ext cx="1487762" cy="2689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20547" y="4941937"/>
            <a:ext cx="1965534" cy="1453481"/>
            <a:chOff x="5047245" y="5654524"/>
            <a:chExt cx="1965534" cy="1453481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047245" y="5987698"/>
              <a:ext cx="1965534" cy="1120307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39" name="TextBox 78"/>
            <p:cNvSpPr txBox="1"/>
            <p:nvPr/>
          </p:nvSpPr>
          <p:spPr>
            <a:xfrm>
              <a:off x="5286131" y="5654524"/>
              <a:ext cx="1487762" cy="2689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219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980">
        <p:random/>
      </p:transition>
    </mc:Choice>
    <mc:Fallback xmlns="">
      <p:transition spd="slow" advClick="0" advTm="698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4" name="椭圆 3"/>
          <p:cNvSpPr/>
          <p:nvPr/>
        </p:nvSpPr>
        <p:spPr>
          <a:xfrm>
            <a:off x="4610478" y="2466254"/>
            <a:ext cx="3017908" cy="301790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71233" y="3227008"/>
            <a:ext cx="1497656" cy="149765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6" name="组合 5"/>
          <p:cNvGrpSpPr/>
          <p:nvPr/>
        </p:nvGrpSpPr>
        <p:grpSpPr>
          <a:xfrm>
            <a:off x="5814378" y="2161200"/>
            <a:ext cx="610109" cy="611365"/>
            <a:chOff x="5792736" y="1742999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7" name="任意多边形 6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21218" y="4424628"/>
            <a:ext cx="610109" cy="611365"/>
            <a:chOff x="7099916" y="4007017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0" name="任意多边形 9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1" name="KSO_Shape"/>
            <p:cNvSpPr/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07538" y="4424628"/>
            <a:ext cx="611365" cy="611365"/>
            <a:chOff x="4485555" y="4007017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3" name="任意多边形 12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14378" y="5179107"/>
            <a:ext cx="610109" cy="611365"/>
            <a:chOff x="5792736" y="4761692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6" name="任意多边形 15"/>
            <p:cNvSpPr/>
            <p:nvPr/>
          </p:nvSpPr>
          <p:spPr>
            <a:xfrm>
              <a:off x="5792736" y="4761692"/>
              <a:ext cx="610268" cy="611524"/>
            </a:xfrm>
            <a:custGeom>
              <a:avLst/>
              <a:gdLst>
                <a:gd name="connsiteX0" fmla="*/ 413082 w 772416"/>
                <a:gd name="connsiteY0" fmla="*/ 961 h 772415"/>
                <a:gd name="connsiteX1" fmla="*/ 720619 w 772416"/>
                <a:gd name="connsiteY1" fmla="*/ 193135 h 772415"/>
                <a:gd name="connsiteX2" fmla="*/ 579280 w 772416"/>
                <a:gd name="connsiteY2" fmla="*/ 720618 h 772415"/>
                <a:gd name="connsiteX3" fmla="*/ 51797 w 772416"/>
                <a:gd name="connsiteY3" fmla="*/ 579279 h 772415"/>
                <a:gd name="connsiteX4" fmla="*/ 193136 w 772416"/>
                <a:gd name="connsiteY4" fmla="*/ 51797 h 772415"/>
                <a:gd name="connsiteX5" fmla="*/ 413082 w 772416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5">
                  <a:moveTo>
                    <a:pt x="413082" y="961"/>
                  </a:moveTo>
                  <a:cubicBezTo>
                    <a:pt x="536732" y="9699"/>
                    <a:pt x="653975" y="77704"/>
                    <a:pt x="720619" y="193135"/>
                  </a:cubicBezTo>
                  <a:cubicBezTo>
                    <a:pt x="827249" y="377825"/>
                    <a:pt x="763970" y="613987"/>
                    <a:pt x="579280" y="720618"/>
                  </a:cubicBezTo>
                  <a:cubicBezTo>
                    <a:pt x="394591" y="827248"/>
                    <a:pt x="158428" y="763969"/>
                    <a:pt x="51797" y="579279"/>
                  </a:cubicBezTo>
                  <a:cubicBezTo>
                    <a:pt x="-54833" y="394590"/>
                    <a:pt x="8446" y="158427"/>
                    <a:pt x="193136" y="51797"/>
                  </a:cubicBezTo>
                  <a:cubicBezTo>
                    <a:pt x="262395" y="11810"/>
                    <a:pt x="338892" y="-4283"/>
                    <a:pt x="413082" y="961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7" name="KSO_Shape"/>
            <p:cNvSpPr/>
            <p:nvPr/>
          </p:nvSpPr>
          <p:spPr>
            <a:xfrm>
              <a:off x="5962254" y="4932466"/>
              <a:ext cx="271230" cy="269975"/>
            </a:xfrm>
            <a:custGeom>
              <a:avLst/>
              <a:gdLst>
                <a:gd name="connsiteX0" fmla="*/ 320662 w 792088"/>
                <a:gd name="connsiteY0" fmla="*/ 99114 h 792088"/>
                <a:gd name="connsiteX1" fmla="*/ 320662 w 792088"/>
                <a:gd name="connsiteY1" fmla="*/ 475062 h 792088"/>
                <a:gd name="connsiteX2" fmla="*/ 696610 w 792088"/>
                <a:gd name="connsiteY2" fmla="*/ 475062 h 792088"/>
                <a:gd name="connsiteX3" fmla="*/ 696610 w 792088"/>
                <a:gd name="connsiteY3" fmla="*/ 434076 h 792088"/>
                <a:gd name="connsiteX4" fmla="*/ 361648 w 792088"/>
                <a:gd name="connsiteY4" fmla="*/ 434076 h 792088"/>
                <a:gd name="connsiteX5" fmla="*/ 361648 w 792088"/>
                <a:gd name="connsiteY5" fmla="*/ 99114 h 792088"/>
                <a:gd name="connsiteX6" fmla="*/ 396044 w 792088"/>
                <a:gd name="connsiteY6" fmla="*/ 0 h 792088"/>
                <a:gd name="connsiteX7" fmla="*/ 792088 w 792088"/>
                <a:gd name="connsiteY7" fmla="*/ 396044 h 792088"/>
                <a:gd name="connsiteX8" fmla="*/ 396044 w 792088"/>
                <a:gd name="connsiteY8" fmla="*/ 792088 h 792088"/>
                <a:gd name="connsiteX9" fmla="*/ 0 w 792088"/>
                <a:gd name="connsiteY9" fmla="*/ 396044 h 792088"/>
                <a:gd name="connsiteX10" fmla="*/ 396044 w 792088"/>
                <a:gd name="connsiteY10" fmla="*/ 0 h 792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2088" h="792088">
                  <a:moveTo>
                    <a:pt x="320662" y="99114"/>
                  </a:moveTo>
                  <a:lnTo>
                    <a:pt x="320662" y="475062"/>
                  </a:lnTo>
                  <a:lnTo>
                    <a:pt x="696610" y="475062"/>
                  </a:lnTo>
                  <a:lnTo>
                    <a:pt x="696610" y="434076"/>
                  </a:lnTo>
                  <a:lnTo>
                    <a:pt x="361648" y="434076"/>
                  </a:lnTo>
                  <a:lnTo>
                    <a:pt x="361648" y="99114"/>
                  </a:lnTo>
                  <a:close/>
                  <a:moveTo>
                    <a:pt x="396044" y="0"/>
                  </a:moveTo>
                  <a:cubicBezTo>
                    <a:pt x="614773" y="0"/>
                    <a:pt x="792088" y="177315"/>
                    <a:pt x="792088" y="396044"/>
                  </a:cubicBezTo>
                  <a:cubicBezTo>
                    <a:pt x="792088" y="614773"/>
                    <a:pt x="614773" y="792088"/>
                    <a:pt x="396044" y="792088"/>
                  </a:cubicBezTo>
                  <a:cubicBezTo>
                    <a:pt x="177315" y="792088"/>
                    <a:pt x="0" y="614773"/>
                    <a:pt x="0" y="396044"/>
                  </a:cubicBezTo>
                  <a:cubicBezTo>
                    <a:pt x="0" y="177315"/>
                    <a:pt x="177315" y="0"/>
                    <a:pt x="396044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21218" y="2915675"/>
            <a:ext cx="610109" cy="611365"/>
            <a:chOff x="7099916" y="2497671"/>
            <a:chExt cx="610268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9" name="任意多边形 18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07538" y="2915675"/>
            <a:ext cx="611365" cy="611365"/>
            <a:chOff x="4485555" y="2497671"/>
            <a:chExt cx="611524" cy="611524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2" name="任意多边形 21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3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4" name="Freeform 12"/>
          <p:cNvSpPr>
            <a:spLocks noEditPoints="1"/>
          </p:cNvSpPr>
          <p:nvPr/>
        </p:nvSpPr>
        <p:spPr bwMode="auto">
          <a:xfrm>
            <a:off x="5679666" y="3562815"/>
            <a:ext cx="907731" cy="851127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rgbClr val="FA000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/>
          </a:p>
        </p:txBody>
      </p:sp>
      <p:sp>
        <p:nvSpPr>
          <p:cNvPr id="25" name="矩形 24"/>
          <p:cNvSpPr/>
          <p:nvPr/>
        </p:nvSpPr>
        <p:spPr>
          <a:xfrm>
            <a:off x="2465197" y="2702578"/>
            <a:ext cx="1980029" cy="983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点击输入标题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6" name="矩形 25"/>
          <p:cNvSpPr/>
          <p:nvPr/>
        </p:nvSpPr>
        <p:spPr>
          <a:xfrm>
            <a:off x="2519431" y="4278698"/>
            <a:ext cx="1980029" cy="983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点击输入标题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7" name="矩形 26"/>
          <p:cNvSpPr/>
          <p:nvPr/>
        </p:nvSpPr>
        <p:spPr>
          <a:xfrm>
            <a:off x="7828587" y="2694935"/>
            <a:ext cx="1980029" cy="983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点击输入标题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882821" y="4271055"/>
            <a:ext cx="1980029" cy="983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点击输入标题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9" name="矩形 28"/>
          <p:cNvSpPr/>
          <p:nvPr/>
        </p:nvSpPr>
        <p:spPr>
          <a:xfrm>
            <a:off x="4572434" y="1306552"/>
            <a:ext cx="3057247" cy="7041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点击输入标题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介绍和</a:t>
            </a: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详细信息。</a:t>
            </a:r>
          </a:p>
        </p:txBody>
      </p:sp>
      <p:sp>
        <p:nvSpPr>
          <p:cNvPr id="30" name="矩形 29"/>
          <p:cNvSpPr/>
          <p:nvPr/>
        </p:nvSpPr>
        <p:spPr>
          <a:xfrm>
            <a:off x="4470789" y="5942094"/>
            <a:ext cx="3260538" cy="70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点击输入标题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介绍和</a:t>
            </a:r>
            <a:r>
              <a:rPr lang="zh-CN" altLang="en-US" sz="1400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详细信息。</a:t>
            </a:r>
          </a:p>
        </p:txBody>
      </p:sp>
    </p:spTree>
    <p:extLst>
      <p:ext uri="{BB962C8B-B14F-4D97-AF65-F5344CB8AC3E}">
        <p14:creationId xmlns:p14="http://schemas.microsoft.com/office/powerpoint/2010/main" val="344081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3836">
        <p:random/>
      </p:transition>
    </mc:Choice>
    <mc:Fallback xmlns="">
      <p:transition spd="slow" advClick="0" advTm="1383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250"/>
                            </p:stCondLst>
                            <p:childTnLst>
                              <p:par>
                                <p:cTn id="9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250"/>
                            </p:stCondLst>
                            <p:childTnLst>
                              <p:par>
                                <p:cTn id="1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250"/>
                            </p:stCondLst>
                            <p:childTnLst>
                              <p:par>
                                <p:cTn id="1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750"/>
                            </p:stCondLst>
                            <p:childTnLst>
                              <p:par>
                                <p:cTn id="1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1250"/>
                            </p:stCondLst>
                            <p:childTnLst>
                              <p:par>
                                <p:cTn id="1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750"/>
                            </p:stCondLst>
                            <p:childTnLst>
                              <p:par>
                                <p:cTn id="1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24" grpId="0" bldLvl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2" t="48997"/>
          <a:stretch/>
        </p:blipFill>
        <p:spPr>
          <a:xfrm>
            <a:off x="8474696" y="3623795"/>
            <a:ext cx="3689023" cy="3234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0" y="0"/>
            <a:ext cx="5891753" cy="209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4" t="13466" r="12938" b="71222"/>
          <a:stretch/>
        </p:blipFill>
        <p:spPr>
          <a:xfrm>
            <a:off x="10096107" y="678730"/>
            <a:ext cx="1027521" cy="9709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81" t="32495" r="3970" b="53828"/>
          <a:stretch/>
        </p:blipFill>
        <p:spPr>
          <a:xfrm>
            <a:off x="10935094" y="2142647"/>
            <a:ext cx="810705" cy="867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46024" r="89948" b="41043"/>
          <a:stretch/>
        </p:blipFill>
        <p:spPr>
          <a:xfrm>
            <a:off x="216816" y="3073544"/>
            <a:ext cx="895547" cy="820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59403" r="80439" b="31529"/>
          <a:stretch/>
        </p:blipFill>
        <p:spPr>
          <a:xfrm>
            <a:off x="1800521" y="4336330"/>
            <a:ext cx="669303" cy="575036"/>
          </a:xfrm>
          <a:prstGeom prst="rect">
            <a:avLst/>
          </a:prstGeom>
        </p:spPr>
      </p:pic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2749763" y="2915909"/>
            <a:ext cx="66581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4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3133835" y="3661260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46172" y="133582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03</a:t>
            </a:r>
            <a:endParaRPr lang="zh-CN" altLang="en-US" sz="11500" b="1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07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127">
        <p:random/>
      </p:transition>
    </mc:Choice>
    <mc:Fallback xmlns="">
      <p:transition spd="slow" advClick="0" advTm="712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403896" y="2712431"/>
            <a:ext cx="3384203" cy="2950194"/>
            <a:chOff x="2098355" y="789986"/>
            <a:chExt cx="4201275" cy="366247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725" y="894666"/>
              <a:ext cx="3882920" cy="2393517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41" name="椭圆 40"/>
          <p:cNvSpPr/>
          <p:nvPr/>
        </p:nvSpPr>
        <p:spPr>
          <a:xfrm>
            <a:off x="9486682" y="3975505"/>
            <a:ext cx="673097" cy="673097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20%</a:t>
            </a:r>
            <a:endParaRPr lang="zh-CN" altLang="en-US" sz="14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486682" y="1808656"/>
            <a:ext cx="673097" cy="673097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30%</a:t>
            </a:r>
            <a:endParaRPr lang="zh-CN" altLang="en-US" sz="14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62537" y="2571763"/>
            <a:ext cx="2321387" cy="1149078"/>
            <a:chOff x="8662537" y="2486920"/>
            <a:chExt cx="2321387" cy="1149078"/>
          </a:xfrm>
        </p:grpSpPr>
        <p:sp>
          <p:nvSpPr>
            <p:cNvPr id="44" name="TextBox 76"/>
            <p:cNvSpPr txBox="1"/>
            <p:nvPr/>
          </p:nvSpPr>
          <p:spPr>
            <a:xfrm>
              <a:off x="9086196" y="2486920"/>
              <a:ext cx="14740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662537" y="2823468"/>
              <a:ext cx="2321387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662537" y="4743014"/>
            <a:ext cx="2321387" cy="1149078"/>
            <a:chOff x="8662537" y="4658171"/>
            <a:chExt cx="2321387" cy="1149078"/>
          </a:xfrm>
        </p:grpSpPr>
        <p:sp>
          <p:nvSpPr>
            <p:cNvPr id="47" name="TextBox 76"/>
            <p:cNvSpPr txBox="1"/>
            <p:nvPr/>
          </p:nvSpPr>
          <p:spPr>
            <a:xfrm>
              <a:off x="9086196" y="4658171"/>
              <a:ext cx="14740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662537" y="4994719"/>
              <a:ext cx="2321387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sp>
        <p:nvSpPr>
          <p:cNvPr id="49" name="椭圆 48"/>
          <p:cNvSpPr/>
          <p:nvPr/>
        </p:nvSpPr>
        <p:spPr>
          <a:xfrm>
            <a:off x="2032214" y="3975505"/>
            <a:ext cx="673097" cy="673097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20%</a:t>
            </a:r>
            <a:endParaRPr lang="zh-CN" altLang="en-US" sz="14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032214" y="1808656"/>
            <a:ext cx="673097" cy="673097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30%</a:t>
            </a:r>
            <a:endParaRPr lang="zh-CN" altLang="en-US" sz="14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208069" y="2571763"/>
            <a:ext cx="2321387" cy="1125675"/>
            <a:chOff x="1208069" y="2486920"/>
            <a:chExt cx="2321387" cy="1125675"/>
          </a:xfrm>
        </p:grpSpPr>
        <p:sp>
          <p:nvSpPr>
            <p:cNvPr id="52" name="TextBox 76"/>
            <p:cNvSpPr txBox="1"/>
            <p:nvPr/>
          </p:nvSpPr>
          <p:spPr>
            <a:xfrm>
              <a:off x="1631728" y="2486920"/>
              <a:ext cx="14740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208069" y="2823468"/>
              <a:ext cx="2321387" cy="789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08069" y="4743014"/>
            <a:ext cx="2321387" cy="1149078"/>
            <a:chOff x="1208069" y="4658171"/>
            <a:chExt cx="2321387" cy="1149078"/>
          </a:xfrm>
        </p:grpSpPr>
        <p:sp>
          <p:nvSpPr>
            <p:cNvPr id="55" name="TextBox 76"/>
            <p:cNvSpPr txBox="1"/>
            <p:nvPr/>
          </p:nvSpPr>
          <p:spPr>
            <a:xfrm>
              <a:off x="1631728" y="4658171"/>
              <a:ext cx="14740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208069" y="4994719"/>
              <a:ext cx="2321387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72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469">
        <p:random/>
      </p:transition>
    </mc:Choice>
    <mc:Fallback xmlns="">
      <p:transition spd="slow" advClick="0" advTm="646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 animBg="1"/>
      <p:bldP spid="42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4" name="Group 1"/>
          <p:cNvGrpSpPr/>
          <p:nvPr/>
        </p:nvGrpSpPr>
        <p:grpSpPr>
          <a:xfrm>
            <a:off x="1903429" y="1390400"/>
            <a:ext cx="1145243" cy="790786"/>
            <a:chOff x="1668087" y="1131991"/>
            <a:chExt cx="1145243" cy="790786"/>
          </a:xfrm>
        </p:grpSpPr>
        <p:sp>
          <p:nvSpPr>
            <p:cNvPr id="5" name="Freeform 27"/>
            <p:cNvSpPr/>
            <p:nvPr/>
          </p:nvSpPr>
          <p:spPr bwMode="auto">
            <a:xfrm rot="16200000">
              <a:off x="1845316" y="954762"/>
              <a:ext cx="790786" cy="1145243"/>
            </a:xfrm>
            <a:custGeom>
              <a:avLst/>
              <a:gdLst>
                <a:gd name="T0" fmla="*/ 0 w 482"/>
                <a:gd name="T1" fmla="*/ 0 h 696"/>
                <a:gd name="T2" fmla="*/ 0 w 482"/>
                <a:gd name="T3" fmla="*/ 223 h 696"/>
                <a:gd name="T4" fmla="*/ 0 w 482"/>
                <a:gd name="T5" fmla="*/ 223 h 696"/>
                <a:gd name="T6" fmla="*/ 125 w 482"/>
                <a:gd name="T7" fmla="*/ 348 h 696"/>
                <a:gd name="T8" fmla="*/ 0 w 482"/>
                <a:gd name="T9" fmla="*/ 473 h 696"/>
                <a:gd name="T10" fmla="*/ 0 w 482"/>
                <a:gd name="T11" fmla="*/ 473 h 696"/>
                <a:gd name="T12" fmla="*/ 0 w 482"/>
                <a:gd name="T13" fmla="*/ 696 h 696"/>
                <a:gd name="T14" fmla="*/ 388 w 482"/>
                <a:gd name="T15" fmla="*/ 441 h 696"/>
                <a:gd name="T16" fmla="*/ 482 w 482"/>
                <a:gd name="T17" fmla="*/ 348 h 696"/>
                <a:gd name="T18" fmla="*/ 388 w 482"/>
                <a:gd name="T19" fmla="*/ 255 h 696"/>
                <a:gd name="T20" fmla="*/ 0 w 482"/>
                <a:gd name="T2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0" y="696"/>
                    <a:pt x="380" y="441"/>
                    <a:pt x="388" y="441"/>
                  </a:cubicBezTo>
                  <a:cubicBezTo>
                    <a:pt x="440" y="441"/>
                    <a:pt x="482" y="400"/>
                    <a:pt x="482" y="348"/>
                  </a:cubicBezTo>
                  <a:cubicBezTo>
                    <a:pt x="482" y="296"/>
                    <a:pt x="440" y="255"/>
                    <a:pt x="388" y="255"/>
                  </a:cubicBezTo>
                  <a:cubicBezTo>
                    <a:pt x="380" y="25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b="1">
                <a:solidFill>
                  <a:schemeClr val="lt1"/>
                </a:solidFill>
                <a:latin typeface="Agency FB" panose="020B050302020202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6" name="Freeform 28"/>
            <p:cNvSpPr/>
            <p:nvPr/>
          </p:nvSpPr>
          <p:spPr bwMode="auto">
            <a:xfrm rot="16200000">
              <a:off x="2135239" y="1083831"/>
              <a:ext cx="209977" cy="306297"/>
            </a:xfrm>
            <a:custGeom>
              <a:avLst/>
              <a:gdLst>
                <a:gd name="T0" fmla="*/ 34 w 128"/>
                <a:gd name="T1" fmla="*/ 186 h 186"/>
                <a:gd name="T2" fmla="*/ 128 w 128"/>
                <a:gd name="T3" fmla="*/ 93 h 186"/>
                <a:gd name="T4" fmla="*/ 34 w 128"/>
                <a:gd name="T5" fmla="*/ 0 h 186"/>
                <a:gd name="T6" fmla="*/ 0 w 128"/>
                <a:gd name="T7" fmla="*/ 93 h 186"/>
                <a:gd name="T8" fmla="*/ 34 w 128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6">
                  <a:moveTo>
                    <a:pt x="34" y="186"/>
                  </a:moveTo>
                  <a:cubicBezTo>
                    <a:pt x="86" y="186"/>
                    <a:pt x="128" y="145"/>
                    <a:pt x="128" y="93"/>
                  </a:cubicBezTo>
                  <a:cubicBezTo>
                    <a:pt x="128" y="41"/>
                    <a:pt x="86" y="0"/>
                    <a:pt x="34" y="0"/>
                  </a:cubicBezTo>
                  <a:cubicBezTo>
                    <a:pt x="30" y="0"/>
                    <a:pt x="0" y="46"/>
                    <a:pt x="0" y="93"/>
                  </a:cubicBezTo>
                  <a:cubicBezTo>
                    <a:pt x="0" y="140"/>
                    <a:pt x="30" y="186"/>
                    <a:pt x="34" y="186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b="1">
                <a:solidFill>
                  <a:schemeClr val="lt1"/>
                </a:solidFill>
                <a:latin typeface="Agency FB" panose="020B0503020202020204" pitchFamily="34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7" name="Freeform 26"/>
          <p:cNvSpPr/>
          <p:nvPr/>
        </p:nvSpPr>
        <p:spPr bwMode="auto">
          <a:xfrm rot="16200000">
            <a:off x="1904393" y="2027074"/>
            <a:ext cx="1143317" cy="114524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1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2238983" y="2304909"/>
            <a:ext cx="473171" cy="584757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3200" b="1" smtClean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Lato Light"/>
              </a:rPr>
              <a:t>01</a:t>
            </a:r>
            <a:endParaRPr lang="id-ID" sz="3200" b="1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Lato Light"/>
            </a:endParaRPr>
          </a:p>
        </p:txBody>
      </p:sp>
      <p:sp>
        <p:nvSpPr>
          <p:cNvPr id="9" name="Freeform 25"/>
          <p:cNvSpPr/>
          <p:nvPr/>
        </p:nvSpPr>
        <p:spPr bwMode="auto">
          <a:xfrm rot="16200000">
            <a:off x="1904393" y="3023985"/>
            <a:ext cx="1143317" cy="114524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1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2196504" y="3304228"/>
            <a:ext cx="558130" cy="584757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3200" b="1" smtClean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Lato Light"/>
              </a:rPr>
              <a:t>02</a:t>
            </a:r>
            <a:endParaRPr lang="id-ID" sz="3200" b="1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Lato Light"/>
            </a:endParaRPr>
          </a:p>
        </p:txBody>
      </p:sp>
      <p:sp>
        <p:nvSpPr>
          <p:cNvPr id="11" name="Freeform 24"/>
          <p:cNvSpPr/>
          <p:nvPr/>
        </p:nvSpPr>
        <p:spPr bwMode="auto">
          <a:xfrm rot="16200000">
            <a:off x="1904874" y="4021377"/>
            <a:ext cx="1142354" cy="114524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1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2192496" y="4301621"/>
            <a:ext cx="566144" cy="584757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3200" b="1" smtClean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Lato Light"/>
              </a:rPr>
              <a:t>03</a:t>
            </a:r>
            <a:endParaRPr lang="id-ID" sz="3200" b="1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Lato Light"/>
            </a:endParaRPr>
          </a:p>
        </p:txBody>
      </p:sp>
      <p:sp>
        <p:nvSpPr>
          <p:cNvPr id="13" name="Freeform 23"/>
          <p:cNvSpPr/>
          <p:nvPr/>
        </p:nvSpPr>
        <p:spPr bwMode="auto">
          <a:xfrm rot="16200000">
            <a:off x="1904393" y="5018770"/>
            <a:ext cx="1143317" cy="114524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1"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193297" y="5299012"/>
            <a:ext cx="564542" cy="584757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en-US" sz="3200" b="1" smtClean="0"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Lato Light"/>
              </a:rPr>
              <a:t>04</a:t>
            </a:r>
            <a:endParaRPr lang="id-ID" sz="3200" b="1" dirty="0"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Lato Light"/>
            </a:endParaRPr>
          </a:p>
        </p:txBody>
      </p:sp>
      <p:cxnSp>
        <p:nvCxnSpPr>
          <p:cNvPr id="15" name="Straight Connector 3"/>
          <p:cNvCxnSpPr/>
          <p:nvPr/>
        </p:nvCxnSpPr>
        <p:spPr>
          <a:xfrm>
            <a:off x="3185004" y="2706188"/>
            <a:ext cx="251811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8"/>
          <p:cNvCxnSpPr/>
          <p:nvPr/>
        </p:nvCxnSpPr>
        <p:spPr>
          <a:xfrm>
            <a:off x="3185004" y="3701478"/>
            <a:ext cx="251811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9"/>
          <p:cNvCxnSpPr/>
          <p:nvPr/>
        </p:nvCxnSpPr>
        <p:spPr>
          <a:xfrm>
            <a:off x="3185004" y="4674888"/>
            <a:ext cx="251811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1"/>
          <p:cNvCxnSpPr/>
          <p:nvPr/>
        </p:nvCxnSpPr>
        <p:spPr>
          <a:xfrm>
            <a:off x="3185004" y="5659626"/>
            <a:ext cx="251811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20"/>
          <p:cNvSpPr txBox="1"/>
          <p:nvPr/>
        </p:nvSpPr>
        <p:spPr>
          <a:xfrm>
            <a:off x="6583242" y="2358796"/>
            <a:ext cx="1708105" cy="246221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Regular"/>
              </a:rPr>
              <a:t>填写段落标题</a:t>
            </a:r>
          </a:p>
        </p:txBody>
      </p:sp>
      <p:sp>
        <p:nvSpPr>
          <p:cNvPr id="20" name="Title 20"/>
          <p:cNvSpPr txBox="1"/>
          <p:nvPr/>
        </p:nvSpPr>
        <p:spPr>
          <a:xfrm>
            <a:off x="6594381" y="2584572"/>
            <a:ext cx="3770978" cy="547494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itle 20"/>
          <p:cNvSpPr txBox="1"/>
          <p:nvPr/>
        </p:nvSpPr>
        <p:spPr>
          <a:xfrm>
            <a:off x="6582853" y="5275938"/>
            <a:ext cx="1708105" cy="246221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Regular"/>
              </a:rPr>
              <a:t>填写段落标题</a:t>
            </a:r>
          </a:p>
        </p:txBody>
      </p:sp>
      <p:sp>
        <p:nvSpPr>
          <p:cNvPr id="22" name="Title 20"/>
          <p:cNvSpPr txBox="1"/>
          <p:nvPr/>
        </p:nvSpPr>
        <p:spPr>
          <a:xfrm>
            <a:off x="6593992" y="5501714"/>
            <a:ext cx="3770978" cy="547494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3" name="Title 20"/>
          <p:cNvSpPr txBox="1"/>
          <p:nvPr/>
        </p:nvSpPr>
        <p:spPr>
          <a:xfrm>
            <a:off x="6582171" y="3390476"/>
            <a:ext cx="1708105" cy="246221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Regular"/>
              </a:rPr>
              <a:t>填写段落标题</a:t>
            </a:r>
          </a:p>
        </p:txBody>
      </p:sp>
      <p:sp>
        <p:nvSpPr>
          <p:cNvPr id="24" name="Title 20"/>
          <p:cNvSpPr txBox="1"/>
          <p:nvPr/>
        </p:nvSpPr>
        <p:spPr>
          <a:xfrm>
            <a:off x="6593310" y="3616252"/>
            <a:ext cx="3770978" cy="547494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5" name="Title 20"/>
          <p:cNvSpPr txBox="1"/>
          <p:nvPr/>
        </p:nvSpPr>
        <p:spPr>
          <a:xfrm>
            <a:off x="6582900" y="4330857"/>
            <a:ext cx="1708105" cy="246221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Regular"/>
              </a:rPr>
              <a:t>填写段落标题</a:t>
            </a:r>
          </a:p>
        </p:txBody>
      </p:sp>
      <p:sp>
        <p:nvSpPr>
          <p:cNvPr id="26" name="Title 20"/>
          <p:cNvSpPr txBox="1"/>
          <p:nvPr/>
        </p:nvSpPr>
        <p:spPr>
          <a:xfrm>
            <a:off x="6594039" y="4567391"/>
            <a:ext cx="3770978" cy="547494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7" name="Freeform 526"/>
          <p:cNvSpPr>
            <a:spLocks noChangeAspect="1" noChangeArrowheads="1"/>
          </p:cNvSpPr>
          <p:nvPr/>
        </p:nvSpPr>
        <p:spPr bwMode="auto">
          <a:xfrm>
            <a:off x="5974514" y="5328147"/>
            <a:ext cx="511397" cy="662956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6"/>
          <p:cNvSpPr>
            <a:spLocks noChangeAspect="1" noChangeArrowheads="1"/>
          </p:cNvSpPr>
          <p:nvPr/>
        </p:nvSpPr>
        <p:spPr bwMode="auto">
          <a:xfrm>
            <a:off x="5908787" y="2474808"/>
            <a:ext cx="555172" cy="480467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237"/>
          <p:cNvSpPr>
            <a:spLocks noChangeAspect="1" noChangeArrowheads="1"/>
          </p:cNvSpPr>
          <p:nvPr/>
        </p:nvSpPr>
        <p:spPr bwMode="auto">
          <a:xfrm>
            <a:off x="5929779" y="3520824"/>
            <a:ext cx="513189" cy="376998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90"/>
          <p:cNvSpPr>
            <a:spLocks noChangeAspect="1" noChangeArrowheads="1"/>
          </p:cNvSpPr>
          <p:nvPr/>
        </p:nvSpPr>
        <p:spPr bwMode="auto">
          <a:xfrm>
            <a:off x="5873071" y="4451246"/>
            <a:ext cx="626606" cy="485329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itle 20"/>
          <p:cNvSpPr txBox="1"/>
          <p:nvPr/>
        </p:nvSpPr>
        <p:spPr>
          <a:xfrm>
            <a:off x="3762451" y="2339429"/>
            <a:ext cx="1400329" cy="363148"/>
          </a:xfrm>
          <a:prstGeom prst="rect">
            <a:avLst/>
          </a:prstGeom>
        </p:spPr>
        <p:txBody>
          <a:bodyPr vert="horz" wrap="non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200" spc="30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Light"/>
              </a:rPr>
              <a:t>填写描述内容</a:t>
            </a:r>
            <a:endParaRPr lang="en-US" sz="12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Lato Light"/>
            </a:endParaRPr>
          </a:p>
        </p:txBody>
      </p:sp>
      <p:sp>
        <p:nvSpPr>
          <p:cNvPr id="32" name="Title 20"/>
          <p:cNvSpPr txBox="1"/>
          <p:nvPr/>
        </p:nvSpPr>
        <p:spPr>
          <a:xfrm>
            <a:off x="3766038" y="3338330"/>
            <a:ext cx="1400329" cy="363148"/>
          </a:xfrm>
          <a:prstGeom prst="rect">
            <a:avLst/>
          </a:prstGeom>
        </p:spPr>
        <p:txBody>
          <a:bodyPr vert="horz" wrap="non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2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Light"/>
              </a:rPr>
              <a:t>填写描述内容</a:t>
            </a:r>
            <a:endParaRPr lang="en-US" altLang="zh-CN" sz="12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Lato Light"/>
            </a:endParaRPr>
          </a:p>
        </p:txBody>
      </p:sp>
      <p:sp>
        <p:nvSpPr>
          <p:cNvPr id="33" name="Title 20"/>
          <p:cNvSpPr txBox="1"/>
          <p:nvPr/>
        </p:nvSpPr>
        <p:spPr>
          <a:xfrm>
            <a:off x="3762451" y="4306609"/>
            <a:ext cx="1400329" cy="363148"/>
          </a:xfrm>
          <a:prstGeom prst="rect">
            <a:avLst/>
          </a:prstGeom>
        </p:spPr>
        <p:txBody>
          <a:bodyPr vert="horz" wrap="non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2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Light"/>
              </a:rPr>
              <a:t>填写描述内容</a:t>
            </a:r>
            <a:endParaRPr lang="en-US" altLang="zh-CN" sz="12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Lato Light"/>
            </a:endParaRPr>
          </a:p>
        </p:txBody>
      </p:sp>
      <p:sp>
        <p:nvSpPr>
          <p:cNvPr id="34" name="Title 20"/>
          <p:cNvSpPr txBox="1"/>
          <p:nvPr/>
        </p:nvSpPr>
        <p:spPr>
          <a:xfrm>
            <a:off x="3766038" y="5299012"/>
            <a:ext cx="1400329" cy="363148"/>
          </a:xfrm>
          <a:prstGeom prst="rect">
            <a:avLst/>
          </a:prstGeom>
        </p:spPr>
        <p:txBody>
          <a:bodyPr vert="horz" wrap="non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2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Light"/>
              </a:rPr>
              <a:t>填写描述内容</a:t>
            </a:r>
            <a:endParaRPr lang="en-US" altLang="zh-CN" sz="12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61686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780">
        <p:random/>
      </p:transition>
    </mc:Choice>
    <mc:Fallback xmlns="">
      <p:transition spd="slow" advClick="0" advTm="1178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25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75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25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7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cxnSp>
        <p:nvCxnSpPr>
          <p:cNvPr id="4" name="直接连接符 6"/>
          <p:cNvCxnSpPr/>
          <p:nvPr/>
        </p:nvCxnSpPr>
        <p:spPr>
          <a:xfrm>
            <a:off x="5747536" y="4098335"/>
            <a:ext cx="4091571" cy="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8"/>
          <p:cNvCxnSpPr/>
          <p:nvPr/>
        </p:nvCxnSpPr>
        <p:spPr>
          <a:xfrm>
            <a:off x="7793322" y="2437376"/>
            <a:ext cx="0" cy="3321922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斜纹 47"/>
          <p:cNvSpPr/>
          <p:nvPr/>
        </p:nvSpPr>
        <p:spPr>
          <a:xfrm flipH="1">
            <a:off x="6750217" y="2959613"/>
            <a:ext cx="2134013" cy="2595373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058392">
              <a:lnSpc>
                <a:spcPct val="120000"/>
              </a:lnSpc>
              <a:defRPr/>
            </a:pPr>
            <a:endParaRPr lang="zh-CN" altLang="en-US" sz="75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65156" y="2437375"/>
            <a:ext cx="569062" cy="585321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58392"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FFFFFF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dirty="0">
              <a:solidFill>
                <a:srgbClr val="FFFFFF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5665154" y="3240098"/>
            <a:ext cx="1512118" cy="4985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058392" eaLnBrk="1" hangingPunct="1"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8521242" y="3229070"/>
            <a:ext cx="1558084" cy="4985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058392" eaLnBrk="1" hangingPunct="1"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</a:p>
        </p:txBody>
      </p:sp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8521242" y="4571457"/>
            <a:ext cx="1558084" cy="4985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058392" eaLnBrk="1" hangingPunct="1"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665154" y="4571457"/>
            <a:ext cx="1512118" cy="4985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058392" eaLnBrk="1" hangingPunct="1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510264" y="2437375"/>
            <a:ext cx="569062" cy="585321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58392"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FFFFFF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dirty="0">
              <a:solidFill>
                <a:srgbClr val="FFFFFF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65156" y="5172946"/>
            <a:ext cx="569062" cy="585321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58392"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FFFFFF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dirty="0">
              <a:solidFill>
                <a:srgbClr val="FFFFFF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10264" y="5172946"/>
            <a:ext cx="569062" cy="585321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58392"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FFFFFF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dirty="0">
              <a:solidFill>
                <a:srgbClr val="FFFFFF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1856258" y="4759278"/>
            <a:ext cx="1795298" cy="30527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800" b="1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1856259" y="5088235"/>
            <a:ext cx="3168380" cy="83099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900" b="1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27224" y="2053461"/>
            <a:ext cx="3068490" cy="256631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517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681">
        <p:random/>
      </p:transition>
    </mc:Choice>
    <mc:Fallback xmlns="">
      <p:transition spd="slow" advClick="0" advTm="668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/>
      <p:bldP spid="16" grpId="0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911768" y="1661601"/>
            <a:ext cx="6253537" cy="1003334"/>
            <a:chOff x="4911768" y="1576758"/>
            <a:chExt cx="6253537" cy="1003334"/>
          </a:xfrm>
        </p:grpSpPr>
        <p:sp>
          <p:nvSpPr>
            <p:cNvPr id="5" name="矩形 4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</a:t>
              </a:r>
              <a:r>
                <a:rPr lang="zh-CN" altLang="en-US" sz="2200" dirty="0" smtClean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</a:t>
              </a:r>
              <a:r>
                <a:rPr lang="zh-CN" altLang="en-US" sz="22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标题</a:t>
              </a:r>
              <a:endParaRPr lang="en-US" altLang="zh-CN" sz="22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6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11768" y="2938095"/>
            <a:ext cx="6253537" cy="1003334"/>
            <a:chOff x="4911768" y="2853252"/>
            <a:chExt cx="6253537" cy="1003334"/>
          </a:xfrm>
        </p:grpSpPr>
        <p:sp>
          <p:nvSpPr>
            <p:cNvPr id="8" name="矩形 7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点击添加标题</a:t>
              </a:r>
              <a:endParaRPr lang="en-US" altLang="zh-CN" sz="22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9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11768" y="4214589"/>
            <a:ext cx="6253537" cy="1003334"/>
            <a:chOff x="4911768" y="4129746"/>
            <a:chExt cx="6253537" cy="1003334"/>
          </a:xfrm>
        </p:grpSpPr>
        <p:sp>
          <p:nvSpPr>
            <p:cNvPr id="11" name="矩形 10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点击添加标题</a:t>
              </a:r>
              <a:endParaRPr lang="en-US" altLang="zh-CN" sz="22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2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11768" y="5491084"/>
            <a:ext cx="6253537" cy="1003334"/>
            <a:chOff x="4911768" y="5406241"/>
            <a:chExt cx="6253537" cy="1003334"/>
          </a:xfrm>
        </p:grpSpPr>
        <p:sp>
          <p:nvSpPr>
            <p:cNvPr id="14" name="矩形 13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点击添加标题</a:t>
              </a:r>
              <a:endParaRPr lang="en-US" altLang="zh-CN" sz="22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5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16" name="Oval 25"/>
          <p:cNvSpPr/>
          <p:nvPr/>
        </p:nvSpPr>
        <p:spPr>
          <a:xfrm>
            <a:off x="4427724" y="1982927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263083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8" name="Oval 51"/>
          <p:cNvSpPr/>
          <p:nvPr/>
        </p:nvSpPr>
        <p:spPr>
          <a:xfrm>
            <a:off x="4427724" y="4543238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9" name="Oval 64"/>
          <p:cNvSpPr/>
          <p:nvPr/>
        </p:nvSpPr>
        <p:spPr>
          <a:xfrm>
            <a:off x="4427724" y="582339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0" name="组合 19"/>
          <p:cNvGrpSpPr/>
          <p:nvPr/>
        </p:nvGrpSpPr>
        <p:grpSpPr>
          <a:xfrm>
            <a:off x="1329315" y="1593611"/>
            <a:ext cx="3114451" cy="971355"/>
            <a:chOff x="1361399" y="1508768"/>
            <a:chExt cx="3114451" cy="971355"/>
          </a:xfrm>
        </p:grpSpPr>
        <p:grpSp>
          <p:nvGrpSpPr>
            <p:cNvPr id="21" name="Group 30"/>
            <p:cNvGrpSpPr/>
            <p:nvPr/>
          </p:nvGrpSpPr>
          <p:grpSpPr>
            <a:xfrm>
              <a:off x="1361399" y="1508768"/>
              <a:ext cx="3114451" cy="971355"/>
              <a:chOff x="1231550" y="1255634"/>
              <a:chExt cx="2443202" cy="762001"/>
            </a:xfrm>
          </p:grpSpPr>
          <p:sp>
            <p:nvSpPr>
              <p:cNvPr id="23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121910" tIns="60955" rIns="121910" bIns="60955" anchor="ctr"/>
              <a:lstStyle/>
              <a:p>
                <a:pPr algn="ctr" defTabSz="608013">
                  <a:buFont typeface="Arial" panose="020B0604020202020204" pitchFamily="34" charset="0"/>
                  <a:buNone/>
                </a:pPr>
                <a:endParaRPr lang="en-US" sz="24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5" name="Straight Connector 24"/>
              <p:cNvCxnSpPr/>
              <p:nvPr/>
            </p:nvCxnSpPr>
            <p:spPr>
              <a:xfrm flipV="1">
                <a:off x="3004029" y="1647926"/>
                <a:ext cx="670723" cy="2"/>
              </a:xfrm>
              <a:prstGeom prst="line">
                <a:avLst/>
              </a:prstGeom>
              <a:ln w="19050">
                <a:solidFill>
                  <a:srgbClr val="FA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26759" y="4153921"/>
            <a:ext cx="3100964" cy="971356"/>
            <a:chOff x="1358843" y="4069078"/>
            <a:chExt cx="3100964" cy="971356"/>
          </a:xfrm>
        </p:grpSpPr>
        <p:grpSp>
          <p:nvGrpSpPr>
            <p:cNvPr id="27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2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121910" tIns="60955" rIns="121910" bIns="60955" anchor="ctr"/>
              <a:lstStyle/>
              <a:p>
                <a:pPr algn="ctr" defTabSz="608013">
                  <a:buFont typeface="Arial" panose="020B0604020202020204" pitchFamily="34" charset="0"/>
                  <a:buNone/>
                </a:pPr>
                <a:endParaRPr lang="en-US" sz="24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31" name="Straight Connector 50"/>
              <p:cNvCxnSpPr/>
              <p:nvPr/>
            </p:nvCxnSpPr>
            <p:spPr>
              <a:xfrm>
                <a:off x="2991444" y="1653496"/>
                <a:ext cx="670724" cy="1"/>
              </a:xfrm>
              <a:prstGeom prst="line">
                <a:avLst/>
              </a:prstGeom>
              <a:ln w="19050">
                <a:solidFill>
                  <a:srgbClr val="FA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29315" y="2873766"/>
            <a:ext cx="3088952" cy="971356"/>
            <a:chOff x="1361399" y="2788923"/>
            <a:chExt cx="3088952" cy="971356"/>
          </a:xfrm>
        </p:grpSpPr>
        <p:grpSp>
          <p:nvGrpSpPr>
            <p:cNvPr id="33" name="Group 31"/>
            <p:cNvGrpSpPr/>
            <p:nvPr/>
          </p:nvGrpSpPr>
          <p:grpSpPr>
            <a:xfrm>
              <a:off x="1361399" y="2788923"/>
              <a:ext cx="3088952" cy="971356"/>
              <a:chOff x="1231549" y="1255634"/>
              <a:chExt cx="2423198" cy="762002"/>
            </a:xfrm>
          </p:grpSpPr>
          <p:sp>
            <p:nvSpPr>
              <p:cNvPr id="35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121910" tIns="60955" rIns="121910" bIns="60955" anchor="ctr"/>
              <a:lstStyle/>
              <a:p>
                <a:pPr algn="ctr" defTabSz="608013">
                  <a:buFont typeface="Arial" panose="020B0604020202020204" pitchFamily="34" charset="0"/>
                  <a:buNone/>
                </a:pPr>
                <a:endParaRPr lang="en-US" sz="24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37" name="Straight Connector 34"/>
              <p:cNvCxnSpPr/>
              <p:nvPr/>
            </p:nvCxnSpPr>
            <p:spPr>
              <a:xfrm>
                <a:off x="2984028" y="1636635"/>
                <a:ext cx="670719" cy="1"/>
              </a:xfrm>
              <a:prstGeom prst="line">
                <a:avLst/>
              </a:prstGeom>
              <a:ln w="19050">
                <a:solidFill>
                  <a:srgbClr val="FA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26760" y="5434077"/>
            <a:ext cx="3091507" cy="971356"/>
            <a:chOff x="1358844" y="5349234"/>
            <a:chExt cx="3091507" cy="971356"/>
          </a:xfrm>
        </p:grpSpPr>
        <p:grpSp>
          <p:nvGrpSpPr>
            <p:cNvPr id="39" name="Group 56"/>
            <p:cNvGrpSpPr/>
            <p:nvPr/>
          </p:nvGrpSpPr>
          <p:grpSpPr>
            <a:xfrm>
              <a:off x="1358844" y="5349234"/>
              <a:ext cx="3091507" cy="971356"/>
              <a:chOff x="1229545" y="1255634"/>
              <a:chExt cx="2425202" cy="762002"/>
            </a:xfrm>
          </p:grpSpPr>
          <p:sp>
            <p:nvSpPr>
              <p:cNvPr id="4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121910" tIns="60955" rIns="121910" bIns="60955" anchor="ctr"/>
              <a:lstStyle/>
              <a:p>
                <a:pPr algn="ctr" defTabSz="608013">
                  <a:buFont typeface="Arial" panose="020B0604020202020204" pitchFamily="34" charset="0"/>
                  <a:buNone/>
                </a:pPr>
                <a:endParaRPr lang="en-US" sz="24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46" name="Straight Connector 63"/>
              <p:cNvCxnSpPr/>
              <p:nvPr/>
            </p:nvCxnSpPr>
            <p:spPr>
              <a:xfrm>
                <a:off x="2984028" y="1643195"/>
                <a:ext cx="670719" cy="1"/>
              </a:xfrm>
              <a:prstGeom prst="line">
                <a:avLst/>
              </a:prstGeom>
              <a:ln w="19050">
                <a:solidFill>
                  <a:srgbClr val="FA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2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69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90">
        <p:random/>
      </p:transition>
    </mc:Choice>
    <mc:Fallback xmlns="">
      <p:transition spd="slow" advClick="0" advTm="1009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7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8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0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3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33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3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5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7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8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5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5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0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6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6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7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0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3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5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5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5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0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7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0" y="0"/>
            <a:ext cx="5891753" cy="20982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4" r="82603"/>
          <a:stretch/>
        </p:blipFill>
        <p:spPr>
          <a:xfrm>
            <a:off x="0" y="1587631"/>
            <a:ext cx="2121031" cy="5270369"/>
          </a:xfrm>
          <a:prstGeom prst="rect">
            <a:avLst/>
          </a:prstGeom>
        </p:spPr>
      </p:pic>
      <p:sp>
        <p:nvSpPr>
          <p:cNvPr id="25" name="TextBox 67"/>
          <p:cNvSpPr txBox="1"/>
          <p:nvPr/>
        </p:nvSpPr>
        <p:spPr>
          <a:xfrm>
            <a:off x="1943120" y="1372145"/>
            <a:ext cx="1415772" cy="222112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目录</a:t>
            </a:r>
          </a:p>
        </p:txBody>
      </p:sp>
      <p:sp>
        <p:nvSpPr>
          <p:cNvPr id="26" name="TextBox 68"/>
          <p:cNvSpPr txBox="1"/>
          <p:nvPr/>
        </p:nvSpPr>
        <p:spPr>
          <a:xfrm>
            <a:off x="3118808" y="1923345"/>
            <a:ext cx="923330" cy="28847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800" b="1" spc="600" dirty="0">
                <a:solidFill>
                  <a:srgbClr val="E00518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itchFamily="34" charset="0"/>
              </a:rPr>
              <a:t>CONTENTS</a:t>
            </a:r>
            <a:endParaRPr lang="zh-CN" altLang="en-US" sz="4800" b="1" spc="600" dirty="0">
              <a:solidFill>
                <a:srgbClr val="E00518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086573" y="1115814"/>
            <a:ext cx="4729508" cy="766763"/>
            <a:chOff x="6682065" y="1846056"/>
            <a:chExt cx="4729508" cy="766763"/>
          </a:xfrm>
        </p:grpSpPr>
        <p:grpSp>
          <p:nvGrpSpPr>
            <p:cNvPr id="28" name="组合 27"/>
            <p:cNvGrpSpPr/>
            <p:nvPr/>
          </p:nvGrpSpPr>
          <p:grpSpPr>
            <a:xfrm flipH="1">
              <a:off x="6682065" y="1846056"/>
              <a:ext cx="4729508" cy="766763"/>
              <a:chOff x="6481695" y="1927384"/>
              <a:chExt cx="4729508" cy="766763"/>
            </a:xfrm>
          </p:grpSpPr>
          <p:sp>
            <p:nvSpPr>
              <p:cNvPr id="30" name="等腰三角形 29"/>
              <p:cNvSpPr/>
              <p:nvPr>
                <p:custDataLst>
                  <p:tags r:id="rId17"/>
                </p:custDataLst>
              </p:nvPr>
            </p:nvSpPr>
            <p:spPr>
              <a:xfrm flipH="1" flipV="1">
                <a:off x="9741179" y="2529046"/>
                <a:ext cx="174625" cy="165100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31" name="等腰三角形 30"/>
              <p:cNvSpPr/>
              <p:nvPr>
                <p:custDataLst>
                  <p:tags r:id="rId18"/>
                </p:custDataLst>
              </p:nvPr>
            </p:nvSpPr>
            <p:spPr>
              <a:xfrm flipH="1">
                <a:off x="9741179" y="1928971"/>
                <a:ext cx="174625" cy="163512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32" name="文本框 31"/>
              <p:cNvSpPr txBox="1"/>
              <p:nvPr>
                <p:custDataLst>
                  <p:tags r:id="rId19"/>
                </p:custDataLst>
              </p:nvPr>
            </p:nvSpPr>
            <p:spPr>
              <a:xfrm flipH="1">
                <a:off x="6481695" y="2013109"/>
                <a:ext cx="4729508" cy="59531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prstClr val="white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33" name="文本框 32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9915803" y="1927384"/>
                <a:ext cx="792162" cy="76676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2800">
                    <a:solidFill>
                      <a:prstClr val="white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defRPr>
                </a:lvl1pPr>
              </a:lstStyle>
              <a:p>
                <a:r>
                  <a:rPr lang="en-US" altLang="zh-CN" sz="3200" b="1" dirty="0">
                    <a:latin typeface="Agency FB" panose="020B0503020202020204" pitchFamily="34" charset="0"/>
                  </a:rPr>
                  <a:t>01</a:t>
                </a:r>
                <a:endParaRPr lang="zh-CN" altLang="en-US" sz="3200" b="1" dirty="0"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8152089" y="1998604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2400" kern="0" spc="300" dirty="0">
                  <a:solidFill>
                    <a:sysClr val="window" lastClr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Arial" panose="020B0604020202020204" pitchFamily="34" charset="0"/>
                </a:rPr>
                <a:t>此处添加您的标题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86573" y="2016392"/>
            <a:ext cx="4729508" cy="766763"/>
            <a:chOff x="6682065" y="1846056"/>
            <a:chExt cx="4729508" cy="766763"/>
          </a:xfrm>
        </p:grpSpPr>
        <p:grpSp>
          <p:nvGrpSpPr>
            <p:cNvPr id="35" name="组合 34"/>
            <p:cNvGrpSpPr/>
            <p:nvPr/>
          </p:nvGrpSpPr>
          <p:grpSpPr>
            <a:xfrm flipH="1">
              <a:off x="6682065" y="1846056"/>
              <a:ext cx="4729508" cy="766763"/>
              <a:chOff x="6481695" y="1927384"/>
              <a:chExt cx="4729508" cy="766763"/>
            </a:xfrm>
          </p:grpSpPr>
          <p:sp>
            <p:nvSpPr>
              <p:cNvPr id="37" name="等腰三角形 36"/>
              <p:cNvSpPr/>
              <p:nvPr>
                <p:custDataLst>
                  <p:tags r:id="rId13"/>
                </p:custDataLst>
              </p:nvPr>
            </p:nvSpPr>
            <p:spPr>
              <a:xfrm flipH="1" flipV="1">
                <a:off x="9741179" y="2529046"/>
                <a:ext cx="174625" cy="165100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38" name="等腰三角形 37"/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9741179" y="1928971"/>
                <a:ext cx="174625" cy="163512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39" name="文本框 38"/>
              <p:cNvSpPr txBox="1"/>
              <p:nvPr>
                <p:custDataLst>
                  <p:tags r:id="rId15"/>
                </p:custDataLst>
              </p:nvPr>
            </p:nvSpPr>
            <p:spPr>
              <a:xfrm flipH="1">
                <a:off x="6481695" y="2013109"/>
                <a:ext cx="4729508" cy="59531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prstClr val="white"/>
                    </a:solidFill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40" name="文本框 39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9915803" y="1927384"/>
                <a:ext cx="792162" cy="76676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2800">
                    <a:solidFill>
                      <a:prstClr val="white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defRPr>
                </a:lvl1pPr>
              </a:lstStyle>
              <a:p>
                <a:r>
                  <a:rPr lang="en-US" altLang="zh-CN" sz="3200" b="1" dirty="0">
                    <a:latin typeface="Agency FB" panose="020B0503020202020204" pitchFamily="34" charset="0"/>
                  </a:rPr>
                  <a:t>02</a:t>
                </a:r>
                <a:endParaRPr lang="zh-CN" altLang="en-US" sz="3200" b="1" dirty="0"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8152089" y="1998604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2400" kern="0" spc="300" dirty="0">
                  <a:solidFill>
                    <a:sysClr val="window" lastClr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Arial" panose="020B0604020202020204" pitchFamily="34" charset="0"/>
                </a:rPr>
                <a:t>此处添加您的标题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086573" y="2916970"/>
            <a:ext cx="4729508" cy="766763"/>
            <a:chOff x="6682065" y="1846056"/>
            <a:chExt cx="4729508" cy="766763"/>
          </a:xfrm>
        </p:grpSpPr>
        <p:grpSp>
          <p:nvGrpSpPr>
            <p:cNvPr id="42" name="组合 41"/>
            <p:cNvGrpSpPr/>
            <p:nvPr/>
          </p:nvGrpSpPr>
          <p:grpSpPr>
            <a:xfrm flipH="1">
              <a:off x="6682065" y="1846056"/>
              <a:ext cx="4729508" cy="766763"/>
              <a:chOff x="6481695" y="1927384"/>
              <a:chExt cx="4729508" cy="766763"/>
            </a:xfrm>
          </p:grpSpPr>
          <p:sp>
            <p:nvSpPr>
              <p:cNvPr id="44" name="等腰三角形 43"/>
              <p:cNvSpPr/>
              <p:nvPr>
                <p:custDataLst>
                  <p:tags r:id="rId9"/>
                </p:custDataLst>
              </p:nvPr>
            </p:nvSpPr>
            <p:spPr>
              <a:xfrm flipH="1" flipV="1">
                <a:off x="9741179" y="2529046"/>
                <a:ext cx="174625" cy="165100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45" name="等腰三角形 44"/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9741179" y="1928971"/>
                <a:ext cx="174625" cy="163512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>
                <p:custDataLst>
                  <p:tags r:id="rId11"/>
                </p:custDataLst>
              </p:nvPr>
            </p:nvSpPr>
            <p:spPr>
              <a:xfrm flipH="1">
                <a:off x="6481695" y="2013109"/>
                <a:ext cx="4729508" cy="59531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prstClr val="white"/>
                    </a:solidFill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47" name="文本框 46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9915803" y="1927384"/>
                <a:ext cx="792162" cy="76676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2800">
                    <a:solidFill>
                      <a:prstClr val="white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defRPr>
                </a:lvl1pPr>
              </a:lstStyle>
              <a:p>
                <a:r>
                  <a:rPr lang="en-US" altLang="zh-CN" sz="3200" b="1" dirty="0">
                    <a:latin typeface="Agency FB" panose="020B0503020202020204" pitchFamily="34" charset="0"/>
                  </a:rPr>
                  <a:t>03</a:t>
                </a:r>
                <a:endParaRPr lang="zh-CN" altLang="en-US" sz="3200" b="1" dirty="0"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8152089" y="1998604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2400" kern="0" spc="300" dirty="0">
                  <a:solidFill>
                    <a:sysClr val="window" lastClr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Arial" panose="020B0604020202020204" pitchFamily="34" charset="0"/>
                </a:rPr>
                <a:t>此处添加您的标题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86573" y="3817548"/>
            <a:ext cx="4729508" cy="766763"/>
            <a:chOff x="6682065" y="1846056"/>
            <a:chExt cx="4729508" cy="766763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6682065" y="1846056"/>
              <a:ext cx="4729508" cy="766763"/>
              <a:chOff x="6481695" y="1927384"/>
              <a:chExt cx="4729508" cy="766763"/>
            </a:xfrm>
          </p:grpSpPr>
          <p:sp>
            <p:nvSpPr>
              <p:cNvPr id="51" name="等腰三角形 50"/>
              <p:cNvSpPr/>
              <p:nvPr>
                <p:custDataLst>
                  <p:tags r:id="rId5"/>
                </p:custDataLst>
              </p:nvPr>
            </p:nvSpPr>
            <p:spPr>
              <a:xfrm flipH="1" flipV="1">
                <a:off x="9741179" y="2529046"/>
                <a:ext cx="174625" cy="165100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52" name="等腰三角形 51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741179" y="1928971"/>
                <a:ext cx="174625" cy="163512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53" name="文本框 52"/>
              <p:cNvSpPr txBox="1"/>
              <p:nvPr>
                <p:custDataLst>
                  <p:tags r:id="rId7"/>
                </p:custDataLst>
              </p:nvPr>
            </p:nvSpPr>
            <p:spPr>
              <a:xfrm flipH="1">
                <a:off x="6481695" y="2013109"/>
                <a:ext cx="4729508" cy="59531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prstClr val="white"/>
                    </a:solidFill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54" name="文本框 53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9915803" y="1927384"/>
                <a:ext cx="792162" cy="76676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2800">
                    <a:solidFill>
                      <a:prstClr val="white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defRPr>
                </a:lvl1pPr>
              </a:lstStyle>
              <a:p>
                <a:r>
                  <a:rPr lang="en-US" altLang="zh-CN" sz="3200" b="1" dirty="0">
                    <a:latin typeface="Agency FB" panose="020B0503020202020204" pitchFamily="34" charset="0"/>
                  </a:rPr>
                  <a:t>04</a:t>
                </a:r>
                <a:endParaRPr lang="zh-CN" altLang="en-US" sz="3200" b="1" dirty="0"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8152089" y="1998604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2400" kern="0" spc="300" dirty="0">
                  <a:solidFill>
                    <a:sysClr val="window" lastClr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Arial" panose="020B0604020202020204" pitchFamily="34" charset="0"/>
                </a:rPr>
                <a:t>此处添加您的标题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086573" y="4718124"/>
            <a:ext cx="4729508" cy="766763"/>
            <a:chOff x="6682065" y="1846056"/>
            <a:chExt cx="4729508" cy="766763"/>
          </a:xfrm>
        </p:grpSpPr>
        <p:grpSp>
          <p:nvGrpSpPr>
            <p:cNvPr id="56" name="组合 55"/>
            <p:cNvGrpSpPr/>
            <p:nvPr/>
          </p:nvGrpSpPr>
          <p:grpSpPr>
            <a:xfrm flipH="1">
              <a:off x="6682065" y="1846056"/>
              <a:ext cx="4729508" cy="766763"/>
              <a:chOff x="6481695" y="1927384"/>
              <a:chExt cx="4729508" cy="766763"/>
            </a:xfrm>
          </p:grpSpPr>
          <p:sp>
            <p:nvSpPr>
              <p:cNvPr id="58" name="等腰三角形 57"/>
              <p:cNvSpPr/>
              <p:nvPr>
                <p:custDataLst>
                  <p:tags r:id="rId1"/>
                </p:custDataLst>
              </p:nvPr>
            </p:nvSpPr>
            <p:spPr>
              <a:xfrm flipH="1" flipV="1">
                <a:off x="9741179" y="2529046"/>
                <a:ext cx="174625" cy="165100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59" name="等腰三角形 58"/>
              <p:cNvSpPr/>
              <p:nvPr>
                <p:custDataLst>
                  <p:tags r:id="rId2"/>
                </p:custDataLst>
              </p:nvPr>
            </p:nvSpPr>
            <p:spPr>
              <a:xfrm flipH="1">
                <a:off x="9741179" y="1928971"/>
                <a:ext cx="174625" cy="163512"/>
              </a:xfrm>
              <a:prstGeom prst="triangle">
                <a:avLst>
                  <a:gd name="adj" fmla="val 0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60" name="文本框 59"/>
              <p:cNvSpPr txBox="1"/>
              <p:nvPr>
                <p:custDataLst>
                  <p:tags r:id="rId3"/>
                </p:custDataLst>
              </p:nvPr>
            </p:nvSpPr>
            <p:spPr>
              <a:xfrm flipH="1">
                <a:off x="6481695" y="2013109"/>
                <a:ext cx="4729508" cy="59531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prstClr val="white"/>
                    </a:solidFill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61" name="文本框 60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9915803" y="1927384"/>
                <a:ext cx="792162" cy="766763"/>
              </a:xfrm>
              <a:prstGeom prst="rect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2800">
                    <a:solidFill>
                      <a:prstClr val="white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defRPr>
                </a:lvl1pPr>
              </a:lstStyle>
              <a:p>
                <a:r>
                  <a:rPr lang="en-US" altLang="zh-CN" sz="3200" b="1" dirty="0">
                    <a:latin typeface="Agency FB" panose="020B0503020202020204" pitchFamily="34" charset="0"/>
                  </a:rPr>
                  <a:t>05</a:t>
                </a:r>
                <a:endParaRPr lang="zh-CN" altLang="en-US" sz="3200" b="1" dirty="0"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8152089" y="1998604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2400" kern="0" spc="300" dirty="0">
                  <a:solidFill>
                    <a:sysClr val="window" lastClr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Arial" panose="020B0604020202020204" pitchFamily="34" charset="0"/>
                </a:rPr>
                <a:t>此处添加您的标题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18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129">
        <p:random/>
      </p:transition>
    </mc:Choice>
    <mc:Fallback xmlns="">
      <p:transition spd="slow" advClick="0" advTm="151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5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2" t="48997"/>
          <a:stretch/>
        </p:blipFill>
        <p:spPr>
          <a:xfrm>
            <a:off x="8474696" y="3623795"/>
            <a:ext cx="3689023" cy="3234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0" y="0"/>
            <a:ext cx="5891753" cy="209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4" t="13466" r="12938" b="71222"/>
          <a:stretch/>
        </p:blipFill>
        <p:spPr>
          <a:xfrm>
            <a:off x="10096107" y="678730"/>
            <a:ext cx="1027521" cy="9709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81" t="32495" r="3970" b="53828"/>
          <a:stretch/>
        </p:blipFill>
        <p:spPr>
          <a:xfrm>
            <a:off x="10935094" y="2142647"/>
            <a:ext cx="810705" cy="867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46024" r="89948" b="41043"/>
          <a:stretch/>
        </p:blipFill>
        <p:spPr>
          <a:xfrm>
            <a:off x="216816" y="3073544"/>
            <a:ext cx="895547" cy="820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59403" r="80439" b="31529"/>
          <a:stretch/>
        </p:blipFill>
        <p:spPr>
          <a:xfrm>
            <a:off x="1800521" y="4336330"/>
            <a:ext cx="669303" cy="575036"/>
          </a:xfrm>
          <a:prstGeom prst="rect">
            <a:avLst/>
          </a:prstGeom>
        </p:spPr>
      </p:pic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2749763" y="2915909"/>
            <a:ext cx="66581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4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3133835" y="3661260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46172" y="133582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04</a:t>
            </a:r>
            <a:endParaRPr lang="zh-CN" altLang="en-US" sz="11500" b="1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34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120">
        <p:random/>
      </p:transition>
    </mc:Choice>
    <mc:Fallback xmlns="">
      <p:transition spd="slow" advClick="0" advTm="812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47" name="Group 7"/>
          <p:cNvGrpSpPr/>
          <p:nvPr/>
        </p:nvGrpSpPr>
        <p:grpSpPr>
          <a:xfrm>
            <a:off x="3609707" y="1628067"/>
            <a:ext cx="4658850" cy="4335753"/>
            <a:chOff x="3442858" y="1612670"/>
            <a:chExt cx="4659169" cy="4336051"/>
          </a:xfrm>
          <a:solidFill>
            <a:schemeClr val="bg1"/>
          </a:solidFill>
        </p:grpSpPr>
        <p:grpSp>
          <p:nvGrpSpPr>
            <p:cNvPr id="48" name="Group 37"/>
            <p:cNvGrpSpPr/>
            <p:nvPr/>
          </p:nvGrpSpPr>
          <p:grpSpPr>
            <a:xfrm>
              <a:off x="3442858" y="1612670"/>
              <a:ext cx="4659169" cy="4336051"/>
              <a:chOff x="3372577" y="418419"/>
              <a:chExt cx="6821487" cy="6348412"/>
            </a:xfrm>
            <a:grpFill/>
          </p:grpSpPr>
          <p:sp>
            <p:nvSpPr>
              <p:cNvPr id="73" name="梯形 2"/>
              <p:cNvSpPr/>
              <p:nvPr/>
            </p:nvSpPr>
            <p:spPr>
              <a:xfrm rot="9515397">
                <a:off x="8798652" y="4987244"/>
                <a:ext cx="654050" cy="452437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梯形 2"/>
              <p:cNvSpPr/>
              <p:nvPr/>
            </p:nvSpPr>
            <p:spPr>
              <a:xfrm rot="12193735">
                <a:off x="7077802" y="5007881"/>
                <a:ext cx="825500" cy="571500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梯形 2"/>
              <p:cNvSpPr/>
              <p:nvPr/>
            </p:nvSpPr>
            <p:spPr>
              <a:xfrm rot="15420804">
                <a:off x="5346633" y="3421175"/>
                <a:ext cx="1333500" cy="922338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梯形 2"/>
              <p:cNvSpPr/>
              <p:nvPr/>
            </p:nvSpPr>
            <p:spPr>
              <a:xfrm rot="18285329">
                <a:off x="5954645" y="1657463"/>
                <a:ext cx="1019175" cy="706438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椭圆 24"/>
              <p:cNvSpPr/>
              <p:nvPr/>
            </p:nvSpPr>
            <p:spPr bwMode="auto">
              <a:xfrm>
                <a:off x="6266589" y="1342344"/>
                <a:ext cx="3927475" cy="39258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椭圆 25"/>
              <p:cNvSpPr/>
              <p:nvPr/>
            </p:nvSpPr>
            <p:spPr bwMode="auto">
              <a:xfrm>
                <a:off x="6652517" y="1728115"/>
                <a:ext cx="3155618" cy="3154342"/>
              </a:xfrm>
              <a:prstGeom prst="ellips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26"/>
              <p:cNvSpPr/>
              <p:nvPr/>
            </p:nvSpPr>
            <p:spPr bwMode="auto">
              <a:xfrm>
                <a:off x="4683852" y="418419"/>
                <a:ext cx="1765300" cy="1765300"/>
              </a:xfrm>
              <a:prstGeom prst="ellips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800" b="1">
                  <a:solidFill>
                    <a:schemeClr val="lt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椭圆 27"/>
              <p:cNvSpPr/>
              <p:nvPr/>
            </p:nvSpPr>
            <p:spPr bwMode="auto">
              <a:xfrm>
                <a:off x="3372577" y="2886981"/>
                <a:ext cx="2500312" cy="2500313"/>
              </a:xfrm>
              <a:prstGeom prst="ellips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800" b="1">
                  <a:solidFill>
                    <a:schemeClr val="lt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椭圆 28"/>
              <p:cNvSpPr/>
              <p:nvPr/>
            </p:nvSpPr>
            <p:spPr bwMode="auto">
              <a:xfrm>
                <a:off x="6439627" y="5371419"/>
                <a:ext cx="1395412" cy="1395412"/>
              </a:xfrm>
              <a:prstGeom prst="ellips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椭圆 29"/>
              <p:cNvSpPr/>
              <p:nvPr/>
            </p:nvSpPr>
            <p:spPr bwMode="auto">
              <a:xfrm>
                <a:off x="8874852" y="5233306"/>
                <a:ext cx="1022350" cy="1022350"/>
              </a:xfrm>
              <a:prstGeom prst="ellipse">
                <a:avLst/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  <a:defRPr/>
                </a:pPr>
                <a:endParaRPr lang="en-US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组合 39"/>
            <p:cNvGrpSpPr/>
            <p:nvPr/>
          </p:nvGrpSpPr>
          <p:grpSpPr bwMode="auto">
            <a:xfrm>
              <a:off x="6266934" y="3133790"/>
              <a:ext cx="987664" cy="901298"/>
              <a:chOff x="4121150" y="192088"/>
              <a:chExt cx="752475" cy="755650"/>
            </a:xfrm>
            <a:grpFill/>
          </p:grpSpPr>
          <p:sp>
            <p:nvSpPr>
              <p:cNvPr id="66" name="Freeform 50"/>
              <p:cNvSpPr>
                <a:spLocks noEditPoints="1"/>
              </p:cNvSpPr>
              <p:nvPr/>
            </p:nvSpPr>
            <p:spPr bwMode="auto">
              <a:xfrm>
                <a:off x="4121150" y="192088"/>
                <a:ext cx="752475" cy="755650"/>
              </a:xfrm>
              <a:custGeom>
                <a:avLst/>
                <a:gdLst>
                  <a:gd name="T0" fmla="*/ 160 w 474"/>
                  <a:gd name="T1" fmla="*/ 2 h 476"/>
                  <a:gd name="T2" fmla="*/ 130 w 474"/>
                  <a:gd name="T3" fmla="*/ 26 h 476"/>
                  <a:gd name="T4" fmla="*/ 102 w 474"/>
                  <a:gd name="T5" fmla="*/ 72 h 476"/>
                  <a:gd name="T6" fmla="*/ 74 w 474"/>
                  <a:gd name="T7" fmla="*/ 120 h 476"/>
                  <a:gd name="T8" fmla="*/ 172 w 474"/>
                  <a:gd name="T9" fmla="*/ 174 h 476"/>
                  <a:gd name="T10" fmla="*/ 240 w 474"/>
                  <a:gd name="T11" fmla="*/ 58 h 476"/>
                  <a:gd name="T12" fmla="*/ 216 w 474"/>
                  <a:gd name="T13" fmla="*/ 18 h 476"/>
                  <a:gd name="T14" fmla="*/ 188 w 474"/>
                  <a:gd name="T15" fmla="*/ 0 h 476"/>
                  <a:gd name="T16" fmla="*/ 226 w 474"/>
                  <a:gd name="T17" fmla="*/ 26 h 476"/>
                  <a:gd name="T18" fmla="*/ 254 w 474"/>
                  <a:gd name="T19" fmla="*/ 74 h 476"/>
                  <a:gd name="T20" fmla="*/ 274 w 474"/>
                  <a:gd name="T21" fmla="*/ 130 h 476"/>
                  <a:gd name="T22" fmla="*/ 252 w 474"/>
                  <a:gd name="T23" fmla="*/ 142 h 476"/>
                  <a:gd name="T24" fmla="*/ 360 w 474"/>
                  <a:gd name="T25" fmla="*/ 144 h 476"/>
                  <a:gd name="T26" fmla="*/ 416 w 474"/>
                  <a:gd name="T27" fmla="*/ 46 h 476"/>
                  <a:gd name="T28" fmla="*/ 390 w 474"/>
                  <a:gd name="T29" fmla="*/ 62 h 476"/>
                  <a:gd name="T30" fmla="*/ 372 w 474"/>
                  <a:gd name="T31" fmla="*/ 52 h 476"/>
                  <a:gd name="T32" fmla="*/ 350 w 474"/>
                  <a:gd name="T33" fmla="*/ 10 h 476"/>
                  <a:gd name="T34" fmla="*/ 340 w 474"/>
                  <a:gd name="T35" fmla="*/ 4 h 476"/>
                  <a:gd name="T36" fmla="*/ 290 w 474"/>
                  <a:gd name="T37" fmla="*/ 0 h 476"/>
                  <a:gd name="T38" fmla="*/ 200 w 474"/>
                  <a:gd name="T39" fmla="*/ 2 h 476"/>
                  <a:gd name="T40" fmla="*/ 222 w 474"/>
                  <a:gd name="T41" fmla="*/ 18 h 476"/>
                  <a:gd name="T42" fmla="*/ 442 w 474"/>
                  <a:gd name="T43" fmla="*/ 318 h 476"/>
                  <a:gd name="T44" fmla="*/ 470 w 474"/>
                  <a:gd name="T45" fmla="*/ 270 h 476"/>
                  <a:gd name="T46" fmla="*/ 474 w 474"/>
                  <a:gd name="T47" fmla="*/ 254 h 476"/>
                  <a:gd name="T48" fmla="*/ 460 w 474"/>
                  <a:gd name="T49" fmla="*/ 220 h 476"/>
                  <a:gd name="T50" fmla="*/ 426 w 474"/>
                  <a:gd name="T51" fmla="*/ 156 h 476"/>
                  <a:gd name="T52" fmla="*/ 318 w 474"/>
                  <a:gd name="T53" fmla="*/ 196 h 476"/>
                  <a:gd name="T54" fmla="*/ 362 w 474"/>
                  <a:gd name="T55" fmla="*/ 276 h 476"/>
                  <a:gd name="T56" fmla="*/ 390 w 474"/>
                  <a:gd name="T57" fmla="*/ 324 h 476"/>
                  <a:gd name="T58" fmla="*/ 406 w 474"/>
                  <a:gd name="T59" fmla="*/ 378 h 476"/>
                  <a:gd name="T60" fmla="*/ 442 w 474"/>
                  <a:gd name="T61" fmla="*/ 318 h 476"/>
                  <a:gd name="T62" fmla="*/ 34 w 474"/>
                  <a:gd name="T63" fmla="*/ 188 h 476"/>
                  <a:gd name="T64" fmla="*/ 12 w 474"/>
                  <a:gd name="T65" fmla="*/ 222 h 476"/>
                  <a:gd name="T66" fmla="*/ 0 w 474"/>
                  <a:gd name="T67" fmla="*/ 248 h 476"/>
                  <a:gd name="T68" fmla="*/ 2 w 474"/>
                  <a:gd name="T69" fmla="*/ 268 h 476"/>
                  <a:gd name="T70" fmla="*/ 18 w 474"/>
                  <a:gd name="T71" fmla="*/ 298 h 476"/>
                  <a:gd name="T72" fmla="*/ 66 w 474"/>
                  <a:gd name="T73" fmla="*/ 384 h 476"/>
                  <a:gd name="T74" fmla="*/ 70 w 474"/>
                  <a:gd name="T75" fmla="*/ 350 h 476"/>
                  <a:gd name="T76" fmla="*/ 102 w 474"/>
                  <a:gd name="T77" fmla="*/ 296 h 476"/>
                  <a:gd name="T78" fmla="*/ 132 w 474"/>
                  <a:gd name="T79" fmla="*/ 244 h 476"/>
                  <a:gd name="T80" fmla="*/ 136 w 474"/>
                  <a:gd name="T81" fmla="*/ 214 h 476"/>
                  <a:gd name="T82" fmla="*/ 0 w 474"/>
                  <a:gd name="T83" fmla="*/ 164 h 476"/>
                  <a:gd name="T84" fmla="*/ 16 w 474"/>
                  <a:gd name="T85" fmla="*/ 176 h 476"/>
                  <a:gd name="T86" fmla="*/ 34 w 474"/>
                  <a:gd name="T87" fmla="*/ 188 h 476"/>
                  <a:gd name="T88" fmla="*/ 274 w 474"/>
                  <a:gd name="T89" fmla="*/ 428 h 476"/>
                  <a:gd name="T90" fmla="*/ 302 w 474"/>
                  <a:gd name="T91" fmla="*/ 454 h 476"/>
                  <a:gd name="T92" fmla="*/ 324 w 474"/>
                  <a:gd name="T93" fmla="*/ 434 h 476"/>
                  <a:gd name="T94" fmla="*/ 374 w 474"/>
                  <a:gd name="T95" fmla="*/ 422 h 476"/>
                  <a:gd name="T96" fmla="*/ 400 w 474"/>
                  <a:gd name="T97" fmla="*/ 388 h 476"/>
                  <a:gd name="T98" fmla="*/ 400 w 474"/>
                  <a:gd name="T99" fmla="*/ 356 h 476"/>
                  <a:gd name="T100" fmla="*/ 382 w 474"/>
                  <a:gd name="T101" fmla="*/ 318 h 476"/>
                  <a:gd name="T102" fmla="*/ 302 w 474"/>
                  <a:gd name="T103" fmla="*/ 316 h 476"/>
                  <a:gd name="T104" fmla="*/ 302 w 474"/>
                  <a:gd name="T105" fmla="*/ 290 h 476"/>
                  <a:gd name="T106" fmla="*/ 288 w 474"/>
                  <a:gd name="T107" fmla="*/ 306 h 476"/>
                  <a:gd name="T108" fmla="*/ 248 w 474"/>
                  <a:gd name="T109" fmla="*/ 378 h 476"/>
                  <a:gd name="T110" fmla="*/ 80 w 474"/>
                  <a:gd name="T111" fmla="*/ 340 h 476"/>
                  <a:gd name="T112" fmla="*/ 70 w 474"/>
                  <a:gd name="T113" fmla="*/ 372 h 476"/>
                  <a:gd name="T114" fmla="*/ 74 w 474"/>
                  <a:gd name="T115" fmla="*/ 404 h 476"/>
                  <a:gd name="T116" fmla="*/ 86 w 474"/>
                  <a:gd name="T117" fmla="*/ 418 h 476"/>
                  <a:gd name="T118" fmla="*/ 118 w 474"/>
                  <a:gd name="T119" fmla="*/ 432 h 476"/>
                  <a:gd name="T120" fmla="*/ 180 w 474"/>
                  <a:gd name="T121" fmla="*/ 434 h 476"/>
                  <a:gd name="T122" fmla="*/ 222 w 474"/>
                  <a:gd name="T123" fmla="*/ 320 h 476"/>
                  <a:gd name="T124" fmla="*/ 92 w 474"/>
                  <a:gd name="T125" fmla="*/ 32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4" h="476">
                    <a:moveTo>
                      <a:pt x="174" y="0"/>
                    </a:moveTo>
                    <a:lnTo>
                      <a:pt x="174" y="0"/>
                    </a:lnTo>
                    <a:lnTo>
                      <a:pt x="160" y="2"/>
                    </a:lnTo>
                    <a:lnTo>
                      <a:pt x="148" y="8"/>
                    </a:lnTo>
                    <a:lnTo>
                      <a:pt x="138" y="16"/>
                    </a:lnTo>
                    <a:lnTo>
                      <a:pt x="130" y="26"/>
                    </a:lnTo>
                    <a:lnTo>
                      <a:pt x="122" y="38"/>
                    </a:lnTo>
                    <a:lnTo>
                      <a:pt x="114" y="48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88" y="96"/>
                    </a:lnTo>
                    <a:lnTo>
                      <a:pt x="74" y="120"/>
                    </a:lnTo>
                    <a:lnTo>
                      <a:pt x="74" y="120"/>
                    </a:lnTo>
                    <a:lnTo>
                      <a:pt x="172" y="174"/>
                    </a:lnTo>
                    <a:lnTo>
                      <a:pt x="172" y="174"/>
                    </a:lnTo>
                    <a:lnTo>
                      <a:pt x="206" y="11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30" y="36"/>
                    </a:lnTo>
                    <a:lnTo>
                      <a:pt x="224" y="26"/>
                    </a:lnTo>
                    <a:lnTo>
                      <a:pt x="216" y="18"/>
                    </a:lnTo>
                    <a:lnTo>
                      <a:pt x="208" y="10"/>
                    </a:lnTo>
                    <a:lnTo>
                      <a:pt x="200" y="4"/>
                    </a:lnTo>
                    <a:lnTo>
                      <a:pt x="188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  <a:moveTo>
                      <a:pt x="226" y="26"/>
                    </a:moveTo>
                    <a:lnTo>
                      <a:pt x="226" y="26"/>
                    </a:lnTo>
                    <a:lnTo>
                      <a:pt x="240" y="48"/>
                    </a:lnTo>
                    <a:lnTo>
                      <a:pt x="254" y="74"/>
                    </a:lnTo>
                    <a:lnTo>
                      <a:pt x="280" y="124"/>
                    </a:lnTo>
                    <a:lnTo>
                      <a:pt x="280" y="124"/>
                    </a:lnTo>
                    <a:lnTo>
                      <a:pt x="274" y="130"/>
                    </a:lnTo>
                    <a:lnTo>
                      <a:pt x="266" y="134"/>
                    </a:lnTo>
                    <a:lnTo>
                      <a:pt x="258" y="138"/>
                    </a:lnTo>
                    <a:lnTo>
                      <a:pt x="252" y="142"/>
                    </a:lnTo>
                    <a:lnTo>
                      <a:pt x="252" y="142"/>
                    </a:lnTo>
                    <a:lnTo>
                      <a:pt x="308" y="144"/>
                    </a:lnTo>
                    <a:lnTo>
                      <a:pt x="360" y="144"/>
                    </a:lnTo>
                    <a:lnTo>
                      <a:pt x="360" y="144"/>
                    </a:lnTo>
                    <a:lnTo>
                      <a:pt x="416" y="46"/>
                    </a:lnTo>
                    <a:lnTo>
                      <a:pt x="416" y="46"/>
                    </a:lnTo>
                    <a:lnTo>
                      <a:pt x="406" y="52"/>
                    </a:lnTo>
                    <a:lnTo>
                      <a:pt x="398" y="56"/>
                    </a:lnTo>
                    <a:lnTo>
                      <a:pt x="390" y="62"/>
                    </a:lnTo>
                    <a:lnTo>
                      <a:pt x="380" y="66"/>
                    </a:lnTo>
                    <a:lnTo>
                      <a:pt x="380" y="66"/>
                    </a:lnTo>
                    <a:lnTo>
                      <a:pt x="372" y="52"/>
                    </a:lnTo>
                    <a:lnTo>
                      <a:pt x="364" y="38"/>
                    </a:lnTo>
                    <a:lnTo>
                      <a:pt x="358" y="24"/>
                    </a:lnTo>
                    <a:lnTo>
                      <a:pt x="350" y="10"/>
                    </a:lnTo>
                    <a:lnTo>
                      <a:pt x="350" y="10"/>
                    </a:lnTo>
                    <a:lnTo>
                      <a:pt x="344" y="6"/>
                    </a:lnTo>
                    <a:lnTo>
                      <a:pt x="340" y="4"/>
                    </a:lnTo>
                    <a:lnTo>
                      <a:pt x="324" y="2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40" y="0"/>
                    </a:lnTo>
                    <a:lnTo>
                      <a:pt x="200" y="2"/>
                    </a:lnTo>
                    <a:lnTo>
                      <a:pt x="200" y="2"/>
                    </a:lnTo>
                    <a:lnTo>
                      <a:pt x="208" y="6"/>
                    </a:lnTo>
                    <a:lnTo>
                      <a:pt x="216" y="10"/>
                    </a:lnTo>
                    <a:lnTo>
                      <a:pt x="222" y="18"/>
                    </a:lnTo>
                    <a:lnTo>
                      <a:pt x="226" y="26"/>
                    </a:lnTo>
                    <a:lnTo>
                      <a:pt x="226" y="26"/>
                    </a:lnTo>
                    <a:close/>
                    <a:moveTo>
                      <a:pt x="442" y="318"/>
                    </a:moveTo>
                    <a:lnTo>
                      <a:pt x="442" y="318"/>
                    </a:lnTo>
                    <a:lnTo>
                      <a:pt x="460" y="288"/>
                    </a:lnTo>
                    <a:lnTo>
                      <a:pt x="470" y="270"/>
                    </a:lnTo>
                    <a:lnTo>
                      <a:pt x="472" y="262"/>
                    </a:lnTo>
                    <a:lnTo>
                      <a:pt x="474" y="254"/>
                    </a:lnTo>
                    <a:lnTo>
                      <a:pt x="474" y="254"/>
                    </a:lnTo>
                    <a:lnTo>
                      <a:pt x="472" y="244"/>
                    </a:lnTo>
                    <a:lnTo>
                      <a:pt x="470" y="236"/>
                    </a:lnTo>
                    <a:lnTo>
                      <a:pt x="460" y="220"/>
                    </a:lnTo>
                    <a:lnTo>
                      <a:pt x="460" y="220"/>
                    </a:lnTo>
                    <a:lnTo>
                      <a:pt x="438" y="178"/>
                    </a:lnTo>
                    <a:lnTo>
                      <a:pt x="426" y="156"/>
                    </a:lnTo>
                    <a:lnTo>
                      <a:pt x="416" y="138"/>
                    </a:lnTo>
                    <a:lnTo>
                      <a:pt x="416" y="138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40" y="236"/>
                    </a:lnTo>
                    <a:lnTo>
                      <a:pt x="362" y="276"/>
                    </a:lnTo>
                    <a:lnTo>
                      <a:pt x="362" y="276"/>
                    </a:lnTo>
                    <a:lnTo>
                      <a:pt x="376" y="298"/>
                    </a:lnTo>
                    <a:lnTo>
                      <a:pt x="390" y="324"/>
                    </a:lnTo>
                    <a:lnTo>
                      <a:pt x="400" y="350"/>
                    </a:lnTo>
                    <a:lnTo>
                      <a:pt x="404" y="364"/>
                    </a:lnTo>
                    <a:lnTo>
                      <a:pt x="406" y="378"/>
                    </a:lnTo>
                    <a:lnTo>
                      <a:pt x="406" y="378"/>
                    </a:lnTo>
                    <a:lnTo>
                      <a:pt x="422" y="348"/>
                    </a:lnTo>
                    <a:lnTo>
                      <a:pt x="442" y="318"/>
                    </a:lnTo>
                    <a:lnTo>
                      <a:pt x="442" y="318"/>
                    </a:lnTo>
                    <a:close/>
                    <a:moveTo>
                      <a:pt x="34" y="188"/>
                    </a:moveTo>
                    <a:lnTo>
                      <a:pt x="34" y="188"/>
                    </a:lnTo>
                    <a:lnTo>
                      <a:pt x="28" y="196"/>
                    </a:lnTo>
                    <a:lnTo>
                      <a:pt x="24" y="204"/>
                    </a:lnTo>
                    <a:lnTo>
                      <a:pt x="12" y="222"/>
                    </a:lnTo>
                    <a:lnTo>
                      <a:pt x="6" y="230"/>
                    </a:lnTo>
                    <a:lnTo>
                      <a:pt x="2" y="238"/>
                    </a:lnTo>
                    <a:lnTo>
                      <a:pt x="0" y="248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68"/>
                    </a:lnTo>
                    <a:lnTo>
                      <a:pt x="6" y="278"/>
                    </a:lnTo>
                    <a:lnTo>
                      <a:pt x="18" y="298"/>
                    </a:lnTo>
                    <a:lnTo>
                      <a:pt x="18" y="298"/>
                    </a:lnTo>
                    <a:lnTo>
                      <a:pt x="42" y="342"/>
                    </a:lnTo>
                    <a:lnTo>
                      <a:pt x="66" y="384"/>
                    </a:lnTo>
                    <a:lnTo>
                      <a:pt x="66" y="384"/>
                    </a:lnTo>
                    <a:lnTo>
                      <a:pt x="66" y="376"/>
                    </a:lnTo>
                    <a:lnTo>
                      <a:pt x="66" y="366"/>
                    </a:lnTo>
                    <a:lnTo>
                      <a:pt x="70" y="350"/>
                    </a:lnTo>
                    <a:lnTo>
                      <a:pt x="70" y="350"/>
                    </a:lnTo>
                    <a:lnTo>
                      <a:pt x="86" y="324"/>
                    </a:lnTo>
                    <a:lnTo>
                      <a:pt x="102" y="296"/>
                    </a:lnTo>
                    <a:lnTo>
                      <a:pt x="116" y="270"/>
                    </a:lnTo>
                    <a:lnTo>
                      <a:pt x="132" y="244"/>
                    </a:lnTo>
                    <a:lnTo>
                      <a:pt x="132" y="244"/>
                    </a:lnTo>
                    <a:lnTo>
                      <a:pt x="160" y="260"/>
                    </a:lnTo>
                    <a:lnTo>
                      <a:pt x="160" y="260"/>
                    </a:lnTo>
                    <a:lnTo>
                      <a:pt x="136" y="214"/>
                    </a:lnTo>
                    <a:lnTo>
                      <a:pt x="110" y="164"/>
                    </a:lnTo>
                    <a:lnTo>
                      <a:pt x="11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8" y="170"/>
                    </a:lnTo>
                    <a:lnTo>
                      <a:pt x="16" y="176"/>
                    </a:lnTo>
                    <a:lnTo>
                      <a:pt x="26" y="180"/>
                    </a:lnTo>
                    <a:lnTo>
                      <a:pt x="34" y="188"/>
                    </a:lnTo>
                    <a:lnTo>
                      <a:pt x="34" y="188"/>
                    </a:lnTo>
                    <a:close/>
                    <a:moveTo>
                      <a:pt x="248" y="378"/>
                    </a:moveTo>
                    <a:lnTo>
                      <a:pt x="248" y="378"/>
                    </a:lnTo>
                    <a:lnTo>
                      <a:pt x="274" y="428"/>
                    </a:lnTo>
                    <a:lnTo>
                      <a:pt x="302" y="476"/>
                    </a:lnTo>
                    <a:lnTo>
                      <a:pt x="302" y="476"/>
                    </a:lnTo>
                    <a:lnTo>
                      <a:pt x="302" y="454"/>
                    </a:lnTo>
                    <a:lnTo>
                      <a:pt x="302" y="432"/>
                    </a:lnTo>
                    <a:lnTo>
                      <a:pt x="302" y="432"/>
                    </a:lnTo>
                    <a:lnTo>
                      <a:pt x="324" y="434"/>
                    </a:lnTo>
                    <a:lnTo>
                      <a:pt x="342" y="432"/>
                    </a:lnTo>
                    <a:lnTo>
                      <a:pt x="358" y="428"/>
                    </a:lnTo>
                    <a:lnTo>
                      <a:pt x="374" y="422"/>
                    </a:lnTo>
                    <a:lnTo>
                      <a:pt x="384" y="414"/>
                    </a:lnTo>
                    <a:lnTo>
                      <a:pt x="394" y="402"/>
                    </a:lnTo>
                    <a:lnTo>
                      <a:pt x="400" y="388"/>
                    </a:lnTo>
                    <a:lnTo>
                      <a:pt x="402" y="372"/>
                    </a:lnTo>
                    <a:lnTo>
                      <a:pt x="402" y="372"/>
                    </a:lnTo>
                    <a:lnTo>
                      <a:pt x="400" y="356"/>
                    </a:lnTo>
                    <a:lnTo>
                      <a:pt x="394" y="342"/>
                    </a:lnTo>
                    <a:lnTo>
                      <a:pt x="382" y="318"/>
                    </a:lnTo>
                    <a:lnTo>
                      <a:pt x="382" y="318"/>
                    </a:lnTo>
                    <a:lnTo>
                      <a:pt x="342" y="318"/>
                    </a:lnTo>
                    <a:lnTo>
                      <a:pt x="322" y="318"/>
                    </a:lnTo>
                    <a:lnTo>
                      <a:pt x="302" y="316"/>
                    </a:lnTo>
                    <a:lnTo>
                      <a:pt x="302" y="316"/>
                    </a:lnTo>
                    <a:lnTo>
                      <a:pt x="302" y="298"/>
                    </a:lnTo>
                    <a:lnTo>
                      <a:pt x="302" y="290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288" y="306"/>
                    </a:lnTo>
                    <a:lnTo>
                      <a:pt x="274" y="330"/>
                    </a:lnTo>
                    <a:lnTo>
                      <a:pt x="248" y="378"/>
                    </a:lnTo>
                    <a:lnTo>
                      <a:pt x="248" y="378"/>
                    </a:lnTo>
                    <a:close/>
                    <a:moveTo>
                      <a:pt x="92" y="320"/>
                    </a:moveTo>
                    <a:lnTo>
                      <a:pt x="92" y="320"/>
                    </a:lnTo>
                    <a:lnTo>
                      <a:pt x="80" y="340"/>
                    </a:lnTo>
                    <a:lnTo>
                      <a:pt x="76" y="350"/>
                    </a:lnTo>
                    <a:lnTo>
                      <a:pt x="72" y="360"/>
                    </a:lnTo>
                    <a:lnTo>
                      <a:pt x="70" y="372"/>
                    </a:lnTo>
                    <a:lnTo>
                      <a:pt x="68" y="382"/>
                    </a:lnTo>
                    <a:lnTo>
                      <a:pt x="70" y="394"/>
                    </a:lnTo>
                    <a:lnTo>
                      <a:pt x="74" y="404"/>
                    </a:lnTo>
                    <a:lnTo>
                      <a:pt x="74" y="404"/>
                    </a:lnTo>
                    <a:lnTo>
                      <a:pt x="80" y="412"/>
                    </a:lnTo>
                    <a:lnTo>
                      <a:pt x="86" y="418"/>
                    </a:lnTo>
                    <a:lnTo>
                      <a:pt x="92" y="422"/>
                    </a:lnTo>
                    <a:lnTo>
                      <a:pt x="100" y="426"/>
                    </a:lnTo>
                    <a:lnTo>
                      <a:pt x="118" y="432"/>
                    </a:lnTo>
                    <a:lnTo>
                      <a:pt x="138" y="434"/>
                    </a:lnTo>
                    <a:lnTo>
                      <a:pt x="158" y="434"/>
                    </a:lnTo>
                    <a:lnTo>
                      <a:pt x="180" y="434"/>
                    </a:lnTo>
                    <a:lnTo>
                      <a:pt x="222" y="432"/>
                    </a:lnTo>
                    <a:lnTo>
                      <a:pt x="222" y="432"/>
                    </a:lnTo>
                    <a:lnTo>
                      <a:pt x="222" y="320"/>
                    </a:lnTo>
                    <a:lnTo>
                      <a:pt x="222" y="320"/>
                    </a:lnTo>
                    <a:lnTo>
                      <a:pt x="92" y="320"/>
                    </a:lnTo>
                    <a:lnTo>
                      <a:pt x="92" y="3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51"/>
              <p:cNvSpPr>
                <a:spLocks/>
              </p:cNvSpPr>
              <p:nvPr/>
            </p:nvSpPr>
            <p:spPr bwMode="auto">
              <a:xfrm>
                <a:off x="4238625" y="192088"/>
                <a:ext cx="263525" cy="276225"/>
              </a:xfrm>
              <a:custGeom>
                <a:avLst/>
                <a:gdLst>
                  <a:gd name="T0" fmla="*/ 166 w 166"/>
                  <a:gd name="T1" fmla="*/ 58 h 174"/>
                  <a:gd name="T2" fmla="*/ 166 w 166"/>
                  <a:gd name="T3" fmla="*/ 58 h 174"/>
                  <a:gd name="T4" fmla="*/ 132 w 166"/>
                  <a:gd name="T5" fmla="*/ 116 h 174"/>
                  <a:gd name="T6" fmla="*/ 98 w 166"/>
                  <a:gd name="T7" fmla="*/ 174 h 174"/>
                  <a:gd name="T8" fmla="*/ 98 w 166"/>
                  <a:gd name="T9" fmla="*/ 174 h 174"/>
                  <a:gd name="T10" fmla="*/ 0 w 166"/>
                  <a:gd name="T11" fmla="*/ 120 h 174"/>
                  <a:gd name="T12" fmla="*/ 0 w 166"/>
                  <a:gd name="T13" fmla="*/ 120 h 174"/>
                  <a:gd name="T14" fmla="*/ 14 w 166"/>
                  <a:gd name="T15" fmla="*/ 96 h 174"/>
                  <a:gd name="T16" fmla="*/ 28 w 166"/>
                  <a:gd name="T17" fmla="*/ 72 h 174"/>
                  <a:gd name="T18" fmla="*/ 28 w 166"/>
                  <a:gd name="T19" fmla="*/ 72 h 174"/>
                  <a:gd name="T20" fmla="*/ 40 w 166"/>
                  <a:gd name="T21" fmla="*/ 48 h 174"/>
                  <a:gd name="T22" fmla="*/ 48 w 166"/>
                  <a:gd name="T23" fmla="*/ 38 h 174"/>
                  <a:gd name="T24" fmla="*/ 56 w 166"/>
                  <a:gd name="T25" fmla="*/ 26 h 174"/>
                  <a:gd name="T26" fmla="*/ 64 w 166"/>
                  <a:gd name="T27" fmla="*/ 16 h 174"/>
                  <a:gd name="T28" fmla="*/ 74 w 166"/>
                  <a:gd name="T29" fmla="*/ 8 h 174"/>
                  <a:gd name="T30" fmla="*/ 86 w 166"/>
                  <a:gd name="T31" fmla="*/ 2 h 174"/>
                  <a:gd name="T32" fmla="*/ 100 w 166"/>
                  <a:gd name="T33" fmla="*/ 0 h 174"/>
                  <a:gd name="T34" fmla="*/ 100 w 166"/>
                  <a:gd name="T35" fmla="*/ 0 h 174"/>
                  <a:gd name="T36" fmla="*/ 114 w 166"/>
                  <a:gd name="T37" fmla="*/ 0 h 174"/>
                  <a:gd name="T38" fmla="*/ 126 w 166"/>
                  <a:gd name="T39" fmla="*/ 4 h 174"/>
                  <a:gd name="T40" fmla="*/ 134 w 166"/>
                  <a:gd name="T41" fmla="*/ 10 h 174"/>
                  <a:gd name="T42" fmla="*/ 142 w 166"/>
                  <a:gd name="T43" fmla="*/ 18 h 174"/>
                  <a:gd name="T44" fmla="*/ 150 w 166"/>
                  <a:gd name="T45" fmla="*/ 26 h 174"/>
                  <a:gd name="T46" fmla="*/ 156 w 166"/>
                  <a:gd name="T47" fmla="*/ 36 h 174"/>
                  <a:gd name="T48" fmla="*/ 166 w 166"/>
                  <a:gd name="T49" fmla="*/ 58 h 174"/>
                  <a:gd name="T50" fmla="*/ 166 w 166"/>
                  <a:gd name="T51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74">
                    <a:moveTo>
                      <a:pt x="166" y="58"/>
                    </a:moveTo>
                    <a:lnTo>
                      <a:pt x="166" y="58"/>
                    </a:lnTo>
                    <a:lnTo>
                      <a:pt x="132" y="116"/>
                    </a:lnTo>
                    <a:lnTo>
                      <a:pt x="98" y="174"/>
                    </a:lnTo>
                    <a:lnTo>
                      <a:pt x="98" y="174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14" y="96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40" y="48"/>
                    </a:lnTo>
                    <a:lnTo>
                      <a:pt x="48" y="38"/>
                    </a:lnTo>
                    <a:lnTo>
                      <a:pt x="56" y="26"/>
                    </a:lnTo>
                    <a:lnTo>
                      <a:pt x="64" y="16"/>
                    </a:lnTo>
                    <a:lnTo>
                      <a:pt x="74" y="8"/>
                    </a:lnTo>
                    <a:lnTo>
                      <a:pt x="86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14" y="0"/>
                    </a:lnTo>
                    <a:lnTo>
                      <a:pt x="126" y="4"/>
                    </a:lnTo>
                    <a:lnTo>
                      <a:pt x="134" y="10"/>
                    </a:lnTo>
                    <a:lnTo>
                      <a:pt x="142" y="18"/>
                    </a:lnTo>
                    <a:lnTo>
                      <a:pt x="150" y="26"/>
                    </a:lnTo>
                    <a:lnTo>
                      <a:pt x="156" y="36"/>
                    </a:lnTo>
                    <a:lnTo>
                      <a:pt x="166" y="58"/>
                    </a:lnTo>
                    <a:lnTo>
                      <a:pt x="16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52"/>
              <p:cNvSpPr>
                <a:spLocks/>
              </p:cNvSpPr>
              <p:nvPr/>
            </p:nvSpPr>
            <p:spPr bwMode="auto">
              <a:xfrm>
                <a:off x="4438650" y="192088"/>
                <a:ext cx="342900" cy="228600"/>
              </a:xfrm>
              <a:custGeom>
                <a:avLst/>
                <a:gdLst>
                  <a:gd name="T0" fmla="*/ 0 w 216"/>
                  <a:gd name="T1" fmla="*/ 2 h 144"/>
                  <a:gd name="T2" fmla="*/ 0 w 216"/>
                  <a:gd name="T3" fmla="*/ 2 h 144"/>
                  <a:gd name="T4" fmla="*/ 40 w 216"/>
                  <a:gd name="T5" fmla="*/ 0 h 144"/>
                  <a:gd name="T6" fmla="*/ 90 w 216"/>
                  <a:gd name="T7" fmla="*/ 0 h 144"/>
                  <a:gd name="T8" fmla="*/ 90 w 216"/>
                  <a:gd name="T9" fmla="*/ 0 h 144"/>
                  <a:gd name="T10" fmla="*/ 124 w 216"/>
                  <a:gd name="T11" fmla="*/ 2 h 144"/>
                  <a:gd name="T12" fmla="*/ 140 w 216"/>
                  <a:gd name="T13" fmla="*/ 4 h 144"/>
                  <a:gd name="T14" fmla="*/ 144 w 216"/>
                  <a:gd name="T15" fmla="*/ 6 h 144"/>
                  <a:gd name="T16" fmla="*/ 150 w 216"/>
                  <a:gd name="T17" fmla="*/ 10 h 144"/>
                  <a:gd name="T18" fmla="*/ 150 w 216"/>
                  <a:gd name="T19" fmla="*/ 10 h 144"/>
                  <a:gd name="T20" fmla="*/ 158 w 216"/>
                  <a:gd name="T21" fmla="*/ 24 h 144"/>
                  <a:gd name="T22" fmla="*/ 164 w 216"/>
                  <a:gd name="T23" fmla="*/ 38 h 144"/>
                  <a:gd name="T24" fmla="*/ 172 w 216"/>
                  <a:gd name="T25" fmla="*/ 52 h 144"/>
                  <a:gd name="T26" fmla="*/ 180 w 216"/>
                  <a:gd name="T27" fmla="*/ 66 h 144"/>
                  <a:gd name="T28" fmla="*/ 180 w 216"/>
                  <a:gd name="T29" fmla="*/ 66 h 144"/>
                  <a:gd name="T30" fmla="*/ 190 w 216"/>
                  <a:gd name="T31" fmla="*/ 62 h 144"/>
                  <a:gd name="T32" fmla="*/ 198 w 216"/>
                  <a:gd name="T33" fmla="*/ 56 h 144"/>
                  <a:gd name="T34" fmla="*/ 206 w 216"/>
                  <a:gd name="T35" fmla="*/ 52 h 144"/>
                  <a:gd name="T36" fmla="*/ 216 w 216"/>
                  <a:gd name="T37" fmla="*/ 46 h 144"/>
                  <a:gd name="T38" fmla="*/ 216 w 216"/>
                  <a:gd name="T39" fmla="*/ 46 h 144"/>
                  <a:gd name="T40" fmla="*/ 160 w 216"/>
                  <a:gd name="T41" fmla="*/ 144 h 144"/>
                  <a:gd name="T42" fmla="*/ 160 w 216"/>
                  <a:gd name="T43" fmla="*/ 144 h 144"/>
                  <a:gd name="T44" fmla="*/ 108 w 216"/>
                  <a:gd name="T45" fmla="*/ 144 h 144"/>
                  <a:gd name="T46" fmla="*/ 52 w 216"/>
                  <a:gd name="T47" fmla="*/ 142 h 144"/>
                  <a:gd name="T48" fmla="*/ 52 w 216"/>
                  <a:gd name="T49" fmla="*/ 142 h 144"/>
                  <a:gd name="T50" fmla="*/ 58 w 216"/>
                  <a:gd name="T51" fmla="*/ 138 h 144"/>
                  <a:gd name="T52" fmla="*/ 66 w 216"/>
                  <a:gd name="T53" fmla="*/ 134 h 144"/>
                  <a:gd name="T54" fmla="*/ 74 w 216"/>
                  <a:gd name="T55" fmla="*/ 130 h 144"/>
                  <a:gd name="T56" fmla="*/ 80 w 216"/>
                  <a:gd name="T57" fmla="*/ 124 h 144"/>
                  <a:gd name="T58" fmla="*/ 80 w 216"/>
                  <a:gd name="T59" fmla="*/ 124 h 144"/>
                  <a:gd name="T60" fmla="*/ 54 w 216"/>
                  <a:gd name="T61" fmla="*/ 74 h 144"/>
                  <a:gd name="T62" fmla="*/ 40 w 216"/>
                  <a:gd name="T63" fmla="*/ 48 h 144"/>
                  <a:gd name="T64" fmla="*/ 26 w 216"/>
                  <a:gd name="T65" fmla="*/ 26 h 144"/>
                  <a:gd name="T66" fmla="*/ 26 w 216"/>
                  <a:gd name="T67" fmla="*/ 26 h 144"/>
                  <a:gd name="T68" fmla="*/ 22 w 216"/>
                  <a:gd name="T69" fmla="*/ 18 h 144"/>
                  <a:gd name="T70" fmla="*/ 16 w 216"/>
                  <a:gd name="T71" fmla="*/ 10 h 144"/>
                  <a:gd name="T72" fmla="*/ 8 w 216"/>
                  <a:gd name="T73" fmla="*/ 6 h 144"/>
                  <a:gd name="T74" fmla="*/ 0 w 216"/>
                  <a:gd name="T75" fmla="*/ 2 h 144"/>
                  <a:gd name="T76" fmla="*/ 0 w 216"/>
                  <a:gd name="T77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6" h="144">
                    <a:moveTo>
                      <a:pt x="0" y="2"/>
                    </a:moveTo>
                    <a:lnTo>
                      <a:pt x="0" y="2"/>
                    </a:lnTo>
                    <a:lnTo>
                      <a:pt x="40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24" y="2"/>
                    </a:lnTo>
                    <a:lnTo>
                      <a:pt x="140" y="4"/>
                    </a:lnTo>
                    <a:lnTo>
                      <a:pt x="144" y="6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8" y="24"/>
                    </a:lnTo>
                    <a:lnTo>
                      <a:pt x="164" y="38"/>
                    </a:lnTo>
                    <a:lnTo>
                      <a:pt x="172" y="52"/>
                    </a:lnTo>
                    <a:lnTo>
                      <a:pt x="180" y="66"/>
                    </a:lnTo>
                    <a:lnTo>
                      <a:pt x="180" y="66"/>
                    </a:lnTo>
                    <a:lnTo>
                      <a:pt x="190" y="62"/>
                    </a:lnTo>
                    <a:lnTo>
                      <a:pt x="198" y="56"/>
                    </a:lnTo>
                    <a:lnTo>
                      <a:pt x="206" y="52"/>
                    </a:lnTo>
                    <a:lnTo>
                      <a:pt x="216" y="46"/>
                    </a:lnTo>
                    <a:lnTo>
                      <a:pt x="216" y="46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08" y="144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8" y="138"/>
                    </a:lnTo>
                    <a:lnTo>
                      <a:pt x="66" y="134"/>
                    </a:lnTo>
                    <a:lnTo>
                      <a:pt x="74" y="130"/>
                    </a:lnTo>
                    <a:lnTo>
                      <a:pt x="80" y="124"/>
                    </a:lnTo>
                    <a:lnTo>
                      <a:pt x="80" y="124"/>
                    </a:lnTo>
                    <a:lnTo>
                      <a:pt x="54" y="74"/>
                    </a:lnTo>
                    <a:lnTo>
                      <a:pt x="40" y="4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2" y="18"/>
                    </a:lnTo>
                    <a:lnTo>
                      <a:pt x="16" y="10"/>
                    </a:lnTo>
                    <a:lnTo>
                      <a:pt x="8" y="6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53"/>
              <p:cNvSpPr>
                <a:spLocks/>
              </p:cNvSpPr>
              <p:nvPr/>
            </p:nvSpPr>
            <p:spPr bwMode="auto">
              <a:xfrm>
                <a:off x="4625975" y="411163"/>
                <a:ext cx="247650" cy="381000"/>
              </a:xfrm>
              <a:custGeom>
                <a:avLst/>
                <a:gdLst>
                  <a:gd name="T0" fmla="*/ 88 w 156"/>
                  <a:gd name="T1" fmla="*/ 240 h 240"/>
                  <a:gd name="T2" fmla="*/ 88 w 156"/>
                  <a:gd name="T3" fmla="*/ 240 h 240"/>
                  <a:gd name="T4" fmla="*/ 86 w 156"/>
                  <a:gd name="T5" fmla="*/ 226 h 240"/>
                  <a:gd name="T6" fmla="*/ 82 w 156"/>
                  <a:gd name="T7" fmla="*/ 212 h 240"/>
                  <a:gd name="T8" fmla="*/ 72 w 156"/>
                  <a:gd name="T9" fmla="*/ 186 h 240"/>
                  <a:gd name="T10" fmla="*/ 58 w 156"/>
                  <a:gd name="T11" fmla="*/ 160 h 240"/>
                  <a:gd name="T12" fmla="*/ 44 w 156"/>
                  <a:gd name="T13" fmla="*/ 138 h 240"/>
                  <a:gd name="T14" fmla="*/ 44 w 156"/>
                  <a:gd name="T15" fmla="*/ 138 h 240"/>
                  <a:gd name="T16" fmla="*/ 22 w 156"/>
                  <a:gd name="T17" fmla="*/ 98 h 240"/>
                  <a:gd name="T18" fmla="*/ 0 w 156"/>
                  <a:gd name="T19" fmla="*/ 58 h 240"/>
                  <a:gd name="T20" fmla="*/ 0 w 156"/>
                  <a:gd name="T21" fmla="*/ 58 h 240"/>
                  <a:gd name="T22" fmla="*/ 98 w 156"/>
                  <a:gd name="T23" fmla="*/ 0 h 240"/>
                  <a:gd name="T24" fmla="*/ 98 w 156"/>
                  <a:gd name="T25" fmla="*/ 0 h 240"/>
                  <a:gd name="T26" fmla="*/ 108 w 156"/>
                  <a:gd name="T27" fmla="*/ 18 h 240"/>
                  <a:gd name="T28" fmla="*/ 120 w 156"/>
                  <a:gd name="T29" fmla="*/ 40 h 240"/>
                  <a:gd name="T30" fmla="*/ 142 w 156"/>
                  <a:gd name="T31" fmla="*/ 82 h 240"/>
                  <a:gd name="T32" fmla="*/ 142 w 156"/>
                  <a:gd name="T33" fmla="*/ 82 h 240"/>
                  <a:gd name="T34" fmla="*/ 152 w 156"/>
                  <a:gd name="T35" fmla="*/ 98 h 240"/>
                  <a:gd name="T36" fmla="*/ 154 w 156"/>
                  <a:gd name="T37" fmla="*/ 106 h 240"/>
                  <a:gd name="T38" fmla="*/ 156 w 156"/>
                  <a:gd name="T39" fmla="*/ 116 h 240"/>
                  <a:gd name="T40" fmla="*/ 156 w 156"/>
                  <a:gd name="T41" fmla="*/ 116 h 240"/>
                  <a:gd name="T42" fmla="*/ 154 w 156"/>
                  <a:gd name="T43" fmla="*/ 124 h 240"/>
                  <a:gd name="T44" fmla="*/ 152 w 156"/>
                  <a:gd name="T45" fmla="*/ 132 h 240"/>
                  <a:gd name="T46" fmla="*/ 142 w 156"/>
                  <a:gd name="T47" fmla="*/ 150 h 240"/>
                  <a:gd name="T48" fmla="*/ 124 w 156"/>
                  <a:gd name="T49" fmla="*/ 180 h 240"/>
                  <a:gd name="T50" fmla="*/ 124 w 156"/>
                  <a:gd name="T51" fmla="*/ 180 h 240"/>
                  <a:gd name="T52" fmla="*/ 104 w 156"/>
                  <a:gd name="T53" fmla="*/ 210 h 240"/>
                  <a:gd name="T54" fmla="*/ 88 w 156"/>
                  <a:gd name="T55" fmla="*/ 240 h 240"/>
                  <a:gd name="T56" fmla="*/ 88 w 156"/>
                  <a:gd name="T5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240">
                    <a:moveTo>
                      <a:pt x="88" y="240"/>
                    </a:moveTo>
                    <a:lnTo>
                      <a:pt x="88" y="240"/>
                    </a:lnTo>
                    <a:lnTo>
                      <a:pt x="86" y="226"/>
                    </a:lnTo>
                    <a:lnTo>
                      <a:pt x="82" y="212"/>
                    </a:lnTo>
                    <a:lnTo>
                      <a:pt x="72" y="186"/>
                    </a:lnTo>
                    <a:lnTo>
                      <a:pt x="58" y="160"/>
                    </a:lnTo>
                    <a:lnTo>
                      <a:pt x="44" y="138"/>
                    </a:lnTo>
                    <a:lnTo>
                      <a:pt x="44" y="138"/>
                    </a:lnTo>
                    <a:lnTo>
                      <a:pt x="22" y="9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8"/>
                    </a:lnTo>
                    <a:lnTo>
                      <a:pt x="120" y="40"/>
                    </a:lnTo>
                    <a:lnTo>
                      <a:pt x="142" y="82"/>
                    </a:lnTo>
                    <a:lnTo>
                      <a:pt x="142" y="82"/>
                    </a:lnTo>
                    <a:lnTo>
                      <a:pt x="152" y="98"/>
                    </a:lnTo>
                    <a:lnTo>
                      <a:pt x="154" y="106"/>
                    </a:lnTo>
                    <a:lnTo>
                      <a:pt x="156" y="116"/>
                    </a:lnTo>
                    <a:lnTo>
                      <a:pt x="156" y="116"/>
                    </a:lnTo>
                    <a:lnTo>
                      <a:pt x="154" y="124"/>
                    </a:lnTo>
                    <a:lnTo>
                      <a:pt x="152" y="132"/>
                    </a:lnTo>
                    <a:lnTo>
                      <a:pt x="142" y="150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04" y="210"/>
                    </a:lnTo>
                    <a:lnTo>
                      <a:pt x="88" y="240"/>
                    </a:lnTo>
                    <a:lnTo>
                      <a:pt x="8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54"/>
              <p:cNvSpPr>
                <a:spLocks/>
              </p:cNvSpPr>
              <p:nvPr/>
            </p:nvSpPr>
            <p:spPr bwMode="auto">
              <a:xfrm>
                <a:off x="4121150" y="452438"/>
                <a:ext cx="254000" cy="349250"/>
              </a:xfrm>
              <a:custGeom>
                <a:avLst/>
                <a:gdLst>
                  <a:gd name="T0" fmla="*/ 0 w 160"/>
                  <a:gd name="T1" fmla="*/ 0 h 220"/>
                  <a:gd name="T2" fmla="*/ 0 w 160"/>
                  <a:gd name="T3" fmla="*/ 0 h 220"/>
                  <a:gd name="T4" fmla="*/ 110 w 160"/>
                  <a:gd name="T5" fmla="*/ 0 h 220"/>
                  <a:gd name="T6" fmla="*/ 110 w 160"/>
                  <a:gd name="T7" fmla="*/ 0 h 220"/>
                  <a:gd name="T8" fmla="*/ 136 w 160"/>
                  <a:gd name="T9" fmla="*/ 50 h 220"/>
                  <a:gd name="T10" fmla="*/ 160 w 160"/>
                  <a:gd name="T11" fmla="*/ 96 h 220"/>
                  <a:gd name="T12" fmla="*/ 160 w 160"/>
                  <a:gd name="T13" fmla="*/ 96 h 220"/>
                  <a:gd name="T14" fmla="*/ 132 w 160"/>
                  <a:gd name="T15" fmla="*/ 80 h 220"/>
                  <a:gd name="T16" fmla="*/ 132 w 160"/>
                  <a:gd name="T17" fmla="*/ 80 h 220"/>
                  <a:gd name="T18" fmla="*/ 116 w 160"/>
                  <a:gd name="T19" fmla="*/ 106 h 220"/>
                  <a:gd name="T20" fmla="*/ 102 w 160"/>
                  <a:gd name="T21" fmla="*/ 132 h 220"/>
                  <a:gd name="T22" fmla="*/ 86 w 160"/>
                  <a:gd name="T23" fmla="*/ 160 h 220"/>
                  <a:gd name="T24" fmla="*/ 70 w 160"/>
                  <a:gd name="T25" fmla="*/ 186 h 220"/>
                  <a:gd name="T26" fmla="*/ 70 w 160"/>
                  <a:gd name="T27" fmla="*/ 186 h 220"/>
                  <a:gd name="T28" fmla="*/ 66 w 160"/>
                  <a:gd name="T29" fmla="*/ 202 h 220"/>
                  <a:gd name="T30" fmla="*/ 66 w 160"/>
                  <a:gd name="T31" fmla="*/ 212 h 220"/>
                  <a:gd name="T32" fmla="*/ 66 w 160"/>
                  <a:gd name="T33" fmla="*/ 220 h 220"/>
                  <a:gd name="T34" fmla="*/ 66 w 160"/>
                  <a:gd name="T35" fmla="*/ 220 h 220"/>
                  <a:gd name="T36" fmla="*/ 42 w 160"/>
                  <a:gd name="T37" fmla="*/ 178 h 220"/>
                  <a:gd name="T38" fmla="*/ 18 w 160"/>
                  <a:gd name="T39" fmla="*/ 134 h 220"/>
                  <a:gd name="T40" fmla="*/ 18 w 160"/>
                  <a:gd name="T41" fmla="*/ 134 h 220"/>
                  <a:gd name="T42" fmla="*/ 6 w 160"/>
                  <a:gd name="T43" fmla="*/ 114 h 220"/>
                  <a:gd name="T44" fmla="*/ 2 w 160"/>
                  <a:gd name="T45" fmla="*/ 104 h 220"/>
                  <a:gd name="T46" fmla="*/ 0 w 160"/>
                  <a:gd name="T47" fmla="*/ 94 h 220"/>
                  <a:gd name="T48" fmla="*/ 0 w 160"/>
                  <a:gd name="T49" fmla="*/ 94 h 220"/>
                  <a:gd name="T50" fmla="*/ 0 w 160"/>
                  <a:gd name="T51" fmla="*/ 84 h 220"/>
                  <a:gd name="T52" fmla="*/ 2 w 160"/>
                  <a:gd name="T53" fmla="*/ 74 h 220"/>
                  <a:gd name="T54" fmla="*/ 6 w 160"/>
                  <a:gd name="T55" fmla="*/ 66 h 220"/>
                  <a:gd name="T56" fmla="*/ 12 w 160"/>
                  <a:gd name="T57" fmla="*/ 58 h 220"/>
                  <a:gd name="T58" fmla="*/ 24 w 160"/>
                  <a:gd name="T59" fmla="*/ 40 h 220"/>
                  <a:gd name="T60" fmla="*/ 28 w 160"/>
                  <a:gd name="T61" fmla="*/ 32 h 220"/>
                  <a:gd name="T62" fmla="*/ 34 w 160"/>
                  <a:gd name="T63" fmla="*/ 24 h 220"/>
                  <a:gd name="T64" fmla="*/ 34 w 160"/>
                  <a:gd name="T65" fmla="*/ 24 h 220"/>
                  <a:gd name="T66" fmla="*/ 26 w 160"/>
                  <a:gd name="T67" fmla="*/ 16 h 220"/>
                  <a:gd name="T68" fmla="*/ 16 w 160"/>
                  <a:gd name="T69" fmla="*/ 12 h 220"/>
                  <a:gd name="T70" fmla="*/ 8 w 160"/>
                  <a:gd name="T71" fmla="*/ 6 h 220"/>
                  <a:gd name="T72" fmla="*/ 0 w 160"/>
                  <a:gd name="T73" fmla="*/ 0 h 220"/>
                  <a:gd name="T74" fmla="*/ 0 w 160"/>
                  <a:gd name="T7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220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6" y="50"/>
                    </a:lnTo>
                    <a:lnTo>
                      <a:pt x="160" y="96"/>
                    </a:lnTo>
                    <a:lnTo>
                      <a:pt x="160" y="96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16" y="106"/>
                    </a:lnTo>
                    <a:lnTo>
                      <a:pt x="102" y="132"/>
                    </a:lnTo>
                    <a:lnTo>
                      <a:pt x="86" y="160"/>
                    </a:lnTo>
                    <a:lnTo>
                      <a:pt x="70" y="186"/>
                    </a:lnTo>
                    <a:lnTo>
                      <a:pt x="70" y="186"/>
                    </a:lnTo>
                    <a:lnTo>
                      <a:pt x="66" y="202"/>
                    </a:lnTo>
                    <a:lnTo>
                      <a:pt x="66" y="212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42" y="178"/>
                    </a:lnTo>
                    <a:lnTo>
                      <a:pt x="18" y="134"/>
                    </a:lnTo>
                    <a:lnTo>
                      <a:pt x="18" y="134"/>
                    </a:lnTo>
                    <a:lnTo>
                      <a:pt x="6" y="114"/>
                    </a:lnTo>
                    <a:lnTo>
                      <a:pt x="2" y="10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84"/>
                    </a:lnTo>
                    <a:lnTo>
                      <a:pt x="2" y="74"/>
                    </a:lnTo>
                    <a:lnTo>
                      <a:pt x="6" y="66"/>
                    </a:lnTo>
                    <a:lnTo>
                      <a:pt x="12" y="58"/>
                    </a:lnTo>
                    <a:lnTo>
                      <a:pt x="24" y="40"/>
                    </a:lnTo>
                    <a:lnTo>
                      <a:pt x="28" y="32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16"/>
                    </a:lnTo>
                    <a:lnTo>
                      <a:pt x="16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55"/>
              <p:cNvSpPr>
                <a:spLocks/>
              </p:cNvSpPr>
              <p:nvPr/>
            </p:nvSpPr>
            <p:spPr bwMode="auto">
              <a:xfrm>
                <a:off x="4514850" y="639763"/>
                <a:ext cx="244475" cy="307975"/>
              </a:xfrm>
              <a:custGeom>
                <a:avLst/>
                <a:gdLst>
                  <a:gd name="T0" fmla="*/ 54 w 154"/>
                  <a:gd name="T1" fmla="*/ 0 h 194"/>
                  <a:gd name="T2" fmla="*/ 54 w 154"/>
                  <a:gd name="T3" fmla="*/ 0 h 194"/>
                  <a:gd name="T4" fmla="*/ 54 w 154"/>
                  <a:gd name="T5" fmla="*/ 8 h 194"/>
                  <a:gd name="T6" fmla="*/ 54 w 154"/>
                  <a:gd name="T7" fmla="*/ 16 h 194"/>
                  <a:gd name="T8" fmla="*/ 54 w 154"/>
                  <a:gd name="T9" fmla="*/ 34 h 194"/>
                  <a:gd name="T10" fmla="*/ 54 w 154"/>
                  <a:gd name="T11" fmla="*/ 34 h 194"/>
                  <a:gd name="T12" fmla="*/ 74 w 154"/>
                  <a:gd name="T13" fmla="*/ 36 h 194"/>
                  <a:gd name="T14" fmla="*/ 94 w 154"/>
                  <a:gd name="T15" fmla="*/ 36 h 194"/>
                  <a:gd name="T16" fmla="*/ 134 w 154"/>
                  <a:gd name="T17" fmla="*/ 36 h 194"/>
                  <a:gd name="T18" fmla="*/ 134 w 154"/>
                  <a:gd name="T19" fmla="*/ 36 h 194"/>
                  <a:gd name="T20" fmla="*/ 146 w 154"/>
                  <a:gd name="T21" fmla="*/ 60 h 194"/>
                  <a:gd name="T22" fmla="*/ 152 w 154"/>
                  <a:gd name="T23" fmla="*/ 74 h 194"/>
                  <a:gd name="T24" fmla="*/ 154 w 154"/>
                  <a:gd name="T25" fmla="*/ 90 h 194"/>
                  <a:gd name="T26" fmla="*/ 154 w 154"/>
                  <a:gd name="T27" fmla="*/ 90 h 194"/>
                  <a:gd name="T28" fmla="*/ 152 w 154"/>
                  <a:gd name="T29" fmla="*/ 106 h 194"/>
                  <a:gd name="T30" fmla="*/ 146 w 154"/>
                  <a:gd name="T31" fmla="*/ 120 h 194"/>
                  <a:gd name="T32" fmla="*/ 136 w 154"/>
                  <a:gd name="T33" fmla="*/ 132 h 194"/>
                  <a:gd name="T34" fmla="*/ 126 w 154"/>
                  <a:gd name="T35" fmla="*/ 140 h 194"/>
                  <a:gd name="T36" fmla="*/ 110 w 154"/>
                  <a:gd name="T37" fmla="*/ 146 h 194"/>
                  <a:gd name="T38" fmla="*/ 94 w 154"/>
                  <a:gd name="T39" fmla="*/ 150 h 194"/>
                  <a:gd name="T40" fmla="*/ 76 w 154"/>
                  <a:gd name="T41" fmla="*/ 152 h 194"/>
                  <a:gd name="T42" fmla="*/ 54 w 154"/>
                  <a:gd name="T43" fmla="*/ 150 h 194"/>
                  <a:gd name="T44" fmla="*/ 54 w 154"/>
                  <a:gd name="T45" fmla="*/ 150 h 194"/>
                  <a:gd name="T46" fmla="*/ 54 w 154"/>
                  <a:gd name="T47" fmla="*/ 172 h 194"/>
                  <a:gd name="T48" fmla="*/ 54 w 154"/>
                  <a:gd name="T49" fmla="*/ 194 h 194"/>
                  <a:gd name="T50" fmla="*/ 54 w 154"/>
                  <a:gd name="T51" fmla="*/ 194 h 194"/>
                  <a:gd name="T52" fmla="*/ 26 w 154"/>
                  <a:gd name="T53" fmla="*/ 146 h 194"/>
                  <a:gd name="T54" fmla="*/ 0 w 154"/>
                  <a:gd name="T55" fmla="*/ 96 h 194"/>
                  <a:gd name="T56" fmla="*/ 0 w 154"/>
                  <a:gd name="T57" fmla="*/ 96 h 194"/>
                  <a:gd name="T58" fmla="*/ 26 w 154"/>
                  <a:gd name="T59" fmla="*/ 48 h 194"/>
                  <a:gd name="T60" fmla="*/ 40 w 154"/>
                  <a:gd name="T61" fmla="*/ 24 h 194"/>
                  <a:gd name="T62" fmla="*/ 54 w 154"/>
                  <a:gd name="T63" fmla="*/ 0 h 194"/>
                  <a:gd name="T64" fmla="*/ 54 w 154"/>
                  <a:gd name="T6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4" h="194">
                    <a:moveTo>
                      <a:pt x="54" y="0"/>
                    </a:moveTo>
                    <a:lnTo>
                      <a:pt x="54" y="0"/>
                    </a:lnTo>
                    <a:lnTo>
                      <a:pt x="54" y="8"/>
                    </a:lnTo>
                    <a:lnTo>
                      <a:pt x="54" y="1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74" y="36"/>
                    </a:lnTo>
                    <a:lnTo>
                      <a:pt x="94" y="3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46" y="60"/>
                    </a:lnTo>
                    <a:lnTo>
                      <a:pt x="152" y="74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2" y="106"/>
                    </a:lnTo>
                    <a:lnTo>
                      <a:pt x="146" y="120"/>
                    </a:lnTo>
                    <a:lnTo>
                      <a:pt x="136" y="132"/>
                    </a:lnTo>
                    <a:lnTo>
                      <a:pt x="126" y="140"/>
                    </a:lnTo>
                    <a:lnTo>
                      <a:pt x="110" y="146"/>
                    </a:lnTo>
                    <a:lnTo>
                      <a:pt x="94" y="150"/>
                    </a:lnTo>
                    <a:lnTo>
                      <a:pt x="76" y="152"/>
                    </a:lnTo>
                    <a:lnTo>
                      <a:pt x="54" y="150"/>
                    </a:lnTo>
                    <a:lnTo>
                      <a:pt x="54" y="150"/>
                    </a:lnTo>
                    <a:lnTo>
                      <a:pt x="54" y="172"/>
                    </a:lnTo>
                    <a:lnTo>
                      <a:pt x="54" y="194"/>
                    </a:lnTo>
                    <a:lnTo>
                      <a:pt x="54" y="194"/>
                    </a:lnTo>
                    <a:lnTo>
                      <a:pt x="26" y="14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48"/>
                    </a:lnTo>
                    <a:lnTo>
                      <a:pt x="40" y="24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56"/>
              <p:cNvSpPr>
                <a:spLocks/>
              </p:cNvSpPr>
              <p:nvPr/>
            </p:nvSpPr>
            <p:spPr bwMode="auto">
              <a:xfrm>
                <a:off x="4229100" y="700088"/>
                <a:ext cx="244475" cy="180975"/>
              </a:xfrm>
              <a:custGeom>
                <a:avLst/>
                <a:gdLst>
                  <a:gd name="T0" fmla="*/ 154 w 154"/>
                  <a:gd name="T1" fmla="*/ 0 h 114"/>
                  <a:gd name="T2" fmla="*/ 154 w 154"/>
                  <a:gd name="T3" fmla="*/ 0 h 114"/>
                  <a:gd name="T4" fmla="*/ 154 w 154"/>
                  <a:gd name="T5" fmla="*/ 112 h 114"/>
                  <a:gd name="T6" fmla="*/ 154 w 154"/>
                  <a:gd name="T7" fmla="*/ 112 h 114"/>
                  <a:gd name="T8" fmla="*/ 112 w 154"/>
                  <a:gd name="T9" fmla="*/ 114 h 114"/>
                  <a:gd name="T10" fmla="*/ 90 w 154"/>
                  <a:gd name="T11" fmla="*/ 114 h 114"/>
                  <a:gd name="T12" fmla="*/ 70 w 154"/>
                  <a:gd name="T13" fmla="*/ 114 h 114"/>
                  <a:gd name="T14" fmla="*/ 50 w 154"/>
                  <a:gd name="T15" fmla="*/ 112 h 114"/>
                  <a:gd name="T16" fmla="*/ 32 w 154"/>
                  <a:gd name="T17" fmla="*/ 106 h 114"/>
                  <a:gd name="T18" fmla="*/ 24 w 154"/>
                  <a:gd name="T19" fmla="*/ 102 h 114"/>
                  <a:gd name="T20" fmla="*/ 18 w 154"/>
                  <a:gd name="T21" fmla="*/ 98 h 114"/>
                  <a:gd name="T22" fmla="*/ 12 w 154"/>
                  <a:gd name="T23" fmla="*/ 92 h 114"/>
                  <a:gd name="T24" fmla="*/ 6 w 154"/>
                  <a:gd name="T25" fmla="*/ 84 h 114"/>
                  <a:gd name="T26" fmla="*/ 6 w 154"/>
                  <a:gd name="T27" fmla="*/ 84 h 114"/>
                  <a:gd name="T28" fmla="*/ 2 w 154"/>
                  <a:gd name="T29" fmla="*/ 74 h 114"/>
                  <a:gd name="T30" fmla="*/ 0 w 154"/>
                  <a:gd name="T31" fmla="*/ 62 h 114"/>
                  <a:gd name="T32" fmla="*/ 2 w 154"/>
                  <a:gd name="T33" fmla="*/ 52 h 114"/>
                  <a:gd name="T34" fmla="*/ 4 w 154"/>
                  <a:gd name="T35" fmla="*/ 40 h 114"/>
                  <a:gd name="T36" fmla="*/ 8 w 154"/>
                  <a:gd name="T37" fmla="*/ 30 h 114"/>
                  <a:gd name="T38" fmla="*/ 12 w 154"/>
                  <a:gd name="T39" fmla="*/ 20 h 114"/>
                  <a:gd name="T40" fmla="*/ 24 w 154"/>
                  <a:gd name="T41" fmla="*/ 0 h 114"/>
                  <a:gd name="T42" fmla="*/ 24 w 154"/>
                  <a:gd name="T43" fmla="*/ 0 h 114"/>
                  <a:gd name="T44" fmla="*/ 154 w 154"/>
                  <a:gd name="T45" fmla="*/ 0 h 114"/>
                  <a:gd name="T46" fmla="*/ 154 w 154"/>
                  <a:gd name="T4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114">
                    <a:moveTo>
                      <a:pt x="154" y="0"/>
                    </a:moveTo>
                    <a:lnTo>
                      <a:pt x="154" y="0"/>
                    </a:lnTo>
                    <a:lnTo>
                      <a:pt x="154" y="112"/>
                    </a:lnTo>
                    <a:lnTo>
                      <a:pt x="154" y="112"/>
                    </a:lnTo>
                    <a:lnTo>
                      <a:pt x="112" y="114"/>
                    </a:lnTo>
                    <a:lnTo>
                      <a:pt x="90" y="114"/>
                    </a:lnTo>
                    <a:lnTo>
                      <a:pt x="70" y="114"/>
                    </a:lnTo>
                    <a:lnTo>
                      <a:pt x="50" y="112"/>
                    </a:lnTo>
                    <a:lnTo>
                      <a:pt x="32" y="106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2" y="92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2" y="74"/>
                    </a:lnTo>
                    <a:lnTo>
                      <a:pt x="0" y="62"/>
                    </a:lnTo>
                    <a:lnTo>
                      <a:pt x="2" y="52"/>
                    </a:lnTo>
                    <a:lnTo>
                      <a:pt x="4" y="40"/>
                    </a:lnTo>
                    <a:lnTo>
                      <a:pt x="8" y="30"/>
                    </a:lnTo>
                    <a:lnTo>
                      <a:pt x="12" y="2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38"/>
            <p:cNvGrpSpPr/>
            <p:nvPr/>
          </p:nvGrpSpPr>
          <p:grpSpPr>
            <a:xfrm>
              <a:off x="3987710" y="3843055"/>
              <a:ext cx="618042" cy="619099"/>
              <a:chOff x="7287419" y="3505994"/>
              <a:chExt cx="464344" cy="465138"/>
            </a:xfrm>
            <a:grpFill/>
          </p:grpSpPr>
          <p:sp>
            <p:nvSpPr>
              <p:cNvPr id="60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AutoShape 59"/>
            <p:cNvSpPr>
              <a:spLocks/>
            </p:cNvSpPr>
            <p:nvPr/>
          </p:nvSpPr>
          <p:spPr bwMode="auto">
            <a:xfrm>
              <a:off x="5752307" y="5240006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8" tIns="19048" rIns="19048" bIns="19048" anchor="ctr"/>
            <a:lstStyle/>
            <a:p>
              <a:pPr algn="ctr" defTabSz="228594" hangingPunct="0">
                <a:lnSpc>
                  <a:spcPct val="130000"/>
                </a:lnSpc>
              </a:pP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2" name="Group 46"/>
            <p:cNvGrpSpPr/>
            <p:nvPr/>
          </p:nvGrpSpPr>
          <p:grpSpPr>
            <a:xfrm>
              <a:off x="7358247" y="5062113"/>
              <a:ext cx="383755" cy="383755"/>
              <a:chOff x="4439444" y="2582069"/>
              <a:chExt cx="464344" cy="464344"/>
            </a:xfrm>
            <a:grpFill/>
          </p:grpSpPr>
          <p:sp>
            <p:nvSpPr>
              <p:cNvPr id="57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0"/>
            <p:cNvGrpSpPr/>
            <p:nvPr/>
          </p:nvGrpSpPr>
          <p:grpSpPr>
            <a:xfrm>
              <a:off x="4742011" y="1988414"/>
              <a:ext cx="464344" cy="464344"/>
              <a:chOff x="4439444" y="1652588"/>
              <a:chExt cx="464344" cy="464344"/>
            </a:xfrm>
            <a:grpFill/>
          </p:grpSpPr>
          <p:sp>
            <p:nvSpPr>
              <p:cNvPr id="54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94" hangingPunct="0">
                  <a:lnSpc>
                    <a:spcPct val="130000"/>
                  </a:lnSpc>
                </a:pPr>
                <a:endPara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3" name="Group 41"/>
          <p:cNvGrpSpPr/>
          <p:nvPr/>
        </p:nvGrpSpPr>
        <p:grpSpPr>
          <a:xfrm>
            <a:off x="1371924" y="1694925"/>
            <a:ext cx="2831262" cy="1037720"/>
            <a:chOff x="9748912" y="1598874"/>
            <a:chExt cx="2547626" cy="1037792"/>
          </a:xfrm>
        </p:grpSpPr>
        <p:sp>
          <p:nvSpPr>
            <p:cNvPr id="84" name="TextBox 42"/>
            <p:cNvSpPr txBox="1"/>
            <p:nvPr/>
          </p:nvSpPr>
          <p:spPr>
            <a:xfrm>
              <a:off x="10676418" y="1598874"/>
              <a:ext cx="1620120" cy="415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5" name="Rectangle 43"/>
            <p:cNvSpPr/>
            <p:nvPr/>
          </p:nvSpPr>
          <p:spPr>
            <a:xfrm>
              <a:off x="9748912" y="1914111"/>
              <a:ext cx="2547626" cy="722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41"/>
          <p:cNvGrpSpPr/>
          <p:nvPr/>
        </p:nvGrpSpPr>
        <p:grpSpPr>
          <a:xfrm>
            <a:off x="504879" y="3791593"/>
            <a:ext cx="2831262" cy="1037720"/>
            <a:chOff x="9748912" y="1598874"/>
            <a:chExt cx="2547626" cy="1037793"/>
          </a:xfrm>
        </p:grpSpPr>
        <p:sp>
          <p:nvSpPr>
            <p:cNvPr id="87" name="TextBox 42"/>
            <p:cNvSpPr txBox="1"/>
            <p:nvPr/>
          </p:nvSpPr>
          <p:spPr>
            <a:xfrm>
              <a:off x="10676418" y="1598874"/>
              <a:ext cx="1620120" cy="415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8" name="Rectangle 43"/>
            <p:cNvSpPr/>
            <p:nvPr/>
          </p:nvSpPr>
          <p:spPr>
            <a:xfrm>
              <a:off x="9748912" y="1914111"/>
              <a:ext cx="2547626" cy="722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41"/>
          <p:cNvGrpSpPr/>
          <p:nvPr/>
        </p:nvGrpSpPr>
        <p:grpSpPr>
          <a:xfrm>
            <a:off x="2302026" y="5383803"/>
            <a:ext cx="2831262" cy="1037720"/>
            <a:chOff x="9748912" y="1598874"/>
            <a:chExt cx="2547626" cy="1037792"/>
          </a:xfrm>
        </p:grpSpPr>
        <p:sp>
          <p:nvSpPr>
            <p:cNvPr id="90" name="TextBox 42"/>
            <p:cNvSpPr txBox="1"/>
            <p:nvPr/>
          </p:nvSpPr>
          <p:spPr>
            <a:xfrm>
              <a:off x="10676418" y="1598874"/>
              <a:ext cx="1620120" cy="415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1" name="Rectangle 43"/>
            <p:cNvSpPr/>
            <p:nvPr/>
          </p:nvSpPr>
          <p:spPr>
            <a:xfrm>
              <a:off x="9748912" y="1914111"/>
              <a:ext cx="2547626" cy="722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41"/>
          <p:cNvGrpSpPr/>
          <p:nvPr/>
        </p:nvGrpSpPr>
        <p:grpSpPr>
          <a:xfrm>
            <a:off x="8209449" y="5021643"/>
            <a:ext cx="2967953" cy="1037720"/>
            <a:chOff x="9692527" y="1598874"/>
            <a:chExt cx="2604011" cy="1037792"/>
          </a:xfrm>
        </p:grpSpPr>
        <p:sp>
          <p:nvSpPr>
            <p:cNvPr id="93" name="TextBox 42"/>
            <p:cNvSpPr txBox="1"/>
            <p:nvPr/>
          </p:nvSpPr>
          <p:spPr>
            <a:xfrm>
              <a:off x="9692527" y="1598874"/>
              <a:ext cx="1579710" cy="415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4" name="Rectangle 43"/>
            <p:cNvSpPr/>
            <p:nvPr/>
          </p:nvSpPr>
          <p:spPr>
            <a:xfrm>
              <a:off x="9748912" y="1914111"/>
              <a:ext cx="2547626" cy="722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41"/>
          <p:cNvGrpSpPr/>
          <p:nvPr/>
        </p:nvGrpSpPr>
        <p:grpSpPr>
          <a:xfrm>
            <a:off x="8493208" y="2814623"/>
            <a:ext cx="2967953" cy="1037720"/>
            <a:chOff x="9692527" y="1598874"/>
            <a:chExt cx="2604011" cy="1037792"/>
          </a:xfrm>
        </p:grpSpPr>
        <p:sp>
          <p:nvSpPr>
            <p:cNvPr id="96" name="TextBox 42"/>
            <p:cNvSpPr txBox="1"/>
            <p:nvPr/>
          </p:nvSpPr>
          <p:spPr>
            <a:xfrm>
              <a:off x="9692527" y="1598874"/>
              <a:ext cx="1579710" cy="415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7" name="Rectangle 43"/>
            <p:cNvSpPr/>
            <p:nvPr/>
          </p:nvSpPr>
          <p:spPr>
            <a:xfrm>
              <a:off x="9748912" y="1914111"/>
              <a:ext cx="2547626" cy="722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945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453">
        <p:random/>
      </p:transition>
    </mc:Choice>
    <mc:Fallback xmlns="">
      <p:transition spd="slow" advClick="0" advTm="645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4" name="椭圆 3"/>
          <p:cNvSpPr/>
          <p:nvPr/>
        </p:nvSpPr>
        <p:spPr>
          <a:xfrm>
            <a:off x="3945201" y="2123890"/>
            <a:ext cx="3659015" cy="3659015"/>
          </a:xfrm>
          <a:prstGeom prst="ellipse">
            <a:avLst/>
          </a:prstGeom>
          <a:noFill/>
          <a:ln w="15875" cap="rnd">
            <a:solidFill>
              <a:srgbClr val="D82B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18139" y="2296829"/>
            <a:ext cx="3313139" cy="3313138"/>
            <a:chOff x="3088604" y="1658989"/>
            <a:chExt cx="2484854" cy="2484854"/>
          </a:xfrm>
        </p:grpSpPr>
        <p:grpSp>
          <p:nvGrpSpPr>
            <p:cNvPr id="6" name="组合 5"/>
            <p:cNvGrpSpPr/>
            <p:nvPr/>
          </p:nvGrpSpPr>
          <p:grpSpPr>
            <a:xfrm>
              <a:off x="3448946" y="1658989"/>
              <a:ext cx="1764170" cy="537373"/>
              <a:chOff x="3448946" y="1658989"/>
              <a:chExt cx="1764170" cy="537373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153"/>
              <p:cNvSpPr txBox="1"/>
              <p:nvPr/>
            </p:nvSpPr>
            <p:spPr>
              <a:xfrm>
                <a:off x="3923928" y="1696273"/>
                <a:ext cx="839536" cy="5000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</a:p>
              <a:p>
                <a:pPr algn="ctr"/>
                <a:r>
                  <a:rPr lang="en-US" altLang="zh-CN" sz="1333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333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39"/>
              <p:cNvSpPr txBox="1"/>
              <p:nvPr/>
            </p:nvSpPr>
            <p:spPr>
              <a:xfrm>
                <a:off x="3923928" y="2344669"/>
                <a:ext cx="839536" cy="5000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</a:p>
              <a:p>
                <a:pPr algn="ctr"/>
                <a:r>
                  <a:rPr lang="en-US" altLang="zh-CN" sz="1333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333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40"/>
              <p:cNvSpPr txBox="1"/>
              <p:nvPr/>
            </p:nvSpPr>
            <p:spPr>
              <a:xfrm>
                <a:off x="3923928" y="2993065"/>
                <a:ext cx="839536" cy="50009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</a:p>
              <a:p>
                <a:pPr algn="ctr"/>
                <a:r>
                  <a:rPr lang="en-US" altLang="zh-CN" sz="1333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333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</a:p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任意多边形 17"/>
          <p:cNvSpPr/>
          <p:nvPr/>
        </p:nvSpPr>
        <p:spPr>
          <a:xfrm>
            <a:off x="6742653" y="2194141"/>
            <a:ext cx="1479080" cy="133351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-1" fmla="*/ 0 w 776287"/>
              <a:gd name="connsiteY0-2" fmla="*/ 133350 h 133350"/>
              <a:gd name="connsiteX1-3" fmla="*/ 128587 w 776287"/>
              <a:gd name="connsiteY1-4" fmla="*/ 0 h 133350"/>
              <a:gd name="connsiteX2-5" fmla="*/ 776287 w 776287"/>
              <a:gd name="connsiteY2-6" fmla="*/ 0 h 133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rgbClr val="D82B27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7646853" y="4192661"/>
            <a:ext cx="2218123" cy="162543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-1" fmla="*/ 0 w 1393825"/>
              <a:gd name="connsiteY0-2" fmla="*/ 0 h 1371600"/>
              <a:gd name="connsiteX1-3" fmla="*/ 225425 w 1393825"/>
              <a:gd name="connsiteY1-4" fmla="*/ 241300 h 1371600"/>
              <a:gd name="connsiteX2-5" fmla="*/ 225425 w 1393825"/>
              <a:gd name="connsiteY2-6" fmla="*/ 1371600 h 1371600"/>
              <a:gd name="connsiteX3-7" fmla="*/ 1393825 w 1393825"/>
              <a:gd name="connsiteY3-8" fmla="*/ 1371600 h 137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rgbClr val="D82B27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063553" y="5206748"/>
            <a:ext cx="2208636" cy="576155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-1" fmla="*/ 1752600 w 1752600"/>
              <a:gd name="connsiteY0-2" fmla="*/ 0 h 438150"/>
              <a:gd name="connsiteX1-3" fmla="*/ 1314450 w 1752600"/>
              <a:gd name="connsiteY1-4" fmla="*/ 438150 h 438150"/>
              <a:gd name="connsiteX2-5" fmla="*/ 0 w 1752600"/>
              <a:gd name="connsiteY2-6" fmla="*/ 438150 h 438150"/>
              <a:gd name="connsiteX0-7" fmla="*/ 1981200 w 1981200"/>
              <a:gd name="connsiteY0-8" fmla="*/ 0 h 438150"/>
              <a:gd name="connsiteX1-9" fmla="*/ 1543050 w 1981200"/>
              <a:gd name="connsiteY1-10" fmla="*/ 438150 h 438150"/>
              <a:gd name="connsiteX2-11" fmla="*/ 0 w 1981200"/>
              <a:gd name="connsiteY2-12" fmla="*/ 438150 h 438150"/>
              <a:gd name="connsiteX0-13" fmla="*/ 1935480 w 1935480"/>
              <a:gd name="connsiteY0-14" fmla="*/ 0 h 392430"/>
              <a:gd name="connsiteX1-15" fmla="*/ 1543050 w 1935480"/>
              <a:gd name="connsiteY1-16" fmla="*/ 392430 h 392430"/>
              <a:gd name="connsiteX2-17" fmla="*/ 0 w 1935480"/>
              <a:gd name="connsiteY2-18" fmla="*/ 392430 h 3924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rgbClr val="D82B27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063553" y="3370319"/>
            <a:ext cx="1844847" cy="2540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rgbClr val="D82B27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 flipH="1">
            <a:off x="2671699" y="3718529"/>
            <a:ext cx="616652" cy="656740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E10314"/>
          </a:solid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25"/>
          <p:cNvSpPr>
            <a:spLocks noEditPoints="1"/>
          </p:cNvSpPr>
          <p:nvPr/>
        </p:nvSpPr>
        <p:spPr bwMode="auto">
          <a:xfrm flipH="1">
            <a:off x="2612552" y="1607021"/>
            <a:ext cx="734947" cy="693564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E10314"/>
          </a:solid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73"/>
          <p:cNvSpPr>
            <a:spLocks noEditPoints="1"/>
          </p:cNvSpPr>
          <p:nvPr/>
        </p:nvSpPr>
        <p:spPr bwMode="auto">
          <a:xfrm>
            <a:off x="8439374" y="3638686"/>
            <a:ext cx="902617" cy="736583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48"/>
          <p:cNvSpPr>
            <a:spLocks noEditPoints="1"/>
          </p:cNvSpPr>
          <p:nvPr/>
        </p:nvSpPr>
        <p:spPr bwMode="auto">
          <a:xfrm>
            <a:off x="8529553" y="1772676"/>
            <a:ext cx="717507" cy="588835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1167"/>
          <p:cNvSpPr txBox="1"/>
          <p:nvPr/>
        </p:nvSpPr>
        <p:spPr>
          <a:xfrm>
            <a:off x="2308864" y="2526248"/>
            <a:ext cx="1583047" cy="37965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867" spc="300" dirty="0">
                <a:solidFill>
                  <a:srgbClr val="D82B2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添加标题二</a:t>
            </a:r>
          </a:p>
        </p:txBody>
      </p:sp>
      <p:sp>
        <p:nvSpPr>
          <p:cNvPr id="27" name="文本框 60"/>
          <p:cNvSpPr txBox="1"/>
          <p:nvPr/>
        </p:nvSpPr>
        <p:spPr>
          <a:xfrm>
            <a:off x="431371" y="2844814"/>
            <a:ext cx="3465128" cy="5436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61"/>
          <p:cNvSpPr txBox="1"/>
          <p:nvPr/>
        </p:nvSpPr>
        <p:spPr>
          <a:xfrm>
            <a:off x="2404874" y="4614609"/>
            <a:ext cx="1881648" cy="37965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867" spc="300" dirty="0">
                <a:solidFill>
                  <a:srgbClr val="D82B2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添加标题四</a:t>
            </a:r>
          </a:p>
        </p:txBody>
      </p:sp>
      <p:sp>
        <p:nvSpPr>
          <p:cNvPr id="29" name="文本框 62"/>
          <p:cNvSpPr txBox="1"/>
          <p:nvPr/>
        </p:nvSpPr>
        <p:spPr>
          <a:xfrm>
            <a:off x="426783" y="5076263"/>
            <a:ext cx="3465128" cy="5436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63"/>
          <p:cNvSpPr txBox="1"/>
          <p:nvPr/>
        </p:nvSpPr>
        <p:spPr>
          <a:xfrm>
            <a:off x="8277399" y="4614609"/>
            <a:ext cx="1808328" cy="37965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867" spc="300">
                <a:solidFill>
                  <a:srgbClr val="D82B2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添加标题三</a:t>
            </a:r>
            <a:endParaRPr lang="zh-CN" altLang="en-US" sz="1867" spc="300" dirty="0">
              <a:solidFill>
                <a:srgbClr val="D82B27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1" name="文本框 64"/>
          <p:cNvSpPr txBox="1"/>
          <p:nvPr/>
        </p:nvSpPr>
        <p:spPr>
          <a:xfrm>
            <a:off x="8069030" y="4956239"/>
            <a:ext cx="3402379" cy="7692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65"/>
          <p:cNvSpPr txBox="1"/>
          <p:nvPr/>
        </p:nvSpPr>
        <p:spPr>
          <a:xfrm>
            <a:off x="8275025" y="2526248"/>
            <a:ext cx="1810703" cy="37965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867" spc="300" dirty="0">
                <a:solidFill>
                  <a:srgbClr val="D82B2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添加标题一</a:t>
            </a:r>
          </a:p>
        </p:txBody>
      </p:sp>
      <p:sp>
        <p:nvSpPr>
          <p:cNvPr id="33" name="文本框 66"/>
          <p:cNvSpPr txBox="1"/>
          <p:nvPr/>
        </p:nvSpPr>
        <p:spPr>
          <a:xfrm>
            <a:off x="7971832" y="2844814"/>
            <a:ext cx="3596776" cy="5436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3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22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2669">
        <p:random/>
      </p:transition>
    </mc:Choice>
    <mc:Fallback xmlns="">
      <p:transition spd="slow" advClick="0" advTm="1266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50"/>
                            </p:stCondLst>
                            <p:childTnLst>
                              <p:par>
                                <p:cTn id="5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8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3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8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300"/>
                            </p:stCondLst>
                            <p:childTnLst>
                              <p:par>
                                <p:cTn id="7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9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45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9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450"/>
                            </p:stCondLst>
                            <p:childTnLst>
                              <p:par>
                                <p:cTn id="9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100"/>
                            </p:stCondLst>
                            <p:childTnLst>
                              <p:par>
                                <p:cTn id="9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4" name="Rectangle 19"/>
          <p:cNvSpPr/>
          <p:nvPr/>
        </p:nvSpPr>
        <p:spPr>
          <a:xfrm>
            <a:off x="933724" y="4772766"/>
            <a:ext cx="2109923" cy="548581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896" dirty="0" smtClean="0"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rPr>
              <a:t>2016</a:t>
            </a:r>
            <a:endParaRPr lang="en-GB" sz="1896" dirty="0">
              <a:latin typeface="腾祥澜黑简" panose="01010104010101010101" pitchFamily="2" charset="-122"/>
              <a:ea typeface="腾祥澜黑简" panose="0101010401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20"/>
          <p:cNvSpPr/>
          <p:nvPr/>
        </p:nvSpPr>
        <p:spPr>
          <a:xfrm>
            <a:off x="3043646" y="4772766"/>
            <a:ext cx="3432141" cy="548581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896" dirty="0" smtClean="0"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rPr>
              <a:t>2017</a:t>
            </a:r>
            <a:endParaRPr lang="en-GB" sz="1896" dirty="0">
              <a:latin typeface="腾祥澜黑简" panose="01010104010101010101" pitchFamily="2" charset="-122"/>
              <a:ea typeface="腾祥澜黑简" panose="0101010401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21"/>
          <p:cNvSpPr/>
          <p:nvPr/>
        </p:nvSpPr>
        <p:spPr>
          <a:xfrm>
            <a:off x="6475787" y="4772766"/>
            <a:ext cx="4782490" cy="548581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896" dirty="0" smtClean="0"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rPr>
              <a:t>2018</a:t>
            </a:r>
            <a:endParaRPr lang="en-GB" sz="1896" dirty="0">
              <a:latin typeface="腾祥澜黑简" panose="01010104010101010101" pitchFamily="2" charset="-122"/>
              <a:ea typeface="腾祥澜黑简" panose="0101010401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22"/>
          <p:cNvSpPr>
            <a:spLocks noEditPoints="1"/>
          </p:cNvSpPr>
          <p:nvPr/>
        </p:nvSpPr>
        <p:spPr bwMode="auto">
          <a:xfrm>
            <a:off x="9278695" y="2401148"/>
            <a:ext cx="536377" cy="569900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E10314"/>
          </a:solidFill>
          <a:ln>
            <a:noFill/>
          </a:ln>
        </p:spPr>
        <p:txBody>
          <a:bodyPr vert="horz" wrap="square" lIns="91430" tIns="45716" rIns="91430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3"/>
          <p:cNvSpPr>
            <a:spLocks noEditPoints="1"/>
          </p:cNvSpPr>
          <p:nvPr/>
        </p:nvSpPr>
        <p:spPr bwMode="auto">
          <a:xfrm>
            <a:off x="5767749" y="2420705"/>
            <a:ext cx="656502" cy="53078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</p:spPr>
        <p:txBody>
          <a:bodyPr vert="horz" wrap="square" lIns="91430" tIns="45716" rIns="91430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24"/>
          <p:cNvSpPr>
            <a:spLocks noEditPoints="1"/>
          </p:cNvSpPr>
          <p:nvPr/>
        </p:nvSpPr>
        <p:spPr bwMode="auto">
          <a:xfrm>
            <a:off x="2420713" y="2364832"/>
            <a:ext cx="438599" cy="64253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E10314"/>
          </a:solidFill>
          <a:ln>
            <a:noFill/>
          </a:ln>
        </p:spPr>
        <p:txBody>
          <a:bodyPr vert="horz" wrap="square" lIns="91430" tIns="45716" rIns="91430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3"/>
          <p:cNvGrpSpPr/>
          <p:nvPr/>
        </p:nvGrpSpPr>
        <p:grpSpPr>
          <a:xfrm>
            <a:off x="1540452" y="3201178"/>
            <a:ext cx="2199120" cy="1217446"/>
            <a:chOff x="1469669" y="2610964"/>
            <a:chExt cx="2339926" cy="1327640"/>
          </a:xfrm>
        </p:grpSpPr>
        <p:sp>
          <p:nvSpPr>
            <p:cNvPr id="11" name="TextBox 25"/>
            <p:cNvSpPr txBox="1"/>
            <p:nvPr/>
          </p:nvSpPr>
          <p:spPr>
            <a:xfrm>
              <a:off x="1777258" y="2610964"/>
              <a:ext cx="1724744" cy="42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26"/>
            <p:cNvSpPr/>
            <p:nvPr/>
          </p:nvSpPr>
          <p:spPr>
            <a:xfrm>
              <a:off x="1469669" y="2931701"/>
              <a:ext cx="2339926" cy="1006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4"/>
          <p:cNvGrpSpPr/>
          <p:nvPr/>
        </p:nvGrpSpPr>
        <p:grpSpPr>
          <a:xfrm>
            <a:off x="4996442" y="3201179"/>
            <a:ext cx="2199120" cy="1217446"/>
            <a:chOff x="4926037" y="2610964"/>
            <a:chExt cx="2339926" cy="1327640"/>
          </a:xfrm>
        </p:grpSpPr>
        <p:sp>
          <p:nvSpPr>
            <p:cNvPr id="14" name="TextBox 27"/>
            <p:cNvSpPr txBox="1"/>
            <p:nvPr/>
          </p:nvSpPr>
          <p:spPr>
            <a:xfrm>
              <a:off x="5233626" y="2610964"/>
              <a:ext cx="1724744" cy="3973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28"/>
            <p:cNvSpPr/>
            <p:nvPr/>
          </p:nvSpPr>
          <p:spPr>
            <a:xfrm>
              <a:off x="4926037" y="2931701"/>
              <a:ext cx="2339926" cy="1006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5"/>
          <p:cNvGrpSpPr/>
          <p:nvPr/>
        </p:nvGrpSpPr>
        <p:grpSpPr>
          <a:xfrm>
            <a:off x="8452431" y="3182327"/>
            <a:ext cx="2199120" cy="1236300"/>
            <a:chOff x="8382405" y="2590404"/>
            <a:chExt cx="2339926" cy="1348200"/>
          </a:xfrm>
        </p:grpSpPr>
        <p:sp>
          <p:nvSpPr>
            <p:cNvPr id="17" name="TextBox 31"/>
            <p:cNvSpPr txBox="1"/>
            <p:nvPr/>
          </p:nvSpPr>
          <p:spPr>
            <a:xfrm>
              <a:off x="8689994" y="2590404"/>
              <a:ext cx="1724744" cy="3973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32"/>
            <p:cNvSpPr/>
            <p:nvPr/>
          </p:nvSpPr>
          <p:spPr>
            <a:xfrm>
              <a:off x="8382405" y="2931701"/>
              <a:ext cx="2339926" cy="1006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141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472">
        <p:random/>
      </p:transition>
    </mc:Choice>
    <mc:Fallback xmlns="">
      <p:transition spd="slow" advClick="0" advTm="547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208378" y="2327314"/>
            <a:ext cx="3865897" cy="4868997"/>
            <a:chOff x="579" y="587"/>
            <a:chExt cx="2243" cy="2825"/>
          </a:xfrm>
          <a:solidFill>
            <a:srgbClr val="E10314"/>
          </a:solidFill>
        </p:grpSpPr>
        <p:grpSp>
          <p:nvGrpSpPr>
            <p:cNvPr id="5" name="Group 205"/>
            <p:cNvGrpSpPr/>
            <p:nvPr/>
          </p:nvGrpSpPr>
          <p:grpSpPr bwMode="auto">
            <a:xfrm>
              <a:off x="579" y="597"/>
              <a:ext cx="2243" cy="2635"/>
              <a:chOff x="579" y="597"/>
              <a:chExt cx="2243" cy="2635"/>
            </a:xfrm>
            <a:grpFill/>
          </p:grpSpPr>
          <p:sp>
            <p:nvSpPr>
              <p:cNvPr id="374" name="Oval 5"/>
              <p:cNvSpPr>
                <a:spLocks noChangeArrowheads="1"/>
              </p:cNvSpPr>
              <p:nvPr/>
            </p:nvSpPr>
            <p:spPr bwMode="auto">
              <a:xfrm>
                <a:off x="960" y="874"/>
                <a:ext cx="1033" cy="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5" name="Freeform 6"/>
              <p:cNvSpPr/>
              <p:nvPr/>
            </p:nvSpPr>
            <p:spPr bwMode="auto">
              <a:xfrm>
                <a:off x="1545" y="1596"/>
                <a:ext cx="401" cy="151"/>
              </a:xfrm>
              <a:custGeom>
                <a:avLst/>
                <a:gdLst>
                  <a:gd name="T0" fmla="*/ 210 w 327"/>
                  <a:gd name="T1" fmla="*/ 16 h 123"/>
                  <a:gd name="T2" fmla="*/ 327 w 327"/>
                  <a:gd name="T3" fmla="*/ 99 h 123"/>
                  <a:gd name="T4" fmla="*/ 96 w 327"/>
                  <a:gd name="T5" fmla="*/ 62 h 123"/>
                  <a:gd name="T6" fmla="*/ 210 w 327"/>
                  <a:gd name="T7" fmla="*/ 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7" h="123">
                    <a:moveTo>
                      <a:pt x="210" y="16"/>
                    </a:moveTo>
                    <a:cubicBezTo>
                      <a:pt x="210" y="16"/>
                      <a:pt x="265" y="86"/>
                      <a:pt x="327" y="99"/>
                    </a:cubicBezTo>
                    <a:cubicBezTo>
                      <a:pt x="327" y="99"/>
                      <a:pt x="192" y="123"/>
                      <a:pt x="96" y="62"/>
                    </a:cubicBezTo>
                    <a:cubicBezTo>
                      <a:pt x="0" y="0"/>
                      <a:pt x="210" y="16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6" name="Oval 7"/>
              <p:cNvSpPr>
                <a:spLocks noChangeArrowheads="1"/>
              </p:cNvSpPr>
              <p:nvPr/>
            </p:nvSpPr>
            <p:spPr bwMode="auto">
              <a:xfrm>
                <a:off x="1070" y="685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7" name="Freeform 8"/>
              <p:cNvSpPr/>
              <p:nvPr/>
            </p:nvSpPr>
            <p:spPr bwMode="auto">
              <a:xfrm>
                <a:off x="1047" y="731"/>
                <a:ext cx="81" cy="189"/>
              </a:xfrm>
              <a:custGeom>
                <a:avLst/>
                <a:gdLst>
                  <a:gd name="T0" fmla="*/ 28 w 56"/>
                  <a:gd name="T1" fmla="*/ 72 h 130"/>
                  <a:gd name="T2" fmla="*/ 33 w 56"/>
                  <a:gd name="T3" fmla="*/ 130 h 130"/>
                  <a:gd name="T4" fmla="*/ 44 w 56"/>
                  <a:gd name="T5" fmla="*/ 130 h 130"/>
                  <a:gd name="T6" fmla="*/ 44 w 56"/>
                  <a:gd name="T7" fmla="*/ 62 h 130"/>
                  <a:gd name="T8" fmla="*/ 52 w 56"/>
                  <a:gd name="T9" fmla="*/ 62 h 130"/>
                  <a:gd name="T10" fmla="*/ 54 w 56"/>
                  <a:gd name="T11" fmla="*/ 23 h 130"/>
                  <a:gd name="T12" fmla="*/ 44 w 56"/>
                  <a:gd name="T13" fmla="*/ 1 h 130"/>
                  <a:gd name="T14" fmla="*/ 36 w 56"/>
                  <a:gd name="T15" fmla="*/ 0 h 130"/>
                  <a:gd name="T16" fmla="*/ 28 w 56"/>
                  <a:gd name="T17" fmla="*/ 0 h 130"/>
                  <a:gd name="T18" fmla="*/ 20 w 56"/>
                  <a:gd name="T19" fmla="*/ 0 h 130"/>
                  <a:gd name="T20" fmla="*/ 13 w 56"/>
                  <a:gd name="T21" fmla="*/ 1 h 130"/>
                  <a:gd name="T22" fmla="*/ 2 w 56"/>
                  <a:gd name="T23" fmla="*/ 23 h 130"/>
                  <a:gd name="T24" fmla="*/ 5 w 56"/>
                  <a:gd name="T25" fmla="*/ 62 h 130"/>
                  <a:gd name="T26" fmla="*/ 13 w 56"/>
                  <a:gd name="T27" fmla="*/ 62 h 130"/>
                  <a:gd name="T28" fmla="*/ 13 w 56"/>
                  <a:gd name="T29" fmla="*/ 130 h 130"/>
                  <a:gd name="T30" fmla="*/ 23 w 56"/>
                  <a:gd name="T31" fmla="*/ 130 h 130"/>
                  <a:gd name="T32" fmla="*/ 28 w 56"/>
                  <a:gd name="T33" fmla="*/ 7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130">
                    <a:moveTo>
                      <a:pt x="28" y="72"/>
                    </a:moveTo>
                    <a:cubicBezTo>
                      <a:pt x="33" y="130"/>
                      <a:pt x="33" y="130"/>
                      <a:pt x="33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3"/>
                      <a:pt x="56" y="6"/>
                      <a:pt x="44" y="1"/>
                    </a:cubicBezTo>
                    <a:cubicBezTo>
                      <a:pt x="42" y="0"/>
                      <a:pt x="39" y="0"/>
                      <a:pt x="3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0" y="6"/>
                      <a:pt x="2" y="23"/>
                      <a:pt x="2" y="23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23" y="130"/>
                      <a:pt x="23" y="130"/>
                      <a:pt x="23" y="130"/>
                    </a:cubicBezTo>
                    <a:lnTo>
                      <a:pt x="2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8" name="Oval 9"/>
              <p:cNvSpPr>
                <a:spLocks noChangeArrowheads="1"/>
              </p:cNvSpPr>
              <p:nvPr/>
            </p:nvSpPr>
            <p:spPr bwMode="auto">
              <a:xfrm>
                <a:off x="1108" y="2413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9" name="Freeform 10"/>
              <p:cNvSpPr/>
              <p:nvPr/>
            </p:nvSpPr>
            <p:spPr bwMode="auto">
              <a:xfrm>
                <a:off x="1085" y="2457"/>
                <a:ext cx="81" cy="189"/>
              </a:xfrm>
              <a:custGeom>
                <a:avLst/>
                <a:gdLst>
                  <a:gd name="T0" fmla="*/ 28 w 56"/>
                  <a:gd name="T1" fmla="*/ 73 h 130"/>
                  <a:gd name="T2" fmla="*/ 33 w 56"/>
                  <a:gd name="T3" fmla="*/ 130 h 130"/>
                  <a:gd name="T4" fmla="*/ 44 w 56"/>
                  <a:gd name="T5" fmla="*/ 130 h 130"/>
                  <a:gd name="T6" fmla="*/ 44 w 56"/>
                  <a:gd name="T7" fmla="*/ 63 h 130"/>
                  <a:gd name="T8" fmla="*/ 52 w 56"/>
                  <a:gd name="T9" fmla="*/ 63 h 130"/>
                  <a:gd name="T10" fmla="*/ 54 w 56"/>
                  <a:gd name="T11" fmla="*/ 24 h 130"/>
                  <a:gd name="T12" fmla="*/ 44 w 56"/>
                  <a:gd name="T13" fmla="*/ 2 h 130"/>
                  <a:gd name="T14" fmla="*/ 36 w 56"/>
                  <a:gd name="T15" fmla="*/ 0 h 130"/>
                  <a:gd name="T16" fmla="*/ 28 w 56"/>
                  <a:gd name="T17" fmla="*/ 0 h 130"/>
                  <a:gd name="T18" fmla="*/ 20 w 56"/>
                  <a:gd name="T19" fmla="*/ 0 h 130"/>
                  <a:gd name="T20" fmla="*/ 13 w 56"/>
                  <a:gd name="T21" fmla="*/ 2 h 130"/>
                  <a:gd name="T22" fmla="*/ 2 w 56"/>
                  <a:gd name="T23" fmla="*/ 24 h 130"/>
                  <a:gd name="T24" fmla="*/ 5 w 56"/>
                  <a:gd name="T25" fmla="*/ 63 h 130"/>
                  <a:gd name="T26" fmla="*/ 13 w 56"/>
                  <a:gd name="T27" fmla="*/ 63 h 130"/>
                  <a:gd name="T28" fmla="*/ 13 w 56"/>
                  <a:gd name="T29" fmla="*/ 130 h 130"/>
                  <a:gd name="T30" fmla="*/ 23 w 56"/>
                  <a:gd name="T31" fmla="*/ 130 h 130"/>
                  <a:gd name="T32" fmla="*/ 28 w 56"/>
                  <a:gd name="T33" fmla="*/ 7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130">
                    <a:moveTo>
                      <a:pt x="28" y="73"/>
                    </a:moveTo>
                    <a:cubicBezTo>
                      <a:pt x="33" y="130"/>
                      <a:pt x="33" y="130"/>
                      <a:pt x="33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6" y="7"/>
                      <a:pt x="44" y="2"/>
                    </a:cubicBezTo>
                    <a:cubicBezTo>
                      <a:pt x="42" y="1"/>
                      <a:pt x="39" y="0"/>
                      <a:pt x="3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5" y="1"/>
                      <a:pt x="13" y="2"/>
                    </a:cubicBezTo>
                    <a:cubicBezTo>
                      <a:pt x="0" y="7"/>
                      <a:pt x="2" y="24"/>
                      <a:pt x="2" y="24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130"/>
                      <a:pt x="13" y="130"/>
                      <a:pt x="13" y="130"/>
                    </a:cubicBezTo>
                    <a:cubicBezTo>
                      <a:pt x="23" y="130"/>
                      <a:pt x="23" y="130"/>
                      <a:pt x="23" y="130"/>
                    </a:cubicBezTo>
                    <a:lnTo>
                      <a:pt x="2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0" name="Oval 11"/>
              <p:cNvSpPr>
                <a:spLocks noChangeArrowheads="1"/>
              </p:cNvSpPr>
              <p:nvPr/>
            </p:nvSpPr>
            <p:spPr bwMode="auto">
              <a:xfrm>
                <a:off x="2281" y="1074"/>
                <a:ext cx="50" cy="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1" name="Freeform 12"/>
              <p:cNvSpPr/>
              <p:nvPr/>
            </p:nvSpPr>
            <p:spPr bwMode="auto">
              <a:xfrm>
                <a:off x="2247" y="1138"/>
                <a:ext cx="118" cy="276"/>
              </a:xfrm>
              <a:custGeom>
                <a:avLst/>
                <a:gdLst>
                  <a:gd name="T0" fmla="*/ 41 w 81"/>
                  <a:gd name="T1" fmla="*/ 106 h 190"/>
                  <a:gd name="T2" fmla="*/ 48 w 81"/>
                  <a:gd name="T3" fmla="*/ 190 h 190"/>
                  <a:gd name="T4" fmla="*/ 63 w 81"/>
                  <a:gd name="T5" fmla="*/ 190 h 190"/>
                  <a:gd name="T6" fmla="*/ 63 w 81"/>
                  <a:gd name="T7" fmla="*/ 91 h 190"/>
                  <a:gd name="T8" fmla="*/ 75 w 81"/>
                  <a:gd name="T9" fmla="*/ 91 h 190"/>
                  <a:gd name="T10" fmla="*/ 79 w 81"/>
                  <a:gd name="T11" fmla="*/ 34 h 190"/>
                  <a:gd name="T12" fmla="*/ 63 w 81"/>
                  <a:gd name="T13" fmla="*/ 2 h 190"/>
                  <a:gd name="T14" fmla="*/ 52 w 81"/>
                  <a:gd name="T15" fmla="*/ 0 h 190"/>
                  <a:gd name="T16" fmla="*/ 41 w 81"/>
                  <a:gd name="T17" fmla="*/ 0 h 190"/>
                  <a:gd name="T18" fmla="*/ 29 w 81"/>
                  <a:gd name="T19" fmla="*/ 0 h 190"/>
                  <a:gd name="T20" fmla="*/ 18 w 81"/>
                  <a:gd name="T21" fmla="*/ 2 h 190"/>
                  <a:gd name="T22" fmla="*/ 2 w 81"/>
                  <a:gd name="T23" fmla="*/ 34 h 190"/>
                  <a:gd name="T24" fmla="*/ 6 w 81"/>
                  <a:gd name="T25" fmla="*/ 91 h 190"/>
                  <a:gd name="T26" fmla="*/ 18 w 81"/>
                  <a:gd name="T27" fmla="*/ 91 h 190"/>
                  <a:gd name="T28" fmla="*/ 18 w 81"/>
                  <a:gd name="T29" fmla="*/ 190 h 190"/>
                  <a:gd name="T30" fmla="*/ 33 w 81"/>
                  <a:gd name="T31" fmla="*/ 190 h 190"/>
                  <a:gd name="T32" fmla="*/ 41 w 81"/>
                  <a:gd name="T33" fmla="*/ 10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190">
                    <a:moveTo>
                      <a:pt x="41" y="106"/>
                    </a:moveTo>
                    <a:cubicBezTo>
                      <a:pt x="48" y="190"/>
                      <a:pt x="48" y="190"/>
                      <a:pt x="48" y="190"/>
                    </a:cubicBezTo>
                    <a:cubicBezTo>
                      <a:pt x="63" y="190"/>
                      <a:pt x="63" y="190"/>
                      <a:pt x="63" y="190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79" y="34"/>
                      <a:pt x="81" y="9"/>
                      <a:pt x="63" y="2"/>
                    </a:cubicBezTo>
                    <a:cubicBezTo>
                      <a:pt x="60" y="1"/>
                      <a:pt x="56" y="0"/>
                      <a:pt x="5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5" y="0"/>
                      <a:pt x="21" y="1"/>
                      <a:pt x="18" y="2"/>
                    </a:cubicBezTo>
                    <a:cubicBezTo>
                      <a:pt x="0" y="9"/>
                      <a:pt x="2" y="34"/>
                      <a:pt x="2" y="34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8" y="190"/>
                      <a:pt x="18" y="190"/>
                      <a:pt x="18" y="190"/>
                    </a:cubicBezTo>
                    <a:cubicBezTo>
                      <a:pt x="33" y="190"/>
                      <a:pt x="33" y="190"/>
                      <a:pt x="33" y="190"/>
                    </a:cubicBezTo>
                    <a:lnTo>
                      <a:pt x="41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2342" y="2039"/>
                <a:ext cx="46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3" name="Freeform 14"/>
              <p:cNvSpPr/>
              <p:nvPr/>
            </p:nvSpPr>
            <p:spPr bwMode="auto">
              <a:xfrm>
                <a:off x="2311" y="2099"/>
                <a:ext cx="108" cy="250"/>
              </a:xfrm>
              <a:custGeom>
                <a:avLst/>
                <a:gdLst>
                  <a:gd name="T0" fmla="*/ 37 w 74"/>
                  <a:gd name="T1" fmla="*/ 96 h 172"/>
                  <a:gd name="T2" fmla="*/ 44 w 74"/>
                  <a:gd name="T3" fmla="*/ 172 h 172"/>
                  <a:gd name="T4" fmla="*/ 58 w 74"/>
                  <a:gd name="T5" fmla="*/ 172 h 172"/>
                  <a:gd name="T6" fmla="*/ 58 w 74"/>
                  <a:gd name="T7" fmla="*/ 82 h 172"/>
                  <a:gd name="T8" fmla="*/ 68 w 74"/>
                  <a:gd name="T9" fmla="*/ 82 h 172"/>
                  <a:gd name="T10" fmla="*/ 71 w 74"/>
                  <a:gd name="T11" fmla="*/ 31 h 172"/>
                  <a:gd name="T12" fmla="*/ 57 w 74"/>
                  <a:gd name="T13" fmla="*/ 2 h 172"/>
                  <a:gd name="T14" fmla="*/ 47 w 74"/>
                  <a:gd name="T15" fmla="*/ 0 h 172"/>
                  <a:gd name="T16" fmla="*/ 37 w 74"/>
                  <a:gd name="T17" fmla="*/ 0 h 172"/>
                  <a:gd name="T18" fmla="*/ 26 w 74"/>
                  <a:gd name="T19" fmla="*/ 0 h 172"/>
                  <a:gd name="T20" fmla="*/ 16 w 74"/>
                  <a:gd name="T21" fmla="*/ 2 h 172"/>
                  <a:gd name="T22" fmla="*/ 2 w 74"/>
                  <a:gd name="T23" fmla="*/ 31 h 172"/>
                  <a:gd name="T24" fmla="*/ 6 w 74"/>
                  <a:gd name="T25" fmla="*/ 82 h 172"/>
                  <a:gd name="T26" fmla="*/ 16 w 74"/>
                  <a:gd name="T27" fmla="*/ 82 h 172"/>
                  <a:gd name="T28" fmla="*/ 16 w 74"/>
                  <a:gd name="T29" fmla="*/ 172 h 172"/>
                  <a:gd name="T30" fmla="*/ 30 w 74"/>
                  <a:gd name="T31" fmla="*/ 172 h 172"/>
                  <a:gd name="T32" fmla="*/ 37 w 74"/>
                  <a:gd name="T33" fmla="*/ 9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72">
                    <a:moveTo>
                      <a:pt x="37" y="96"/>
                    </a:moveTo>
                    <a:cubicBezTo>
                      <a:pt x="44" y="172"/>
                      <a:pt x="44" y="172"/>
                      <a:pt x="44" y="172"/>
                    </a:cubicBezTo>
                    <a:cubicBezTo>
                      <a:pt x="58" y="172"/>
                      <a:pt x="58" y="172"/>
                      <a:pt x="58" y="17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4" y="8"/>
                      <a:pt x="57" y="2"/>
                    </a:cubicBezTo>
                    <a:cubicBezTo>
                      <a:pt x="55" y="0"/>
                      <a:pt x="51" y="0"/>
                      <a:pt x="4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0"/>
                      <a:pt x="16" y="2"/>
                    </a:cubicBezTo>
                    <a:cubicBezTo>
                      <a:pt x="0" y="8"/>
                      <a:pt x="2" y="31"/>
                      <a:pt x="2" y="31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30" y="172"/>
                      <a:pt x="30" y="172"/>
                      <a:pt x="30" y="172"/>
                    </a:cubicBezTo>
                    <a:lnTo>
                      <a:pt x="37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4" name="Oval 15"/>
              <p:cNvSpPr>
                <a:spLocks noChangeArrowheads="1"/>
              </p:cNvSpPr>
              <p:nvPr/>
            </p:nvSpPr>
            <p:spPr bwMode="auto">
              <a:xfrm>
                <a:off x="1654" y="2276"/>
                <a:ext cx="52" cy="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5" name="Freeform 16"/>
              <p:cNvSpPr/>
              <p:nvPr/>
            </p:nvSpPr>
            <p:spPr bwMode="auto">
              <a:xfrm>
                <a:off x="1619" y="2342"/>
                <a:ext cx="122" cy="282"/>
              </a:xfrm>
              <a:custGeom>
                <a:avLst/>
                <a:gdLst>
                  <a:gd name="T0" fmla="*/ 42 w 84"/>
                  <a:gd name="T1" fmla="*/ 109 h 194"/>
                  <a:gd name="T2" fmla="*/ 50 w 84"/>
                  <a:gd name="T3" fmla="*/ 194 h 194"/>
                  <a:gd name="T4" fmla="*/ 65 w 84"/>
                  <a:gd name="T5" fmla="*/ 194 h 194"/>
                  <a:gd name="T6" fmla="*/ 65 w 84"/>
                  <a:gd name="T7" fmla="*/ 93 h 194"/>
                  <a:gd name="T8" fmla="*/ 77 w 84"/>
                  <a:gd name="T9" fmla="*/ 93 h 194"/>
                  <a:gd name="T10" fmla="*/ 81 w 84"/>
                  <a:gd name="T11" fmla="*/ 35 h 194"/>
                  <a:gd name="T12" fmla="*/ 65 w 84"/>
                  <a:gd name="T13" fmla="*/ 2 h 194"/>
                  <a:gd name="T14" fmla="*/ 54 w 84"/>
                  <a:gd name="T15" fmla="*/ 0 h 194"/>
                  <a:gd name="T16" fmla="*/ 42 w 84"/>
                  <a:gd name="T17" fmla="*/ 0 h 194"/>
                  <a:gd name="T18" fmla="*/ 30 w 84"/>
                  <a:gd name="T19" fmla="*/ 0 h 194"/>
                  <a:gd name="T20" fmla="*/ 19 w 84"/>
                  <a:gd name="T21" fmla="*/ 2 h 194"/>
                  <a:gd name="T22" fmla="*/ 3 w 84"/>
                  <a:gd name="T23" fmla="*/ 35 h 194"/>
                  <a:gd name="T24" fmla="*/ 7 w 84"/>
                  <a:gd name="T25" fmla="*/ 93 h 194"/>
                  <a:gd name="T26" fmla="*/ 19 w 84"/>
                  <a:gd name="T27" fmla="*/ 93 h 194"/>
                  <a:gd name="T28" fmla="*/ 19 w 84"/>
                  <a:gd name="T29" fmla="*/ 194 h 194"/>
                  <a:gd name="T30" fmla="*/ 34 w 84"/>
                  <a:gd name="T31" fmla="*/ 194 h 194"/>
                  <a:gd name="T32" fmla="*/ 42 w 84"/>
                  <a:gd name="T33" fmla="*/ 10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4">
                    <a:moveTo>
                      <a:pt x="42" y="109"/>
                    </a:moveTo>
                    <a:cubicBezTo>
                      <a:pt x="50" y="194"/>
                      <a:pt x="50" y="194"/>
                      <a:pt x="50" y="194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34" y="194"/>
                      <a:pt x="34" y="194"/>
                      <a:pt x="34" y="194"/>
                    </a:cubicBezTo>
                    <a:lnTo>
                      <a:pt x="42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6" name="Oval 17"/>
              <p:cNvSpPr>
                <a:spLocks noChangeArrowheads="1"/>
              </p:cNvSpPr>
              <p:nvPr/>
            </p:nvSpPr>
            <p:spPr bwMode="auto">
              <a:xfrm>
                <a:off x="615" y="1446"/>
                <a:ext cx="35" cy="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7" name="Freeform 18"/>
              <p:cNvSpPr/>
              <p:nvPr/>
            </p:nvSpPr>
            <p:spPr bwMode="auto">
              <a:xfrm>
                <a:off x="579" y="1485"/>
                <a:ext cx="125" cy="191"/>
              </a:xfrm>
              <a:custGeom>
                <a:avLst/>
                <a:gdLst>
                  <a:gd name="T0" fmla="*/ 86 w 86"/>
                  <a:gd name="T1" fmla="*/ 49 h 131"/>
                  <a:gd name="T2" fmla="*/ 54 w 86"/>
                  <a:gd name="T3" fmla="*/ 9 h 131"/>
                  <a:gd name="T4" fmla="*/ 38 w 86"/>
                  <a:gd name="T5" fmla="*/ 1 h 131"/>
                  <a:gd name="T6" fmla="*/ 28 w 86"/>
                  <a:gd name="T7" fmla="*/ 5 h 131"/>
                  <a:gd name="T8" fmla="*/ 21 w 86"/>
                  <a:gd name="T9" fmla="*/ 29 h 131"/>
                  <a:gd name="T10" fmla="*/ 21 w 86"/>
                  <a:gd name="T11" fmla="*/ 30 h 131"/>
                  <a:gd name="T12" fmla="*/ 0 w 86"/>
                  <a:gd name="T13" fmla="*/ 58 h 131"/>
                  <a:gd name="T14" fmla="*/ 6 w 86"/>
                  <a:gd name="T15" fmla="*/ 63 h 131"/>
                  <a:gd name="T16" fmla="*/ 21 w 86"/>
                  <a:gd name="T17" fmla="*/ 48 h 131"/>
                  <a:gd name="T18" fmla="*/ 21 w 86"/>
                  <a:gd name="T19" fmla="*/ 63 h 131"/>
                  <a:gd name="T20" fmla="*/ 8 w 86"/>
                  <a:gd name="T21" fmla="*/ 128 h 131"/>
                  <a:gd name="T22" fmla="*/ 17 w 86"/>
                  <a:gd name="T23" fmla="*/ 131 h 131"/>
                  <a:gd name="T24" fmla="*/ 35 w 86"/>
                  <a:gd name="T25" fmla="*/ 85 h 131"/>
                  <a:gd name="T26" fmla="*/ 44 w 86"/>
                  <a:gd name="T27" fmla="*/ 104 h 131"/>
                  <a:gd name="T28" fmla="*/ 70 w 86"/>
                  <a:gd name="T29" fmla="*/ 130 h 131"/>
                  <a:gd name="T30" fmla="*/ 77 w 86"/>
                  <a:gd name="T31" fmla="*/ 123 h 131"/>
                  <a:gd name="T32" fmla="*/ 58 w 86"/>
                  <a:gd name="T33" fmla="*/ 99 h 131"/>
                  <a:gd name="T34" fmla="*/ 53 w 86"/>
                  <a:gd name="T35" fmla="*/ 62 h 131"/>
                  <a:gd name="T36" fmla="*/ 53 w 86"/>
                  <a:gd name="T37" fmla="*/ 27 h 131"/>
                  <a:gd name="T38" fmla="*/ 79 w 86"/>
                  <a:gd name="T39" fmla="*/ 55 h 131"/>
                  <a:gd name="T40" fmla="*/ 86 w 86"/>
                  <a:gd name="T41" fmla="*/ 4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131">
                    <a:moveTo>
                      <a:pt x="86" y="49"/>
                    </a:moveTo>
                    <a:cubicBezTo>
                      <a:pt x="86" y="49"/>
                      <a:pt x="68" y="24"/>
                      <a:pt x="54" y="9"/>
                    </a:cubicBezTo>
                    <a:cubicBezTo>
                      <a:pt x="46" y="0"/>
                      <a:pt x="38" y="1"/>
                      <a:pt x="38" y="1"/>
                    </a:cubicBezTo>
                    <a:cubicBezTo>
                      <a:pt x="37" y="1"/>
                      <a:pt x="32" y="1"/>
                      <a:pt x="28" y="5"/>
                    </a:cubicBezTo>
                    <a:cubicBezTo>
                      <a:pt x="23" y="10"/>
                      <a:pt x="21" y="18"/>
                      <a:pt x="21" y="29"/>
                    </a:cubicBezTo>
                    <a:cubicBezTo>
                      <a:pt x="21" y="29"/>
                      <a:pt x="21" y="29"/>
                      <a:pt x="21" y="3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56"/>
                      <a:pt x="21" y="63"/>
                      <a:pt x="21" y="63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70" y="130"/>
                      <a:pt x="70" y="130"/>
                      <a:pt x="70" y="130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77" y="123"/>
                      <a:pt x="58" y="99"/>
                      <a:pt x="58" y="99"/>
                    </a:cubicBezTo>
                    <a:cubicBezTo>
                      <a:pt x="58" y="98"/>
                      <a:pt x="53" y="62"/>
                      <a:pt x="53" y="62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79" y="55"/>
                      <a:pt x="79" y="55"/>
                      <a:pt x="79" y="55"/>
                    </a:cubicBezTo>
                    <a:lnTo>
                      <a:pt x="86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8" name="Freeform 19"/>
              <p:cNvSpPr/>
              <p:nvPr/>
            </p:nvSpPr>
            <p:spPr bwMode="auto">
              <a:xfrm>
                <a:off x="781" y="1660"/>
                <a:ext cx="14" cy="16"/>
              </a:xfrm>
              <a:custGeom>
                <a:avLst/>
                <a:gdLst>
                  <a:gd name="T0" fmla="*/ 2 w 10"/>
                  <a:gd name="T1" fmla="*/ 2 h 11"/>
                  <a:gd name="T2" fmla="*/ 1 w 10"/>
                  <a:gd name="T3" fmla="*/ 8 h 11"/>
                  <a:gd name="T4" fmla="*/ 8 w 10"/>
                  <a:gd name="T5" fmla="*/ 9 h 11"/>
                  <a:gd name="T6" fmla="*/ 9 w 10"/>
                  <a:gd name="T7" fmla="*/ 2 h 11"/>
                  <a:gd name="T8" fmla="*/ 2 w 1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2" y="2"/>
                    </a:moveTo>
                    <a:cubicBezTo>
                      <a:pt x="0" y="3"/>
                      <a:pt x="0" y="6"/>
                      <a:pt x="1" y="8"/>
                    </a:cubicBezTo>
                    <a:cubicBezTo>
                      <a:pt x="3" y="10"/>
                      <a:pt x="6" y="11"/>
                      <a:pt x="8" y="9"/>
                    </a:cubicBezTo>
                    <a:cubicBezTo>
                      <a:pt x="10" y="8"/>
                      <a:pt x="10" y="5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9" name="Freeform 20"/>
              <p:cNvSpPr/>
              <p:nvPr/>
            </p:nvSpPr>
            <p:spPr bwMode="auto">
              <a:xfrm>
                <a:off x="801" y="1644"/>
                <a:ext cx="15" cy="16"/>
              </a:xfrm>
              <a:custGeom>
                <a:avLst/>
                <a:gdLst>
                  <a:gd name="T0" fmla="*/ 2 w 10"/>
                  <a:gd name="T1" fmla="*/ 2 h 11"/>
                  <a:gd name="T2" fmla="*/ 1 w 10"/>
                  <a:gd name="T3" fmla="*/ 8 h 11"/>
                  <a:gd name="T4" fmla="*/ 8 w 10"/>
                  <a:gd name="T5" fmla="*/ 9 h 11"/>
                  <a:gd name="T6" fmla="*/ 9 w 10"/>
                  <a:gd name="T7" fmla="*/ 2 h 11"/>
                  <a:gd name="T8" fmla="*/ 2 w 10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2" y="2"/>
                    </a:moveTo>
                    <a:cubicBezTo>
                      <a:pt x="0" y="3"/>
                      <a:pt x="0" y="6"/>
                      <a:pt x="1" y="8"/>
                    </a:cubicBezTo>
                    <a:cubicBezTo>
                      <a:pt x="3" y="10"/>
                      <a:pt x="6" y="11"/>
                      <a:pt x="8" y="9"/>
                    </a:cubicBezTo>
                    <a:cubicBezTo>
                      <a:pt x="10" y="7"/>
                      <a:pt x="10" y="4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0" name="Freeform 21"/>
              <p:cNvSpPr/>
              <p:nvPr/>
            </p:nvSpPr>
            <p:spPr bwMode="auto">
              <a:xfrm>
                <a:off x="699" y="1565"/>
                <a:ext cx="105" cy="95"/>
              </a:xfrm>
              <a:custGeom>
                <a:avLst/>
                <a:gdLst>
                  <a:gd name="T0" fmla="*/ 66 w 105"/>
                  <a:gd name="T1" fmla="*/ 21 h 95"/>
                  <a:gd name="T2" fmla="*/ 40 w 105"/>
                  <a:gd name="T3" fmla="*/ 42 h 95"/>
                  <a:gd name="T4" fmla="*/ 5 w 105"/>
                  <a:gd name="T5" fmla="*/ 0 h 95"/>
                  <a:gd name="T6" fmla="*/ 0 w 105"/>
                  <a:gd name="T7" fmla="*/ 3 h 95"/>
                  <a:gd name="T8" fmla="*/ 75 w 105"/>
                  <a:gd name="T9" fmla="*/ 95 h 95"/>
                  <a:gd name="T10" fmla="*/ 79 w 105"/>
                  <a:gd name="T11" fmla="*/ 92 h 95"/>
                  <a:gd name="T12" fmla="*/ 105 w 105"/>
                  <a:gd name="T13" fmla="*/ 70 h 95"/>
                  <a:gd name="T14" fmla="*/ 66 w 105"/>
                  <a:gd name="T15" fmla="*/ 2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5">
                    <a:moveTo>
                      <a:pt x="66" y="21"/>
                    </a:moveTo>
                    <a:lnTo>
                      <a:pt x="40" y="42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75" y="95"/>
                    </a:lnTo>
                    <a:lnTo>
                      <a:pt x="79" y="92"/>
                    </a:lnTo>
                    <a:lnTo>
                      <a:pt x="105" y="70"/>
                    </a:lnTo>
                    <a:lnTo>
                      <a:pt x="6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1" name="Oval 22"/>
              <p:cNvSpPr>
                <a:spLocks noChangeArrowheads="1"/>
              </p:cNvSpPr>
              <p:nvPr/>
            </p:nvSpPr>
            <p:spPr bwMode="auto">
              <a:xfrm>
                <a:off x="2544" y="2225"/>
                <a:ext cx="41" cy="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2" name="Freeform 23"/>
              <p:cNvSpPr>
                <a:spLocks noEditPoints="1"/>
              </p:cNvSpPr>
              <p:nvPr/>
            </p:nvSpPr>
            <p:spPr bwMode="auto">
              <a:xfrm>
                <a:off x="2471" y="2272"/>
                <a:ext cx="196" cy="221"/>
              </a:xfrm>
              <a:custGeom>
                <a:avLst/>
                <a:gdLst>
                  <a:gd name="T0" fmla="*/ 79 w 135"/>
                  <a:gd name="T1" fmla="*/ 82 h 152"/>
                  <a:gd name="T2" fmla="*/ 85 w 135"/>
                  <a:gd name="T3" fmla="*/ 75 h 152"/>
                  <a:gd name="T4" fmla="*/ 90 w 135"/>
                  <a:gd name="T5" fmla="*/ 72 h 152"/>
                  <a:gd name="T6" fmla="*/ 102 w 135"/>
                  <a:gd name="T7" fmla="*/ 69 h 152"/>
                  <a:gd name="T8" fmla="*/ 97 w 135"/>
                  <a:gd name="T9" fmla="*/ 77 h 152"/>
                  <a:gd name="T10" fmla="*/ 85 w 135"/>
                  <a:gd name="T11" fmla="*/ 78 h 152"/>
                  <a:gd name="T12" fmla="*/ 81 w 135"/>
                  <a:gd name="T13" fmla="*/ 82 h 152"/>
                  <a:gd name="T14" fmla="*/ 86 w 135"/>
                  <a:gd name="T15" fmla="*/ 117 h 152"/>
                  <a:gd name="T16" fmla="*/ 135 w 135"/>
                  <a:gd name="T17" fmla="*/ 113 h 152"/>
                  <a:gd name="T18" fmla="*/ 133 w 135"/>
                  <a:gd name="T19" fmla="*/ 78 h 152"/>
                  <a:gd name="T20" fmla="*/ 118 w 135"/>
                  <a:gd name="T21" fmla="*/ 77 h 152"/>
                  <a:gd name="T22" fmla="*/ 118 w 135"/>
                  <a:gd name="T23" fmla="*/ 75 h 152"/>
                  <a:gd name="T24" fmla="*/ 92 w 135"/>
                  <a:gd name="T25" fmla="*/ 10 h 152"/>
                  <a:gd name="T26" fmla="*/ 54 w 135"/>
                  <a:gd name="T27" fmla="*/ 8 h 152"/>
                  <a:gd name="T28" fmla="*/ 49 w 135"/>
                  <a:gd name="T29" fmla="*/ 0 h 152"/>
                  <a:gd name="T30" fmla="*/ 22 w 135"/>
                  <a:gd name="T31" fmla="*/ 16 h 152"/>
                  <a:gd name="T32" fmla="*/ 0 w 135"/>
                  <a:gd name="T33" fmla="*/ 7 h 152"/>
                  <a:gd name="T34" fmla="*/ 9 w 135"/>
                  <a:gd name="T35" fmla="*/ 44 h 152"/>
                  <a:gd name="T36" fmla="*/ 44 w 135"/>
                  <a:gd name="T37" fmla="*/ 57 h 152"/>
                  <a:gd name="T38" fmla="*/ 52 w 135"/>
                  <a:gd name="T39" fmla="*/ 73 h 152"/>
                  <a:gd name="T40" fmla="*/ 45 w 135"/>
                  <a:gd name="T41" fmla="*/ 152 h 152"/>
                  <a:gd name="T42" fmla="*/ 79 w 135"/>
                  <a:gd name="T43" fmla="*/ 121 h 152"/>
                  <a:gd name="T44" fmla="*/ 118 w 135"/>
                  <a:gd name="T45" fmla="*/ 144 h 152"/>
                  <a:gd name="T46" fmla="*/ 86 w 135"/>
                  <a:gd name="T47" fmla="*/ 120 h 152"/>
                  <a:gd name="T48" fmla="*/ 114 w 135"/>
                  <a:gd name="T49" fmla="*/ 75 h 152"/>
                  <a:gd name="T50" fmla="*/ 114 w 135"/>
                  <a:gd name="T51" fmla="*/ 78 h 152"/>
                  <a:gd name="T52" fmla="*/ 101 w 135"/>
                  <a:gd name="T53" fmla="*/ 77 h 152"/>
                  <a:gd name="T54" fmla="*/ 108 w 135"/>
                  <a:gd name="T55" fmla="*/ 72 h 152"/>
                  <a:gd name="T56" fmla="*/ 30 w 135"/>
                  <a:gd name="T57" fmla="*/ 52 h 152"/>
                  <a:gd name="T58" fmla="*/ 47 w 135"/>
                  <a:gd name="T59" fmla="*/ 4 h 152"/>
                  <a:gd name="T60" fmla="*/ 30 w 135"/>
                  <a:gd name="T61" fmla="*/ 52 h 152"/>
                  <a:gd name="T62" fmla="*/ 27 w 135"/>
                  <a:gd name="T63" fmla="*/ 51 h 152"/>
                  <a:gd name="T64" fmla="*/ 3 w 135"/>
                  <a:gd name="T65" fmla="*/ 1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5" h="152">
                    <a:moveTo>
                      <a:pt x="79" y="113"/>
                    </a:moveTo>
                    <a:cubicBezTo>
                      <a:pt x="79" y="82"/>
                      <a:pt x="79" y="82"/>
                      <a:pt x="79" y="82"/>
                    </a:cubicBezTo>
                    <a:cubicBezTo>
                      <a:pt x="79" y="80"/>
                      <a:pt x="79" y="78"/>
                      <a:pt x="81" y="77"/>
                    </a:cubicBezTo>
                    <a:cubicBezTo>
                      <a:pt x="82" y="76"/>
                      <a:pt x="84" y="75"/>
                      <a:pt x="85" y="75"/>
                    </a:cubicBezTo>
                    <a:cubicBezTo>
                      <a:pt x="85" y="75"/>
                      <a:pt x="87" y="75"/>
                      <a:pt x="91" y="75"/>
                    </a:cubicBezTo>
                    <a:cubicBezTo>
                      <a:pt x="90" y="73"/>
                      <a:pt x="90" y="72"/>
                      <a:pt x="90" y="72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0" y="71"/>
                      <a:pt x="98" y="73"/>
                      <a:pt x="97" y="75"/>
                    </a:cubicBezTo>
                    <a:cubicBezTo>
                      <a:pt x="97" y="76"/>
                      <a:pt x="97" y="76"/>
                      <a:pt x="97" y="77"/>
                    </a:cubicBezTo>
                    <a:cubicBezTo>
                      <a:pt x="97" y="78"/>
                      <a:pt x="97" y="78"/>
                      <a:pt x="97" y="78"/>
                    </a:cubicBezTo>
                    <a:cubicBezTo>
                      <a:pt x="90" y="78"/>
                      <a:pt x="85" y="78"/>
                      <a:pt x="85" y="78"/>
                    </a:cubicBezTo>
                    <a:cubicBezTo>
                      <a:pt x="84" y="78"/>
                      <a:pt x="83" y="78"/>
                      <a:pt x="83" y="79"/>
                    </a:cubicBezTo>
                    <a:cubicBezTo>
                      <a:pt x="82" y="80"/>
                      <a:pt x="81" y="81"/>
                      <a:pt x="81" y="82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5"/>
                      <a:pt x="84" y="117"/>
                      <a:pt x="86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3" y="117"/>
                      <a:pt x="135" y="115"/>
                      <a:pt x="135" y="113"/>
                    </a:cubicBezTo>
                    <a:cubicBezTo>
                      <a:pt x="134" y="81"/>
                      <a:pt x="134" y="81"/>
                      <a:pt x="134" y="81"/>
                    </a:cubicBezTo>
                    <a:cubicBezTo>
                      <a:pt x="134" y="80"/>
                      <a:pt x="134" y="79"/>
                      <a:pt x="133" y="78"/>
                    </a:cubicBezTo>
                    <a:cubicBezTo>
                      <a:pt x="132" y="78"/>
                      <a:pt x="131" y="77"/>
                      <a:pt x="130" y="77"/>
                    </a:cubicBezTo>
                    <a:cubicBezTo>
                      <a:pt x="130" y="77"/>
                      <a:pt x="125" y="77"/>
                      <a:pt x="118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19" y="76"/>
                      <a:pt x="118" y="75"/>
                      <a:pt x="118" y="75"/>
                    </a:cubicBezTo>
                    <a:cubicBezTo>
                      <a:pt x="117" y="72"/>
                      <a:pt x="115" y="69"/>
                      <a:pt x="111" y="68"/>
                    </a:cubicBezTo>
                    <a:cubicBezTo>
                      <a:pt x="110" y="60"/>
                      <a:pt x="106" y="26"/>
                      <a:pt x="92" y="10"/>
                    </a:cubicBezTo>
                    <a:cubicBezTo>
                      <a:pt x="84" y="0"/>
                      <a:pt x="73" y="1"/>
                      <a:pt x="72" y="1"/>
                    </a:cubicBezTo>
                    <a:cubicBezTo>
                      <a:pt x="71" y="1"/>
                      <a:pt x="61" y="0"/>
                      <a:pt x="54" y="8"/>
                    </a:cubicBezTo>
                    <a:cubicBezTo>
                      <a:pt x="54" y="8"/>
                      <a:pt x="52" y="9"/>
                      <a:pt x="51" y="1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32" y="8"/>
                      <a:pt x="22" y="16"/>
                    </a:cubicBezTo>
                    <a:cubicBezTo>
                      <a:pt x="19" y="14"/>
                      <a:pt x="10" y="9"/>
                      <a:pt x="2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17" y="46"/>
                      <a:pt x="26" y="53"/>
                    </a:cubicBezTo>
                    <a:cubicBezTo>
                      <a:pt x="35" y="70"/>
                      <a:pt x="44" y="57"/>
                      <a:pt x="44" y="57"/>
                    </a:cubicBezTo>
                    <a:cubicBezTo>
                      <a:pt x="46" y="55"/>
                      <a:pt x="51" y="45"/>
                      <a:pt x="51" y="45"/>
                    </a:cubicBezTo>
                    <a:cubicBezTo>
                      <a:pt x="51" y="54"/>
                      <a:pt x="52" y="73"/>
                      <a:pt x="52" y="73"/>
                    </a:cubicBezTo>
                    <a:cubicBezTo>
                      <a:pt x="34" y="148"/>
                      <a:pt x="34" y="148"/>
                      <a:pt x="34" y="148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67" y="100"/>
                      <a:pt x="69" y="96"/>
                    </a:cubicBezTo>
                    <a:cubicBezTo>
                      <a:pt x="70" y="100"/>
                      <a:pt x="79" y="121"/>
                      <a:pt x="79" y="121"/>
                    </a:cubicBezTo>
                    <a:cubicBezTo>
                      <a:pt x="109" y="152"/>
                      <a:pt x="109" y="152"/>
                      <a:pt x="109" y="152"/>
                    </a:cubicBezTo>
                    <a:cubicBezTo>
                      <a:pt x="118" y="144"/>
                      <a:pt x="118" y="144"/>
                      <a:pt x="118" y="144"/>
                    </a:cubicBezTo>
                    <a:cubicBezTo>
                      <a:pt x="118" y="144"/>
                      <a:pt x="106" y="128"/>
                      <a:pt x="99" y="120"/>
                    </a:cubicBezTo>
                    <a:cubicBezTo>
                      <a:pt x="86" y="120"/>
                      <a:pt x="86" y="120"/>
                      <a:pt x="86" y="120"/>
                    </a:cubicBezTo>
                    <a:cubicBezTo>
                      <a:pt x="82" y="120"/>
                      <a:pt x="79" y="117"/>
                      <a:pt x="79" y="113"/>
                    </a:cubicBezTo>
                    <a:close/>
                    <a:moveTo>
                      <a:pt x="114" y="75"/>
                    </a:moveTo>
                    <a:cubicBezTo>
                      <a:pt x="114" y="75"/>
                      <a:pt x="114" y="76"/>
                      <a:pt x="114" y="77"/>
                    </a:cubicBezTo>
                    <a:cubicBezTo>
                      <a:pt x="114" y="78"/>
                      <a:pt x="114" y="78"/>
                      <a:pt x="114" y="78"/>
                    </a:cubicBezTo>
                    <a:cubicBezTo>
                      <a:pt x="110" y="78"/>
                      <a:pt x="106" y="78"/>
                      <a:pt x="101" y="78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1" y="76"/>
                      <a:pt x="101" y="76"/>
                      <a:pt x="102" y="75"/>
                    </a:cubicBezTo>
                    <a:cubicBezTo>
                      <a:pt x="103" y="73"/>
                      <a:pt x="105" y="72"/>
                      <a:pt x="108" y="72"/>
                    </a:cubicBezTo>
                    <a:cubicBezTo>
                      <a:pt x="111" y="72"/>
                      <a:pt x="113" y="73"/>
                      <a:pt x="114" y="75"/>
                    </a:cubicBezTo>
                    <a:close/>
                    <a:moveTo>
                      <a:pt x="30" y="52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31" y="12"/>
                      <a:pt x="43" y="6"/>
                      <a:pt x="47" y="4"/>
                    </a:cubicBezTo>
                    <a:cubicBezTo>
                      <a:pt x="47" y="7"/>
                      <a:pt x="51" y="35"/>
                      <a:pt x="52" y="37"/>
                    </a:cubicBezTo>
                    <a:cubicBezTo>
                      <a:pt x="40" y="43"/>
                      <a:pt x="33" y="49"/>
                      <a:pt x="30" y="52"/>
                    </a:cubicBezTo>
                    <a:close/>
                    <a:moveTo>
                      <a:pt x="21" y="18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19" y="45"/>
                      <a:pt x="12" y="42"/>
                      <a:pt x="10" y="42"/>
                    </a:cubicBezTo>
                    <a:cubicBezTo>
                      <a:pt x="10" y="40"/>
                      <a:pt x="4" y="14"/>
                      <a:pt x="3" y="10"/>
                    </a:cubicBezTo>
                    <a:cubicBezTo>
                      <a:pt x="11" y="12"/>
                      <a:pt x="19" y="17"/>
                      <a:pt x="2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3" name="Freeform 24"/>
              <p:cNvSpPr/>
              <p:nvPr/>
            </p:nvSpPr>
            <p:spPr bwMode="auto">
              <a:xfrm>
                <a:off x="2512" y="2295"/>
                <a:ext cx="10" cy="13"/>
              </a:xfrm>
              <a:custGeom>
                <a:avLst/>
                <a:gdLst>
                  <a:gd name="T0" fmla="*/ 4 w 10"/>
                  <a:gd name="T1" fmla="*/ 12 h 13"/>
                  <a:gd name="T2" fmla="*/ 3 w 10"/>
                  <a:gd name="T3" fmla="*/ 6 h 13"/>
                  <a:gd name="T4" fmla="*/ 4 w 10"/>
                  <a:gd name="T5" fmla="*/ 12 h 13"/>
                  <a:gd name="T6" fmla="*/ 7 w 10"/>
                  <a:gd name="T7" fmla="*/ 10 h 13"/>
                  <a:gd name="T8" fmla="*/ 7 w 10"/>
                  <a:gd name="T9" fmla="*/ 3 h 13"/>
                  <a:gd name="T10" fmla="*/ 9 w 10"/>
                  <a:gd name="T11" fmla="*/ 10 h 13"/>
                  <a:gd name="T12" fmla="*/ 10 w 10"/>
                  <a:gd name="T13" fmla="*/ 9 h 13"/>
                  <a:gd name="T14" fmla="*/ 9 w 10"/>
                  <a:gd name="T15" fmla="*/ 0 h 13"/>
                  <a:gd name="T16" fmla="*/ 6 w 10"/>
                  <a:gd name="T17" fmla="*/ 2 h 13"/>
                  <a:gd name="T18" fmla="*/ 6 w 10"/>
                  <a:gd name="T19" fmla="*/ 8 h 13"/>
                  <a:gd name="T20" fmla="*/ 3 w 10"/>
                  <a:gd name="T21" fmla="*/ 3 h 13"/>
                  <a:gd name="T22" fmla="*/ 0 w 10"/>
                  <a:gd name="T23" fmla="*/ 5 h 13"/>
                  <a:gd name="T24" fmla="*/ 1 w 10"/>
                  <a:gd name="T25" fmla="*/ 13 h 13"/>
                  <a:gd name="T26" fmla="*/ 4 w 10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3">
                    <a:moveTo>
                      <a:pt x="4" y="12"/>
                    </a:moveTo>
                    <a:lnTo>
                      <a:pt x="3" y="6"/>
                    </a:lnTo>
                    <a:lnTo>
                      <a:pt x="4" y="12"/>
                    </a:lnTo>
                    <a:lnTo>
                      <a:pt x="7" y="10"/>
                    </a:lnTo>
                    <a:lnTo>
                      <a:pt x="7" y="3"/>
                    </a:lnTo>
                    <a:lnTo>
                      <a:pt x="9" y="10"/>
                    </a:lnTo>
                    <a:lnTo>
                      <a:pt x="10" y="9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" y="13"/>
                    </a:lnTo>
                    <a:lnTo>
                      <a:pt x="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4" name="Freeform 25"/>
              <p:cNvSpPr>
                <a:spLocks noEditPoints="1"/>
              </p:cNvSpPr>
              <p:nvPr/>
            </p:nvSpPr>
            <p:spPr bwMode="auto">
              <a:xfrm>
                <a:off x="2522" y="2291"/>
                <a:ext cx="9" cy="12"/>
              </a:xfrm>
              <a:custGeom>
                <a:avLst/>
                <a:gdLst>
                  <a:gd name="T0" fmla="*/ 3 w 9"/>
                  <a:gd name="T1" fmla="*/ 9 h 12"/>
                  <a:gd name="T2" fmla="*/ 6 w 9"/>
                  <a:gd name="T3" fmla="*/ 7 h 12"/>
                  <a:gd name="T4" fmla="*/ 6 w 9"/>
                  <a:gd name="T5" fmla="*/ 9 h 12"/>
                  <a:gd name="T6" fmla="*/ 9 w 9"/>
                  <a:gd name="T7" fmla="*/ 7 h 12"/>
                  <a:gd name="T8" fmla="*/ 4 w 9"/>
                  <a:gd name="T9" fmla="*/ 0 h 12"/>
                  <a:gd name="T10" fmla="*/ 1 w 9"/>
                  <a:gd name="T11" fmla="*/ 1 h 12"/>
                  <a:gd name="T12" fmla="*/ 0 w 9"/>
                  <a:gd name="T13" fmla="*/ 12 h 12"/>
                  <a:gd name="T14" fmla="*/ 3 w 9"/>
                  <a:gd name="T15" fmla="*/ 12 h 12"/>
                  <a:gd name="T16" fmla="*/ 3 w 9"/>
                  <a:gd name="T17" fmla="*/ 9 h 12"/>
                  <a:gd name="T18" fmla="*/ 3 w 9"/>
                  <a:gd name="T19" fmla="*/ 3 h 12"/>
                  <a:gd name="T20" fmla="*/ 4 w 9"/>
                  <a:gd name="T21" fmla="*/ 6 h 12"/>
                  <a:gd name="T22" fmla="*/ 3 w 9"/>
                  <a:gd name="T23" fmla="*/ 7 h 12"/>
                  <a:gd name="T24" fmla="*/ 3 w 9"/>
                  <a:gd name="T2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2">
                    <a:moveTo>
                      <a:pt x="3" y="9"/>
                    </a:moveTo>
                    <a:lnTo>
                      <a:pt x="6" y="7"/>
                    </a:lnTo>
                    <a:lnTo>
                      <a:pt x="6" y="9"/>
                    </a:lnTo>
                    <a:lnTo>
                      <a:pt x="9" y="7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9"/>
                    </a:lnTo>
                    <a:close/>
                    <a:moveTo>
                      <a:pt x="3" y="3"/>
                    </a:moveTo>
                    <a:lnTo>
                      <a:pt x="4" y="6"/>
                    </a:lnTo>
                    <a:lnTo>
                      <a:pt x="3" y="7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5" name="Freeform 26"/>
              <p:cNvSpPr>
                <a:spLocks noEditPoints="1"/>
              </p:cNvSpPr>
              <p:nvPr/>
            </p:nvSpPr>
            <p:spPr bwMode="auto">
              <a:xfrm>
                <a:off x="2529" y="2287"/>
                <a:ext cx="8" cy="11"/>
              </a:xfrm>
              <a:custGeom>
                <a:avLst/>
                <a:gdLst>
                  <a:gd name="T0" fmla="*/ 3 w 5"/>
                  <a:gd name="T1" fmla="*/ 7 h 8"/>
                  <a:gd name="T2" fmla="*/ 3 w 5"/>
                  <a:gd name="T3" fmla="*/ 5 h 8"/>
                  <a:gd name="T4" fmla="*/ 3 w 5"/>
                  <a:gd name="T5" fmla="*/ 4 h 8"/>
                  <a:gd name="T6" fmla="*/ 5 w 5"/>
                  <a:gd name="T7" fmla="*/ 3 h 8"/>
                  <a:gd name="T8" fmla="*/ 5 w 5"/>
                  <a:gd name="T9" fmla="*/ 1 h 8"/>
                  <a:gd name="T10" fmla="*/ 4 w 5"/>
                  <a:gd name="T11" fmla="*/ 0 h 8"/>
                  <a:gd name="T12" fmla="*/ 3 w 5"/>
                  <a:gd name="T13" fmla="*/ 0 h 8"/>
                  <a:gd name="T14" fmla="*/ 0 w 5"/>
                  <a:gd name="T15" fmla="*/ 2 h 8"/>
                  <a:gd name="T16" fmla="*/ 1 w 5"/>
                  <a:gd name="T17" fmla="*/ 8 h 8"/>
                  <a:gd name="T18" fmla="*/ 3 w 5"/>
                  <a:gd name="T19" fmla="*/ 7 h 8"/>
                  <a:gd name="T20" fmla="*/ 3 w 5"/>
                  <a:gd name="T21" fmla="*/ 2 h 8"/>
                  <a:gd name="T22" fmla="*/ 3 w 5"/>
                  <a:gd name="T23" fmla="*/ 2 h 8"/>
                  <a:gd name="T24" fmla="*/ 3 w 5"/>
                  <a:gd name="T25" fmla="*/ 2 h 8"/>
                  <a:gd name="T26" fmla="*/ 3 w 5"/>
                  <a:gd name="T27" fmla="*/ 3 h 8"/>
                  <a:gd name="T28" fmla="*/ 3 w 5"/>
                  <a:gd name="T29" fmla="*/ 3 h 8"/>
                  <a:gd name="T30" fmla="*/ 2 w 5"/>
                  <a:gd name="T31" fmla="*/ 4 h 8"/>
                  <a:gd name="T32" fmla="*/ 2 w 5"/>
                  <a:gd name="T33" fmla="*/ 2 h 8"/>
                  <a:gd name="T34" fmla="*/ 3 w 5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8">
                    <a:moveTo>
                      <a:pt x="3" y="7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8"/>
                      <a:pt x="1" y="8"/>
                      <a:pt x="1" y="8"/>
                    </a:cubicBezTo>
                    <a:lnTo>
                      <a:pt x="3" y="7"/>
                    </a:ln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6" name="Rectangle 27"/>
              <p:cNvSpPr>
                <a:spLocks noChangeArrowheads="1"/>
              </p:cNvSpPr>
              <p:nvPr/>
            </p:nvSpPr>
            <p:spPr bwMode="auto">
              <a:xfrm>
                <a:off x="814" y="3150"/>
                <a:ext cx="34" cy="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7" name="Rectangle 28"/>
              <p:cNvSpPr>
                <a:spLocks noChangeArrowheads="1"/>
              </p:cNvSpPr>
              <p:nvPr/>
            </p:nvSpPr>
            <p:spPr bwMode="auto">
              <a:xfrm>
                <a:off x="867" y="3117"/>
                <a:ext cx="33" cy="1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8" name="Rectangle 29"/>
              <p:cNvSpPr>
                <a:spLocks noChangeArrowheads="1"/>
              </p:cNvSpPr>
              <p:nvPr/>
            </p:nvSpPr>
            <p:spPr bwMode="auto">
              <a:xfrm>
                <a:off x="919" y="3088"/>
                <a:ext cx="33" cy="1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9" name="Rectangle 30"/>
              <p:cNvSpPr>
                <a:spLocks noChangeArrowheads="1"/>
              </p:cNvSpPr>
              <p:nvPr/>
            </p:nvSpPr>
            <p:spPr bwMode="auto">
              <a:xfrm>
                <a:off x="1753" y="3097"/>
                <a:ext cx="24" cy="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0" name="Rectangle 31"/>
              <p:cNvSpPr>
                <a:spLocks noChangeArrowheads="1"/>
              </p:cNvSpPr>
              <p:nvPr/>
            </p:nvSpPr>
            <p:spPr bwMode="auto">
              <a:xfrm>
                <a:off x="1796" y="3060"/>
                <a:ext cx="26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1" name="Rectangle 32"/>
              <p:cNvSpPr>
                <a:spLocks noChangeArrowheads="1"/>
              </p:cNvSpPr>
              <p:nvPr/>
            </p:nvSpPr>
            <p:spPr bwMode="auto">
              <a:xfrm>
                <a:off x="1841" y="3098"/>
                <a:ext cx="25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2" name="Rectangle 33"/>
              <p:cNvSpPr>
                <a:spLocks noChangeArrowheads="1"/>
              </p:cNvSpPr>
              <p:nvPr/>
            </p:nvSpPr>
            <p:spPr bwMode="auto">
              <a:xfrm>
                <a:off x="1885" y="3098"/>
                <a:ext cx="26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3" name="Rectangle 34"/>
              <p:cNvSpPr>
                <a:spLocks noChangeArrowheads="1"/>
              </p:cNvSpPr>
              <p:nvPr/>
            </p:nvSpPr>
            <p:spPr bwMode="auto">
              <a:xfrm>
                <a:off x="2094" y="2826"/>
                <a:ext cx="27" cy="1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4" name="Rectangle 35"/>
              <p:cNvSpPr>
                <a:spLocks noChangeArrowheads="1"/>
              </p:cNvSpPr>
              <p:nvPr/>
            </p:nvSpPr>
            <p:spPr bwMode="auto">
              <a:xfrm>
                <a:off x="2051" y="2852"/>
                <a:ext cx="24" cy="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5" name="Rectangle 36"/>
              <p:cNvSpPr>
                <a:spLocks noChangeArrowheads="1"/>
              </p:cNvSpPr>
              <p:nvPr/>
            </p:nvSpPr>
            <p:spPr bwMode="auto">
              <a:xfrm>
                <a:off x="2006" y="2867"/>
                <a:ext cx="26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6" name="Rectangle 37"/>
              <p:cNvSpPr>
                <a:spLocks noChangeArrowheads="1"/>
              </p:cNvSpPr>
              <p:nvPr/>
            </p:nvSpPr>
            <p:spPr bwMode="auto">
              <a:xfrm>
                <a:off x="1744" y="3200"/>
                <a:ext cx="182" cy="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7" name="Rectangle 38"/>
              <p:cNvSpPr>
                <a:spLocks noChangeArrowheads="1"/>
              </p:cNvSpPr>
              <p:nvPr/>
            </p:nvSpPr>
            <p:spPr bwMode="auto">
              <a:xfrm>
                <a:off x="2238" y="2407"/>
                <a:ext cx="25" cy="9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8" name="Rectangle 39"/>
              <p:cNvSpPr>
                <a:spLocks noChangeArrowheads="1"/>
              </p:cNvSpPr>
              <p:nvPr/>
            </p:nvSpPr>
            <p:spPr bwMode="auto">
              <a:xfrm>
                <a:off x="2282" y="2371"/>
                <a:ext cx="25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9" name="Rectangle 40"/>
              <p:cNvSpPr>
                <a:spLocks noChangeArrowheads="1"/>
              </p:cNvSpPr>
              <p:nvPr/>
            </p:nvSpPr>
            <p:spPr bwMode="auto">
              <a:xfrm>
                <a:off x="2326" y="2409"/>
                <a:ext cx="26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0" name="Rectangle 41"/>
              <p:cNvSpPr>
                <a:spLocks noChangeArrowheads="1"/>
              </p:cNvSpPr>
              <p:nvPr/>
            </p:nvSpPr>
            <p:spPr bwMode="auto">
              <a:xfrm>
                <a:off x="2596" y="1714"/>
                <a:ext cx="32" cy="19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1" name="Rectangle 42"/>
              <p:cNvSpPr>
                <a:spLocks noChangeArrowheads="1"/>
              </p:cNvSpPr>
              <p:nvPr/>
            </p:nvSpPr>
            <p:spPr bwMode="auto">
              <a:xfrm>
                <a:off x="2651" y="1779"/>
                <a:ext cx="32" cy="1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2" name="Rectangle 43"/>
              <p:cNvSpPr>
                <a:spLocks noChangeArrowheads="1"/>
              </p:cNvSpPr>
              <p:nvPr/>
            </p:nvSpPr>
            <p:spPr bwMode="auto">
              <a:xfrm>
                <a:off x="2708" y="1817"/>
                <a:ext cx="32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3" name="Rectangle 44"/>
              <p:cNvSpPr>
                <a:spLocks noChangeArrowheads="1"/>
              </p:cNvSpPr>
              <p:nvPr/>
            </p:nvSpPr>
            <p:spPr bwMode="auto">
              <a:xfrm>
                <a:off x="2531" y="1283"/>
                <a:ext cx="24" cy="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4" name="Freeform 45"/>
              <p:cNvSpPr/>
              <p:nvPr/>
            </p:nvSpPr>
            <p:spPr bwMode="auto">
              <a:xfrm>
                <a:off x="2487" y="1295"/>
                <a:ext cx="26" cy="87"/>
              </a:xfrm>
              <a:custGeom>
                <a:avLst/>
                <a:gdLst>
                  <a:gd name="T0" fmla="*/ 0 w 26"/>
                  <a:gd name="T1" fmla="*/ 87 h 87"/>
                  <a:gd name="T2" fmla="*/ 25 w 26"/>
                  <a:gd name="T3" fmla="*/ 87 h 87"/>
                  <a:gd name="T4" fmla="*/ 26 w 26"/>
                  <a:gd name="T5" fmla="*/ 0 h 87"/>
                  <a:gd name="T6" fmla="*/ 2 w 26"/>
                  <a:gd name="T7" fmla="*/ 0 h 87"/>
                  <a:gd name="T8" fmla="*/ 0 w 26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7">
                    <a:moveTo>
                      <a:pt x="0" y="87"/>
                    </a:moveTo>
                    <a:lnTo>
                      <a:pt x="25" y="87"/>
                    </a:lnTo>
                    <a:lnTo>
                      <a:pt x="26" y="0"/>
                    </a:lnTo>
                    <a:lnTo>
                      <a:pt x="2" y="0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5" name="Freeform 46"/>
              <p:cNvSpPr/>
              <p:nvPr/>
            </p:nvSpPr>
            <p:spPr bwMode="auto">
              <a:xfrm>
                <a:off x="2445" y="1312"/>
                <a:ext cx="25" cy="70"/>
              </a:xfrm>
              <a:custGeom>
                <a:avLst/>
                <a:gdLst>
                  <a:gd name="T0" fmla="*/ 0 w 25"/>
                  <a:gd name="T1" fmla="*/ 69 h 70"/>
                  <a:gd name="T2" fmla="*/ 25 w 25"/>
                  <a:gd name="T3" fmla="*/ 70 h 70"/>
                  <a:gd name="T4" fmla="*/ 25 w 25"/>
                  <a:gd name="T5" fmla="*/ 0 h 70"/>
                  <a:gd name="T6" fmla="*/ 0 w 25"/>
                  <a:gd name="T7" fmla="*/ 0 h 70"/>
                  <a:gd name="T8" fmla="*/ 0 w 25"/>
                  <a:gd name="T9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0">
                    <a:moveTo>
                      <a:pt x="0" y="69"/>
                    </a:moveTo>
                    <a:lnTo>
                      <a:pt x="25" y="70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6" name="Rectangle 47"/>
              <p:cNvSpPr>
                <a:spLocks noChangeArrowheads="1"/>
              </p:cNvSpPr>
              <p:nvPr/>
            </p:nvSpPr>
            <p:spPr bwMode="auto">
              <a:xfrm>
                <a:off x="2371" y="2409"/>
                <a:ext cx="24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7" name="Rectangle 48"/>
              <p:cNvSpPr>
                <a:spLocks noChangeArrowheads="1"/>
              </p:cNvSpPr>
              <p:nvPr/>
            </p:nvSpPr>
            <p:spPr bwMode="auto">
              <a:xfrm>
                <a:off x="2230" y="2510"/>
                <a:ext cx="180" cy="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8" name="Freeform 49"/>
              <p:cNvSpPr>
                <a:spLocks noEditPoints="1"/>
              </p:cNvSpPr>
              <p:nvPr/>
            </p:nvSpPr>
            <p:spPr bwMode="auto">
              <a:xfrm>
                <a:off x="2395" y="2515"/>
                <a:ext cx="235" cy="234"/>
              </a:xfrm>
              <a:custGeom>
                <a:avLst/>
                <a:gdLst>
                  <a:gd name="T0" fmla="*/ 134 w 161"/>
                  <a:gd name="T1" fmla="*/ 46 h 161"/>
                  <a:gd name="T2" fmla="*/ 129 w 161"/>
                  <a:gd name="T3" fmla="*/ 40 h 161"/>
                  <a:gd name="T4" fmla="*/ 136 w 161"/>
                  <a:gd name="T5" fmla="*/ 23 h 161"/>
                  <a:gd name="T6" fmla="*/ 125 w 161"/>
                  <a:gd name="T7" fmla="*/ 13 h 161"/>
                  <a:gd name="T8" fmla="*/ 110 w 161"/>
                  <a:gd name="T9" fmla="*/ 24 h 161"/>
                  <a:gd name="T10" fmla="*/ 103 w 161"/>
                  <a:gd name="T11" fmla="*/ 21 h 161"/>
                  <a:gd name="T12" fmla="*/ 100 w 161"/>
                  <a:gd name="T13" fmla="*/ 3 h 161"/>
                  <a:gd name="T14" fmla="*/ 86 w 161"/>
                  <a:gd name="T15" fmla="*/ 0 h 161"/>
                  <a:gd name="T16" fmla="*/ 78 w 161"/>
                  <a:gd name="T17" fmla="*/ 17 h 161"/>
                  <a:gd name="T18" fmla="*/ 70 w 161"/>
                  <a:gd name="T19" fmla="*/ 18 h 161"/>
                  <a:gd name="T20" fmla="*/ 59 w 161"/>
                  <a:gd name="T21" fmla="*/ 4 h 161"/>
                  <a:gd name="T22" fmla="*/ 45 w 161"/>
                  <a:gd name="T23" fmla="*/ 8 h 161"/>
                  <a:gd name="T24" fmla="*/ 46 w 161"/>
                  <a:gd name="T25" fmla="*/ 27 h 161"/>
                  <a:gd name="T26" fmla="*/ 40 w 161"/>
                  <a:gd name="T27" fmla="*/ 32 h 161"/>
                  <a:gd name="T28" fmla="*/ 23 w 161"/>
                  <a:gd name="T29" fmla="*/ 25 h 161"/>
                  <a:gd name="T30" fmla="*/ 13 w 161"/>
                  <a:gd name="T31" fmla="*/ 36 h 161"/>
                  <a:gd name="T32" fmla="*/ 24 w 161"/>
                  <a:gd name="T33" fmla="*/ 51 h 161"/>
                  <a:gd name="T34" fmla="*/ 22 w 161"/>
                  <a:gd name="T35" fmla="*/ 59 h 161"/>
                  <a:gd name="T36" fmla="*/ 3 w 161"/>
                  <a:gd name="T37" fmla="*/ 61 h 161"/>
                  <a:gd name="T38" fmla="*/ 0 w 161"/>
                  <a:gd name="T39" fmla="*/ 76 h 161"/>
                  <a:gd name="T40" fmla="*/ 17 w 161"/>
                  <a:gd name="T41" fmla="*/ 83 h 161"/>
                  <a:gd name="T42" fmla="*/ 19 w 161"/>
                  <a:gd name="T43" fmla="*/ 91 h 161"/>
                  <a:gd name="T44" fmla="*/ 4 w 161"/>
                  <a:gd name="T45" fmla="*/ 103 h 161"/>
                  <a:gd name="T46" fmla="*/ 9 w 161"/>
                  <a:gd name="T47" fmla="*/ 117 h 161"/>
                  <a:gd name="T48" fmla="*/ 27 w 161"/>
                  <a:gd name="T49" fmla="*/ 115 h 161"/>
                  <a:gd name="T50" fmla="*/ 32 w 161"/>
                  <a:gd name="T51" fmla="*/ 121 h 161"/>
                  <a:gd name="T52" fmla="*/ 25 w 161"/>
                  <a:gd name="T53" fmla="*/ 138 h 161"/>
                  <a:gd name="T54" fmla="*/ 36 w 161"/>
                  <a:gd name="T55" fmla="*/ 148 h 161"/>
                  <a:gd name="T56" fmla="*/ 51 w 161"/>
                  <a:gd name="T57" fmla="*/ 137 h 161"/>
                  <a:gd name="T58" fmla="*/ 59 w 161"/>
                  <a:gd name="T59" fmla="*/ 140 h 161"/>
                  <a:gd name="T60" fmla="*/ 61 w 161"/>
                  <a:gd name="T61" fmla="*/ 158 h 161"/>
                  <a:gd name="T62" fmla="*/ 76 w 161"/>
                  <a:gd name="T63" fmla="*/ 161 h 161"/>
                  <a:gd name="T64" fmla="*/ 83 w 161"/>
                  <a:gd name="T65" fmla="*/ 144 h 161"/>
                  <a:gd name="T66" fmla="*/ 92 w 161"/>
                  <a:gd name="T67" fmla="*/ 143 h 161"/>
                  <a:gd name="T68" fmla="*/ 103 w 161"/>
                  <a:gd name="T69" fmla="*/ 157 h 161"/>
                  <a:gd name="T70" fmla="*/ 117 w 161"/>
                  <a:gd name="T71" fmla="*/ 152 h 161"/>
                  <a:gd name="T72" fmla="*/ 115 w 161"/>
                  <a:gd name="T73" fmla="*/ 134 h 161"/>
                  <a:gd name="T74" fmla="*/ 121 w 161"/>
                  <a:gd name="T75" fmla="*/ 129 h 161"/>
                  <a:gd name="T76" fmla="*/ 139 w 161"/>
                  <a:gd name="T77" fmla="*/ 136 h 161"/>
                  <a:gd name="T78" fmla="*/ 148 w 161"/>
                  <a:gd name="T79" fmla="*/ 125 h 161"/>
                  <a:gd name="T80" fmla="*/ 137 w 161"/>
                  <a:gd name="T81" fmla="*/ 110 h 161"/>
                  <a:gd name="T82" fmla="*/ 140 w 161"/>
                  <a:gd name="T83" fmla="*/ 102 h 161"/>
                  <a:gd name="T84" fmla="*/ 158 w 161"/>
                  <a:gd name="T85" fmla="*/ 100 h 161"/>
                  <a:gd name="T86" fmla="*/ 161 w 161"/>
                  <a:gd name="T87" fmla="*/ 85 h 161"/>
                  <a:gd name="T88" fmla="*/ 144 w 161"/>
                  <a:gd name="T89" fmla="*/ 78 h 161"/>
                  <a:gd name="T90" fmla="*/ 143 w 161"/>
                  <a:gd name="T91" fmla="*/ 70 h 161"/>
                  <a:gd name="T92" fmla="*/ 158 w 161"/>
                  <a:gd name="T93" fmla="*/ 58 h 161"/>
                  <a:gd name="T94" fmla="*/ 153 w 161"/>
                  <a:gd name="T95" fmla="*/ 44 h 161"/>
                  <a:gd name="T96" fmla="*/ 88 w 161"/>
                  <a:gd name="T97" fmla="*/ 104 h 161"/>
                  <a:gd name="T98" fmla="*/ 68 w 161"/>
                  <a:gd name="T99" fmla="*/ 54 h 161"/>
                  <a:gd name="T100" fmla="*/ 88 w 161"/>
                  <a:gd name="T101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1" h="161">
                    <a:moveTo>
                      <a:pt x="152" y="44"/>
                    </a:moveTo>
                    <a:cubicBezTo>
                      <a:pt x="134" y="46"/>
                      <a:pt x="134" y="46"/>
                      <a:pt x="134" y="46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29" y="40"/>
                      <a:pt x="129" y="40"/>
                      <a:pt x="129" y="40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36" y="23"/>
                      <a:pt x="136" y="23"/>
                      <a:pt x="136" y="23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10" y="24"/>
                      <a:pt x="110" y="24"/>
                      <a:pt x="110" y="24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27" y="115"/>
                      <a:pt x="27" y="115"/>
                      <a:pt x="27" y="115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3" y="122"/>
                      <a:pt x="33" y="122"/>
                      <a:pt x="33" y="122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51" y="137"/>
                      <a:pt x="51" y="137"/>
                      <a:pt x="5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9" y="140"/>
                      <a:pt x="59" y="140"/>
                      <a:pt x="59" y="14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2" y="159"/>
                      <a:pt x="62" y="159"/>
                      <a:pt x="62" y="159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3" y="143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3"/>
                      <a:pt x="115" y="133"/>
                      <a:pt x="115" y="133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48" y="125"/>
                      <a:pt x="148" y="125"/>
                      <a:pt x="148" y="125"/>
                    </a:cubicBezTo>
                    <a:cubicBezTo>
                      <a:pt x="148" y="124"/>
                      <a:pt x="148" y="124"/>
                      <a:pt x="148" y="124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7" y="109"/>
                      <a:pt x="137" y="109"/>
                      <a:pt x="137" y="109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41" y="102"/>
                      <a:pt x="141" y="102"/>
                      <a:pt x="141" y="102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9" y="100"/>
                      <a:pt x="159" y="99"/>
                      <a:pt x="159" y="99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44" y="78"/>
                      <a:pt x="144" y="78"/>
                      <a:pt x="144" y="78"/>
                    </a:cubicBezTo>
                    <a:cubicBezTo>
                      <a:pt x="144" y="77"/>
                      <a:pt x="144" y="77"/>
                      <a:pt x="144" y="77"/>
                    </a:cubicBezTo>
                    <a:cubicBezTo>
                      <a:pt x="143" y="70"/>
                      <a:pt x="143" y="70"/>
                      <a:pt x="143" y="70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3" y="44"/>
                      <a:pt x="153" y="44"/>
                      <a:pt x="153" y="44"/>
                    </a:cubicBezTo>
                    <a:lnTo>
                      <a:pt x="152" y="44"/>
                    </a:lnTo>
                    <a:close/>
                    <a:moveTo>
                      <a:pt x="88" y="104"/>
                    </a:moveTo>
                    <a:cubicBezTo>
                      <a:pt x="74" y="109"/>
                      <a:pt x="59" y="103"/>
                      <a:pt x="53" y="89"/>
                    </a:cubicBezTo>
                    <a:cubicBezTo>
                      <a:pt x="48" y="75"/>
                      <a:pt x="55" y="60"/>
                      <a:pt x="68" y="54"/>
                    </a:cubicBezTo>
                    <a:cubicBezTo>
                      <a:pt x="82" y="49"/>
                      <a:pt x="98" y="56"/>
                      <a:pt x="103" y="69"/>
                    </a:cubicBezTo>
                    <a:cubicBezTo>
                      <a:pt x="109" y="83"/>
                      <a:pt x="102" y="99"/>
                      <a:pt x="8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9" name="Freeform 50"/>
              <p:cNvSpPr>
                <a:spLocks noEditPoints="1"/>
              </p:cNvSpPr>
              <p:nvPr/>
            </p:nvSpPr>
            <p:spPr bwMode="auto">
              <a:xfrm>
                <a:off x="2017" y="2955"/>
                <a:ext cx="117" cy="117"/>
              </a:xfrm>
              <a:custGeom>
                <a:avLst/>
                <a:gdLst>
                  <a:gd name="T0" fmla="*/ 67 w 80"/>
                  <a:gd name="T1" fmla="*/ 23 h 80"/>
                  <a:gd name="T2" fmla="*/ 64 w 80"/>
                  <a:gd name="T3" fmla="*/ 20 h 80"/>
                  <a:gd name="T4" fmla="*/ 68 w 80"/>
                  <a:gd name="T5" fmla="*/ 11 h 80"/>
                  <a:gd name="T6" fmla="*/ 62 w 80"/>
                  <a:gd name="T7" fmla="*/ 6 h 80"/>
                  <a:gd name="T8" fmla="*/ 55 w 80"/>
                  <a:gd name="T9" fmla="*/ 12 h 80"/>
                  <a:gd name="T10" fmla="*/ 51 w 80"/>
                  <a:gd name="T11" fmla="*/ 10 h 80"/>
                  <a:gd name="T12" fmla="*/ 50 w 80"/>
                  <a:gd name="T13" fmla="*/ 1 h 80"/>
                  <a:gd name="T14" fmla="*/ 43 w 80"/>
                  <a:gd name="T15" fmla="*/ 0 h 80"/>
                  <a:gd name="T16" fmla="*/ 39 w 80"/>
                  <a:gd name="T17" fmla="*/ 8 h 80"/>
                  <a:gd name="T18" fmla="*/ 35 w 80"/>
                  <a:gd name="T19" fmla="*/ 9 h 80"/>
                  <a:gd name="T20" fmla="*/ 29 w 80"/>
                  <a:gd name="T21" fmla="*/ 2 h 80"/>
                  <a:gd name="T22" fmla="*/ 22 w 80"/>
                  <a:gd name="T23" fmla="*/ 4 h 80"/>
                  <a:gd name="T24" fmla="*/ 23 w 80"/>
                  <a:gd name="T25" fmla="*/ 13 h 80"/>
                  <a:gd name="T26" fmla="*/ 20 w 80"/>
                  <a:gd name="T27" fmla="*/ 16 h 80"/>
                  <a:gd name="T28" fmla="*/ 11 w 80"/>
                  <a:gd name="T29" fmla="*/ 12 h 80"/>
                  <a:gd name="T30" fmla="*/ 7 w 80"/>
                  <a:gd name="T31" fmla="*/ 18 h 80"/>
                  <a:gd name="T32" fmla="*/ 12 w 80"/>
                  <a:gd name="T33" fmla="*/ 25 h 80"/>
                  <a:gd name="T34" fmla="*/ 11 w 80"/>
                  <a:gd name="T35" fmla="*/ 29 h 80"/>
                  <a:gd name="T36" fmla="*/ 2 w 80"/>
                  <a:gd name="T37" fmla="*/ 30 h 80"/>
                  <a:gd name="T38" fmla="*/ 0 w 80"/>
                  <a:gd name="T39" fmla="*/ 37 h 80"/>
                  <a:gd name="T40" fmla="*/ 9 w 80"/>
                  <a:gd name="T41" fmla="*/ 41 h 80"/>
                  <a:gd name="T42" fmla="*/ 9 w 80"/>
                  <a:gd name="T43" fmla="*/ 45 h 80"/>
                  <a:gd name="T44" fmla="*/ 2 w 80"/>
                  <a:gd name="T45" fmla="*/ 51 h 80"/>
                  <a:gd name="T46" fmla="*/ 4 w 80"/>
                  <a:gd name="T47" fmla="*/ 58 h 80"/>
                  <a:gd name="T48" fmla="*/ 14 w 80"/>
                  <a:gd name="T49" fmla="*/ 57 h 80"/>
                  <a:gd name="T50" fmla="*/ 16 w 80"/>
                  <a:gd name="T51" fmla="*/ 60 h 80"/>
                  <a:gd name="T52" fmla="*/ 13 w 80"/>
                  <a:gd name="T53" fmla="*/ 68 h 80"/>
                  <a:gd name="T54" fmla="*/ 18 w 80"/>
                  <a:gd name="T55" fmla="*/ 73 h 80"/>
                  <a:gd name="T56" fmla="*/ 26 w 80"/>
                  <a:gd name="T57" fmla="*/ 68 h 80"/>
                  <a:gd name="T58" fmla="*/ 29 w 80"/>
                  <a:gd name="T59" fmla="*/ 69 h 80"/>
                  <a:gd name="T60" fmla="*/ 31 w 80"/>
                  <a:gd name="T61" fmla="*/ 78 h 80"/>
                  <a:gd name="T62" fmla="*/ 38 w 80"/>
                  <a:gd name="T63" fmla="*/ 80 h 80"/>
                  <a:gd name="T64" fmla="*/ 42 w 80"/>
                  <a:gd name="T65" fmla="*/ 71 h 80"/>
                  <a:gd name="T66" fmla="*/ 46 w 80"/>
                  <a:gd name="T67" fmla="*/ 71 h 80"/>
                  <a:gd name="T68" fmla="*/ 51 w 80"/>
                  <a:gd name="T69" fmla="*/ 78 h 80"/>
                  <a:gd name="T70" fmla="*/ 58 w 80"/>
                  <a:gd name="T71" fmla="*/ 76 h 80"/>
                  <a:gd name="T72" fmla="*/ 57 w 80"/>
                  <a:gd name="T73" fmla="*/ 67 h 80"/>
                  <a:gd name="T74" fmla="*/ 60 w 80"/>
                  <a:gd name="T75" fmla="*/ 64 h 80"/>
                  <a:gd name="T76" fmla="*/ 69 w 80"/>
                  <a:gd name="T77" fmla="*/ 67 h 80"/>
                  <a:gd name="T78" fmla="*/ 74 w 80"/>
                  <a:gd name="T79" fmla="*/ 62 h 80"/>
                  <a:gd name="T80" fmla="*/ 68 w 80"/>
                  <a:gd name="T81" fmla="*/ 54 h 80"/>
                  <a:gd name="T82" fmla="*/ 70 w 80"/>
                  <a:gd name="T83" fmla="*/ 51 h 80"/>
                  <a:gd name="T84" fmla="*/ 79 w 80"/>
                  <a:gd name="T85" fmla="*/ 49 h 80"/>
                  <a:gd name="T86" fmla="*/ 80 w 80"/>
                  <a:gd name="T87" fmla="*/ 42 h 80"/>
                  <a:gd name="T88" fmla="*/ 72 w 80"/>
                  <a:gd name="T89" fmla="*/ 38 h 80"/>
                  <a:gd name="T90" fmla="*/ 71 w 80"/>
                  <a:gd name="T91" fmla="*/ 34 h 80"/>
                  <a:gd name="T92" fmla="*/ 79 w 80"/>
                  <a:gd name="T93" fmla="*/ 29 h 80"/>
                  <a:gd name="T94" fmla="*/ 76 w 80"/>
                  <a:gd name="T95" fmla="*/ 22 h 80"/>
                  <a:gd name="T96" fmla="*/ 27 w 80"/>
                  <a:gd name="T97" fmla="*/ 44 h 80"/>
                  <a:gd name="T98" fmla="*/ 51 w 80"/>
                  <a:gd name="T9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80">
                    <a:moveTo>
                      <a:pt x="76" y="22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6" y="22"/>
                      <a:pt x="76" y="22"/>
                      <a:pt x="76" y="22"/>
                    </a:cubicBezTo>
                    <a:close/>
                    <a:moveTo>
                      <a:pt x="44" y="52"/>
                    </a:moveTo>
                    <a:cubicBezTo>
                      <a:pt x="37" y="54"/>
                      <a:pt x="29" y="51"/>
                      <a:pt x="27" y="44"/>
                    </a:cubicBezTo>
                    <a:cubicBezTo>
                      <a:pt x="24" y="37"/>
                      <a:pt x="27" y="30"/>
                      <a:pt x="34" y="27"/>
                    </a:cubicBezTo>
                    <a:cubicBezTo>
                      <a:pt x="41" y="24"/>
                      <a:pt x="49" y="27"/>
                      <a:pt x="51" y="34"/>
                    </a:cubicBezTo>
                    <a:cubicBezTo>
                      <a:pt x="54" y="41"/>
                      <a:pt x="51" y="49"/>
                      <a:pt x="4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0" name="Freeform 51"/>
              <p:cNvSpPr>
                <a:spLocks noEditPoints="1"/>
              </p:cNvSpPr>
              <p:nvPr/>
            </p:nvSpPr>
            <p:spPr bwMode="auto">
              <a:xfrm>
                <a:off x="2065" y="2474"/>
                <a:ext cx="138" cy="137"/>
              </a:xfrm>
              <a:custGeom>
                <a:avLst/>
                <a:gdLst>
                  <a:gd name="T0" fmla="*/ 79 w 95"/>
                  <a:gd name="T1" fmla="*/ 27 h 94"/>
                  <a:gd name="T2" fmla="*/ 76 w 95"/>
                  <a:gd name="T3" fmla="*/ 23 h 94"/>
                  <a:gd name="T4" fmla="*/ 80 w 95"/>
                  <a:gd name="T5" fmla="*/ 13 h 94"/>
                  <a:gd name="T6" fmla="*/ 73 w 95"/>
                  <a:gd name="T7" fmla="*/ 7 h 94"/>
                  <a:gd name="T8" fmla="*/ 65 w 95"/>
                  <a:gd name="T9" fmla="*/ 14 h 94"/>
                  <a:gd name="T10" fmla="*/ 60 w 95"/>
                  <a:gd name="T11" fmla="*/ 12 h 94"/>
                  <a:gd name="T12" fmla="*/ 59 w 95"/>
                  <a:gd name="T13" fmla="*/ 1 h 94"/>
                  <a:gd name="T14" fmla="*/ 50 w 95"/>
                  <a:gd name="T15" fmla="*/ 0 h 94"/>
                  <a:gd name="T16" fmla="*/ 46 w 95"/>
                  <a:gd name="T17" fmla="*/ 9 h 94"/>
                  <a:gd name="T18" fmla="*/ 41 w 95"/>
                  <a:gd name="T19" fmla="*/ 10 h 94"/>
                  <a:gd name="T20" fmla="*/ 34 w 95"/>
                  <a:gd name="T21" fmla="*/ 2 h 94"/>
                  <a:gd name="T22" fmla="*/ 26 w 95"/>
                  <a:gd name="T23" fmla="*/ 4 h 94"/>
                  <a:gd name="T24" fmla="*/ 27 w 95"/>
                  <a:gd name="T25" fmla="*/ 15 h 94"/>
                  <a:gd name="T26" fmla="*/ 23 w 95"/>
                  <a:gd name="T27" fmla="*/ 18 h 94"/>
                  <a:gd name="T28" fmla="*/ 13 w 95"/>
                  <a:gd name="T29" fmla="*/ 14 h 94"/>
                  <a:gd name="T30" fmla="*/ 8 w 95"/>
                  <a:gd name="T31" fmla="*/ 21 h 94"/>
                  <a:gd name="T32" fmla="*/ 14 w 95"/>
                  <a:gd name="T33" fmla="*/ 30 h 94"/>
                  <a:gd name="T34" fmla="*/ 12 w 95"/>
                  <a:gd name="T35" fmla="*/ 34 h 94"/>
                  <a:gd name="T36" fmla="*/ 2 w 95"/>
                  <a:gd name="T37" fmla="*/ 35 h 94"/>
                  <a:gd name="T38" fmla="*/ 0 w 95"/>
                  <a:gd name="T39" fmla="*/ 44 h 94"/>
                  <a:gd name="T40" fmla="*/ 10 w 95"/>
                  <a:gd name="T41" fmla="*/ 48 h 94"/>
                  <a:gd name="T42" fmla="*/ 11 w 95"/>
                  <a:gd name="T43" fmla="*/ 53 h 94"/>
                  <a:gd name="T44" fmla="*/ 2 w 95"/>
                  <a:gd name="T45" fmla="*/ 60 h 94"/>
                  <a:gd name="T46" fmla="*/ 5 w 95"/>
                  <a:gd name="T47" fmla="*/ 68 h 94"/>
                  <a:gd name="T48" fmla="*/ 16 w 95"/>
                  <a:gd name="T49" fmla="*/ 67 h 94"/>
                  <a:gd name="T50" fmla="*/ 19 w 95"/>
                  <a:gd name="T51" fmla="*/ 71 h 94"/>
                  <a:gd name="T52" fmla="*/ 15 w 95"/>
                  <a:gd name="T53" fmla="*/ 81 h 94"/>
                  <a:gd name="T54" fmla="*/ 21 w 95"/>
                  <a:gd name="T55" fmla="*/ 86 h 94"/>
                  <a:gd name="T56" fmla="*/ 30 w 95"/>
                  <a:gd name="T57" fmla="*/ 80 h 94"/>
                  <a:gd name="T58" fmla="*/ 34 w 95"/>
                  <a:gd name="T59" fmla="*/ 82 h 94"/>
                  <a:gd name="T60" fmla="*/ 36 w 95"/>
                  <a:gd name="T61" fmla="*/ 93 h 94"/>
                  <a:gd name="T62" fmla="*/ 44 w 95"/>
                  <a:gd name="T63" fmla="*/ 94 h 94"/>
                  <a:gd name="T64" fmla="*/ 49 w 95"/>
                  <a:gd name="T65" fmla="*/ 84 h 94"/>
                  <a:gd name="T66" fmla="*/ 54 w 95"/>
                  <a:gd name="T67" fmla="*/ 83 h 94"/>
                  <a:gd name="T68" fmla="*/ 60 w 95"/>
                  <a:gd name="T69" fmla="*/ 92 h 94"/>
                  <a:gd name="T70" fmla="*/ 68 w 95"/>
                  <a:gd name="T71" fmla="*/ 89 h 94"/>
                  <a:gd name="T72" fmla="*/ 67 w 95"/>
                  <a:gd name="T73" fmla="*/ 78 h 94"/>
                  <a:gd name="T74" fmla="*/ 71 w 95"/>
                  <a:gd name="T75" fmla="*/ 75 h 94"/>
                  <a:gd name="T76" fmla="*/ 81 w 95"/>
                  <a:gd name="T77" fmla="*/ 79 h 94"/>
                  <a:gd name="T78" fmla="*/ 87 w 95"/>
                  <a:gd name="T79" fmla="*/ 73 h 94"/>
                  <a:gd name="T80" fmla="*/ 81 w 95"/>
                  <a:gd name="T81" fmla="*/ 64 h 94"/>
                  <a:gd name="T82" fmla="*/ 82 w 95"/>
                  <a:gd name="T83" fmla="*/ 60 h 94"/>
                  <a:gd name="T84" fmla="*/ 93 w 95"/>
                  <a:gd name="T85" fmla="*/ 58 h 94"/>
                  <a:gd name="T86" fmla="*/ 95 w 95"/>
                  <a:gd name="T87" fmla="*/ 50 h 94"/>
                  <a:gd name="T88" fmla="*/ 85 w 95"/>
                  <a:gd name="T89" fmla="*/ 45 h 94"/>
                  <a:gd name="T90" fmla="*/ 84 w 95"/>
                  <a:gd name="T91" fmla="*/ 40 h 94"/>
                  <a:gd name="T92" fmla="*/ 93 w 95"/>
                  <a:gd name="T93" fmla="*/ 34 h 94"/>
                  <a:gd name="T94" fmla="*/ 90 w 95"/>
                  <a:gd name="T95" fmla="*/ 26 h 94"/>
                  <a:gd name="T96" fmla="*/ 52 w 95"/>
                  <a:gd name="T97" fmla="*/ 61 h 94"/>
                  <a:gd name="T98" fmla="*/ 40 w 95"/>
                  <a:gd name="T99" fmla="*/ 31 h 94"/>
                  <a:gd name="T100" fmla="*/ 52 w 95"/>
                  <a:gd name="T101" fmla="*/ 6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5" h="94">
                    <a:moveTo>
                      <a:pt x="89" y="25"/>
                    </a:moveTo>
                    <a:cubicBezTo>
                      <a:pt x="79" y="27"/>
                      <a:pt x="79" y="27"/>
                      <a:pt x="79" y="2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4" y="49"/>
                      <a:pt x="94" y="49"/>
                      <a:pt x="94" y="49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0" y="26"/>
                      <a:pt x="90" y="26"/>
                      <a:pt x="90" y="26"/>
                    </a:cubicBezTo>
                    <a:lnTo>
                      <a:pt x="89" y="25"/>
                    </a:lnTo>
                    <a:close/>
                    <a:moveTo>
                      <a:pt x="52" y="61"/>
                    </a:moveTo>
                    <a:cubicBezTo>
                      <a:pt x="44" y="64"/>
                      <a:pt x="34" y="60"/>
                      <a:pt x="31" y="52"/>
                    </a:cubicBezTo>
                    <a:cubicBezTo>
                      <a:pt x="28" y="44"/>
                      <a:pt x="32" y="35"/>
                      <a:pt x="40" y="31"/>
                    </a:cubicBezTo>
                    <a:cubicBezTo>
                      <a:pt x="48" y="28"/>
                      <a:pt x="57" y="32"/>
                      <a:pt x="60" y="40"/>
                    </a:cubicBezTo>
                    <a:cubicBezTo>
                      <a:pt x="64" y="48"/>
                      <a:pt x="60" y="57"/>
                      <a:pt x="5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1" name="Freeform 52"/>
              <p:cNvSpPr>
                <a:spLocks noEditPoints="1"/>
              </p:cNvSpPr>
              <p:nvPr/>
            </p:nvSpPr>
            <p:spPr bwMode="auto">
              <a:xfrm>
                <a:off x="1114" y="2833"/>
                <a:ext cx="99" cy="99"/>
              </a:xfrm>
              <a:custGeom>
                <a:avLst/>
                <a:gdLst>
                  <a:gd name="T0" fmla="*/ 57 w 68"/>
                  <a:gd name="T1" fmla="*/ 20 h 68"/>
                  <a:gd name="T2" fmla="*/ 55 w 68"/>
                  <a:gd name="T3" fmla="*/ 17 h 68"/>
                  <a:gd name="T4" fmla="*/ 58 w 68"/>
                  <a:gd name="T5" fmla="*/ 10 h 68"/>
                  <a:gd name="T6" fmla="*/ 53 w 68"/>
                  <a:gd name="T7" fmla="*/ 6 h 68"/>
                  <a:gd name="T8" fmla="*/ 47 w 68"/>
                  <a:gd name="T9" fmla="*/ 11 h 68"/>
                  <a:gd name="T10" fmla="*/ 44 w 68"/>
                  <a:gd name="T11" fmla="*/ 9 h 68"/>
                  <a:gd name="T12" fmla="*/ 43 w 68"/>
                  <a:gd name="T13" fmla="*/ 2 h 68"/>
                  <a:gd name="T14" fmla="*/ 37 w 68"/>
                  <a:gd name="T15" fmla="*/ 0 h 68"/>
                  <a:gd name="T16" fmla="*/ 33 w 68"/>
                  <a:gd name="T17" fmla="*/ 8 h 68"/>
                  <a:gd name="T18" fmla="*/ 30 w 68"/>
                  <a:gd name="T19" fmla="*/ 8 h 68"/>
                  <a:gd name="T20" fmla="*/ 25 w 68"/>
                  <a:gd name="T21" fmla="*/ 2 h 68"/>
                  <a:gd name="T22" fmla="*/ 19 w 68"/>
                  <a:gd name="T23" fmla="*/ 4 h 68"/>
                  <a:gd name="T24" fmla="*/ 20 w 68"/>
                  <a:gd name="T25" fmla="*/ 12 h 68"/>
                  <a:gd name="T26" fmla="*/ 17 w 68"/>
                  <a:gd name="T27" fmla="*/ 14 h 68"/>
                  <a:gd name="T28" fmla="*/ 10 w 68"/>
                  <a:gd name="T29" fmla="*/ 11 h 68"/>
                  <a:gd name="T30" fmla="*/ 6 w 68"/>
                  <a:gd name="T31" fmla="*/ 16 h 68"/>
                  <a:gd name="T32" fmla="*/ 11 w 68"/>
                  <a:gd name="T33" fmla="*/ 22 h 68"/>
                  <a:gd name="T34" fmla="*/ 9 w 68"/>
                  <a:gd name="T35" fmla="*/ 25 h 68"/>
                  <a:gd name="T36" fmla="*/ 2 w 68"/>
                  <a:gd name="T37" fmla="*/ 26 h 68"/>
                  <a:gd name="T38" fmla="*/ 0 w 68"/>
                  <a:gd name="T39" fmla="*/ 32 h 68"/>
                  <a:gd name="T40" fmla="*/ 8 w 68"/>
                  <a:gd name="T41" fmla="*/ 36 h 68"/>
                  <a:gd name="T42" fmla="*/ 8 w 68"/>
                  <a:gd name="T43" fmla="*/ 39 h 68"/>
                  <a:gd name="T44" fmla="*/ 2 w 68"/>
                  <a:gd name="T45" fmla="*/ 44 h 68"/>
                  <a:gd name="T46" fmla="*/ 4 w 68"/>
                  <a:gd name="T47" fmla="*/ 50 h 68"/>
                  <a:gd name="T48" fmla="*/ 12 w 68"/>
                  <a:gd name="T49" fmla="*/ 49 h 68"/>
                  <a:gd name="T50" fmla="*/ 14 w 68"/>
                  <a:gd name="T51" fmla="*/ 52 h 68"/>
                  <a:gd name="T52" fmla="*/ 11 w 68"/>
                  <a:gd name="T53" fmla="*/ 59 h 68"/>
                  <a:gd name="T54" fmla="*/ 16 w 68"/>
                  <a:gd name="T55" fmla="*/ 63 h 68"/>
                  <a:gd name="T56" fmla="*/ 22 w 68"/>
                  <a:gd name="T57" fmla="*/ 58 h 68"/>
                  <a:gd name="T58" fmla="*/ 25 w 68"/>
                  <a:gd name="T59" fmla="*/ 59 h 68"/>
                  <a:gd name="T60" fmla="*/ 26 w 68"/>
                  <a:gd name="T61" fmla="*/ 67 h 68"/>
                  <a:gd name="T62" fmla="*/ 32 w 68"/>
                  <a:gd name="T63" fmla="*/ 68 h 68"/>
                  <a:gd name="T64" fmla="*/ 36 w 68"/>
                  <a:gd name="T65" fmla="*/ 61 h 68"/>
                  <a:gd name="T66" fmla="*/ 39 w 68"/>
                  <a:gd name="T67" fmla="*/ 61 h 68"/>
                  <a:gd name="T68" fmla="*/ 44 w 68"/>
                  <a:gd name="T69" fmla="*/ 67 h 68"/>
                  <a:gd name="T70" fmla="*/ 50 w 68"/>
                  <a:gd name="T71" fmla="*/ 65 h 68"/>
                  <a:gd name="T72" fmla="*/ 49 w 68"/>
                  <a:gd name="T73" fmla="*/ 57 h 68"/>
                  <a:gd name="T74" fmla="*/ 52 w 68"/>
                  <a:gd name="T75" fmla="*/ 55 h 68"/>
                  <a:gd name="T76" fmla="*/ 59 w 68"/>
                  <a:gd name="T77" fmla="*/ 58 h 68"/>
                  <a:gd name="T78" fmla="*/ 63 w 68"/>
                  <a:gd name="T79" fmla="*/ 53 h 68"/>
                  <a:gd name="T80" fmla="*/ 58 w 68"/>
                  <a:gd name="T81" fmla="*/ 47 h 68"/>
                  <a:gd name="T82" fmla="*/ 60 w 68"/>
                  <a:gd name="T83" fmla="*/ 44 h 68"/>
                  <a:gd name="T84" fmla="*/ 67 w 68"/>
                  <a:gd name="T85" fmla="*/ 43 h 68"/>
                  <a:gd name="T86" fmla="*/ 68 w 68"/>
                  <a:gd name="T87" fmla="*/ 37 h 68"/>
                  <a:gd name="T88" fmla="*/ 61 w 68"/>
                  <a:gd name="T89" fmla="*/ 33 h 68"/>
                  <a:gd name="T90" fmla="*/ 61 w 68"/>
                  <a:gd name="T91" fmla="*/ 30 h 68"/>
                  <a:gd name="T92" fmla="*/ 67 w 68"/>
                  <a:gd name="T93" fmla="*/ 25 h 68"/>
                  <a:gd name="T94" fmla="*/ 65 w 68"/>
                  <a:gd name="T95" fmla="*/ 19 h 68"/>
                  <a:gd name="T96" fmla="*/ 23 w 68"/>
                  <a:gd name="T97" fmla="*/ 38 h 68"/>
                  <a:gd name="T98" fmla="*/ 44 w 68"/>
                  <a:gd name="T99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8" h="68">
                    <a:moveTo>
                      <a:pt x="65" y="19"/>
                    </a:move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5" y="19"/>
                      <a:pt x="65" y="19"/>
                      <a:pt x="65" y="19"/>
                    </a:cubicBezTo>
                    <a:close/>
                    <a:moveTo>
                      <a:pt x="38" y="44"/>
                    </a:moveTo>
                    <a:cubicBezTo>
                      <a:pt x="32" y="47"/>
                      <a:pt x="25" y="44"/>
                      <a:pt x="23" y="38"/>
                    </a:cubicBezTo>
                    <a:cubicBezTo>
                      <a:pt x="21" y="32"/>
                      <a:pt x="23" y="26"/>
                      <a:pt x="29" y="23"/>
                    </a:cubicBezTo>
                    <a:cubicBezTo>
                      <a:pt x="35" y="21"/>
                      <a:pt x="42" y="24"/>
                      <a:pt x="44" y="30"/>
                    </a:cubicBezTo>
                    <a:cubicBezTo>
                      <a:pt x="46" y="36"/>
                      <a:pt x="43" y="42"/>
                      <a:pt x="3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2" name="Freeform 53"/>
              <p:cNvSpPr>
                <a:spLocks noEditPoints="1"/>
              </p:cNvSpPr>
              <p:nvPr/>
            </p:nvSpPr>
            <p:spPr bwMode="auto">
              <a:xfrm>
                <a:off x="875" y="2182"/>
                <a:ext cx="111" cy="110"/>
              </a:xfrm>
              <a:custGeom>
                <a:avLst/>
                <a:gdLst>
                  <a:gd name="T0" fmla="*/ 63 w 76"/>
                  <a:gd name="T1" fmla="*/ 22 h 76"/>
                  <a:gd name="T2" fmla="*/ 61 w 76"/>
                  <a:gd name="T3" fmla="*/ 19 h 76"/>
                  <a:gd name="T4" fmla="*/ 64 w 76"/>
                  <a:gd name="T5" fmla="*/ 11 h 76"/>
                  <a:gd name="T6" fmla="*/ 59 w 76"/>
                  <a:gd name="T7" fmla="*/ 6 h 76"/>
                  <a:gd name="T8" fmla="*/ 52 w 76"/>
                  <a:gd name="T9" fmla="*/ 11 h 76"/>
                  <a:gd name="T10" fmla="*/ 48 w 76"/>
                  <a:gd name="T11" fmla="*/ 10 h 76"/>
                  <a:gd name="T12" fmla="*/ 47 w 76"/>
                  <a:gd name="T13" fmla="*/ 1 h 76"/>
                  <a:gd name="T14" fmla="*/ 40 w 76"/>
                  <a:gd name="T15" fmla="*/ 0 h 76"/>
                  <a:gd name="T16" fmla="*/ 37 w 76"/>
                  <a:gd name="T17" fmla="*/ 8 h 76"/>
                  <a:gd name="T18" fmla="*/ 33 w 76"/>
                  <a:gd name="T19" fmla="*/ 9 h 76"/>
                  <a:gd name="T20" fmla="*/ 27 w 76"/>
                  <a:gd name="T21" fmla="*/ 2 h 76"/>
                  <a:gd name="T22" fmla="*/ 21 w 76"/>
                  <a:gd name="T23" fmla="*/ 4 h 76"/>
                  <a:gd name="T24" fmla="*/ 22 w 76"/>
                  <a:gd name="T25" fmla="*/ 13 h 76"/>
                  <a:gd name="T26" fmla="*/ 19 w 76"/>
                  <a:gd name="T27" fmla="*/ 15 h 76"/>
                  <a:gd name="T28" fmla="*/ 11 w 76"/>
                  <a:gd name="T29" fmla="*/ 12 h 76"/>
                  <a:gd name="T30" fmla="*/ 6 w 76"/>
                  <a:gd name="T31" fmla="*/ 17 h 76"/>
                  <a:gd name="T32" fmla="*/ 11 w 76"/>
                  <a:gd name="T33" fmla="*/ 24 h 76"/>
                  <a:gd name="T34" fmla="*/ 10 w 76"/>
                  <a:gd name="T35" fmla="*/ 28 h 76"/>
                  <a:gd name="T36" fmla="*/ 1 w 76"/>
                  <a:gd name="T37" fmla="*/ 29 h 76"/>
                  <a:gd name="T38" fmla="*/ 0 w 76"/>
                  <a:gd name="T39" fmla="*/ 36 h 76"/>
                  <a:gd name="T40" fmla="*/ 8 w 76"/>
                  <a:gd name="T41" fmla="*/ 39 h 76"/>
                  <a:gd name="T42" fmla="*/ 9 w 76"/>
                  <a:gd name="T43" fmla="*/ 43 h 76"/>
                  <a:gd name="T44" fmla="*/ 2 w 76"/>
                  <a:gd name="T45" fmla="*/ 49 h 76"/>
                  <a:gd name="T46" fmla="*/ 4 w 76"/>
                  <a:gd name="T47" fmla="*/ 55 h 76"/>
                  <a:gd name="T48" fmla="*/ 13 w 76"/>
                  <a:gd name="T49" fmla="*/ 54 h 76"/>
                  <a:gd name="T50" fmla="*/ 15 w 76"/>
                  <a:gd name="T51" fmla="*/ 57 h 76"/>
                  <a:gd name="T52" fmla="*/ 12 w 76"/>
                  <a:gd name="T53" fmla="*/ 65 h 76"/>
                  <a:gd name="T54" fmla="*/ 17 w 76"/>
                  <a:gd name="T55" fmla="*/ 70 h 76"/>
                  <a:gd name="T56" fmla="*/ 24 w 76"/>
                  <a:gd name="T57" fmla="*/ 65 h 76"/>
                  <a:gd name="T58" fmla="*/ 28 w 76"/>
                  <a:gd name="T59" fmla="*/ 66 h 76"/>
                  <a:gd name="T60" fmla="*/ 29 w 76"/>
                  <a:gd name="T61" fmla="*/ 75 h 76"/>
                  <a:gd name="T62" fmla="*/ 36 w 76"/>
                  <a:gd name="T63" fmla="*/ 76 h 76"/>
                  <a:gd name="T64" fmla="*/ 39 w 76"/>
                  <a:gd name="T65" fmla="*/ 68 h 76"/>
                  <a:gd name="T66" fmla="*/ 43 w 76"/>
                  <a:gd name="T67" fmla="*/ 67 h 76"/>
                  <a:gd name="T68" fmla="*/ 48 w 76"/>
                  <a:gd name="T69" fmla="*/ 74 h 76"/>
                  <a:gd name="T70" fmla="*/ 55 w 76"/>
                  <a:gd name="T71" fmla="*/ 72 h 76"/>
                  <a:gd name="T72" fmla="*/ 54 w 76"/>
                  <a:gd name="T73" fmla="*/ 63 h 76"/>
                  <a:gd name="T74" fmla="*/ 57 w 76"/>
                  <a:gd name="T75" fmla="*/ 61 h 76"/>
                  <a:gd name="T76" fmla="*/ 65 w 76"/>
                  <a:gd name="T77" fmla="*/ 64 h 76"/>
                  <a:gd name="T78" fmla="*/ 70 w 76"/>
                  <a:gd name="T79" fmla="*/ 59 h 76"/>
                  <a:gd name="T80" fmla="*/ 65 w 76"/>
                  <a:gd name="T81" fmla="*/ 52 h 76"/>
                  <a:gd name="T82" fmla="*/ 66 w 76"/>
                  <a:gd name="T83" fmla="*/ 48 h 76"/>
                  <a:gd name="T84" fmla="*/ 75 w 76"/>
                  <a:gd name="T85" fmla="*/ 47 h 76"/>
                  <a:gd name="T86" fmla="*/ 76 w 76"/>
                  <a:gd name="T87" fmla="*/ 40 h 76"/>
                  <a:gd name="T88" fmla="*/ 68 w 76"/>
                  <a:gd name="T89" fmla="*/ 37 h 76"/>
                  <a:gd name="T90" fmla="*/ 67 w 76"/>
                  <a:gd name="T91" fmla="*/ 33 h 76"/>
                  <a:gd name="T92" fmla="*/ 74 w 76"/>
                  <a:gd name="T93" fmla="*/ 28 h 76"/>
                  <a:gd name="T94" fmla="*/ 72 w 76"/>
                  <a:gd name="T95" fmla="*/ 21 h 76"/>
                  <a:gd name="T96" fmla="*/ 25 w 76"/>
                  <a:gd name="T97" fmla="*/ 42 h 76"/>
                  <a:gd name="T98" fmla="*/ 48 w 76"/>
                  <a:gd name="T99" fmla="*/ 3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" h="76">
                    <a:moveTo>
                      <a:pt x="72" y="21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2" y="21"/>
                      <a:pt x="72" y="21"/>
                      <a:pt x="72" y="21"/>
                    </a:cubicBezTo>
                    <a:close/>
                    <a:moveTo>
                      <a:pt x="41" y="49"/>
                    </a:moveTo>
                    <a:cubicBezTo>
                      <a:pt x="35" y="52"/>
                      <a:pt x="28" y="49"/>
                      <a:pt x="25" y="42"/>
                    </a:cubicBezTo>
                    <a:cubicBezTo>
                      <a:pt x="22" y="36"/>
                      <a:pt x="26" y="28"/>
                      <a:pt x="32" y="26"/>
                    </a:cubicBezTo>
                    <a:cubicBezTo>
                      <a:pt x="39" y="23"/>
                      <a:pt x="46" y="26"/>
                      <a:pt x="48" y="33"/>
                    </a:cubicBezTo>
                    <a:cubicBezTo>
                      <a:pt x="51" y="39"/>
                      <a:pt x="48" y="47"/>
                      <a:pt x="4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3" name="Freeform 54"/>
              <p:cNvSpPr>
                <a:spLocks noEditPoints="1"/>
              </p:cNvSpPr>
              <p:nvPr/>
            </p:nvSpPr>
            <p:spPr bwMode="auto">
              <a:xfrm>
                <a:off x="1102" y="2961"/>
                <a:ext cx="99" cy="99"/>
              </a:xfrm>
              <a:custGeom>
                <a:avLst/>
                <a:gdLst>
                  <a:gd name="T0" fmla="*/ 57 w 68"/>
                  <a:gd name="T1" fmla="*/ 19 h 68"/>
                  <a:gd name="T2" fmla="*/ 55 w 68"/>
                  <a:gd name="T3" fmla="*/ 17 h 68"/>
                  <a:gd name="T4" fmla="*/ 58 w 68"/>
                  <a:gd name="T5" fmla="*/ 9 h 68"/>
                  <a:gd name="T6" fmla="*/ 53 w 68"/>
                  <a:gd name="T7" fmla="*/ 5 h 68"/>
                  <a:gd name="T8" fmla="*/ 47 w 68"/>
                  <a:gd name="T9" fmla="*/ 10 h 68"/>
                  <a:gd name="T10" fmla="*/ 44 w 68"/>
                  <a:gd name="T11" fmla="*/ 9 h 68"/>
                  <a:gd name="T12" fmla="*/ 43 w 68"/>
                  <a:gd name="T13" fmla="*/ 1 h 68"/>
                  <a:gd name="T14" fmla="*/ 36 w 68"/>
                  <a:gd name="T15" fmla="*/ 0 h 68"/>
                  <a:gd name="T16" fmla="*/ 33 w 68"/>
                  <a:gd name="T17" fmla="*/ 7 h 68"/>
                  <a:gd name="T18" fmla="*/ 30 w 68"/>
                  <a:gd name="T19" fmla="*/ 7 h 68"/>
                  <a:gd name="T20" fmla="*/ 25 w 68"/>
                  <a:gd name="T21" fmla="*/ 1 h 68"/>
                  <a:gd name="T22" fmla="*/ 19 w 68"/>
                  <a:gd name="T23" fmla="*/ 3 h 68"/>
                  <a:gd name="T24" fmla="*/ 20 w 68"/>
                  <a:gd name="T25" fmla="*/ 11 h 68"/>
                  <a:gd name="T26" fmla="*/ 17 w 68"/>
                  <a:gd name="T27" fmla="*/ 13 h 68"/>
                  <a:gd name="T28" fmla="*/ 10 w 68"/>
                  <a:gd name="T29" fmla="*/ 10 h 68"/>
                  <a:gd name="T30" fmla="*/ 6 w 68"/>
                  <a:gd name="T31" fmla="*/ 15 h 68"/>
                  <a:gd name="T32" fmla="*/ 10 w 68"/>
                  <a:gd name="T33" fmla="*/ 21 h 68"/>
                  <a:gd name="T34" fmla="*/ 9 w 68"/>
                  <a:gd name="T35" fmla="*/ 25 h 68"/>
                  <a:gd name="T36" fmla="*/ 2 w 68"/>
                  <a:gd name="T37" fmla="*/ 26 h 68"/>
                  <a:gd name="T38" fmla="*/ 0 w 68"/>
                  <a:gd name="T39" fmla="*/ 32 h 68"/>
                  <a:gd name="T40" fmla="*/ 7 w 68"/>
                  <a:gd name="T41" fmla="*/ 35 h 68"/>
                  <a:gd name="T42" fmla="*/ 8 w 68"/>
                  <a:gd name="T43" fmla="*/ 38 h 68"/>
                  <a:gd name="T44" fmla="*/ 2 w 68"/>
                  <a:gd name="T45" fmla="*/ 43 h 68"/>
                  <a:gd name="T46" fmla="*/ 4 w 68"/>
                  <a:gd name="T47" fmla="*/ 49 h 68"/>
                  <a:gd name="T48" fmla="*/ 12 w 68"/>
                  <a:gd name="T49" fmla="*/ 48 h 68"/>
                  <a:gd name="T50" fmla="*/ 14 w 68"/>
                  <a:gd name="T51" fmla="*/ 51 h 68"/>
                  <a:gd name="T52" fmla="*/ 11 w 68"/>
                  <a:gd name="T53" fmla="*/ 58 h 68"/>
                  <a:gd name="T54" fmla="*/ 16 w 68"/>
                  <a:gd name="T55" fmla="*/ 62 h 68"/>
                  <a:gd name="T56" fmla="*/ 22 w 68"/>
                  <a:gd name="T57" fmla="*/ 58 h 68"/>
                  <a:gd name="T58" fmla="*/ 25 w 68"/>
                  <a:gd name="T59" fmla="*/ 59 h 68"/>
                  <a:gd name="T60" fmla="*/ 26 w 68"/>
                  <a:gd name="T61" fmla="*/ 67 h 68"/>
                  <a:gd name="T62" fmla="*/ 32 w 68"/>
                  <a:gd name="T63" fmla="*/ 68 h 68"/>
                  <a:gd name="T64" fmla="*/ 36 w 68"/>
                  <a:gd name="T65" fmla="*/ 61 h 68"/>
                  <a:gd name="T66" fmla="*/ 39 w 68"/>
                  <a:gd name="T67" fmla="*/ 60 h 68"/>
                  <a:gd name="T68" fmla="*/ 44 w 68"/>
                  <a:gd name="T69" fmla="*/ 66 h 68"/>
                  <a:gd name="T70" fmla="*/ 50 w 68"/>
                  <a:gd name="T71" fmla="*/ 64 h 68"/>
                  <a:gd name="T72" fmla="*/ 49 w 68"/>
                  <a:gd name="T73" fmla="*/ 56 h 68"/>
                  <a:gd name="T74" fmla="*/ 52 w 68"/>
                  <a:gd name="T75" fmla="*/ 54 h 68"/>
                  <a:gd name="T76" fmla="*/ 59 w 68"/>
                  <a:gd name="T77" fmla="*/ 57 h 68"/>
                  <a:gd name="T78" fmla="*/ 63 w 68"/>
                  <a:gd name="T79" fmla="*/ 52 h 68"/>
                  <a:gd name="T80" fmla="*/ 58 w 68"/>
                  <a:gd name="T81" fmla="*/ 46 h 68"/>
                  <a:gd name="T82" fmla="*/ 59 w 68"/>
                  <a:gd name="T83" fmla="*/ 43 h 68"/>
                  <a:gd name="T84" fmla="*/ 67 w 68"/>
                  <a:gd name="T85" fmla="*/ 42 h 68"/>
                  <a:gd name="T86" fmla="*/ 68 w 68"/>
                  <a:gd name="T87" fmla="*/ 36 h 68"/>
                  <a:gd name="T88" fmla="*/ 61 w 68"/>
                  <a:gd name="T89" fmla="*/ 33 h 68"/>
                  <a:gd name="T90" fmla="*/ 61 w 68"/>
                  <a:gd name="T91" fmla="*/ 29 h 68"/>
                  <a:gd name="T92" fmla="*/ 67 w 68"/>
                  <a:gd name="T93" fmla="*/ 24 h 68"/>
                  <a:gd name="T94" fmla="*/ 65 w 68"/>
                  <a:gd name="T95" fmla="*/ 19 h 68"/>
                  <a:gd name="T96" fmla="*/ 37 w 68"/>
                  <a:gd name="T97" fmla="*/ 44 h 68"/>
                  <a:gd name="T98" fmla="*/ 29 w 68"/>
                  <a:gd name="T99" fmla="*/ 23 h 68"/>
                  <a:gd name="T100" fmla="*/ 37 w 68"/>
                  <a:gd name="T101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8" h="68">
                    <a:moveTo>
                      <a:pt x="64" y="18"/>
                    </a:move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5" y="19"/>
                      <a:pt x="65" y="19"/>
                      <a:pt x="65" y="19"/>
                    </a:cubicBezTo>
                    <a:lnTo>
                      <a:pt x="64" y="18"/>
                    </a:lnTo>
                    <a:close/>
                    <a:moveTo>
                      <a:pt x="37" y="44"/>
                    </a:moveTo>
                    <a:cubicBezTo>
                      <a:pt x="32" y="46"/>
                      <a:pt x="25" y="43"/>
                      <a:pt x="23" y="37"/>
                    </a:cubicBezTo>
                    <a:cubicBezTo>
                      <a:pt x="21" y="32"/>
                      <a:pt x="23" y="25"/>
                      <a:pt x="29" y="23"/>
                    </a:cubicBezTo>
                    <a:cubicBezTo>
                      <a:pt x="35" y="20"/>
                      <a:pt x="42" y="23"/>
                      <a:pt x="44" y="29"/>
                    </a:cubicBezTo>
                    <a:cubicBezTo>
                      <a:pt x="46" y="35"/>
                      <a:pt x="43" y="41"/>
                      <a:pt x="3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4" name="Freeform 55"/>
              <p:cNvSpPr>
                <a:spLocks noEditPoints="1"/>
              </p:cNvSpPr>
              <p:nvPr/>
            </p:nvSpPr>
            <p:spPr bwMode="auto">
              <a:xfrm>
                <a:off x="2080" y="2057"/>
                <a:ext cx="222" cy="222"/>
              </a:xfrm>
              <a:custGeom>
                <a:avLst/>
                <a:gdLst>
                  <a:gd name="T0" fmla="*/ 128 w 153"/>
                  <a:gd name="T1" fmla="*/ 44 h 153"/>
                  <a:gd name="T2" fmla="*/ 123 w 153"/>
                  <a:gd name="T3" fmla="*/ 38 h 153"/>
                  <a:gd name="T4" fmla="*/ 130 w 153"/>
                  <a:gd name="T5" fmla="*/ 21 h 153"/>
                  <a:gd name="T6" fmla="*/ 119 w 153"/>
                  <a:gd name="T7" fmla="*/ 12 h 153"/>
                  <a:gd name="T8" fmla="*/ 105 w 153"/>
                  <a:gd name="T9" fmla="*/ 22 h 153"/>
                  <a:gd name="T10" fmla="*/ 98 w 153"/>
                  <a:gd name="T11" fmla="*/ 20 h 153"/>
                  <a:gd name="T12" fmla="*/ 95 w 153"/>
                  <a:gd name="T13" fmla="*/ 2 h 153"/>
                  <a:gd name="T14" fmla="*/ 82 w 153"/>
                  <a:gd name="T15" fmla="*/ 0 h 153"/>
                  <a:gd name="T16" fmla="*/ 74 w 153"/>
                  <a:gd name="T17" fmla="*/ 16 h 153"/>
                  <a:gd name="T18" fmla="*/ 66 w 153"/>
                  <a:gd name="T19" fmla="*/ 17 h 153"/>
                  <a:gd name="T20" fmla="*/ 56 w 153"/>
                  <a:gd name="T21" fmla="*/ 3 h 153"/>
                  <a:gd name="T22" fmla="*/ 43 w 153"/>
                  <a:gd name="T23" fmla="*/ 8 h 153"/>
                  <a:gd name="T24" fmla="*/ 44 w 153"/>
                  <a:gd name="T25" fmla="*/ 25 h 153"/>
                  <a:gd name="T26" fmla="*/ 38 w 153"/>
                  <a:gd name="T27" fmla="*/ 30 h 153"/>
                  <a:gd name="T28" fmla="*/ 22 w 153"/>
                  <a:gd name="T29" fmla="*/ 23 h 153"/>
                  <a:gd name="T30" fmla="*/ 13 w 153"/>
                  <a:gd name="T31" fmla="*/ 34 h 153"/>
                  <a:gd name="T32" fmla="*/ 23 w 153"/>
                  <a:gd name="T33" fmla="*/ 48 h 153"/>
                  <a:gd name="T34" fmla="*/ 20 w 153"/>
                  <a:gd name="T35" fmla="*/ 55 h 153"/>
                  <a:gd name="T36" fmla="*/ 3 w 153"/>
                  <a:gd name="T37" fmla="*/ 58 h 153"/>
                  <a:gd name="T38" fmla="*/ 0 w 153"/>
                  <a:gd name="T39" fmla="*/ 71 h 153"/>
                  <a:gd name="T40" fmla="*/ 16 w 153"/>
                  <a:gd name="T41" fmla="*/ 79 h 153"/>
                  <a:gd name="T42" fmla="*/ 18 w 153"/>
                  <a:gd name="T43" fmla="*/ 86 h 153"/>
                  <a:gd name="T44" fmla="*/ 4 w 153"/>
                  <a:gd name="T45" fmla="*/ 97 h 153"/>
                  <a:gd name="T46" fmla="*/ 8 w 153"/>
                  <a:gd name="T47" fmla="*/ 110 h 153"/>
                  <a:gd name="T48" fmla="*/ 26 w 153"/>
                  <a:gd name="T49" fmla="*/ 109 h 153"/>
                  <a:gd name="T50" fmla="*/ 31 w 153"/>
                  <a:gd name="T51" fmla="*/ 115 h 153"/>
                  <a:gd name="T52" fmla="*/ 24 w 153"/>
                  <a:gd name="T53" fmla="*/ 131 h 153"/>
                  <a:gd name="T54" fmla="*/ 35 w 153"/>
                  <a:gd name="T55" fmla="*/ 140 h 153"/>
                  <a:gd name="T56" fmla="*/ 49 w 153"/>
                  <a:gd name="T57" fmla="*/ 130 h 153"/>
                  <a:gd name="T58" fmla="*/ 56 w 153"/>
                  <a:gd name="T59" fmla="*/ 132 h 153"/>
                  <a:gd name="T60" fmla="*/ 58 w 153"/>
                  <a:gd name="T61" fmla="*/ 150 h 153"/>
                  <a:gd name="T62" fmla="*/ 72 w 153"/>
                  <a:gd name="T63" fmla="*/ 153 h 153"/>
                  <a:gd name="T64" fmla="*/ 79 w 153"/>
                  <a:gd name="T65" fmla="*/ 137 h 153"/>
                  <a:gd name="T66" fmla="*/ 87 w 153"/>
                  <a:gd name="T67" fmla="*/ 135 h 153"/>
                  <a:gd name="T68" fmla="*/ 98 w 153"/>
                  <a:gd name="T69" fmla="*/ 149 h 153"/>
                  <a:gd name="T70" fmla="*/ 111 w 153"/>
                  <a:gd name="T71" fmla="*/ 145 h 153"/>
                  <a:gd name="T72" fmla="*/ 109 w 153"/>
                  <a:gd name="T73" fmla="*/ 127 h 153"/>
                  <a:gd name="T74" fmla="*/ 115 w 153"/>
                  <a:gd name="T75" fmla="*/ 122 h 153"/>
                  <a:gd name="T76" fmla="*/ 132 w 153"/>
                  <a:gd name="T77" fmla="*/ 129 h 153"/>
                  <a:gd name="T78" fmla="*/ 141 w 153"/>
                  <a:gd name="T79" fmla="*/ 118 h 153"/>
                  <a:gd name="T80" fmla="*/ 131 w 153"/>
                  <a:gd name="T81" fmla="*/ 104 h 153"/>
                  <a:gd name="T82" fmla="*/ 133 w 153"/>
                  <a:gd name="T83" fmla="*/ 97 h 153"/>
                  <a:gd name="T84" fmla="*/ 151 w 153"/>
                  <a:gd name="T85" fmla="*/ 94 h 153"/>
                  <a:gd name="T86" fmla="*/ 153 w 153"/>
                  <a:gd name="T87" fmla="*/ 81 h 153"/>
                  <a:gd name="T88" fmla="*/ 137 w 153"/>
                  <a:gd name="T89" fmla="*/ 73 h 153"/>
                  <a:gd name="T90" fmla="*/ 136 w 153"/>
                  <a:gd name="T91" fmla="*/ 66 h 153"/>
                  <a:gd name="T92" fmla="*/ 150 w 153"/>
                  <a:gd name="T93" fmla="*/ 55 h 153"/>
                  <a:gd name="T94" fmla="*/ 145 w 153"/>
                  <a:gd name="T95" fmla="*/ 42 h 153"/>
                  <a:gd name="T96" fmla="*/ 84 w 153"/>
                  <a:gd name="T97" fmla="*/ 98 h 153"/>
                  <a:gd name="T98" fmla="*/ 65 w 153"/>
                  <a:gd name="T99" fmla="*/ 51 h 153"/>
                  <a:gd name="T100" fmla="*/ 84 w 153"/>
                  <a:gd name="T101" fmla="*/ 9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3" h="153">
                    <a:moveTo>
                      <a:pt x="144" y="41"/>
                    </a:moveTo>
                    <a:cubicBezTo>
                      <a:pt x="128" y="44"/>
                      <a:pt x="128" y="44"/>
                      <a:pt x="128" y="44"/>
                    </a:cubicBezTo>
                    <a:cubicBezTo>
                      <a:pt x="127" y="43"/>
                      <a:pt x="127" y="43"/>
                      <a:pt x="127" y="43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30" y="21"/>
                      <a:pt x="130" y="21"/>
                      <a:pt x="130" y="21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59" y="151"/>
                      <a:pt x="59" y="151"/>
                      <a:pt x="59" y="151"/>
                    </a:cubicBezTo>
                    <a:cubicBezTo>
                      <a:pt x="72" y="153"/>
                      <a:pt x="72" y="153"/>
                      <a:pt x="72" y="153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98" y="149"/>
                      <a:pt x="98" y="149"/>
                      <a:pt x="98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2" y="144"/>
                      <a:pt x="112" y="144"/>
                      <a:pt x="112" y="144"/>
                    </a:cubicBezTo>
                    <a:cubicBezTo>
                      <a:pt x="109" y="127"/>
                      <a:pt x="109" y="127"/>
                      <a:pt x="109" y="127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6" y="122"/>
                      <a:pt x="116" y="122"/>
                      <a:pt x="116" y="122"/>
                    </a:cubicBezTo>
                    <a:cubicBezTo>
                      <a:pt x="132" y="129"/>
                      <a:pt x="132" y="129"/>
                      <a:pt x="132" y="129"/>
                    </a:cubicBezTo>
                    <a:cubicBezTo>
                      <a:pt x="133" y="128"/>
                      <a:pt x="133" y="128"/>
                      <a:pt x="133" y="128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31" y="104"/>
                      <a:pt x="131" y="104"/>
                      <a:pt x="131" y="104"/>
                    </a:cubicBezTo>
                    <a:cubicBezTo>
                      <a:pt x="130" y="103"/>
                      <a:pt x="130" y="103"/>
                      <a:pt x="130" y="103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3" y="81"/>
                      <a:pt x="153" y="81"/>
                      <a:pt x="153" y="81"/>
                    </a:cubicBezTo>
                    <a:cubicBezTo>
                      <a:pt x="153" y="80"/>
                      <a:pt x="153" y="80"/>
                      <a:pt x="153" y="80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37" y="73"/>
                      <a:pt x="137" y="73"/>
                      <a:pt x="137" y="73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45" y="42"/>
                      <a:pt x="145" y="42"/>
                      <a:pt x="145" y="42"/>
                    </a:cubicBezTo>
                    <a:lnTo>
                      <a:pt x="144" y="41"/>
                    </a:lnTo>
                    <a:close/>
                    <a:moveTo>
                      <a:pt x="84" y="98"/>
                    </a:moveTo>
                    <a:cubicBezTo>
                      <a:pt x="71" y="104"/>
                      <a:pt x="56" y="97"/>
                      <a:pt x="51" y="84"/>
                    </a:cubicBezTo>
                    <a:cubicBezTo>
                      <a:pt x="46" y="71"/>
                      <a:pt x="52" y="56"/>
                      <a:pt x="65" y="51"/>
                    </a:cubicBezTo>
                    <a:cubicBezTo>
                      <a:pt x="78" y="46"/>
                      <a:pt x="93" y="53"/>
                      <a:pt x="98" y="66"/>
                    </a:cubicBezTo>
                    <a:cubicBezTo>
                      <a:pt x="103" y="79"/>
                      <a:pt x="97" y="93"/>
                      <a:pt x="8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5" name="Freeform 56"/>
              <p:cNvSpPr>
                <a:spLocks noEditPoints="1"/>
              </p:cNvSpPr>
              <p:nvPr/>
            </p:nvSpPr>
            <p:spPr bwMode="auto">
              <a:xfrm>
                <a:off x="1239" y="1703"/>
                <a:ext cx="131" cy="133"/>
              </a:xfrm>
              <a:custGeom>
                <a:avLst/>
                <a:gdLst>
                  <a:gd name="T0" fmla="*/ 75 w 90"/>
                  <a:gd name="T1" fmla="*/ 26 h 91"/>
                  <a:gd name="T2" fmla="*/ 72 w 90"/>
                  <a:gd name="T3" fmla="*/ 23 h 91"/>
                  <a:gd name="T4" fmla="*/ 76 w 90"/>
                  <a:gd name="T5" fmla="*/ 13 h 91"/>
                  <a:gd name="T6" fmla="*/ 70 w 90"/>
                  <a:gd name="T7" fmla="*/ 8 h 91"/>
                  <a:gd name="T8" fmla="*/ 62 w 90"/>
                  <a:gd name="T9" fmla="*/ 14 h 91"/>
                  <a:gd name="T10" fmla="*/ 57 w 90"/>
                  <a:gd name="T11" fmla="*/ 12 h 91"/>
                  <a:gd name="T12" fmla="*/ 56 w 90"/>
                  <a:gd name="T13" fmla="*/ 2 h 91"/>
                  <a:gd name="T14" fmla="*/ 48 w 90"/>
                  <a:gd name="T15" fmla="*/ 0 h 91"/>
                  <a:gd name="T16" fmla="*/ 44 w 90"/>
                  <a:gd name="T17" fmla="*/ 10 h 91"/>
                  <a:gd name="T18" fmla="*/ 39 w 90"/>
                  <a:gd name="T19" fmla="*/ 11 h 91"/>
                  <a:gd name="T20" fmla="*/ 33 w 90"/>
                  <a:gd name="T21" fmla="*/ 2 h 91"/>
                  <a:gd name="T22" fmla="*/ 25 w 90"/>
                  <a:gd name="T23" fmla="*/ 5 h 91"/>
                  <a:gd name="T24" fmla="*/ 26 w 90"/>
                  <a:gd name="T25" fmla="*/ 15 h 91"/>
                  <a:gd name="T26" fmla="*/ 22 w 90"/>
                  <a:gd name="T27" fmla="*/ 18 h 91"/>
                  <a:gd name="T28" fmla="*/ 13 w 90"/>
                  <a:gd name="T29" fmla="*/ 14 h 91"/>
                  <a:gd name="T30" fmla="*/ 7 w 90"/>
                  <a:gd name="T31" fmla="*/ 21 h 91"/>
                  <a:gd name="T32" fmla="*/ 13 w 90"/>
                  <a:gd name="T33" fmla="*/ 29 h 91"/>
                  <a:gd name="T34" fmla="*/ 12 w 90"/>
                  <a:gd name="T35" fmla="*/ 33 h 91"/>
                  <a:gd name="T36" fmla="*/ 2 w 90"/>
                  <a:gd name="T37" fmla="*/ 35 h 91"/>
                  <a:gd name="T38" fmla="*/ 0 w 90"/>
                  <a:gd name="T39" fmla="*/ 43 h 91"/>
                  <a:gd name="T40" fmla="*/ 9 w 90"/>
                  <a:gd name="T41" fmla="*/ 47 h 91"/>
                  <a:gd name="T42" fmla="*/ 10 w 90"/>
                  <a:gd name="T43" fmla="*/ 52 h 91"/>
                  <a:gd name="T44" fmla="*/ 2 w 90"/>
                  <a:gd name="T45" fmla="*/ 58 h 91"/>
                  <a:gd name="T46" fmla="*/ 5 w 90"/>
                  <a:gd name="T47" fmla="*/ 66 h 91"/>
                  <a:gd name="T48" fmla="*/ 15 w 90"/>
                  <a:gd name="T49" fmla="*/ 65 h 91"/>
                  <a:gd name="T50" fmla="*/ 18 w 90"/>
                  <a:gd name="T51" fmla="*/ 68 h 91"/>
                  <a:gd name="T52" fmla="*/ 14 w 90"/>
                  <a:gd name="T53" fmla="*/ 78 h 91"/>
                  <a:gd name="T54" fmla="*/ 20 w 90"/>
                  <a:gd name="T55" fmla="*/ 83 h 91"/>
                  <a:gd name="T56" fmla="*/ 29 w 90"/>
                  <a:gd name="T57" fmla="*/ 77 h 91"/>
                  <a:gd name="T58" fmla="*/ 33 w 90"/>
                  <a:gd name="T59" fmla="*/ 79 h 91"/>
                  <a:gd name="T60" fmla="*/ 34 w 90"/>
                  <a:gd name="T61" fmla="*/ 89 h 91"/>
                  <a:gd name="T62" fmla="*/ 42 w 90"/>
                  <a:gd name="T63" fmla="*/ 91 h 91"/>
                  <a:gd name="T64" fmla="*/ 47 w 90"/>
                  <a:gd name="T65" fmla="*/ 81 h 91"/>
                  <a:gd name="T66" fmla="*/ 51 w 90"/>
                  <a:gd name="T67" fmla="*/ 80 h 91"/>
                  <a:gd name="T68" fmla="*/ 58 w 90"/>
                  <a:gd name="T69" fmla="*/ 89 h 91"/>
                  <a:gd name="T70" fmla="*/ 65 w 90"/>
                  <a:gd name="T71" fmla="*/ 86 h 91"/>
                  <a:gd name="T72" fmla="*/ 64 w 90"/>
                  <a:gd name="T73" fmla="*/ 76 h 91"/>
                  <a:gd name="T74" fmla="*/ 68 w 90"/>
                  <a:gd name="T75" fmla="*/ 73 h 91"/>
                  <a:gd name="T76" fmla="*/ 78 w 90"/>
                  <a:gd name="T77" fmla="*/ 77 h 91"/>
                  <a:gd name="T78" fmla="*/ 83 w 90"/>
                  <a:gd name="T79" fmla="*/ 70 h 91"/>
                  <a:gd name="T80" fmla="*/ 77 w 90"/>
                  <a:gd name="T81" fmla="*/ 62 h 91"/>
                  <a:gd name="T82" fmla="*/ 78 w 90"/>
                  <a:gd name="T83" fmla="*/ 58 h 91"/>
                  <a:gd name="T84" fmla="*/ 89 w 90"/>
                  <a:gd name="T85" fmla="*/ 56 h 91"/>
                  <a:gd name="T86" fmla="*/ 90 w 90"/>
                  <a:gd name="T87" fmla="*/ 48 h 91"/>
                  <a:gd name="T88" fmla="*/ 81 w 90"/>
                  <a:gd name="T89" fmla="*/ 44 h 91"/>
                  <a:gd name="T90" fmla="*/ 80 w 90"/>
                  <a:gd name="T91" fmla="*/ 39 h 91"/>
                  <a:gd name="T92" fmla="*/ 88 w 90"/>
                  <a:gd name="T93" fmla="*/ 33 h 91"/>
                  <a:gd name="T94" fmla="*/ 86 w 90"/>
                  <a:gd name="T95" fmla="*/ 25 h 91"/>
                  <a:gd name="T96" fmla="*/ 49 w 90"/>
                  <a:gd name="T97" fmla="*/ 59 h 91"/>
                  <a:gd name="T98" fmla="*/ 38 w 90"/>
                  <a:gd name="T99" fmla="*/ 31 h 91"/>
                  <a:gd name="T100" fmla="*/ 49 w 90"/>
                  <a:gd name="T101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0" h="91">
                    <a:moveTo>
                      <a:pt x="85" y="25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6" y="85"/>
                      <a:pt x="66" y="85"/>
                      <a:pt x="66" y="85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25"/>
                      <a:pt x="86" y="25"/>
                      <a:pt x="86" y="25"/>
                    </a:cubicBezTo>
                    <a:lnTo>
                      <a:pt x="85" y="25"/>
                    </a:lnTo>
                    <a:close/>
                    <a:moveTo>
                      <a:pt x="49" y="59"/>
                    </a:moveTo>
                    <a:cubicBezTo>
                      <a:pt x="42" y="62"/>
                      <a:pt x="33" y="58"/>
                      <a:pt x="30" y="50"/>
                    </a:cubicBezTo>
                    <a:cubicBezTo>
                      <a:pt x="27" y="43"/>
                      <a:pt x="31" y="34"/>
                      <a:pt x="38" y="31"/>
                    </a:cubicBezTo>
                    <a:cubicBezTo>
                      <a:pt x="46" y="28"/>
                      <a:pt x="55" y="32"/>
                      <a:pt x="58" y="39"/>
                    </a:cubicBezTo>
                    <a:cubicBezTo>
                      <a:pt x="61" y="47"/>
                      <a:pt x="57" y="56"/>
                      <a:pt x="4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6" name="Freeform 57"/>
              <p:cNvSpPr>
                <a:spLocks noEditPoints="1"/>
              </p:cNvSpPr>
              <p:nvPr/>
            </p:nvSpPr>
            <p:spPr bwMode="auto">
              <a:xfrm>
                <a:off x="2611" y="2208"/>
                <a:ext cx="70" cy="70"/>
              </a:xfrm>
              <a:custGeom>
                <a:avLst/>
                <a:gdLst>
                  <a:gd name="T0" fmla="*/ 40 w 48"/>
                  <a:gd name="T1" fmla="*/ 14 h 48"/>
                  <a:gd name="T2" fmla="*/ 38 w 48"/>
                  <a:gd name="T3" fmla="*/ 12 h 48"/>
                  <a:gd name="T4" fmla="*/ 40 w 48"/>
                  <a:gd name="T5" fmla="*/ 7 h 48"/>
                  <a:gd name="T6" fmla="*/ 37 w 48"/>
                  <a:gd name="T7" fmla="*/ 4 h 48"/>
                  <a:gd name="T8" fmla="*/ 33 w 48"/>
                  <a:gd name="T9" fmla="*/ 7 h 48"/>
                  <a:gd name="T10" fmla="*/ 30 w 48"/>
                  <a:gd name="T11" fmla="*/ 7 h 48"/>
                  <a:gd name="T12" fmla="*/ 30 w 48"/>
                  <a:gd name="T13" fmla="*/ 1 h 48"/>
                  <a:gd name="T14" fmla="*/ 25 w 48"/>
                  <a:gd name="T15" fmla="*/ 0 h 48"/>
                  <a:gd name="T16" fmla="*/ 23 w 48"/>
                  <a:gd name="T17" fmla="*/ 5 h 48"/>
                  <a:gd name="T18" fmla="*/ 21 w 48"/>
                  <a:gd name="T19" fmla="*/ 6 h 48"/>
                  <a:gd name="T20" fmla="*/ 17 w 48"/>
                  <a:gd name="T21" fmla="*/ 1 h 48"/>
                  <a:gd name="T22" fmla="*/ 13 w 48"/>
                  <a:gd name="T23" fmla="*/ 3 h 48"/>
                  <a:gd name="T24" fmla="*/ 14 w 48"/>
                  <a:gd name="T25" fmla="*/ 8 h 48"/>
                  <a:gd name="T26" fmla="*/ 12 w 48"/>
                  <a:gd name="T27" fmla="*/ 10 h 48"/>
                  <a:gd name="T28" fmla="*/ 7 w 48"/>
                  <a:gd name="T29" fmla="*/ 8 h 48"/>
                  <a:gd name="T30" fmla="*/ 4 w 48"/>
                  <a:gd name="T31" fmla="*/ 11 h 48"/>
                  <a:gd name="T32" fmla="*/ 7 w 48"/>
                  <a:gd name="T33" fmla="*/ 15 h 48"/>
                  <a:gd name="T34" fmla="*/ 6 w 48"/>
                  <a:gd name="T35" fmla="*/ 18 h 48"/>
                  <a:gd name="T36" fmla="*/ 1 w 48"/>
                  <a:gd name="T37" fmla="*/ 18 h 48"/>
                  <a:gd name="T38" fmla="*/ 0 w 48"/>
                  <a:gd name="T39" fmla="*/ 23 h 48"/>
                  <a:gd name="T40" fmla="*/ 5 w 48"/>
                  <a:gd name="T41" fmla="*/ 25 h 48"/>
                  <a:gd name="T42" fmla="*/ 6 w 48"/>
                  <a:gd name="T43" fmla="*/ 27 h 48"/>
                  <a:gd name="T44" fmla="*/ 1 w 48"/>
                  <a:gd name="T45" fmla="*/ 31 h 48"/>
                  <a:gd name="T46" fmla="*/ 3 w 48"/>
                  <a:gd name="T47" fmla="*/ 35 h 48"/>
                  <a:gd name="T48" fmla="*/ 8 w 48"/>
                  <a:gd name="T49" fmla="*/ 34 h 48"/>
                  <a:gd name="T50" fmla="*/ 10 w 48"/>
                  <a:gd name="T51" fmla="*/ 36 h 48"/>
                  <a:gd name="T52" fmla="*/ 8 w 48"/>
                  <a:gd name="T53" fmla="*/ 41 h 48"/>
                  <a:gd name="T54" fmla="*/ 11 w 48"/>
                  <a:gd name="T55" fmla="*/ 44 h 48"/>
                  <a:gd name="T56" fmla="*/ 15 w 48"/>
                  <a:gd name="T57" fmla="*/ 41 h 48"/>
                  <a:gd name="T58" fmla="*/ 17 w 48"/>
                  <a:gd name="T59" fmla="*/ 42 h 48"/>
                  <a:gd name="T60" fmla="*/ 18 w 48"/>
                  <a:gd name="T61" fmla="*/ 47 h 48"/>
                  <a:gd name="T62" fmla="*/ 22 w 48"/>
                  <a:gd name="T63" fmla="*/ 48 h 48"/>
                  <a:gd name="T64" fmla="*/ 25 w 48"/>
                  <a:gd name="T65" fmla="*/ 43 h 48"/>
                  <a:gd name="T66" fmla="*/ 27 w 48"/>
                  <a:gd name="T67" fmla="*/ 42 h 48"/>
                  <a:gd name="T68" fmla="*/ 30 w 48"/>
                  <a:gd name="T69" fmla="*/ 47 h 48"/>
                  <a:gd name="T70" fmla="*/ 35 w 48"/>
                  <a:gd name="T71" fmla="*/ 45 h 48"/>
                  <a:gd name="T72" fmla="*/ 34 w 48"/>
                  <a:gd name="T73" fmla="*/ 40 h 48"/>
                  <a:gd name="T74" fmla="*/ 36 w 48"/>
                  <a:gd name="T75" fmla="*/ 38 h 48"/>
                  <a:gd name="T76" fmla="*/ 41 w 48"/>
                  <a:gd name="T77" fmla="*/ 40 h 48"/>
                  <a:gd name="T78" fmla="*/ 44 w 48"/>
                  <a:gd name="T79" fmla="*/ 37 h 48"/>
                  <a:gd name="T80" fmla="*/ 41 w 48"/>
                  <a:gd name="T81" fmla="*/ 33 h 48"/>
                  <a:gd name="T82" fmla="*/ 41 w 48"/>
                  <a:gd name="T83" fmla="*/ 30 h 48"/>
                  <a:gd name="T84" fmla="*/ 47 w 48"/>
                  <a:gd name="T85" fmla="*/ 30 h 48"/>
                  <a:gd name="T86" fmla="*/ 48 w 48"/>
                  <a:gd name="T87" fmla="*/ 25 h 48"/>
                  <a:gd name="T88" fmla="*/ 43 w 48"/>
                  <a:gd name="T89" fmla="*/ 23 h 48"/>
                  <a:gd name="T90" fmla="*/ 42 w 48"/>
                  <a:gd name="T91" fmla="*/ 21 h 48"/>
                  <a:gd name="T92" fmla="*/ 47 w 48"/>
                  <a:gd name="T93" fmla="*/ 18 h 48"/>
                  <a:gd name="T94" fmla="*/ 45 w 48"/>
                  <a:gd name="T95" fmla="*/ 13 h 48"/>
                  <a:gd name="T96" fmla="*/ 16 w 48"/>
                  <a:gd name="T97" fmla="*/ 27 h 48"/>
                  <a:gd name="T98" fmla="*/ 31 w 48"/>
                  <a:gd name="T9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8" h="48">
                    <a:moveTo>
                      <a:pt x="45" y="13"/>
                    </a:move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5" y="13"/>
                      <a:pt x="45" y="13"/>
                      <a:pt x="45" y="13"/>
                    </a:cubicBezTo>
                    <a:close/>
                    <a:moveTo>
                      <a:pt x="26" y="31"/>
                    </a:moveTo>
                    <a:cubicBezTo>
                      <a:pt x="22" y="33"/>
                      <a:pt x="17" y="31"/>
                      <a:pt x="16" y="27"/>
                    </a:cubicBezTo>
                    <a:cubicBezTo>
                      <a:pt x="14" y="23"/>
                      <a:pt x="16" y="18"/>
                      <a:pt x="20" y="16"/>
                    </a:cubicBezTo>
                    <a:cubicBezTo>
                      <a:pt x="24" y="15"/>
                      <a:pt x="29" y="17"/>
                      <a:pt x="31" y="21"/>
                    </a:cubicBezTo>
                    <a:cubicBezTo>
                      <a:pt x="32" y="25"/>
                      <a:pt x="30" y="29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7" name="Freeform 58"/>
              <p:cNvSpPr>
                <a:spLocks noEditPoints="1"/>
              </p:cNvSpPr>
              <p:nvPr/>
            </p:nvSpPr>
            <p:spPr bwMode="auto">
              <a:xfrm>
                <a:off x="810" y="1523"/>
                <a:ext cx="131" cy="131"/>
              </a:xfrm>
              <a:custGeom>
                <a:avLst/>
                <a:gdLst>
                  <a:gd name="T0" fmla="*/ 75 w 90"/>
                  <a:gd name="T1" fmla="*/ 26 h 90"/>
                  <a:gd name="T2" fmla="*/ 72 w 90"/>
                  <a:gd name="T3" fmla="*/ 22 h 90"/>
                  <a:gd name="T4" fmla="*/ 76 w 90"/>
                  <a:gd name="T5" fmla="*/ 13 h 90"/>
                  <a:gd name="T6" fmla="*/ 70 w 90"/>
                  <a:gd name="T7" fmla="*/ 7 h 90"/>
                  <a:gd name="T8" fmla="*/ 61 w 90"/>
                  <a:gd name="T9" fmla="*/ 13 h 90"/>
                  <a:gd name="T10" fmla="*/ 57 w 90"/>
                  <a:gd name="T11" fmla="*/ 12 h 90"/>
                  <a:gd name="T12" fmla="*/ 56 w 90"/>
                  <a:gd name="T13" fmla="*/ 2 h 90"/>
                  <a:gd name="T14" fmla="*/ 48 w 90"/>
                  <a:gd name="T15" fmla="*/ 0 h 90"/>
                  <a:gd name="T16" fmla="*/ 43 w 90"/>
                  <a:gd name="T17" fmla="*/ 9 h 90"/>
                  <a:gd name="T18" fmla="*/ 39 w 90"/>
                  <a:gd name="T19" fmla="*/ 10 h 90"/>
                  <a:gd name="T20" fmla="*/ 32 w 90"/>
                  <a:gd name="T21" fmla="*/ 2 h 90"/>
                  <a:gd name="T22" fmla="*/ 25 w 90"/>
                  <a:gd name="T23" fmla="*/ 5 h 90"/>
                  <a:gd name="T24" fmla="*/ 26 w 90"/>
                  <a:gd name="T25" fmla="*/ 15 h 90"/>
                  <a:gd name="T26" fmla="*/ 22 w 90"/>
                  <a:gd name="T27" fmla="*/ 18 h 90"/>
                  <a:gd name="T28" fmla="*/ 12 w 90"/>
                  <a:gd name="T29" fmla="*/ 14 h 90"/>
                  <a:gd name="T30" fmla="*/ 7 w 90"/>
                  <a:gd name="T31" fmla="*/ 20 h 90"/>
                  <a:gd name="T32" fmla="*/ 13 w 90"/>
                  <a:gd name="T33" fmla="*/ 29 h 90"/>
                  <a:gd name="T34" fmla="*/ 12 w 90"/>
                  <a:gd name="T35" fmla="*/ 33 h 90"/>
                  <a:gd name="T36" fmla="*/ 1 w 90"/>
                  <a:gd name="T37" fmla="*/ 34 h 90"/>
                  <a:gd name="T38" fmla="*/ 0 w 90"/>
                  <a:gd name="T39" fmla="*/ 42 h 90"/>
                  <a:gd name="T40" fmla="*/ 9 w 90"/>
                  <a:gd name="T41" fmla="*/ 47 h 90"/>
                  <a:gd name="T42" fmla="*/ 10 w 90"/>
                  <a:gd name="T43" fmla="*/ 51 h 90"/>
                  <a:gd name="T44" fmla="*/ 2 w 90"/>
                  <a:gd name="T45" fmla="*/ 58 h 90"/>
                  <a:gd name="T46" fmla="*/ 4 w 90"/>
                  <a:gd name="T47" fmla="*/ 65 h 90"/>
                  <a:gd name="T48" fmla="*/ 15 w 90"/>
                  <a:gd name="T49" fmla="*/ 64 h 90"/>
                  <a:gd name="T50" fmla="*/ 18 w 90"/>
                  <a:gd name="T51" fmla="*/ 68 h 90"/>
                  <a:gd name="T52" fmla="*/ 14 w 90"/>
                  <a:gd name="T53" fmla="*/ 77 h 90"/>
                  <a:gd name="T54" fmla="*/ 20 w 90"/>
                  <a:gd name="T55" fmla="*/ 83 h 90"/>
                  <a:gd name="T56" fmla="*/ 28 w 90"/>
                  <a:gd name="T57" fmla="*/ 77 h 90"/>
                  <a:gd name="T58" fmla="*/ 33 w 90"/>
                  <a:gd name="T59" fmla="*/ 78 h 90"/>
                  <a:gd name="T60" fmla="*/ 34 w 90"/>
                  <a:gd name="T61" fmla="*/ 89 h 90"/>
                  <a:gd name="T62" fmla="*/ 42 w 90"/>
                  <a:gd name="T63" fmla="*/ 90 h 90"/>
                  <a:gd name="T64" fmla="*/ 46 w 90"/>
                  <a:gd name="T65" fmla="*/ 81 h 90"/>
                  <a:gd name="T66" fmla="*/ 51 w 90"/>
                  <a:gd name="T67" fmla="*/ 80 h 90"/>
                  <a:gd name="T68" fmla="*/ 57 w 90"/>
                  <a:gd name="T69" fmla="*/ 88 h 90"/>
                  <a:gd name="T70" fmla="*/ 65 w 90"/>
                  <a:gd name="T71" fmla="*/ 86 h 90"/>
                  <a:gd name="T72" fmla="*/ 64 w 90"/>
                  <a:gd name="T73" fmla="*/ 75 h 90"/>
                  <a:gd name="T74" fmla="*/ 68 w 90"/>
                  <a:gd name="T75" fmla="*/ 72 h 90"/>
                  <a:gd name="T76" fmla="*/ 77 w 90"/>
                  <a:gd name="T77" fmla="*/ 76 h 90"/>
                  <a:gd name="T78" fmla="*/ 83 w 90"/>
                  <a:gd name="T79" fmla="*/ 70 h 90"/>
                  <a:gd name="T80" fmla="*/ 77 w 90"/>
                  <a:gd name="T81" fmla="*/ 61 h 90"/>
                  <a:gd name="T82" fmla="*/ 78 w 90"/>
                  <a:gd name="T83" fmla="*/ 57 h 90"/>
                  <a:gd name="T84" fmla="*/ 88 w 90"/>
                  <a:gd name="T85" fmla="*/ 56 h 90"/>
                  <a:gd name="T86" fmla="*/ 90 w 90"/>
                  <a:gd name="T87" fmla="*/ 48 h 90"/>
                  <a:gd name="T88" fmla="*/ 81 w 90"/>
                  <a:gd name="T89" fmla="*/ 44 h 90"/>
                  <a:gd name="T90" fmla="*/ 80 w 90"/>
                  <a:gd name="T91" fmla="*/ 39 h 90"/>
                  <a:gd name="T92" fmla="*/ 88 w 90"/>
                  <a:gd name="T93" fmla="*/ 33 h 90"/>
                  <a:gd name="T94" fmla="*/ 85 w 90"/>
                  <a:gd name="T95" fmla="*/ 25 h 90"/>
                  <a:gd name="T96" fmla="*/ 30 w 90"/>
                  <a:gd name="T97" fmla="*/ 50 h 90"/>
                  <a:gd name="T98" fmla="*/ 57 w 90"/>
                  <a:gd name="T99" fmla="*/ 3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90">
                    <a:moveTo>
                      <a:pt x="85" y="25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5" y="25"/>
                      <a:pt x="85" y="25"/>
                      <a:pt x="85" y="25"/>
                    </a:cubicBezTo>
                    <a:close/>
                    <a:moveTo>
                      <a:pt x="49" y="58"/>
                    </a:moveTo>
                    <a:cubicBezTo>
                      <a:pt x="41" y="61"/>
                      <a:pt x="33" y="58"/>
                      <a:pt x="30" y="50"/>
                    </a:cubicBezTo>
                    <a:cubicBezTo>
                      <a:pt x="27" y="42"/>
                      <a:pt x="30" y="33"/>
                      <a:pt x="38" y="30"/>
                    </a:cubicBezTo>
                    <a:cubicBezTo>
                      <a:pt x="46" y="27"/>
                      <a:pt x="54" y="31"/>
                      <a:pt x="57" y="39"/>
                    </a:cubicBezTo>
                    <a:cubicBezTo>
                      <a:pt x="60" y="47"/>
                      <a:pt x="57" y="55"/>
                      <a:pt x="4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8" name="Freeform 59"/>
              <p:cNvSpPr>
                <a:spLocks noEditPoints="1"/>
              </p:cNvSpPr>
              <p:nvPr/>
            </p:nvSpPr>
            <p:spPr bwMode="auto">
              <a:xfrm>
                <a:off x="813" y="2170"/>
                <a:ext cx="58" cy="58"/>
              </a:xfrm>
              <a:custGeom>
                <a:avLst/>
                <a:gdLst>
                  <a:gd name="T0" fmla="*/ 33 w 40"/>
                  <a:gd name="T1" fmla="*/ 12 h 40"/>
                  <a:gd name="T2" fmla="*/ 32 w 40"/>
                  <a:gd name="T3" fmla="*/ 10 h 40"/>
                  <a:gd name="T4" fmla="*/ 34 w 40"/>
                  <a:gd name="T5" fmla="*/ 6 h 40"/>
                  <a:gd name="T6" fmla="*/ 31 w 40"/>
                  <a:gd name="T7" fmla="*/ 4 h 40"/>
                  <a:gd name="T8" fmla="*/ 27 w 40"/>
                  <a:gd name="T9" fmla="*/ 6 h 40"/>
                  <a:gd name="T10" fmla="*/ 25 w 40"/>
                  <a:gd name="T11" fmla="*/ 6 h 40"/>
                  <a:gd name="T12" fmla="*/ 25 w 40"/>
                  <a:gd name="T13" fmla="*/ 1 h 40"/>
                  <a:gd name="T14" fmla="*/ 21 w 40"/>
                  <a:gd name="T15" fmla="*/ 0 h 40"/>
                  <a:gd name="T16" fmla="*/ 19 w 40"/>
                  <a:gd name="T17" fmla="*/ 4 h 40"/>
                  <a:gd name="T18" fmla="*/ 17 w 40"/>
                  <a:gd name="T19" fmla="*/ 5 h 40"/>
                  <a:gd name="T20" fmla="*/ 15 w 40"/>
                  <a:gd name="T21" fmla="*/ 1 h 40"/>
                  <a:gd name="T22" fmla="*/ 11 w 40"/>
                  <a:gd name="T23" fmla="*/ 2 h 40"/>
                  <a:gd name="T24" fmla="*/ 12 w 40"/>
                  <a:gd name="T25" fmla="*/ 7 h 40"/>
                  <a:gd name="T26" fmla="*/ 10 w 40"/>
                  <a:gd name="T27" fmla="*/ 8 h 40"/>
                  <a:gd name="T28" fmla="*/ 6 w 40"/>
                  <a:gd name="T29" fmla="*/ 7 h 40"/>
                  <a:gd name="T30" fmla="*/ 3 w 40"/>
                  <a:gd name="T31" fmla="*/ 9 h 40"/>
                  <a:gd name="T32" fmla="*/ 6 w 40"/>
                  <a:gd name="T33" fmla="*/ 13 h 40"/>
                  <a:gd name="T34" fmla="*/ 5 w 40"/>
                  <a:gd name="T35" fmla="*/ 15 h 40"/>
                  <a:gd name="T36" fmla="*/ 1 w 40"/>
                  <a:gd name="T37" fmla="*/ 15 h 40"/>
                  <a:gd name="T38" fmla="*/ 0 w 40"/>
                  <a:gd name="T39" fmla="*/ 19 h 40"/>
                  <a:gd name="T40" fmla="*/ 4 w 40"/>
                  <a:gd name="T41" fmla="*/ 21 h 40"/>
                  <a:gd name="T42" fmla="*/ 5 w 40"/>
                  <a:gd name="T43" fmla="*/ 23 h 40"/>
                  <a:gd name="T44" fmla="*/ 1 w 40"/>
                  <a:gd name="T45" fmla="*/ 26 h 40"/>
                  <a:gd name="T46" fmla="*/ 2 w 40"/>
                  <a:gd name="T47" fmla="*/ 29 h 40"/>
                  <a:gd name="T48" fmla="*/ 7 w 40"/>
                  <a:gd name="T49" fmla="*/ 29 h 40"/>
                  <a:gd name="T50" fmla="*/ 8 w 40"/>
                  <a:gd name="T51" fmla="*/ 30 h 40"/>
                  <a:gd name="T52" fmla="*/ 6 w 40"/>
                  <a:gd name="T53" fmla="*/ 35 h 40"/>
                  <a:gd name="T54" fmla="*/ 9 w 40"/>
                  <a:gd name="T55" fmla="*/ 37 h 40"/>
                  <a:gd name="T56" fmla="*/ 13 w 40"/>
                  <a:gd name="T57" fmla="*/ 34 h 40"/>
                  <a:gd name="T58" fmla="*/ 15 w 40"/>
                  <a:gd name="T59" fmla="*/ 35 h 40"/>
                  <a:gd name="T60" fmla="*/ 15 w 40"/>
                  <a:gd name="T61" fmla="*/ 39 h 40"/>
                  <a:gd name="T62" fmla="*/ 19 w 40"/>
                  <a:gd name="T63" fmla="*/ 40 h 40"/>
                  <a:gd name="T64" fmla="*/ 21 w 40"/>
                  <a:gd name="T65" fmla="*/ 36 h 40"/>
                  <a:gd name="T66" fmla="*/ 23 w 40"/>
                  <a:gd name="T67" fmla="*/ 36 h 40"/>
                  <a:gd name="T68" fmla="*/ 25 w 40"/>
                  <a:gd name="T69" fmla="*/ 39 h 40"/>
                  <a:gd name="T70" fmla="*/ 29 w 40"/>
                  <a:gd name="T71" fmla="*/ 38 h 40"/>
                  <a:gd name="T72" fmla="*/ 28 w 40"/>
                  <a:gd name="T73" fmla="*/ 34 h 40"/>
                  <a:gd name="T74" fmla="*/ 30 w 40"/>
                  <a:gd name="T75" fmla="*/ 32 h 40"/>
                  <a:gd name="T76" fmla="*/ 34 w 40"/>
                  <a:gd name="T77" fmla="*/ 34 h 40"/>
                  <a:gd name="T78" fmla="*/ 37 w 40"/>
                  <a:gd name="T79" fmla="*/ 31 h 40"/>
                  <a:gd name="T80" fmla="*/ 34 w 40"/>
                  <a:gd name="T81" fmla="*/ 27 h 40"/>
                  <a:gd name="T82" fmla="*/ 35 w 40"/>
                  <a:gd name="T83" fmla="*/ 26 h 40"/>
                  <a:gd name="T84" fmla="*/ 39 w 40"/>
                  <a:gd name="T85" fmla="*/ 25 h 40"/>
                  <a:gd name="T86" fmla="*/ 40 w 40"/>
                  <a:gd name="T87" fmla="*/ 21 h 40"/>
                  <a:gd name="T88" fmla="*/ 36 w 40"/>
                  <a:gd name="T89" fmla="*/ 20 h 40"/>
                  <a:gd name="T90" fmla="*/ 35 w 40"/>
                  <a:gd name="T91" fmla="*/ 18 h 40"/>
                  <a:gd name="T92" fmla="*/ 39 w 40"/>
                  <a:gd name="T93" fmla="*/ 15 h 40"/>
                  <a:gd name="T94" fmla="*/ 38 w 40"/>
                  <a:gd name="T95" fmla="*/ 11 h 40"/>
                  <a:gd name="T96" fmla="*/ 13 w 40"/>
                  <a:gd name="T97" fmla="*/ 22 h 40"/>
                  <a:gd name="T98" fmla="*/ 26 w 40"/>
                  <a:gd name="T99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" h="40">
                    <a:moveTo>
                      <a:pt x="38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8" y="11"/>
                      <a:pt x="38" y="11"/>
                      <a:pt x="38" y="11"/>
                    </a:cubicBezTo>
                    <a:close/>
                    <a:moveTo>
                      <a:pt x="22" y="26"/>
                    </a:moveTo>
                    <a:cubicBezTo>
                      <a:pt x="18" y="27"/>
                      <a:pt x="15" y="26"/>
                      <a:pt x="13" y="22"/>
                    </a:cubicBezTo>
                    <a:cubicBezTo>
                      <a:pt x="12" y="19"/>
                      <a:pt x="14" y="15"/>
                      <a:pt x="17" y="14"/>
                    </a:cubicBezTo>
                    <a:cubicBezTo>
                      <a:pt x="20" y="12"/>
                      <a:pt x="24" y="14"/>
                      <a:pt x="26" y="17"/>
                    </a:cubicBezTo>
                    <a:cubicBezTo>
                      <a:pt x="27" y="21"/>
                      <a:pt x="25" y="25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9" name="Freeform 60"/>
              <p:cNvSpPr>
                <a:spLocks noEditPoints="1"/>
              </p:cNvSpPr>
              <p:nvPr/>
            </p:nvSpPr>
            <p:spPr bwMode="auto">
              <a:xfrm>
                <a:off x="2182" y="1299"/>
                <a:ext cx="67" cy="67"/>
              </a:xfrm>
              <a:custGeom>
                <a:avLst/>
                <a:gdLst>
                  <a:gd name="T0" fmla="*/ 38 w 46"/>
                  <a:gd name="T1" fmla="*/ 13 h 46"/>
                  <a:gd name="T2" fmla="*/ 37 w 46"/>
                  <a:gd name="T3" fmla="*/ 11 h 46"/>
                  <a:gd name="T4" fmla="*/ 39 w 46"/>
                  <a:gd name="T5" fmla="*/ 7 h 46"/>
                  <a:gd name="T6" fmla="*/ 36 w 46"/>
                  <a:gd name="T7" fmla="*/ 4 h 46"/>
                  <a:gd name="T8" fmla="*/ 31 w 46"/>
                  <a:gd name="T9" fmla="*/ 7 h 46"/>
                  <a:gd name="T10" fmla="*/ 29 w 46"/>
                  <a:gd name="T11" fmla="*/ 6 h 46"/>
                  <a:gd name="T12" fmla="*/ 29 w 46"/>
                  <a:gd name="T13" fmla="*/ 1 h 46"/>
                  <a:gd name="T14" fmla="*/ 25 w 46"/>
                  <a:gd name="T15" fmla="*/ 0 h 46"/>
                  <a:gd name="T16" fmla="*/ 22 w 46"/>
                  <a:gd name="T17" fmla="*/ 5 h 46"/>
                  <a:gd name="T18" fmla="*/ 20 w 46"/>
                  <a:gd name="T19" fmla="*/ 5 h 46"/>
                  <a:gd name="T20" fmla="*/ 17 w 46"/>
                  <a:gd name="T21" fmla="*/ 1 h 46"/>
                  <a:gd name="T22" fmla="*/ 13 w 46"/>
                  <a:gd name="T23" fmla="*/ 2 h 46"/>
                  <a:gd name="T24" fmla="*/ 13 w 46"/>
                  <a:gd name="T25" fmla="*/ 8 h 46"/>
                  <a:gd name="T26" fmla="*/ 11 w 46"/>
                  <a:gd name="T27" fmla="*/ 9 h 46"/>
                  <a:gd name="T28" fmla="*/ 7 w 46"/>
                  <a:gd name="T29" fmla="*/ 7 h 46"/>
                  <a:gd name="T30" fmla="*/ 4 w 46"/>
                  <a:gd name="T31" fmla="*/ 10 h 46"/>
                  <a:gd name="T32" fmla="*/ 7 w 46"/>
                  <a:gd name="T33" fmla="*/ 15 h 46"/>
                  <a:gd name="T34" fmla="*/ 6 w 46"/>
                  <a:gd name="T35" fmla="*/ 17 h 46"/>
                  <a:gd name="T36" fmla="*/ 1 w 46"/>
                  <a:gd name="T37" fmla="*/ 18 h 46"/>
                  <a:gd name="T38" fmla="*/ 0 w 46"/>
                  <a:gd name="T39" fmla="*/ 22 h 46"/>
                  <a:gd name="T40" fmla="*/ 5 w 46"/>
                  <a:gd name="T41" fmla="*/ 24 h 46"/>
                  <a:gd name="T42" fmla="*/ 5 w 46"/>
                  <a:gd name="T43" fmla="*/ 26 h 46"/>
                  <a:gd name="T44" fmla="*/ 1 w 46"/>
                  <a:gd name="T45" fmla="*/ 29 h 46"/>
                  <a:gd name="T46" fmla="*/ 2 w 46"/>
                  <a:gd name="T47" fmla="*/ 33 h 46"/>
                  <a:gd name="T48" fmla="*/ 8 w 46"/>
                  <a:gd name="T49" fmla="*/ 33 h 46"/>
                  <a:gd name="T50" fmla="*/ 9 w 46"/>
                  <a:gd name="T51" fmla="*/ 35 h 46"/>
                  <a:gd name="T52" fmla="*/ 7 w 46"/>
                  <a:gd name="T53" fmla="*/ 40 h 46"/>
                  <a:gd name="T54" fmla="*/ 10 w 46"/>
                  <a:gd name="T55" fmla="*/ 42 h 46"/>
                  <a:gd name="T56" fmla="*/ 15 w 46"/>
                  <a:gd name="T57" fmla="*/ 39 h 46"/>
                  <a:gd name="T58" fmla="*/ 17 w 46"/>
                  <a:gd name="T59" fmla="*/ 40 h 46"/>
                  <a:gd name="T60" fmla="*/ 18 w 46"/>
                  <a:gd name="T61" fmla="*/ 45 h 46"/>
                  <a:gd name="T62" fmla="*/ 22 w 46"/>
                  <a:gd name="T63" fmla="*/ 46 h 46"/>
                  <a:gd name="T64" fmla="*/ 24 w 46"/>
                  <a:gd name="T65" fmla="*/ 41 h 46"/>
                  <a:gd name="T66" fmla="*/ 26 w 46"/>
                  <a:gd name="T67" fmla="*/ 41 h 46"/>
                  <a:gd name="T68" fmla="*/ 29 w 46"/>
                  <a:gd name="T69" fmla="*/ 45 h 46"/>
                  <a:gd name="T70" fmla="*/ 33 w 46"/>
                  <a:gd name="T71" fmla="*/ 44 h 46"/>
                  <a:gd name="T72" fmla="*/ 33 w 46"/>
                  <a:gd name="T73" fmla="*/ 38 h 46"/>
                  <a:gd name="T74" fmla="*/ 35 w 46"/>
                  <a:gd name="T75" fmla="*/ 37 h 46"/>
                  <a:gd name="T76" fmla="*/ 40 w 46"/>
                  <a:gd name="T77" fmla="*/ 39 h 46"/>
                  <a:gd name="T78" fmla="*/ 42 w 46"/>
                  <a:gd name="T79" fmla="*/ 36 h 46"/>
                  <a:gd name="T80" fmla="*/ 39 w 46"/>
                  <a:gd name="T81" fmla="*/ 31 h 46"/>
                  <a:gd name="T82" fmla="*/ 40 w 46"/>
                  <a:gd name="T83" fmla="*/ 29 h 46"/>
                  <a:gd name="T84" fmla="*/ 45 w 46"/>
                  <a:gd name="T85" fmla="*/ 29 h 46"/>
                  <a:gd name="T86" fmla="*/ 46 w 46"/>
                  <a:gd name="T87" fmla="*/ 24 h 46"/>
                  <a:gd name="T88" fmla="*/ 41 w 46"/>
                  <a:gd name="T89" fmla="*/ 22 h 46"/>
                  <a:gd name="T90" fmla="*/ 41 w 46"/>
                  <a:gd name="T91" fmla="*/ 20 h 46"/>
                  <a:gd name="T92" fmla="*/ 45 w 46"/>
                  <a:gd name="T93" fmla="*/ 17 h 46"/>
                  <a:gd name="T94" fmla="*/ 44 w 46"/>
                  <a:gd name="T95" fmla="*/ 13 h 46"/>
                  <a:gd name="T96" fmla="*/ 25 w 46"/>
                  <a:gd name="T97" fmla="*/ 30 h 46"/>
                  <a:gd name="T98" fmla="*/ 20 w 46"/>
                  <a:gd name="T99" fmla="*/ 16 h 46"/>
                  <a:gd name="T100" fmla="*/ 25 w 46"/>
                  <a:gd name="T101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" h="46">
                    <a:moveTo>
                      <a:pt x="43" y="13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3"/>
                      <a:pt x="44" y="13"/>
                      <a:pt x="44" y="13"/>
                    </a:cubicBezTo>
                    <a:lnTo>
                      <a:pt x="43" y="13"/>
                    </a:lnTo>
                    <a:close/>
                    <a:moveTo>
                      <a:pt x="25" y="30"/>
                    </a:moveTo>
                    <a:cubicBezTo>
                      <a:pt x="21" y="31"/>
                      <a:pt x="17" y="29"/>
                      <a:pt x="15" y="26"/>
                    </a:cubicBezTo>
                    <a:cubicBezTo>
                      <a:pt x="14" y="22"/>
                      <a:pt x="16" y="17"/>
                      <a:pt x="20" y="16"/>
                    </a:cubicBezTo>
                    <a:cubicBezTo>
                      <a:pt x="23" y="14"/>
                      <a:pt x="28" y="16"/>
                      <a:pt x="29" y="20"/>
                    </a:cubicBezTo>
                    <a:cubicBezTo>
                      <a:pt x="31" y="24"/>
                      <a:pt x="29" y="28"/>
                      <a:pt x="2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0" name="Freeform 61"/>
              <p:cNvSpPr>
                <a:spLocks noEditPoints="1"/>
              </p:cNvSpPr>
              <p:nvPr/>
            </p:nvSpPr>
            <p:spPr bwMode="auto">
              <a:xfrm>
                <a:off x="2279" y="1559"/>
                <a:ext cx="183" cy="184"/>
              </a:xfrm>
              <a:custGeom>
                <a:avLst/>
                <a:gdLst>
                  <a:gd name="T0" fmla="*/ 105 w 126"/>
                  <a:gd name="T1" fmla="*/ 36 h 126"/>
                  <a:gd name="T2" fmla="*/ 101 w 126"/>
                  <a:gd name="T3" fmla="*/ 31 h 126"/>
                  <a:gd name="T4" fmla="*/ 106 w 126"/>
                  <a:gd name="T5" fmla="*/ 18 h 126"/>
                  <a:gd name="T6" fmla="*/ 98 w 126"/>
                  <a:gd name="T7" fmla="*/ 10 h 126"/>
                  <a:gd name="T8" fmla="*/ 86 w 126"/>
                  <a:gd name="T9" fmla="*/ 19 h 126"/>
                  <a:gd name="T10" fmla="*/ 80 w 126"/>
                  <a:gd name="T11" fmla="*/ 17 h 126"/>
                  <a:gd name="T12" fmla="*/ 78 w 126"/>
                  <a:gd name="T13" fmla="*/ 2 h 126"/>
                  <a:gd name="T14" fmla="*/ 67 w 126"/>
                  <a:gd name="T15" fmla="*/ 0 h 126"/>
                  <a:gd name="T16" fmla="*/ 61 w 126"/>
                  <a:gd name="T17" fmla="*/ 13 h 126"/>
                  <a:gd name="T18" fmla="*/ 54 w 126"/>
                  <a:gd name="T19" fmla="*/ 14 h 126"/>
                  <a:gd name="T20" fmla="*/ 45 w 126"/>
                  <a:gd name="T21" fmla="*/ 3 h 126"/>
                  <a:gd name="T22" fmla="*/ 34 w 126"/>
                  <a:gd name="T23" fmla="*/ 7 h 126"/>
                  <a:gd name="T24" fmla="*/ 36 w 126"/>
                  <a:gd name="T25" fmla="*/ 21 h 126"/>
                  <a:gd name="T26" fmla="*/ 31 w 126"/>
                  <a:gd name="T27" fmla="*/ 25 h 126"/>
                  <a:gd name="T28" fmla="*/ 17 w 126"/>
                  <a:gd name="T29" fmla="*/ 20 h 126"/>
                  <a:gd name="T30" fmla="*/ 10 w 126"/>
                  <a:gd name="T31" fmla="*/ 29 h 126"/>
                  <a:gd name="T32" fmla="*/ 18 w 126"/>
                  <a:gd name="T33" fmla="*/ 40 h 126"/>
                  <a:gd name="T34" fmla="*/ 16 w 126"/>
                  <a:gd name="T35" fmla="*/ 46 h 126"/>
                  <a:gd name="T36" fmla="*/ 2 w 126"/>
                  <a:gd name="T37" fmla="*/ 48 h 126"/>
                  <a:gd name="T38" fmla="*/ 0 w 126"/>
                  <a:gd name="T39" fmla="*/ 59 h 126"/>
                  <a:gd name="T40" fmla="*/ 13 w 126"/>
                  <a:gd name="T41" fmla="*/ 65 h 126"/>
                  <a:gd name="T42" fmla="*/ 14 w 126"/>
                  <a:gd name="T43" fmla="*/ 72 h 126"/>
                  <a:gd name="T44" fmla="*/ 2 w 126"/>
                  <a:gd name="T45" fmla="*/ 81 h 126"/>
                  <a:gd name="T46" fmla="*/ 6 w 126"/>
                  <a:gd name="T47" fmla="*/ 92 h 126"/>
                  <a:gd name="T48" fmla="*/ 21 w 126"/>
                  <a:gd name="T49" fmla="*/ 90 h 126"/>
                  <a:gd name="T50" fmla="*/ 25 w 126"/>
                  <a:gd name="T51" fmla="*/ 95 h 126"/>
                  <a:gd name="T52" fmla="*/ 19 w 126"/>
                  <a:gd name="T53" fmla="*/ 109 h 126"/>
                  <a:gd name="T54" fmla="*/ 28 w 126"/>
                  <a:gd name="T55" fmla="*/ 116 h 126"/>
                  <a:gd name="T56" fmla="*/ 40 w 126"/>
                  <a:gd name="T57" fmla="*/ 108 h 126"/>
                  <a:gd name="T58" fmla="*/ 46 w 126"/>
                  <a:gd name="T59" fmla="*/ 110 h 126"/>
                  <a:gd name="T60" fmla="*/ 48 w 126"/>
                  <a:gd name="T61" fmla="*/ 124 h 126"/>
                  <a:gd name="T62" fmla="*/ 59 w 126"/>
                  <a:gd name="T63" fmla="*/ 126 h 126"/>
                  <a:gd name="T64" fmla="*/ 65 w 126"/>
                  <a:gd name="T65" fmla="*/ 113 h 126"/>
                  <a:gd name="T66" fmla="*/ 71 w 126"/>
                  <a:gd name="T67" fmla="*/ 112 h 126"/>
                  <a:gd name="T68" fmla="*/ 80 w 126"/>
                  <a:gd name="T69" fmla="*/ 124 h 126"/>
                  <a:gd name="T70" fmla="*/ 91 w 126"/>
                  <a:gd name="T71" fmla="*/ 120 h 126"/>
                  <a:gd name="T72" fmla="*/ 90 w 126"/>
                  <a:gd name="T73" fmla="*/ 105 h 126"/>
                  <a:gd name="T74" fmla="*/ 95 w 126"/>
                  <a:gd name="T75" fmla="*/ 101 h 126"/>
                  <a:gd name="T76" fmla="*/ 108 w 126"/>
                  <a:gd name="T77" fmla="*/ 107 h 126"/>
                  <a:gd name="T78" fmla="*/ 116 w 126"/>
                  <a:gd name="T79" fmla="*/ 98 h 126"/>
                  <a:gd name="T80" fmla="*/ 107 w 126"/>
                  <a:gd name="T81" fmla="*/ 86 h 126"/>
                  <a:gd name="T82" fmla="*/ 109 w 126"/>
                  <a:gd name="T83" fmla="*/ 80 h 126"/>
                  <a:gd name="T84" fmla="*/ 124 w 126"/>
                  <a:gd name="T85" fmla="*/ 78 h 126"/>
                  <a:gd name="T86" fmla="*/ 126 w 126"/>
                  <a:gd name="T87" fmla="*/ 67 h 126"/>
                  <a:gd name="T88" fmla="*/ 113 w 126"/>
                  <a:gd name="T89" fmla="*/ 61 h 126"/>
                  <a:gd name="T90" fmla="*/ 112 w 126"/>
                  <a:gd name="T91" fmla="*/ 55 h 126"/>
                  <a:gd name="T92" fmla="*/ 123 w 126"/>
                  <a:gd name="T93" fmla="*/ 46 h 126"/>
                  <a:gd name="T94" fmla="*/ 119 w 126"/>
                  <a:gd name="T95" fmla="*/ 35 h 126"/>
                  <a:gd name="T96" fmla="*/ 41 w 126"/>
                  <a:gd name="T97" fmla="*/ 70 h 126"/>
                  <a:gd name="T98" fmla="*/ 80 w 126"/>
                  <a:gd name="T99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6" h="126">
                    <a:moveTo>
                      <a:pt x="119" y="35"/>
                    </a:move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6" y="18"/>
                      <a:pt x="106" y="18"/>
                      <a:pt x="106" y="18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9" y="116"/>
                      <a:pt x="29" y="116"/>
                      <a:pt x="29" y="116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6"/>
                      <a:pt x="60" y="126"/>
                      <a:pt x="60" y="126"/>
                    </a:cubicBezTo>
                    <a:cubicBezTo>
                      <a:pt x="65" y="113"/>
                      <a:pt x="65" y="113"/>
                      <a:pt x="65" y="113"/>
                    </a:cubicBezTo>
                    <a:cubicBezTo>
                      <a:pt x="66" y="113"/>
                      <a:pt x="66" y="113"/>
                      <a:pt x="66" y="113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1" y="124"/>
                      <a:pt x="81" y="124"/>
                      <a:pt x="81" y="124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5" y="101"/>
                      <a:pt x="95" y="101"/>
                      <a:pt x="95" y="101"/>
                    </a:cubicBezTo>
                    <a:cubicBezTo>
                      <a:pt x="95" y="101"/>
                      <a:pt x="95" y="101"/>
                      <a:pt x="95" y="101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9" y="107"/>
                      <a:pt x="109" y="107"/>
                      <a:pt x="109" y="107"/>
                    </a:cubicBezTo>
                    <a:cubicBezTo>
                      <a:pt x="116" y="98"/>
                      <a:pt x="116" y="98"/>
                      <a:pt x="116" y="98"/>
                    </a:cubicBezTo>
                    <a:cubicBezTo>
                      <a:pt x="116" y="97"/>
                      <a:pt x="116" y="97"/>
                      <a:pt x="116" y="97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10" y="80"/>
                      <a:pt x="110" y="80"/>
                      <a:pt x="110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26" y="66"/>
                      <a:pt x="126" y="66"/>
                      <a:pt x="126" y="66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2" y="55"/>
                      <a:pt x="112" y="55"/>
                      <a:pt x="112" y="55"/>
                    </a:cubicBezTo>
                    <a:cubicBezTo>
                      <a:pt x="112" y="54"/>
                      <a:pt x="112" y="54"/>
                      <a:pt x="112" y="54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5"/>
                      <a:pt x="123" y="45"/>
                      <a:pt x="123" y="45"/>
                    </a:cubicBezTo>
                    <a:cubicBezTo>
                      <a:pt x="119" y="35"/>
                      <a:pt x="119" y="35"/>
                      <a:pt x="119" y="35"/>
                    </a:cubicBezTo>
                    <a:close/>
                    <a:moveTo>
                      <a:pt x="69" y="82"/>
                    </a:moveTo>
                    <a:cubicBezTo>
                      <a:pt x="58" y="86"/>
                      <a:pt x="46" y="81"/>
                      <a:pt x="41" y="70"/>
                    </a:cubicBezTo>
                    <a:cubicBezTo>
                      <a:pt x="37" y="59"/>
                      <a:pt x="42" y="47"/>
                      <a:pt x="53" y="43"/>
                    </a:cubicBezTo>
                    <a:cubicBezTo>
                      <a:pt x="64" y="38"/>
                      <a:pt x="76" y="44"/>
                      <a:pt x="80" y="55"/>
                    </a:cubicBezTo>
                    <a:cubicBezTo>
                      <a:pt x="85" y="65"/>
                      <a:pt x="79" y="78"/>
                      <a:pt x="69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1" name="Freeform 62"/>
              <p:cNvSpPr>
                <a:spLocks noEditPoints="1"/>
              </p:cNvSpPr>
              <p:nvPr/>
            </p:nvSpPr>
            <p:spPr bwMode="auto">
              <a:xfrm>
                <a:off x="1464" y="2020"/>
                <a:ext cx="233" cy="235"/>
              </a:xfrm>
              <a:custGeom>
                <a:avLst/>
                <a:gdLst>
                  <a:gd name="T0" fmla="*/ 134 w 160"/>
                  <a:gd name="T1" fmla="*/ 47 h 161"/>
                  <a:gd name="T2" fmla="*/ 128 w 160"/>
                  <a:gd name="T3" fmla="*/ 40 h 161"/>
                  <a:gd name="T4" fmla="*/ 135 w 160"/>
                  <a:gd name="T5" fmla="*/ 23 h 161"/>
                  <a:gd name="T6" fmla="*/ 124 w 160"/>
                  <a:gd name="T7" fmla="*/ 14 h 161"/>
                  <a:gd name="T8" fmla="*/ 109 w 160"/>
                  <a:gd name="T9" fmla="*/ 24 h 161"/>
                  <a:gd name="T10" fmla="*/ 102 w 160"/>
                  <a:gd name="T11" fmla="*/ 22 h 161"/>
                  <a:gd name="T12" fmla="*/ 99 w 160"/>
                  <a:gd name="T13" fmla="*/ 3 h 161"/>
                  <a:gd name="T14" fmla="*/ 85 w 160"/>
                  <a:gd name="T15" fmla="*/ 0 h 161"/>
                  <a:gd name="T16" fmla="*/ 77 w 160"/>
                  <a:gd name="T17" fmla="*/ 17 h 161"/>
                  <a:gd name="T18" fmla="*/ 69 w 160"/>
                  <a:gd name="T19" fmla="*/ 19 h 161"/>
                  <a:gd name="T20" fmla="*/ 58 w 160"/>
                  <a:gd name="T21" fmla="*/ 4 h 161"/>
                  <a:gd name="T22" fmla="*/ 44 w 160"/>
                  <a:gd name="T23" fmla="*/ 9 h 161"/>
                  <a:gd name="T24" fmla="*/ 46 w 160"/>
                  <a:gd name="T25" fmla="*/ 27 h 161"/>
                  <a:gd name="T26" fmla="*/ 39 w 160"/>
                  <a:gd name="T27" fmla="*/ 33 h 161"/>
                  <a:gd name="T28" fmla="*/ 22 w 160"/>
                  <a:gd name="T29" fmla="*/ 26 h 161"/>
                  <a:gd name="T30" fmla="*/ 13 w 160"/>
                  <a:gd name="T31" fmla="*/ 37 h 161"/>
                  <a:gd name="T32" fmla="*/ 23 w 160"/>
                  <a:gd name="T33" fmla="*/ 52 h 161"/>
                  <a:gd name="T34" fmla="*/ 21 w 160"/>
                  <a:gd name="T35" fmla="*/ 59 h 161"/>
                  <a:gd name="T36" fmla="*/ 2 w 160"/>
                  <a:gd name="T37" fmla="*/ 62 h 161"/>
                  <a:gd name="T38" fmla="*/ 0 w 160"/>
                  <a:gd name="T39" fmla="*/ 76 h 161"/>
                  <a:gd name="T40" fmla="*/ 16 w 160"/>
                  <a:gd name="T41" fmla="*/ 84 h 161"/>
                  <a:gd name="T42" fmla="*/ 18 w 160"/>
                  <a:gd name="T43" fmla="*/ 92 h 161"/>
                  <a:gd name="T44" fmla="*/ 3 w 160"/>
                  <a:gd name="T45" fmla="*/ 103 h 161"/>
                  <a:gd name="T46" fmla="*/ 8 w 160"/>
                  <a:gd name="T47" fmla="*/ 117 h 161"/>
                  <a:gd name="T48" fmla="*/ 26 w 160"/>
                  <a:gd name="T49" fmla="*/ 115 h 161"/>
                  <a:gd name="T50" fmla="*/ 32 w 160"/>
                  <a:gd name="T51" fmla="*/ 121 h 161"/>
                  <a:gd name="T52" fmla="*/ 25 w 160"/>
                  <a:gd name="T53" fmla="*/ 138 h 161"/>
                  <a:gd name="T54" fmla="*/ 36 w 160"/>
                  <a:gd name="T55" fmla="*/ 148 h 161"/>
                  <a:gd name="T56" fmla="*/ 51 w 160"/>
                  <a:gd name="T57" fmla="*/ 137 h 161"/>
                  <a:gd name="T58" fmla="*/ 58 w 160"/>
                  <a:gd name="T59" fmla="*/ 140 h 161"/>
                  <a:gd name="T60" fmla="*/ 61 w 160"/>
                  <a:gd name="T61" fmla="*/ 158 h 161"/>
                  <a:gd name="T62" fmla="*/ 75 w 160"/>
                  <a:gd name="T63" fmla="*/ 161 h 161"/>
                  <a:gd name="T64" fmla="*/ 83 w 160"/>
                  <a:gd name="T65" fmla="*/ 144 h 161"/>
                  <a:gd name="T66" fmla="*/ 91 w 160"/>
                  <a:gd name="T67" fmla="*/ 143 h 161"/>
                  <a:gd name="T68" fmla="*/ 102 w 160"/>
                  <a:gd name="T69" fmla="*/ 158 h 161"/>
                  <a:gd name="T70" fmla="*/ 116 w 160"/>
                  <a:gd name="T71" fmla="*/ 153 h 161"/>
                  <a:gd name="T72" fmla="*/ 114 w 160"/>
                  <a:gd name="T73" fmla="*/ 135 h 161"/>
                  <a:gd name="T74" fmla="*/ 121 w 160"/>
                  <a:gd name="T75" fmla="*/ 129 h 161"/>
                  <a:gd name="T76" fmla="*/ 138 w 160"/>
                  <a:gd name="T77" fmla="*/ 136 h 161"/>
                  <a:gd name="T78" fmla="*/ 147 w 160"/>
                  <a:gd name="T79" fmla="*/ 125 h 161"/>
                  <a:gd name="T80" fmla="*/ 137 w 160"/>
                  <a:gd name="T81" fmla="*/ 110 h 161"/>
                  <a:gd name="T82" fmla="*/ 139 w 160"/>
                  <a:gd name="T83" fmla="*/ 103 h 161"/>
                  <a:gd name="T84" fmla="*/ 158 w 160"/>
                  <a:gd name="T85" fmla="*/ 100 h 161"/>
                  <a:gd name="T86" fmla="*/ 160 w 160"/>
                  <a:gd name="T87" fmla="*/ 86 h 161"/>
                  <a:gd name="T88" fmla="*/ 144 w 160"/>
                  <a:gd name="T89" fmla="*/ 78 h 161"/>
                  <a:gd name="T90" fmla="*/ 142 w 160"/>
                  <a:gd name="T91" fmla="*/ 70 h 161"/>
                  <a:gd name="T92" fmla="*/ 157 w 160"/>
                  <a:gd name="T93" fmla="*/ 59 h 161"/>
                  <a:gd name="T94" fmla="*/ 152 w 160"/>
                  <a:gd name="T95" fmla="*/ 45 h 161"/>
                  <a:gd name="T96" fmla="*/ 87 w 160"/>
                  <a:gd name="T97" fmla="*/ 104 h 161"/>
                  <a:gd name="T98" fmla="*/ 68 w 160"/>
                  <a:gd name="T99" fmla="*/ 55 h 161"/>
                  <a:gd name="T100" fmla="*/ 87 w 160"/>
                  <a:gd name="T101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0" h="161">
                    <a:moveTo>
                      <a:pt x="151" y="44"/>
                    </a:moveTo>
                    <a:cubicBezTo>
                      <a:pt x="134" y="47"/>
                      <a:pt x="134" y="47"/>
                      <a:pt x="134" y="47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3" y="14"/>
                      <a:pt x="123" y="14"/>
                      <a:pt x="123" y="14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0" y="60"/>
                      <a:pt x="20" y="60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3" y="103"/>
                      <a:pt x="3" y="103"/>
                      <a:pt x="3" y="103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8" y="117"/>
                      <a:pt x="8" y="117"/>
                      <a:pt x="8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25" y="138"/>
                      <a:pt x="25" y="138"/>
                      <a:pt x="25" y="138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51" y="137"/>
                      <a:pt x="51" y="137"/>
                      <a:pt x="51" y="137"/>
                    </a:cubicBezTo>
                    <a:cubicBezTo>
                      <a:pt x="52" y="137"/>
                      <a:pt x="52" y="137"/>
                      <a:pt x="52" y="137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59" y="141"/>
                      <a:pt x="59" y="141"/>
                      <a:pt x="59" y="14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59"/>
                      <a:pt x="61" y="159"/>
                      <a:pt x="61" y="159"/>
                    </a:cubicBezTo>
                    <a:cubicBezTo>
                      <a:pt x="75" y="161"/>
                      <a:pt x="75" y="161"/>
                      <a:pt x="75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2" y="143"/>
                      <a:pt x="92" y="143"/>
                    </a:cubicBezTo>
                    <a:cubicBezTo>
                      <a:pt x="102" y="158"/>
                      <a:pt x="102" y="158"/>
                      <a:pt x="102" y="158"/>
                    </a:cubicBezTo>
                    <a:cubicBezTo>
                      <a:pt x="103" y="158"/>
                      <a:pt x="103" y="158"/>
                      <a:pt x="103" y="158"/>
                    </a:cubicBez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3"/>
                      <a:pt x="115" y="133"/>
                      <a:pt x="115" y="133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38" y="136"/>
                      <a:pt x="138" y="136"/>
                      <a:pt x="138" y="136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7" y="125"/>
                      <a:pt x="147" y="125"/>
                      <a:pt x="147" y="125"/>
                    </a:cubicBezTo>
                    <a:cubicBezTo>
                      <a:pt x="147" y="124"/>
                      <a:pt x="147" y="124"/>
                      <a:pt x="147" y="124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03"/>
                      <a:pt x="139" y="103"/>
                      <a:pt x="139" y="103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8" y="100"/>
                      <a:pt x="158" y="100"/>
                      <a:pt x="158" y="99"/>
                    </a:cubicBezTo>
                    <a:cubicBezTo>
                      <a:pt x="160" y="86"/>
                      <a:pt x="160" y="86"/>
                      <a:pt x="160" y="86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44" y="78"/>
                      <a:pt x="144" y="78"/>
                      <a:pt x="144" y="78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2" y="70"/>
                      <a:pt x="142" y="70"/>
                      <a:pt x="142" y="70"/>
                    </a:cubicBezTo>
                    <a:cubicBezTo>
                      <a:pt x="143" y="69"/>
                      <a:pt x="143" y="69"/>
                      <a:pt x="143" y="69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57" y="58"/>
                      <a:pt x="157" y="58"/>
                      <a:pt x="157" y="58"/>
                    </a:cubicBezTo>
                    <a:cubicBezTo>
                      <a:pt x="152" y="45"/>
                      <a:pt x="152" y="45"/>
                      <a:pt x="152" y="45"/>
                    </a:cubicBezTo>
                    <a:lnTo>
                      <a:pt x="151" y="44"/>
                    </a:lnTo>
                    <a:close/>
                    <a:moveTo>
                      <a:pt x="87" y="104"/>
                    </a:moveTo>
                    <a:cubicBezTo>
                      <a:pt x="74" y="110"/>
                      <a:pt x="58" y="103"/>
                      <a:pt x="53" y="89"/>
                    </a:cubicBezTo>
                    <a:cubicBezTo>
                      <a:pt x="47" y="76"/>
                      <a:pt x="54" y="60"/>
                      <a:pt x="68" y="55"/>
                    </a:cubicBezTo>
                    <a:cubicBezTo>
                      <a:pt x="81" y="49"/>
                      <a:pt x="97" y="56"/>
                      <a:pt x="102" y="70"/>
                    </a:cubicBezTo>
                    <a:cubicBezTo>
                      <a:pt x="108" y="83"/>
                      <a:pt x="101" y="99"/>
                      <a:pt x="87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2" name="Freeform 63"/>
              <p:cNvSpPr/>
              <p:nvPr/>
            </p:nvSpPr>
            <p:spPr bwMode="auto">
              <a:xfrm>
                <a:off x="1952" y="3065"/>
                <a:ext cx="233" cy="152"/>
              </a:xfrm>
              <a:custGeom>
                <a:avLst/>
                <a:gdLst>
                  <a:gd name="T0" fmla="*/ 2 w 160"/>
                  <a:gd name="T1" fmla="*/ 5 h 105"/>
                  <a:gd name="T2" fmla="*/ 4 w 160"/>
                  <a:gd name="T3" fmla="*/ 1 h 105"/>
                  <a:gd name="T4" fmla="*/ 8 w 160"/>
                  <a:gd name="T5" fmla="*/ 0 h 105"/>
                  <a:gd name="T6" fmla="*/ 15 w 160"/>
                  <a:gd name="T7" fmla="*/ 0 h 105"/>
                  <a:gd name="T8" fmla="*/ 34 w 160"/>
                  <a:gd name="T9" fmla="*/ 2 h 105"/>
                  <a:gd name="T10" fmla="*/ 36 w 160"/>
                  <a:gd name="T11" fmla="*/ 2 h 105"/>
                  <a:gd name="T12" fmla="*/ 36 w 160"/>
                  <a:gd name="T13" fmla="*/ 2 h 105"/>
                  <a:gd name="T14" fmla="*/ 39 w 160"/>
                  <a:gd name="T15" fmla="*/ 8 h 105"/>
                  <a:gd name="T16" fmla="*/ 35 w 160"/>
                  <a:gd name="T17" fmla="*/ 13 h 105"/>
                  <a:gd name="T18" fmla="*/ 33 w 160"/>
                  <a:gd name="T19" fmla="*/ 13 h 105"/>
                  <a:gd name="T20" fmla="*/ 27 w 160"/>
                  <a:gd name="T21" fmla="*/ 12 h 105"/>
                  <a:gd name="T22" fmla="*/ 23 w 160"/>
                  <a:gd name="T23" fmla="*/ 12 h 105"/>
                  <a:gd name="T24" fmla="*/ 29 w 160"/>
                  <a:gd name="T25" fmla="*/ 17 h 105"/>
                  <a:gd name="T26" fmla="*/ 40 w 160"/>
                  <a:gd name="T27" fmla="*/ 28 h 105"/>
                  <a:gd name="T28" fmla="*/ 46 w 160"/>
                  <a:gd name="T29" fmla="*/ 34 h 105"/>
                  <a:gd name="T30" fmla="*/ 54 w 160"/>
                  <a:gd name="T31" fmla="*/ 41 h 105"/>
                  <a:gd name="T32" fmla="*/ 59 w 160"/>
                  <a:gd name="T33" fmla="*/ 45 h 105"/>
                  <a:gd name="T34" fmla="*/ 65 w 160"/>
                  <a:gd name="T35" fmla="*/ 40 h 105"/>
                  <a:gd name="T36" fmla="*/ 67 w 160"/>
                  <a:gd name="T37" fmla="*/ 38 h 105"/>
                  <a:gd name="T38" fmla="*/ 74 w 160"/>
                  <a:gd name="T39" fmla="*/ 32 h 105"/>
                  <a:gd name="T40" fmla="*/ 75 w 160"/>
                  <a:gd name="T41" fmla="*/ 31 h 105"/>
                  <a:gd name="T42" fmla="*/ 83 w 160"/>
                  <a:gd name="T43" fmla="*/ 31 h 105"/>
                  <a:gd name="T44" fmla="*/ 89 w 160"/>
                  <a:gd name="T45" fmla="*/ 36 h 105"/>
                  <a:gd name="T46" fmla="*/ 95 w 160"/>
                  <a:gd name="T47" fmla="*/ 41 h 105"/>
                  <a:gd name="T48" fmla="*/ 99 w 160"/>
                  <a:gd name="T49" fmla="*/ 44 h 105"/>
                  <a:gd name="T50" fmla="*/ 101 w 160"/>
                  <a:gd name="T51" fmla="*/ 46 h 105"/>
                  <a:gd name="T52" fmla="*/ 121 w 160"/>
                  <a:gd name="T53" fmla="*/ 64 h 105"/>
                  <a:gd name="T54" fmla="*/ 122 w 160"/>
                  <a:gd name="T55" fmla="*/ 64 h 105"/>
                  <a:gd name="T56" fmla="*/ 128 w 160"/>
                  <a:gd name="T57" fmla="*/ 69 h 105"/>
                  <a:gd name="T58" fmla="*/ 154 w 160"/>
                  <a:gd name="T59" fmla="*/ 92 h 105"/>
                  <a:gd name="T60" fmla="*/ 157 w 160"/>
                  <a:gd name="T61" fmla="*/ 95 h 105"/>
                  <a:gd name="T62" fmla="*/ 158 w 160"/>
                  <a:gd name="T63" fmla="*/ 103 h 105"/>
                  <a:gd name="T64" fmla="*/ 152 w 160"/>
                  <a:gd name="T65" fmla="*/ 104 h 105"/>
                  <a:gd name="T66" fmla="*/ 150 w 160"/>
                  <a:gd name="T67" fmla="*/ 103 h 105"/>
                  <a:gd name="T68" fmla="*/ 127 w 160"/>
                  <a:gd name="T69" fmla="*/ 83 h 105"/>
                  <a:gd name="T70" fmla="*/ 121 w 160"/>
                  <a:gd name="T71" fmla="*/ 78 h 105"/>
                  <a:gd name="T72" fmla="*/ 120 w 160"/>
                  <a:gd name="T73" fmla="*/ 78 h 105"/>
                  <a:gd name="T74" fmla="*/ 100 w 160"/>
                  <a:gd name="T75" fmla="*/ 61 h 105"/>
                  <a:gd name="T76" fmla="*/ 98 w 160"/>
                  <a:gd name="T77" fmla="*/ 59 h 105"/>
                  <a:gd name="T78" fmla="*/ 94 w 160"/>
                  <a:gd name="T79" fmla="*/ 55 h 105"/>
                  <a:gd name="T80" fmla="*/ 88 w 160"/>
                  <a:gd name="T81" fmla="*/ 50 h 105"/>
                  <a:gd name="T82" fmla="*/ 79 w 160"/>
                  <a:gd name="T83" fmla="*/ 42 h 105"/>
                  <a:gd name="T84" fmla="*/ 73 w 160"/>
                  <a:gd name="T85" fmla="*/ 48 h 105"/>
                  <a:gd name="T86" fmla="*/ 66 w 160"/>
                  <a:gd name="T87" fmla="*/ 54 h 105"/>
                  <a:gd name="T88" fmla="*/ 64 w 160"/>
                  <a:gd name="T89" fmla="*/ 56 h 105"/>
                  <a:gd name="T90" fmla="*/ 63 w 160"/>
                  <a:gd name="T91" fmla="*/ 57 h 105"/>
                  <a:gd name="T92" fmla="*/ 55 w 160"/>
                  <a:gd name="T93" fmla="*/ 57 h 105"/>
                  <a:gd name="T94" fmla="*/ 53 w 160"/>
                  <a:gd name="T95" fmla="*/ 55 h 105"/>
                  <a:gd name="T96" fmla="*/ 45 w 160"/>
                  <a:gd name="T97" fmla="*/ 48 h 105"/>
                  <a:gd name="T98" fmla="*/ 39 w 160"/>
                  <a:gd name="T99" fmla="*/ 42 h 105"/>
                  <a:gd name="T100" fmla="*/ 31 w 160"/>
                  <a:gd name="T101" fmla="*/ 35 h 105"/>
                  <a:gd name="T102" fmla="*/ 13 w 160"/>
                  <a:gd name="T103" fmla="*/ 18 h 105"/>
                  <a:gd name="T104" fmla="*/ 13 w 160"/>
                  <a:gd name="T105" fmla="*/ 18 h 105"/>
                  <a:gd name="T106" fmla="*/ 12 w 160"/>
                  <a:gd name="T107" fmla="*/ 30 h 105"/>
                  <a:gd name="T108" fmla="*/ 6 w 160"/>
                  <a:gd name="T109" fmla="*/ 36 h 105"/>
                  <a:gd name="T110" fmla="*/ 1 w 160"/>
                  <a:gd name="T111" fmla="*/ 30 h 105"/>
                  <a:gd name="T112" fmla="*/ 2 w 160"/>
                  <a:gd name="T113" fmla="*/ 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" h="105">
                    <a:moveTo>
                      <a:pt x="2" y="5"/>
                    </a:moveTo>
                    <a:cubicBezTo>
                      <a:pt x="2" y="4"/>
                      <a:pt x="3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2"/>
                      <a:pt x="35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8" y="3"/>
                      <a:pt x="39" y="5"/>
                      <a:pt x="39" y="8"/>
                    </a:cubicBezTo>
                    <a:cubicBezTo>
                      <a:pt x="39" y="10"/>
                      <a:pt x="37" y="12"/>
                      <a:pt x="35" y="13"/>
                    </a:cubicBezTo>
                    <a:cubicBezTo>
                      <a:pt x="35" y="13"/>
                      <a:pt x="34" y="13"/>
                      <a:pt x="33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7" y="29"/>
                      <a:pt x="81" y="29"/>
                      <a:pt x="83" y="31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8" y="69"/>
                      <a:pt x="128" y="69"/>
                      <a:pt x="128" y="69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60" y="97"/>
                      <a:pt x="160" y="100"/>
                      <a:pt x="158" y="103"/>
                    </a:cubicBezTo>
                    <a:cubicBezTo>
                      <a:pt x="156" y="104"/>
                      <a:pt x="154" y="105"/>
                      <a:pt x="152" y="104"/>
                    </a:cubicBezTo>
                    <a:cubicBezTo>
                      <a:pt x="151" y="104"/>
                      <a:pt x="150" y="104"/>
                      <a:pt x="150" y="103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1" y="78"/>
                      <a:pt x="121" y="78"/>
                      <a:pt x="121" y="78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1" y="59"/>
                      <a:pt x="57" y="59"/>
                      <a:pt x="55" y="57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4"/>
                      <a:pt x="9" y="36"/>
                      <a:pt x="6" y="36"/>
                    </a:cubicBezTo>
                    <a:cubicBezTo>
                      <a:pt x="3" y="35"/>
                      <a:pt x="0" y="33"/>
                      <a:pt x="1" y="30"/>
                    </a:cubicBez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3" name="Freeform 64"/>
              <p:cNvSpPr/>
              <p:nvPr/>
            </p:nvSpPr>
            <p:spPr bwMode="auto">
              <a:xfrm>
                <a:off x="1963" y="3107"/>
                <a:ext cx="192" cy="115"/>
              </a:xfrm>
              <a:custGeom>
                <a:avLst/>
                <a:gdLst>
                  <a:gd name="T0" fmla="*/ 0 w 192"/>
                  <a:gd name="T1" fmla="*/ 115 h 115"/>
                  <a:gd name="T2" fmla="*/ 192 w 192"/>
                  <a:gd name="T3" fmla="*/ 115 h 115"/>
                  <a:gd name="T4" fmla="*/ 107 w 192"/>
                  <a:gd name="T5" fmla="*/ 58 h 115"/>
                  <a:gd name="T6" fmla="*/ 79 w 192"/>
                  <a:gd name="T7" fmla="*/ 67 h 115"/>
                  <a:gd name="T8" fmla="*/ 0 w 192"/>
                  <a:gd name="T9" fmla="*/ 0 h 115"/>
                  <a:gd name="T10" fmla="*/ 0 w 192"/>
                  <a:gd name="T1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15">
                    <a:moveTo>
                      <a:pt x="0" y="115"/>
                    </a:moveTo>
                    <a:lnTo>
                      <a:pt x="192" y="115"/>
                    </a:lnTo>
                    <a:lnTo>
                      <a:pt x="107" y="58"/>
                    </a:lnTo>
                    <a:lnTo>
                      <a:pt x="79" y="67"/>
                    </a:lnTo>
                    <a:lnTo>
                      <a:pt x="0" y="0"/>
                    </a:ln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4" name="Freeform 65"/>
              <p:cNvSpPr/>
              <p:nvPr/>
            </p:nvSpPr>
            <p:spPr bwMode="auto">
              <a:xfrm>
                <a:off x="2062" y="1853"/>
                <a:ext cx="259" cy="172"/>
              </a:xfrm>
              <a:custGeom>
                <a:avLst/>
                <a:gdLst>
                  <a:gd name="T0" fmla="*/ 2 w 178"/>
                  <a:gd name="T1" fmla="*/ 6 h 118"/>
                  <a:gd name="T2" fmla="*/ 4 w 178"/>
                  <a:gd name="T3" fmla="*/ 1 h 118"/>
                  <a:gd name="T4" fmla="*/ 8 w 178"/>
                  <a:gd name="T5" fmla="*/ 0 h 118"/>
                  <a:gd name="T6" fmla="*/ 15 w 178"/>
                  <a:gd name="T7" fmla="*/ 0 h 118"/>
                  <a:gd name="T8" fmla="*/ 37 w 178"/>
                  <a:gd name="T9" fmla="*/ 2 h 118"/>
                  <a:gd name="T10" fmla="*/ 40 w 178"/>
                  <a:gd name="T11" fmla="*/ 2 h 118"/>
                  <a:gd name="T12" fmla="*/ 40 w 178"/>
                  <a:gd name="T13" fmla="*/ 3 h 118"/>
                  <a:gd name="T14" fmla="*/ 43 w 178"/>
                  <a:gd name="T15" fmla="*/ 9 h 118"/>
                  <a:gd name="T16" fmla="*/ 39 w 178"/>
                  <a:gd name="T17" fmla="*/ 14 h 118"/>
                  <a:gd name="T18" fmla="*/ 37 w 178"/>
                  <a:gd name="T19" fmla="*/ 14 h 118"/>
                  <a:gd name="T20" fmla="*/ 29 w 178"/>
                  <a:gd name="T21" fmla="*/ 14 h 118"/>
                  <a:gd name="T22" fmla="*/ 25 w 178"/>
                  <a:gd name="T23" fmla="*/ 14 h 118"/>
                  <a:gd name="T24" fmla="*/ 32 w 178"/>
                  <a:gd name="T25" fmla="*/ 19 h 118"/>
                  <a:gd name="T26" fmla="*/ 44 w 178"/>
                  <a:gd name="T27" fmla="*/ 31 h 118"/>
                  <a:gd name="T28" fmla="*/ 51 w 178"/>
                  <a:gd name="T29" fmla="*/ 38 h 118"/>
                  <a:gd name="T30" fmla="*/ 60 w 178"/>
                  <a:gd name="T31" fmla="*/ 46 h 118"/>
                  <a:gd name="T32" fmla="*/ 65 w 178"/>
                  <a:gd name="T33" fmla="*/ 51 h 118"/>
                  <a:gd name="T34" fmla="*/ 72 w 178"/>
                  <a:gd name="T35" fmla="*/ 45 h 118"/>
                  <a:gd name="T36" fmla="*/ 75 w 178"/>
                  <a:gd name="T37" fmla="*/ 43 h 118"/>
                  <a:gd name="T38" fmla="*/ 82 w 178"/>
                  <a:gd name="T39" fmla="*/ 36 h 118"/>
                  <a:gd name="T40" fmla="*/ 84 w 178"/>
                  <a:gd name="T41" fmla="*/ 34 h 118"/>
                  <a:gd name="T42" fmla="*/ 92 w 178"/>
                  <a:gd name="T43" fmla="*/ 34 h 118"/>
                  <a:gd name="T44" fmla="*/ 99 w 178"/>
                  <a:gd name="T45" fmla="*/ 40 h 118"/>
                  <a:gd name="T46" fmla="*/ 106 w 178"/>
                  <a:gd name="T47" fmla="*/ 46 h 118"/>
                  <a:gd name="T48" fmla="*/ 110 w 178"/>
                  <a:gd name="T49" fmla="*/ 50 h 118"/>
                  <a:gd name="T50" fmla="*/ 113 w 178"/>
                  <a:gd name="T51" fmla="*/ 52 h 118"/>
                  <a:gd name="T52" fmla="*/ 135 w 178"/>
                  <a:gd name="T53" fmla="*/ 71 h 118"/>
                  <a:gd name="T54" fmla="*/ 136 w 178"/>
                  <a:gd name="T55" fmla="*/ 72 h 118"/>
                  <a:gd name="T56" fmla="*/ 143 w 178"/>
                  <a:gd name="T57" fmla="*/ 78 h 118"/>
                  <a:gd name="T58" fmla="*/ 172 w 178"/>
                  <a:gd name="T59" fmla="*/ 103 h 118"/>
                  <a:gd name="T60" fmla="*/ 176 w 178"/>
                  <a:gd name="T61" fmla="*/ 106 h 118"/>
                  <a:gd name="T62" fmla="*/ 176 w 178"/>
                  <a:gd name="T63" fmla="*/ 115 h 118"/>
                  <a:gd name="T64" fmla="*/ 170 w 178"/>
                  <a:gd name="T65" fmla="*/ 117 h 118"/>
                  <a:gd name="T66" fmla="*/ 167 w 178"/>
                  <a:gd name="T67" fmla="*/ 116 h 118"/>
                  <a:gd name="T68" fmla="*/ 141 w 178"/>
                  <a:gd name="T69" fmla="*/ 94 h 118"/>
                  <a:gd name="T70" fmla="*/ 135 w 178"/>
                  <a:gd name="T71" fmla="*/ 88 h 118"/>
                  <a:gd name="T72" fmla="*/ 134 w 178"/>
                  <a:gd name="T73" fmla="*/ 87 h 118"/>
                  <a:gd name="T74" fmla="*/ 112 w 178"/>
                  <a:gd name="T75" fmla="*/ 68 h 118"/>
                  <a:gd name="T76" fmla="*/ 109 w 178"/>
                  <a:gd name="T77" fmla="*/ 66 h 118"/>
                  <a:gd name="T78" fmla="*/ 105 w 178"/>
                  <a:gd name="T79" fmla="*/ 62 h 118"/>
                  <a:gd name="T80" fmla="*/ 98 w 178"/>
                  <a:gd name="T81" fmla="*/ 56 h 118"/>
                  <a:gd name="T82" fmla="*/ 88 w 178"/>
                  <a:gd name="T83" fmla="*/ 47 h 118"/>
                  <a:gd name="T84" fmla="*/ 81 w 178"/>
                  <a:gd name="T85" fmla="*/ 54 h 118"/>
                  <a:gd name="T86" fmla="*/ 73 w 178"/>
                  <a:gd name="T87" fmla="*/ 60 h 118"/>
                  <a:gd name="T88" fmla="*/ 71 w 178"/>
                  <a:gd name="T89" fmla="*/ 63 h 118"/>
                  <a:gd name="T90" fmla="*/ 69 w 178"/>
                  <a:gd name="T91" fmla="*/ 64 h 118"/>
                  <a:gd name="T92" fmla="*/ 61 w 178"/>
                  <a:gd name="T93" fmla="*/ 64 h 118"/>
                  <a:gd name="T94" fmla="*/ 59 w 178"/>
                  <a:gd name="T95" fmla="*/ 62 h 118"/>
                  <a:gd name="T96" fmla="*/ 50 w 178"/>
                  <a:gd name="T97" fmla="*/ 54 h 118"/>
                  <a:gd name="T98" fmla="*/ 43 w 178"/>
                  <a:gd name="T99" fmla="*/ 47 h 118"/>
                  <a:gd name="T100" fmla="*/ 34 w 178"/>
                  <a:gd name="T101" fmla="*/ 39 h 118"/>
                  <a:gd name="T102" fmla="*/ 14 w 178"/>
                  <a:gd name="T103" fmla="*/ 20 h 118"/>
                  <a:gd name="T104" fmla="*/ 13 w 178"/>
                  <a:gd name="T105" fmla="*/ 20 h 118"/>
                  <a:gd name="T106" fmla="*/ 12 w 178"/>
                  <a:gd name="T107" fmla="*/ 34 h 118"/>
                  <a:gd name="T108" fmla="*/ 6 w 178"/>
                  <a:gd name="T109" fmla="*/ 40 h 118"/>
                  <a:gd name="T110" fmla="*/ 0 w 178"/>
                  <a:gd name="T111" fmla="*/ 33 h 118"/>
                  <a:gd name="T112" fmla="*/ 2 w 178"/>
                  <a:gd name="T113" fmla="*/ 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8" h="118">
                    <a:moveTo>
                      <a:pt x="2" y="6"/>
                    </a:moveTo>
                    <a:cubicBezTo>
                      <a:pt x="2" y="4"/>
                      <a:pt x="3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8" y="2"/>
                      <a:pt x="39" y="2"/>
                      <a:pt x="40" y="2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2" y="4"/>
                      <a:pt x="43" y="6"/>
                      <a:pt x="43" y="9"/>
                    </a:cubicBezTo>
                    <a:cubicBezTo>
                      <a:pt x="43" y="11"/>
                      <a:pt x="41" y="13"/>
                      <a:pt x="39" y="14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6" y="32"/>
                      <a:pt x="90" y="32"/>
                      <a:pt x="92" y="34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13" y="52"/>
                      <a:pt x="113" y="52"/>
                      <a:pt x="113" y="52"/>
                    </a:cubicBezTo>
                    <a:cubicBezTo>
                      <a:pt x="135" y="71"/>
                      <a:pt x="135" y="71"/>
                      <a:pt x="135" y="71"/>
                    </a:cubicBezTo>
                    <a:cubicBezTo>
                      <a:pt x="136" y="72"/>
                      <a:pt x="136" y="72"/>
                      <a:pt x="136" y="72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72" y="103"/>
                      <a:pt x="172" y="103"/>
                      <a:pt x="172" y="103"/>
                    </a:cubicBezTo>
                    <a:cubicBezTo>
                      <a:pt x="176" y="106"/>
                      <a:pt x="176" y="106"/>
                      <a:pt x="176" y="106"/>
                    </a:cubicBezTo>
                    <a:cubicBezTo>
                      <a:pt x="178" y="108"/>
                      <a:pt x="178" y="112"/>
                      <a:pt x="176" y="115"/>
                    </a:cubicBezTo>
                    <a:cubicBezTo>
                      <a:pt x="175" y="117"/>
                      <a:pt x="172" y="118"/>
                      <a:pt x="170" y="117"/>
                    </a:cubicBezTo>
                    <a:cubicBezTo>
                      <a:pt x="169" y="117"/>
                      <a:pt x="168" y="116"/>
                      <a:pt x="167" y="116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5" y="62"/>
                      <a:pt x="105" y="62"/>
                      <a:pt x="105" y="62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7" y="66"/>
                      <a:pt x="63" y="66"/>
                      <a:pt x="61" y="64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8"/>
                      <a:pt x="9" y="40"/>
                      <a:pt x="6" y="40"/>
                    </a:cubicBezTo>
                    <a:cubicBezTo>
                      <a:pt x="2" y="40"/>
                      <a:pt x="0" y="37"/>
                      <a:pt x="0" y="33"/>
                    </a:cubicBez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5" name="Freeform 66"/>
              <p:cNvSpPr/>
              <p:nvPr/>
            </p:nvSpPr>
            <p:spPr bwMode="auto">
              <a:xfrm>
                <a:off x="2074" y="1901"/>
                <a:ext cx="215" cy="130"/>
              </a:xfrm>
              <a:custGeom>
                <a:avLst/>
                <a:gdLst>
                  <a:gd name="T0" fmla="*/ 0 w 215"/>
                  <a:gd name="T1" fmla="*/ 130 h 130"/>
                  <a:gd name="T2" fmla="*/ 215 w 215"/>
                  <a:gd name="T3" fmla="*/ 130 h 130"/>
                  <a:gd name="T4" fmla="*/ 121 w 215"/>
                  <a:gd name="T5" fmla="*/ 64 h 130"/>
                  <a:gd name="T6" fmla="*/ 87 w 215"/>
                  <a:gd name="T7" fmla="*/ 74 h 130"/>
                  <a:gd name="T8" fmla="*/ 0 w 215"/>
                  <a:gd name="T9" fmla="*/ 0 h 130"/>
                  <a:gd name="T10" fmla="*/ 0 w 215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30">
                    <a:moveTo>
                      <a:pt x="0" y="130"/>
                    </a:moveTo>
                    <a:lnTo>
                      <a:pt x="215" y="130"/>
                    </a:lnTo>
                    <a:lnTo>
                      <a:pt x="121" y="64"/>
                    </a:lnTo>
                    <a:lnTo>
                      <a:pt x="87" y="74"/>
                    </a:lnTo>
                    <a:lnTo>
                      <a:pt x="0" y="0"/>
                    </a:lnTo>
                    <a:lnTo>
                      <a:pt x="0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6" name="Freeform 67"/>
              <p:cNvSpPr/>
              <p:nvPr/>
            </p:nvSpPr>
            <p:spPr bwMode="auto">
              <a:xfrm>
                <a:off x="670" y="1382"/>
                <a:ext cx="125" cy="55"/>
              </a:xfrm>
              <a:custGeom>
                <a:avLst/>
                <a:gdLst>
                  <a:gd name="T0" fmla="*/ 86 w 86"/>
                  <a:gd name="T1" fmla="*/ 30 h 38"/>
                  <a:gd name="T2" fmla="*/ 78 w 86"/>
                  <a:gd name="T3" fmla="*/ 38 h 38"/>
                  <a:gd name="T4" fmla="*/ 8 w 86"/>
                  <a:gd name="T5" fmla="*/ 38 h 38"/>
                  <a:gd name="T6" fmla="*/ 0 w 86"/>
                  <a:gd name="T7" fmla="*/ 30 h 38"/>
                  <a:gd name="T8" fmla="*/ 0 w 86"/>
                  <a:gd name="T9" fmla="*/ 8 h 38"/>
                  <a:gd name="T10" fmla="*/ 8 w 86"/>
                  <a:gd name="T11" fmla="*/ 0 h 38"/>
                  <a:gd name="T12" fmla="*/ 78 w 86"/>
                  <a:gd name="T13" fmla="*/ 0 h 38"/>
                  <a:gd name="T14" fmla="*/ 86 w 86"/>
                  <a:gd name="T15" fmla="*/ 8 h 38"/>
                  <a:gd name="T16" fmla="*/ 86 w 86"/>
                  <a:gd name="T17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38">
                    <a:moveTo>
                      <a:pt x="86" y="30"/>
                    </a:moveTo>
                    <a:cubicBezTo>
                      <a:pt x="86" y="35"/>
                      <a:pt x="82" y="38"/>
                      <a:pt x="7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0" y="35"/>
                      <a:pt x="0" y="3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2" y="0"/>
                      <a:pt x="86" y="3"/>
                      <a:pt x="86" y="8"/>
                    </a:cubicBezTo>
                    <a:lnTo>
                      <a:pt x="8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7" name="Freeform 68"/>
              <p:cNvSpPr/>
              <p:nvPr/>
            </p:nvSpPr>
            <p:spPr bwMode="auto">
              <a:xfrm>
                <a:off x="718" y="1424"/>
                <a:ext cx="29" cy="125"/>
              </a:xfrm>
              <a:custGeom>
                <a:avLst/>
                <a:gdLst>
                  <a:gd name="T0" fmla="*/ 4 w 20"/>
                  <a:gd name="T1" fmla="*/ 86 h 86"/>
                  <a:gd name="T2" fmla="*/ 0 w 20"/>
                  <a:gd name="T3" fmla="*/ 78 h 86"/>
                  <a:gd name="T4" fmla="*/ 0 w 20"/>
                  <a:gd name="T5" fmla="*/ 8 h 86"/>
                  <a:gd name="T6" fmla="*/ 4 w 20"/>
                  <a:gd name="T7" fmla="*/ 0 h 86"/>
                  <a:gd name="T8" fmla="*/ 16 w 20"/>
                  <a:gd name="T9" fmla="*/ 0 h 86"/>
                  <a:gd name="T10" fmla="*/ 20 w 20"/>
                  <a:gd name="T11" fmla="*/ 8 h 86"/>
                  <a:gd name="T12" fmla="*/ 20 w 20"/>
                  <a:gd name="T13" fmla="*/ 78 h 86"/>
                  <a:gd name="T14" fmla="*/ 16 w 20"/>
                  <a:gd name="T15" fmla="*/ 86 h 86"/>
                  <a:gd name="T16" fmla="*/ 4 w 20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86">
                    <a:moveTo>
                      <a:pt x="4" y="86"/>
                    </a:moveTo>
                    <a:cubicBezTo>
                      <a:pt x="2" y="86"/>
                      <a:pt x="0" y="82"/>
                      <a:pt x="0" y="7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4"/>
                      <a:pt x="20" y="8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0" y="82"/>
                      <a:pt x="18" y="86"/>
                      <a:pt x="16" y="86"/>
                    </a:cubicBezTo>
                    <a:lnTo>
                      <a:pt x="4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8" name="Freeform 69"/>
              <p:cNvSpPr/>
              <p:nvPr/>
            </p:nvSpPr>
            <p:spPr bwMode="auto">
              <a:xfrm>
                <a:off x="2426" y="2381"/>
                <a:ext cx="90" cy="41"/>
              </a:xfrm>
              <a:custGeom>
                <a:avLst/>
                <a:gdLst>
                  <a:gd name="T0" fmla="*/ 62 w 62"/>
                  <a:gd name="T1" fmla="*/ 22 h 28"/>
                  <a:gd name="T2" fmla="*/ 56 w 62"/>
                  <a:gd name="T3" fmla="*/ 28 h 28"/>
                  <a:gd name="T4" fmla="*/ 6 w 62"/>
                  <a:gd name="T5" fmla="*/ 28 h 28"/>
                  <a:gd name="T6" fmla="*/ 0 w 62"/>
                  <a:gd name="T7" fmla="*/ 22 h 28"/>
                  <a:gd name="T8" fmla="*/ 0 w 62"/>
                  <a:gd name="T9" fmla="*/ 5 h 28"/>
                  <a:gd name="T10" fmla="*/ 6 w 62"/>
                  <a:gd name="T11" fmla="*/ 0 h 28"/>
                  <a:gd name="T12" fmla="*/ 56 w 62"/>
                  <a:gd name="T13" fmla="*/ 0 h 28"/>
                  <a:gd name="T14" fmla="*/ 62 w 62"/>
                  <a:gd name="T15" fmla="*/ 5 h 28"/>
                  <a:gd name="T16" fmla="*/ 62 w 62"/>
                  <a:gd name="T17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28">
                    <a:moveTo>
                      <a:pt x="62" y="22"/>
                    </a:moveTo>
                    <a:cubicBezTo>
                      <a:pt x="62" y="25"/>
                      <a:pt x="59" y="28"/>
                      <a:pt x="5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8"/>
                      <a:pt x="0" y="25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2" y="2"/>
                      <a:pt x="62" y="5"/>
                    </a:cubicBezTo>
                    <a:lnTo>
                      <a:pt x="6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9" name="Freeform 70"/>
              <p:cNvSpPr/>
              <p:nvPr/>
            </p:nvSpPr>
            <p:spPr bwMode="auto">
              <a:xfrm>
                <a:off x="2461" y="2412"/>
                <a:ext cx="20" cy="90"/>
              </a:xfrm>
              <a:custGeom>
                <a:avLst/>
                <a:gdLst>
                  <a:gd name="T0" fmla="*/ 3 w 14"/>
                  <a:gd name="T1" fmla="*/ 62 h 62"/>
                  <a:gd name="T2" fmla="*/ 0 w 14"/>
                  <a:gd name="T3" fmla="*/ 56 h 62"/>
                  <a:gd name="T4" fmla="*/ 0 w 14"/>
                  <a:gd name="T5" fmla="*/ 6 h 62"/>
                  <a:gd name="T6" fmla="*/ 3 w 14"/>
                  <a:gd name="T7" fmla="*/ 0 h 62"/>
                  <a:gd name="T8" fmla="*/ 11 w 14"/>
                  <a:gd name="T9" fmla="*/ 0 h 62"/>
                  <a:gd name="T10" fmla="*/ 14 w 14"/>
                  <a:gd name="T11" fmla="*/ 6 h 62"/>
                  <a:gd name="T12" fmla="*/ 14 w 14"/>
                  <a:gd name="T13" fmla="*/ 56 h 62"/>
                  <a:gd name="T14" fmla="*/ 11 w 14"/>
                  <a:gd name="T15" fmla="*/ 62 h 62"/>
                  <a:gd name="T16" fmla="*/ 3 w 14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62">
                    <a:moveTo>
                      <a:pt x="3" y="62"/>
                    </a:moveTo>
                    <a:cubicBezTo>
                      <a:pt x="1" y="62"/>
                      <a:pt x="0" y="59"/>
                      <a:pt x="0" y="5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3"/>
                      <a:pt x="14" y="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9"/>
                      <a:pt x="12" y="62"/>
                      <a:pt x="11" y="62"/>
                    </a:cubicBezTo>
                    <a:lnTo>
                      <a:pt x="3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0" name="Freeform 71"/>
              <p:cNvSpPr/>
              <p:nvPr/>
            </p:nvSpPr>
            <p:spPr bwMode="auto">
              <a:xfrm>
                <a:off x="2006" y="678"/>
                <a:ext cx="136" cy="61"/>
              </a:xfrm>
              <a:custGeom>
                <a:avLst/>
                <a:gdLst>
                  <a:gd name="T0" fmla="*/ 94 w 94"/>
                  <a:gd name="T1" fmla="*/ 33 h 42"/>
                  <a:gd name="T2" fmla="*/ 85 w 94"/>
                  <a:gd name="T3" fmla="*/ 42 h 42"/>
                  <a:gd name="T4" fmla="*/ 9 w 94"/>
                  <a:gd name="T5" fmla="*/ 42 h 42"/>
                  <a:gd name="T6" fmla="*/ 0 w 94"/>
                  <a:gd name="T7" fmla="*/ 33 h 42"/>
                  <a:gd name="T8" fmla="*/ 0 w 94"/>
                  <a:gd name="T9" fmla="*/ 9 h 42"/>
                  <a:gd name="T10" fmla="*/ 9 w 94"/>
                  <a:gd name="T11" fmla="*/ 0 h 42"/>
                  <a:gd name="T12" fmla="*/ 85 w 94"/>
                  <a:gd name="T13" fmla="*/ 0 h 42"/>
                  <a:gd name="T14" fmla="*/ 94 w 94"/>
                  <a:gd name="T15" fmla="*/ 9 h 42"/>
                  <a:gd name="T16" fmla="*/ 94 w 94"/>
                  <a:gd name="T17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42">
                    <a:moveTo>
                      <a:pt x="94" y="33"/>
                    </a:moveTo>
                    <a:cubicBezTo>
                      <a:pt x="94" y="38"/>
                      <a:pt x="90" y="42"/>
                      <a:pt x="85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4" y="42"/>
                      <a:pt x="0" y="38"/>
                      <a:pt x="0" y="3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90" y="0"/>
                      <a:pt x="94" y="4"/>
                      <a:pt x="94" y="9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1" name="Freeform 72"/>
              <p:cNvSpPr/>
              <p:nvPr/>
            </p:nvSpPr>
            <p:spPr bwMode="auto">
              <a:xfrm>
                <a:off x="2059" y="725"/>
                <a:ext cx="31" cy="136"/>
              </a:xfrm>
              <a:custGeom>
                <a:avLst/>
                <a:gdLst>
                  <a:gd name="T0" fmla="*/ 4 w 21"/>
                  <a:gd name="T1" fmla="*/ 94 h 94"/>
                  <a:gd name="T2" fmla="*/ 0 w 21"/>
                  <a:gd name="T3" fmla="*/ 85 h 94"/>
                  <a:gd name="T4" fmla="*/ 0 w 21"/>
                  <a:gd name="T5" fmla="*/ 9 h 94"/>
                  <a:gd name="T6" fmla="*/ 4 w 21"/>
                  <a:gd name="T7" fmla="*/ 0 h 94"/>
                  <a:gd name="T8" fmla="*/ 16 w 21"/>
                  <a:gd name="T9" fmla="*/ 0 h 94"/>
                  <a:gd name="T10" fmla="*/ 21 w 21"/>
                  <a:gd name="T11" fmla="*/ 9 h 94"/>
                  <a:gd name="T12" fmla="*/ 21 w 21"/>
                  <a:gd name="T13" fmla="*/ 85 h 94"/>
                  <a:gd name="T14" fmla="*/ 16 w 21"/>
                  <a:gd name="T15" fmla="*/ 94 h 94"/>
                  <a:gd name="T16" fmla="*/ 4 w 21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94">
                    <a:moveTo>
                      <a:pt x="4" y="94"/>
                    </a:moveTo>
                    <a:cubicBezTo>
                      <a:pt x="1" y="94"/>
                      <a:pt x="0" y="90"/>
                      <a:pt x="0" y="8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4"/>
                      <a:pt x="21" y="9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90"/>
                      <a:pt x="19" y="94"/>
                      <a:pt x="16" y="94"/>
                    </a:cubicBezTo>
                    <a:lnTo>
                      <a:pt x="4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2" name="Freeform 73"/>
              <p:cNvSpPr>
                <a:spLocks noEditPoints="1"/>
              </p:cNvSpPr>
              <p:nvPr/>
            </p:nvSpPr>
            <p:spPr bwMode="auto">
              <a:xfrm>
                <a:off x="1364" y="597"/>
                <a:ext cx="247" cy="247"/>
              </a:xfrm>
              <a:custGeom>
                <a:avLst/>
                <a:gdLst>
                  <a:gd name="T0" fmla="*/ 1 w 170"/>
                  <a:gd name="T1" fmla="*/ 87 h 170"/>
                  <a:gd name="T2" fmla="*/ 169 w 170"/>
                  <a:gd name="T3" fmla="*/ 83 h 170"/>
                  <a:gd name="T4" fmla="*/ 140 w 170"/>
                  <a:gd name="T5" fmla="*/ 131 h 170"/>
                  <a:gd name="T6" fmla="*/ 125 w 170"/>
                  <a:gd name="T7" fmla="*/ 123 h 170"/>
                  <a:gd name="T8" fmla="*/ 133 w 170"/>
                  <a:gd name="T9" fmla="*/ 139 h 170"/>
                  <a:gd name="T10" fmla="*/ 114 w 170"/>
                  <a:gd name="T11" fmla="*/ 141 h 170"/>
                  <a:gd name="T12" fmla="*/ 107 w 170"/>
                  <a:gd name="T13" fmla="*/ 144 h 170"/>
                  <a:gd name="T14" fmla="*/ 92 w 170"/>
                  <a:gd name="T15" fmla="*/ 156 h 170"/>
                  <a:gd name="T16" fmla="*/ 86 w 170"/>
                  <a:gd name="T17" fmla="*/ 140 h 170"/>
                  <a:gd name="T18" fmla="*/ 81 w 170"/>
                  <a:gd name="T19" fmla="*/ 157 h 170"/>
                  <a:gd name="T20" fmla="*/ 66 w 170"/>
                  <a:gd name="T21" fmla="*/ 145 h 170"/>
                  <a:gd name="T22" fmla="*/ 59 w 170"/>
                  <a:gd name="T23" fmla="*/ 142 h 170"/>
                  <a:gd name="T24" fmla="*/ 40 w 170"/>
                  <a:gd name="T25" fmla="*/ 141 h 170"/>
                  <a:gd name="T26" fmla="*/ 47 w 170"/>
                  <a:gd name="T27" fmla="*/ 125 h 170"/>
                  <a:gd name="T28" fmla="*/ 32 w 170"/>
                  <a:gd name="T29" fmla="*/ 133 h 170"/>
                  <a:gd name="T30" fmla="*/ 29 w 170"/>
                  <a:gd name="T31" fmla="*/ 114 h 170"/>
                  <a:gd name="T32" fmla="*/ 26 w 170"/>
                  <a:gd name="T33" fmla="*/ 107 h 170"/>
                  <a:gd name="T34" fmla="*/ 14 w 170"/>
                  <a:gd name="T35" fmla="*/ 93 h 170"/>
                  <a:gd name="T36" fmla="*/ 30 w 170"/>
                  <a:gd name="T37" fmla="*/ 87 h 170"/>
                  <a:gd name="T38" fmla="*/ 14 w 170"/>
                  <a:gd name="T39" fmla="*/ 81 h 170"/>
                  <a:gd name="T40" fmla="*/ 25 w 170"/>
                  <a:gd name="T41" fmla="*/ 67 h 170"/>
                  <a:gd name="T42" fmla="*/ 28 w 170"/>
                  <a:gd name="T43" fmla="*/ 60 h 170"/>
                  <a:gd name="T44" fmla="*/ 30 w 170"/>
                  <a:gd name="T45" fmla="*/ 40 h 170"/>
                  <a:gd name="T46" fmla="*/ 45 w 170"/>
                  <a:gd name="T47" fmla="*/ 47 h 170"/>
                  <a:gd name="T48" fmla="*/ 37 w 170"/>
                  <a:gd name="T49" fmla="*/ 32 h 170"/>
                  <a:gd name="T50" fmla="*/ 56 w 170"/>
                  <a:gd name="T51" fmla="*/ 30 h 170"/>
                  <a:gd name="T52" fmla="*/ 63 w 170"/>
                  <a:gd name="T53" fmla="*/ 27 h 170"/>
                  <a:gd name="T54" fmla="*/ 78 w 170"/>
                  <a:gd name="T55" fmla="*/ 14 h 170"/>
                  <a:gd name="T56" fmla="*/ 84 w 170"/>
                  <a:gd name="T57" fmla="*/ 30 h 170"/>
                  <a:gd name="T58" fmla="*/ 89 w 170"/>
                  <a:gd name="T59" fmla="*/ 14 h 170"/>
                  <a:gd name="T60" fmla="*/ 104 w 170"/>
                  <a:gd name="T61" fmla="*/ 26 h 170"/>
                  <a:gd name="T62" fmla="*/ 111 w 170"/>
                  <a:gd name="T63" fmla="*/ 29 h 170"/>
                  <a:gd name="T64" fmla="*/ 130 w 170"/>
                  <a:gd name="T65" fmla="*/ 30 h 170"/>
                  <a:gd name="T66" fmla="*/ 123 w 170"/>
                  <a:gd name="T67" fmla="*/ 46 h 170"/>
                  <a:gd name="T68" fmla="*/ 138 w 170"/>
                  <a:gd name="T69" fmla="*/ 38 h 170"/>
                  <a:gd name="T70" fmla="*/ 141 w 170"/>
                  <a:gd name="T71" fmla="*/ 57 h 170"/>
                  <a:gd name="T72" fmla="*/ 144 w 170"/>
                  <a:gd name="T73" fmla="*/ 65 h 170"/>
                  <a:gd name="T74" fmla="*/ 156 w 170"/>
                  <a:gd name="T75" fmla="*/ 78 h 170"/>
                  <a:gd name="T76" fmla="*/ 140 w 170"/>
                  <a:gd name="T77" fmla="*/ 84 h 170"/>
                  <a:gd name="T78" fmla="*/ 157 w 170"/>
                  <a:gd name="T79" fmla="*/ 89 h 170"/>
                  <a:gd name="T80" fmla="*/ 145 w 170"/>
                  <a:gd name="T81" fmla="*/ 104 h 170"/>
                  <a:gd name="T82" fmla="*/ 142 w 170"/>
                  <a:gd name="T83" fmla="*/ 112 h 170"/>
                  <a:gd name="T84" fmla="*/ 140 w 170"/>
                  <a:gd name="T85" fmla="*/ 131 h 170"/>
                  <a:gd name="T86" fmla="*/ 85 w 170"/>
                  <a:gd name="T87" fmla="*/ 97 h 170"/>
                  <a:gd name="T88" fmla="*/ 81 w 170"/>
                  <a:gd name="T89" fmla="*/ 73 h 170"/>
                  <a:gd name="T90" fmla="*/ 84 w 170"/>
                  <a:gd name="T91" fmla="*/ 35 h 170"/>
                  <a:gd name="T92" fmla="*/ 89 w 170"/>
                  <a:gd name="T93" fmla="*/ 73 h 170"/>
                  <a:gd name="T94" fmla="*/ 85 w 170"/>
                  <a:gd name="T95" fmla="*/ 103 h 170"/>
                  <a:gd name="T96" fmla="*/ 92 w 170"/>
                  <a:gd name="T97" fmla="*/ 126 h 170"/>
                  <a:gd name="T98" fmla="*/ 79 w 170"/>
                  <a:gd name="T99" fmla="*/ 127 h 170"/>
                  <a:gd name="T100" fmla="*/ 85 w 170"/>
                  <a:gd name="T101" fmla="*/ 10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0" h="170">
                    <a:moveTo>
                      <a:pt x="83" y="1"/>
                    </a:moveTo>
                    <a:cubicBezTo>
                      <a:pt x="37" y="2"/>
                      <a:pt x="0" y="41"/>
                      <a:pt x="1" y="87"/>
                    </a:cubicBezTo>
                    <a:cubicBezTo>
                      <a:pt x="2" y="134"/>
                      <a:pt x="40" y="170"/>
                      <a:pt x="87" y="169"/>
                    </a:cubicBezTo>
                    <a:cubicBezTo>
                      <a:pt x="133" y="168"/>
                      <a:pt x="170" y="130"/>
                      <a:pt x="169" y="83"/>
                    </a:cubicBezTo>
                    <a:cubicBezTo>
                      <a:pt x="168" y="37"/>
                      <a:pt x="130" y="0"/>
                      <a:pt x="83" y="1"/>
                    </a:cubicBezTo>
                    <a:close/>
                    <a:moveTo>
                      <a:pt x="140" y="131"/>
                    </a:moveTo>
                    <a:cubicBezTo>
                      <a:pt x="133" y="123"/>
                      <a:pt x="133" y="123"/>
                      <a:pt x="133" y="123"/>
                    </a:cubicBezTo>
                    <a:cubicBezTo>
                      <a:pt x="131" y="121"/>
                      <a:pt x="127" y="121"/>
                      <a:pt x="125" y="123"/>
                    </a:cubicBezTo>
                    <a:cubicBezTo>
                      <a:pt x="123" y="126"/>
                      <a:pt x="123" y="129"/>
                      <a:pt x="125" y="131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28" y="143"/>
                      <a:pt x="123" y="146"/>
                      <a:pt x="117" y="149"/>
                    </a:cubicBezTo>
                    <a:cubicBezTo>
                      <a:pt x="114" y="141"/>
                      <a:pt x="114" y="141"/>
                      <a:pt x="114" y="141"/>
                    </a:cubicBezTo>
                    <a:cubicBezTo>
                      <a:pt x="113" y="139"/>
                      <a:pt x="111" y="138"/>
                      <a:pt x="109" y="139"/>
                    </a:cubicBezTo>
                    <a:cubicBezTo>
                      <a:pt x="107" y="140"/>
                      <a:pt x="106" y="142"/>
                      <a:pt x="107" y="144"/>
                    </a:cubicBezTo>
                    <a:cubicBezTo>
                      <a:pt x="110" y="152"/>
                      <a:pt x="110" y="152"/>
                      <a:pt x="110" y="152"/>
                    </a:cubicBezTo>
                    <a:cubicBezTo>
                      <a:pt x="105" y="154"/>
                      <a:pt x="99" y="156"/>
                      <a:pt x="92" y="15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3"/>
                      <a:pt x="89" y="140"/>
                      <a:pt x="86" y="140"/>
                    </a:cubicBezTo>
                    <a:cubicBezTo>
                      <a:pt x="83" y="141"/>
                      <a:pt x="81" y="143"/>
                      <a:pt x="81" y="146"/>
                    </a:cubicBezTo>
                    <a:cubicBezTo>
                      <a:pt x="81" y="157"/>
                      <a:pt x="81" y="157"/>
                      <a:pt x="81" y="157"/>
                    </a:cubicBezTo>
                    <a:cubicBezTo>
                      <a:pt x="75" y="156"/>
                      <a:pt x="69" y="155"/>
                      <a:pt x="63" y="153"/>
                    </a:cubicBezTo>
                    <a:cubicBezTo>
                      <a:pt x="66" y="145"/>
                      <a:pt x="66" y="145"/>
                      <a:pt x="66" y="145"/>
                    </a:cubicBezTo>
                    <a:cubicBezTo>
                      <a:pt x="67" y="143"/>
                      <a:pt x="66" y="141"/>
                      <a:pt x="64" y="140"/>
                    </a:cubicBezTo>
                    <a:cubicBezTo>
                      <a:pt x="62" y="139"/>
                      <a:pt x="60" y="140"/>
                      <a:pt x="59" y="142"/>
                    </a:cubicBezTo>
                    <a:cubicBezTo>
                      <a:pt x="56" y="151"/>
                      <a:pt x="56" y="151"/>
                      <a:pt x="56" y="151"/>
                    </a:cubicBezTo>
                    <a:cubicBezTo>
                      <a:pt x="50" y="148"/>
                      <a:pt x="45" y="145"/>
                      <a:pt x="40" y="141"/>
                    </a:cubicBezTo>
                    <a:cubicBezTo>
                      <a:pt x="47" y="133"/>
                      <a:pt x="47" y="133"/>
                      <a:pt x="47" y="133"/>
                    </a:cubicBezTo>
                    <a:cubicBezTo>
                      <a:pt x="49" y="131"/>
                      <a:pt x="49" y="127"/>
                      <a:pt x="47" y="125"/>
                    </a:cubicBezTo>
                    <a:cubicBezTo>
                      <a:pt x="45" y="123"/>
                      <a:pt x="41" y="123"/>
                      <a:pt x="39" y="125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27" y="128"/>
                      <a:pt x="24" y="123"/>
                      <a:pt x="21" y="118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31" y="113"/>
                      <a:pt x="32" y="111"/>
                      <a:pt x="31" y="109"/>
                    </a:cubicBezTo>
                    <a:cubicBezTo>
                      <a:pt x="30" y="107"/>
                      <a:pt x="28" y="106"/>
                      <a:pt x="26" y="107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16" y="105"/>
                      <a:pt x="14" y="99"/>
                      <a:pt x="14" y="93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7" y="92"/>
                      <a:pt x="30" y="90"/>
                      <a:pt x="30" y="87"/>
                    </a:cubicBezTo>
                    <a:cubicBezTo>
                      <a:pt x="30" y="83"/>
                      <a:pt x="27" y="81"/>
                      <a:pt x="2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75"/>
                      <a:pt x="15" y="69"/>
                      <a:pt x="17" y="64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7" y="68"/>
                      <a:pt x="30" y="67"/>
                      <a:pt x="30" y="65"/>
                    </a:cubicBezTo>
                    <a:cubicBezTo>
                      <a:pt x="31" y="63"/>
                      <a:pt x="30" y="61"/>
                      <a:pt x="28" y="60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22" y="51"/>
                      <a:pt x="25" y="45"/>
                      <a:pt x="30" y="40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9" y="50"/>
                      <a:pt x="43" y="50"/>
                      <a:pt x="45" y="47"/>
                    </a:cubicBezTo>
                    <a:cubicBezTo>
                      <a:pt x="47" y="45"/>
                      <a:pt x="47" y="41"/>
                      <a:pt x="45" y="39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42" y="28"/>
                      <a:pt x="47" y="24"/>
                      <a:pt x="52" y="22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7" y="32"/>
                      <a:pt x="59" y="33"/>
                      <a:pt x="61" y="32"/>
                    </a:cubicBezTo>
                    <a:cubicBezTo>
                      <a:pt x="63" y="31"/>
                      <a:pt x="64" y="29"/>
                      <a:pt x="63" y="27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5" y="16"/>
                      <a:pt x="71" y="15"/>
                      <a:pt x="78" y="14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28"/>
                      <a:pt x="81" y="30"/>
                      <a:pt x="84" y="30"/>
                    </a:cubicBezTo>
                    <a:cubicBezTo>
                      <a:pt x="87" y="30"/>
                      <a:pt x="89" y="28"/>
                      <a:pt x="89" y="24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96" y="14"/>
                      <a:pt x="102" y="15"/>
                      <a:pt x="107" y="1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3" y="28"/>
                      <a:pt x="104" y="30"/>
                      <a:pt x="106" y="31"/>
                    </a:cubicBezTo>
                    <a:cubicBezTo>
                      <a:pt x="108" y="32"/>
                      <a:pt x="111" y="31"/>
                      <a:pt x="111" y="29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20" y="23"/>
                      <a:pt x="126" y="26"/>
                      <a:pt x="130" y="30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1" y="40"/>
                      <a:pt x="121" y="43"/>
                      <a:pt x="123" y="46"/>
                    </a:cubicBezTo>
                    <a:cubicBezTo>
                      <a:pt x="125" y="48"/>
                      <a:pt x="129" y="48"/>
                      <a:pt x="131" y="45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43" y="43"/>
                      <a:pt x="146" y="48"/>
                      <a:pt x="149" y="54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9" y="58"/>
                      <a:pt x="138" y="61"/>
                      <a:pt x="139" y="63"/>
                    </a:cubicBezTo>
                    <a:cubicBezTo>
                      <a:pt x="140" y="64"/>
                      <a:pt x="142" y="65"/>
                      <a:pt x="144" y="65"/>
                    </a:cubicBezTo>
                    <a:cubicBezTo>
                      <a:pt x="152" y="61"/>
                      <a:pt x="152" y="61"/>
                      <a:pt x="152" y="61"/>
                    </a:cubicBezTo>
                    <a:cubicBezTo>
                      <a:pt x="154" y="66"/>
                      <a:pt x="156" y="72"/>
                      <a:pt x="156" y="78"/>
                    </a:cubicBezTo>
                    <a:cubicBezTo>
                      <a:pt x="146" y="78"/>
                      <a:pt x="146" y="78"/>
                      <a:pt x="146" y="78"/>
                    </a:cubicBezTo>
                    <a:cubicBezTo>
                      <a:pt x="143" y="78"/>
                      <a:pt x="140" y="81"/>
                      <a:pt x="140" y="84"/>
                    </a:cubicBezTo>
                    <a:cubicBezTo>
                      <a:pt x="140" y="87"/>
                      <a:pt x="143" y="90"/>
                      <a:pt x="146" y="90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6" y="96"/>
                      <a:pt x="155" y="102"/>
                      <a:pt x="153" y="107"/>
                    </a:cubicBezTo>
                    <a:cubicBezTo>
                      <a:pt x="145" y="104"/>
                      <a:pt x="145" y="104"/>
                      <a:pt x="145" y="104"/>
                    </a:cubicBezTo>
                    <a:cubicBezTo>
                      <a:pt x="143" y="104"/>
                      <a:pt x="141" y="105"/>
                      <a:pt x="140" y="107"/>
                    </a:cubicBezTo>
                    <a:cubicBezTo>
                      <a:pt x="139" y="109"/>
                      <a:pt x="140" y="111"/>
                      <a:pt x="142" y="112"/>
                    </a:cubicBezTo>
                    <a:cubicBezTo>
                      <a:pt x="150" y="115"/>
                      <a:pt x="150" y="115"/>
                      <a:pt x="150" y="115"/>
                    </a:cubicBezTo>
                    <a:cubicBezTo>
                      <a:pt x="148" y="120"/>
                      <a:pt x="144" y="126"/>
                      <a:pt x="140" y="131"/>
                    </a:cubicBezTo>
                    <a:close/>
                    <a:moveTo>
                      <a:pt x="97" y="84"/>
                    </a:moveTo>
                    <a:cubicBezTo>
                      <a:pt x="97" y="91"/>
                      <a:pt x="92" y="97"/>
                      <a:pt x="85" y="97"/>
                    </a:cubicBezTo>
                    <a:cubicBezTo>
                      <a:pt x="78" y="97"/>
                      <a:pt x="73" y="92"/>
                      <a:pt x="73" y="85"/>
                    </a:cubicBezTo>
                    <a:cubicBezTo>
                      <a:pt x="73" y="80"/>
                      <a:pt x="76" y="75"/>
                      <a:pt x="81" y="73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0" y="37"/>
                      <a:pt x="82" y="35"/>
                      <a:pt x="84" y="35"/>
                    </a:cubicBezTo>
                    <a:cubicBezTo>
                      <a:pt x="86" y="35"/>
                      <a:pt x="88" y="37"/>
                      <a:pt x="88" y="40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94" y="75"/>
                      <a:pt x="97" y="79"/>
                      <a:pt x="97" y="84"/>
                    </a:cubicBezTo>
                    <a:close/>
                    <a:moveTo>
                      <a:pt x="85" y="103"/>
                    </a:moveTo>
                    <a:cubicBezTo>
                      <a:pt x="87" y="103"/>
                      <a:pt x="89" y="103"/>
                      <a:pt x="91" y="102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130"/>
                      <a:pt x="89" y="133"/>
                      <a:pt x="85" y="133"/>
                    </a:cubicBezTo>
                    <a:cubicBezTo>
                      <a:pt x="82" y="133"/>
                      <a:pt x="79" y="130"/>
                      <a:pt x="79" y="127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80" y="103"/>
                      <a:pt x="82" y="103"/>
                      <a:pt x="85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3" name="Freeform 74"/>
              <p:cNvSpPr>
                <a:spLocks noEditPoints="1"/>
              </p:cNvSpPr>
              <p:nvPr/>
            </p:nvSpPr>
            <p:spPr bwMode="auto">
              <a:xfrm>
                <a:off x="1287" y="1855"/>
                <a:ext cx="221" cy="221"/>
              </a:xfrm>
              <a:custGeom>
                <a:avLst/>
                <a:gdLst>
                  <a:gd name="T0" fmla="*/ 1 w 152"/>
                  <a:gd name="T1" fmla="*/ 78 h 152"/>
                  <a:gd name="T2" fmla="*/ 151 w 152"/>
                  <a:gd name="T3" fmla="*/ 74 h 152"/>
                  <a:gd name="T4" fmla="*/ 125 w 152"/>
                  <a:gd name="T5" fmla="*/ 116 h 152"/>
                  <a:gd name="T6" fmla="*/ 112 w 152"/>
                  <a:gd name="T7" fmla="*/ 110 h 152"/>
                  <a:gd name="T8" fmla="*/ 118 w 152"/>
                  <a:gd name="T9" fmla="*/ 124 h 152"/>
                  <a:gd name="T10" fmla="*/ 102 w 152"/>
                  <a:gd name="T11" fmla="*/ 126 h 152"/>
                  <a:gd name="T12" fmla="*/ 95 w 152"/>
                  <a:gd name="T13" fmla="*/ 129 h 152"/>
                  <a:gd name="T14" fmla="*/ 83 w 152"/>
                  <a:gd name="T15" fmla="*/ 139 h 152"/>
                  <a:gd name="T16" fmla="*/ 77 w 152"/>
                  <a:gd name="T17" fmla="*/ 125 h 152"/>
                  <a:gd name="T18" fmla="*/ 72 w 152"/>
                  <a:gd name="T19" fmla="*/ 140 h 152"/>
                  <a:gd name="T20" fmla="*/ 59 w 152"/>
                  <a:gd name="T21" fmla="*/ 129 h 152"/>
                  <a:gd name="T22" fmla="*/ 53 w 152"/>
                  <a:gd name="T23" fmla="*/ 127 h 152"/>
                  <a:gd name="T24" fmla="*/ 36 w 152"/>
                  <a:gd name="T25" fmla="*/ 125 h 152"/>
                  <a:gd name="T26" fmla="*/ 42 w 152"/>
                  <a:gd name="T27" fmla="*/ 112 h 152"/>
                  <a:gd name="T28" fmla="*/ 29 w 152"/>
                  <a:gd name="T29" fmla="*/ 118 h 152"/>
                  <a:gd name="T30" fmla="*/ 27 w 152"/>
                  <a:gd name="T31" fmla="*/ 102 h 152"/>
                  <a:gd name="T32" fmla="*/ 24 w 152"/>
                  <a:gd name="T33" fmla="*/ 95 h 152"/>
                  <a:gd name="T34" fmla="*/ 13 w 152"/>
                  <a:gd name="T35" fmla="*/ 83 h 152"/>
                  <a:gd name="T36" fmla="*/ 27 w 152"/>
                  <a:gd name="T37" fmla="*/ 77 h 152"/>
                  <a:gd name="T38" fmla="*/ 13 w 152"/>
                  <a:gd name="T39" fmla="*/ 72 h 152"/>
                  <a:gd name="T40" fmla="*/ 23 w 152"/>
                  <a:gd name="T41" fmla="*/ 60 h 152"/>
                  <a:gd name="T42" fmla="*/ 25 w 152"/>
                  <a:gd name="T43" fmla="*/ 54 h 152"/>
                  <a:gd name="T44" fmla="*/ 27 w 152"/>
                  <a:gd name="T45" fmla="*/ 36 h 152"/>
                  <a:gd name="T46" fmla="*/ 41 w 152"/>
                  <a:gd name="T47" fmla="*/ 42 h 152"/>
                  <a:gd name="T48" fmla="*/ 34 w 152"/>
                  <a:gd name="T49" fmla="*/ 29 h 152"/>
                  <a:gd name="T50" fmla="*/ 51 w 152"/>
                  <a:gd name="T51" fmla="*/ 27 h 152"/>
                  <a:gd name="T52" fmla="*/ 57 w 152"/>
                  <a:gd name="T53" fmla="*/ 24 h 152"/>
                  <a:gd name="T54" fmla="*/ 70 w 152"/>
                  <a:gd name="T55" fmla="*/ 13 h 152"/>
                  <a:gd name="T56" fmla="*/ 75 w 152"/>
                  <a:gd name="T57" fmla="*/ 27 h 152"/>
                  <a:gd name="T58" fmla="*/ 80 w 152"/>
                  <a:gd name="T59" fmla="*/ 13 h 152"/>
                  <a:gd name="T60" fmla="*/ 93 w 152"/>
                  <a:gd name="T61" fmla="*/ 24 h 152"/>
                  <a:gd name="T62" fmla="*/ 99 w 152"/>
                  <a:gd name="T63" fmla="*/ 26 h 152"/>
                  <a:gd name="T64" fmla="*/ 116 w 152"/>
                  <a:gd name="T65" fmla="*/ 27 h 152"/>
                  <a:gd name="T66" fmla="*/ 110 w 152"/>
                  <a:gd name="T67" fmla="*/ 41 h 152"/>
                  <a:gd name="T68" fmla="*/ 124 w 152"/>
                  <a:gd name="T69" fmla="*/ 34 h 152"/>
                  <a:gd name="T70" fmla="*/ 126 w 152"/>
                  <a:gd name="T71" fmla="*/ 51 h 152"/>
                  <a:gd name="T72" fmla="*/ 128 w 152"/>
                  <a:gd name="T73" fmla="*/ 58 h 152"/>
                  <a:gd name="T74" fmla="*/ 139 w 152"/>
                  <a:gd name="T75" fmla="*/ 70 h 152"/>
                  <a:gd name="T76" fmla="*/ 125 w 152"/>
                  <a:gd name="T77" fmla="*/ 75 h 152"/>
                  <a:gd name="T78" fmla="*/ 140 w 152"/>
                  <a:gd name="T79" fmla="*/ 80 h 152"/>
                  <a:gd name="T80" fmla="*/ 129 w 152"/>
                  <a:gd name="T81" fmla="*/ 93 h 152"/>
                  <a:gd name="T82" fmla="*/ 127 w 152"/>
                  <a:gd name="T83" fmla="*/ 99 h 152"/>
                  <a:gd name="T84" fmla="*/ 125 w 152"/>
                  <a:gd name="T85" fmla="*/ 116 h 152"/>
                  <a:gd name="T86" fmla="*/ 76 w 152"/>
                  <a:gd name="T87" fmla="*/ 86 h 152"/>
                  <a:gd name="T88" fmla="*/ 72 w 152"/>
                  <a:gd name="T89" fmla="*/ 65 h 152"/>
                  <a:gd name="T90" fmla="*/ 75 w 152"/>
                  <a:gd name="T91" fmla="*/ 32 h 152"/>
                  <a:gd name="T92" fmla="*/ 80 w 152"/>
                  <a:gd name="T93" fmla="*/ 65 h 152"/>
                  <a:gd name="T94" fmla="*/ 76 w 152"/>
                  <a:gd name="T95" fmla="*/ 92 h 152"/>
                  <a:gd name="T96" fmla="*/ 82 w 152"/>
                  <a:gd name="T97" fmla="*/ 113 h 152"/>
                  <a:gd name="T98" fmla="*/ 70 w 152"/>
                  <a:gd name="T99" fmla="*/ 113 h 152"/>
                  <a:gd name="T100" fmla="*/ 76 w 152"/>
                  <a:gd name="T101" fmla="*/ 9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2">
                    <a:moveTo>
                      <a:pt x="74" y="1"/>
                    </a:moveTo>
                    <a:cubicBezTo>
                      <a:pt x="33" y="2"/>
                      <a:pt x="0" y="37"/>
                      <a:pt x="1" y="78"/>
                    </a:cubicBezTo>
                    <a:cubicBezTo>
                      <a:pt x="2" y="119"/>
                      <a:pt x="36" y="152"/>
                      <a:pt x="78" y="151"/>
                    </a:cubicBezTo>
                    <a:cubicBezTo>
                      <a:pt x="119" y="150"/>
                      <a:pt x="152" y="116"/>
                      <a:pt x="151" y="74"/>
                    </a:cubicBezTo>
                    <a:cubicBezTo>
                      <a:pt x="150" y="33"/>
                      <a:pt x="116" y="0"/>
                      <a:pt x="74" y="1"/>
                    </a:cubicBezTo>
                    <a:close/>
                    <a:moveTo>
                      <a:pt x="125" y="116"/>
                    </a:moveTo>
                    <a:cubicBezTo>
                      <a:pt x="119" y="110"/>
                      <a:pt x="119" y="110"/>
                      <a:pt x="119" y="110"/>
                    </a:cubicBezTo>
                    <a:cubicBezTo>
                      <a:pt x="117" y="108"/>
                      <a:pt x="113" y="108"/>
                      <a:pt x="112" y="110"/>
                    </a:cubicBezTo>
                    <a:cubicBezTo>
                      <a:pt x="110" y="112"/>
                      <a:pt x="110" y="115"/>
                      <a:pt x="112" y="117"/>
                    </a:cubicBezTo>
                    <a:cubicBezTo>
                      <a:pt x="118" y="124"/>
                      <a:pt x="118" y="124"/>
                      <a:pt x="118" y="124"/>
                    </a:cubicBezTo>
                    <a:cubicBezTo>
                      <a:pt x="114" y="127"/>
                      <a:pt x="110" y="130"/>
                      <a:pt x="105" y="133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1" y="124"/>
                      <a:pt x="99" y="123"/>
                      <a:pt x="97" y="124"/>
                    </a:cubicBezTo>
                    <a:cubicBezTo>
                      <a:pt x="95" y="125"/>
                      <a:pt x="95" y="127"/>
                      <a:pt x="95" y="129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93" y="138"/>
                      <a:pt x="88" y="139"/>
                      <a:pt x="83" y="139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82" y="127"/>
                      <a:pt x="80" y="125"/>
                      <a:pt x="77" y="125"/>
                    </a:cubicBezTo>
                    <a:cubicBezTo>
                      <a:pt x="74" y="125"/>
                      <a:pt x="72" y="128"/>
                      <a:pt x="72" y="130"/>
                    </a:cubicBezTo>
                    <a:cubicBezTo>
                      <a:pt x="72" y="140"/>
                      <a:pt x="72" y="140"/>
                      <a:pt x="72" y="140"/>
                    </a:cubicBezTo>
                    <a:cubicBezTo>
                      <a:pt x="67" y="139"/>
                      <a:pt x="61" y="138"/>
                      <a:pt x="56" y="137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60" y="128"/>
                      <a:pt x="59" y="126"/>
                      <a:pt x="57" y="125"/>
                    </a:cubicBezTo>
                    <a:cubicBezTo>
                      <a:pt x="55" y="124"/>
                      <a:pt x="53" y="125"/>
                      <a:pt x="53" y="127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45" y="132"/>
                      <a:pt x="40" y="129"/>
                      <a:pt x="36" y="125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4" y="117"/>
                      <a:pt x="44" y="113"/>
                      <a:pt x="42" y="112"/>
                    </a:cubicBezTo>
                    <a:cubicBezTo>
                      <a:pt x="40" y="110"/>
                      <a:pt x="37" y="110"/>
                      <a:pt x="35" y="112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5" y="114"/>
                      <a:pt x="22" y="110"/>
                      <a:pt x="19" y="105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8" y="101"/>
                      <a:pt x="29" y="99"/>
                      <a:pt x="28" y="97"/>
                    </a:cubicBezTo>
                    <a:cubicBezTo>
                      <a:pt x="28" y="95"/>
                      <a:pt x="25" y="95"/>
                      <a:pt x="24" y="95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5" y="93"/>
                      <a:pt x="13" y="88"/>
                      <a:pt x="13" y="83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5" y="82"/>
                      <a:pt x="27" y="80"/>
                      <a:pt x="27" y="77"/>
                    </a:cubicBezTo>
                    <a:cubicBezTo>
                      <a:pt x="27" y="74"/>
                      <a:pt x="25" y="72"/>
                      <a:pt x="22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67"/>
                      <a:pt x="14" y="62"/>
                      <a:pt x="15" y="57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1"/>
                      <a:pt x="27" y="60"/>
                      <a:pt x="27" y="58"/>
                    </a:cubicBezTo>
                    <a:cubicBezTo>
                      <a:pt x="28" y="56"/>
                      <a:pt x="27" y="54"/>
                      <a:pt x="25" y="54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20" y="45"/>
                      <a:pt x="23" y="40"/>
                      <a:pt x="27" y="36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6" y="44"/>
                      <a:pt x="39" y="44"/>
                      <a:pt x="41" y="42"/>
                    </a:cubicBezTo>
                    <a:cubicBezTo>
                      <a:pt x="43" y="40"/>
                      <a:pt x="43" y="37"/>
                      <a:pt x="41" y="35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8" y="25"/>
                      <a:pt x="42" y="22"/>
                      <a:pt x="47" y="20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9"/>
                      <a:pt x="53" y="30"/>
                      <a:pt x="55" y="29"/>
                    </a:cubicBezTo>
                    <a:cubicBezTo>
                      <a:pt x="57" y="28"/>
                      <a:pt x="58" y="26"/>
                      <a:pt x="57" y="24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9" y="15"/>
                      <a:pt x="64" y="13"/>
                      <a:pt x="70" y="1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5"/>
                      <a:pt x="72" y="27"/>
                      <a:pt x="75" y="27"/>
                    </a:cubicBezTo>
                    <a:cubicBezTo>
                      <a:pt x="78" y="27"/>
                      <a:pt x="80" y="25"/>
                      <a:pt x="80" y="2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5" y="13"/>
                      <a:pt x="91" y="14"/>
                      <a:pt x="96" y="16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2" y="25"/>
                      <a:pt x="93" y="27"/>
                      <a:pt x="95" y="28"/>
                    </a:cubicBezTo>
                    <a:cubicBezTo>
                      <a:pt x="97" y="29"/>
                      <a:pt x="99" y="28"/>
                      <a:pt x="99" y="26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7" y="21"/>
                      <a:pt x="112" y="23"/>
                      <a:pt x="116" y="27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08" y="36"/>
                      <a:pt x="108" y="39"/>
                      <a:pt x="110" y="41"/>
                    </a:cubicBezTo>
                    <a:cubicBezTo>
                      <a:pt x="112" y="43"/>
                      <a:pt x="115" y="43"/>
                      <a:pt x="117" y="41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7" y="38"/>
                      <a:pt x="131" y="43"/>
                      <a:pt x="133" y="48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4" y="52"/>
                      <a:pt x="123" y="54"/>
                      <a:pt x="124" y="56"/>
                    </a:cubicBezTo>
                    <a:cubicBezTo>
                      <a:pt x="125" y="58"/>
                      <a:pt x="127" y="58"/>
                      <a:pt x="128" y="58"/>
                    </a:cubicBezTo>
                    <a:cubicBezTo>
                      <a:pt x="136" y="54"/>
                      <a:pt x="136" y="54"/>
                      <a:pt x="136" y="54"/>
                    </a:cubicBezTo>
                    <a:cubicBezTo>
                      <a:pt x="138" y="59"/>
                      <a:pt x="139" y="64"/>
                      <a:pt x="139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27" y="70"/>
                      <a:pt x="125" y="72"/>
                      <a:pt x="125" y="75"/>
                    </a:cubicBezTo>
                    <a:cubicBezTo>
                      <a:pt x="125" y="78"/>
                      <a:pt x="128" y="80"/>
                      <a:pt x="13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39" y="85"/>
                      <a:pt x="138" y="91"/>
                      <a:pt x="137" y="96"/>
                    </a:cubicBezTo>
                    <a:cubicBezTo>
                      <a:pt x="129" y="93"/>
                      <a:pt x="129" y="93"/>
                      <a:pt x="129" y="93"/>
                    </a:cubicBezTo>
                    <a:cubicBezTo>
                      <a:pt x="127" y="92"/>
                      <a:pt x="125" y="93"/>
                      <a:pt x="125" y="95"/>
                    </a:cubicBezTo>
                    <a:cubicBezTo>
                      <a:pt x="124" y="97"/>
                      <a:pt x="125" y="99"/>
                      <a:pt x="127" y="99"/>
                    </a:cubicBezTo>
                    <a:cubicBezTo>
                      <a:pt x="134" y="102"/>
                      <a:pt x="134" y="102"/>
                      <a:pt x="134" y="102"/>
                    </a:cubicBezTo>
                    <a:cubicBezTo>
                      <a:pt x="132" y="107"/>
                      <a:pt x="129" y="112"/>
                      <a:pt x="125" y="116"/>
                    </a:cubicBezTo>
                    <a:close/>
                    <a:moveTo>
                      <a:pt x="87" y="75"/>
                    </a:moveTo>
                    <a:cubicBezTo>
                      <a:pt x="87" y="81"/>
                      <a:pt x="82" y="86"/>
                      <a:pt x="76" y="86"/>
                    </a:cubicBezTo>
                    <a:cubicBezTo>
                      <a:pt x="70" y="86"/>
                      <a:pt x="65" y="82"/>
                      <a:pt x="65" y="76"/>
                    </a:cubicBezTo>
                    <a:cubicBezTo>
                      <a:pt x="65" y="71"/>
                      <a:pt x="68" y="67"/>
                      <a:pt x="72" y="65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34"/>
                      <a:pt x="73" y="32"/>
                      <a:pt x="75" y="32"/>
                    </a:cubicBezTo>
                    <a:cubicBezTo>
                      <a:pt x="77" y="32"/>
                      <a:pt x="79" y="33"/>
                      <a:pt x="79" y="3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4" y="67"/>
                      <a:pt x="87" y="70"/>
                      <a:pt x="87" y="75"/>
                    </a:cubicBezTo>
                    <a:close/>
                    <a:moveTo>
                      <a:pt x="76" y="92"/>
                    </a:moveTo>
                    <a:cubicBezTo>
                      <a:pt x="78" y="92"/>
                      <a:pt x="80" y="92"/>
                      <a:pt x="82" y="91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6"/>
                      <a:pt x="80" y="119"/>
                      <a:pt x="76" y="119"/>
                    </a:cubicBezTo>
                    <a:cubicBezTo>
                      <a:pt x="73" y="119"/>
                      <a:pt x="70" y="116"/>
                      <a:pt x="70" y="113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2" y="92"/>
                      <a:pt x="74" y="92"/>
                      <a:pt x="7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4" name="Freeform 75"/>
              <p:cNvSpPr/>
              <p:nvPr/>
            </p:nvSpPr>
            <p:spPr bwMode="auto">
              <a:xfrm>
                <a:off x="2061" y="2652"/>
                <a:ext cx="68" cy="127"/>
              </a:xfrm>
              <a:custGeom>
                <a:avLst/>
                <a:gdLst>
                  <a:gd name="T0" fmla="*/ 47 w 47"/>
                  <a:gd name="T1" fmla="*/ 60 h 88"/>
                  <a:gd name="T2" fmla="*/ 45 w 47"/>
                  <a:gd name="T3" fmla="*/ 68 h 88"/>
                  <a:gd name="T4" fmla="*/ 42 w 47"/>
                  <a:gd name="T5" fmla="*/ 73 h 88"/>
                  <a:gd name="T6" fmla="*/ 36 w 47"/>
                  <a:gd name="T7" fmla="*/ 77 h 88"/>
                  <a:gd name="T8" fmla="*/ 30 w 47"/>
                  <a:gd name="T9" fmla="*/ 79 h 88"/>
                  <a:gd name="T10" fmla="*/ 30 w 47"/>
                  <a:gd name="T11" fmla="*/ 85 h 88"/>
                  <a:gd name="T12" fmla="*/ 29 w 47"/>
                  <a:gd name="T13" fmla="*/ 88 h 88"/>
                  <a:gd name="T14" fmla="*/ 27 w 47"/>
                  <a:gd name="T15" fmla="*/ 88 h 88"/>
                  <a:gd name="T16" fmla="*/ 20 w 47"/>
                  <a:gd name="T17" fmla="*/ 88 h 88"/>
                  <a:gd name="T18" fmla="*/ 17 w 47"/>
                  <a:gd name="T19" fmla="*/ 88 h 88"/>
                  <a:gd name="T20" fmla="*/ 17 w 47"/>
                  <a:gd name="T21" fmla="*/ 84 h 88"/>
                  <a:gd name="T22" fmla="*/ 17 w 47"/>
                  <a:gd name="T23" fmla="*/ 80 h 88"/>
                  <a:gd name="T24" fmla="*/ 6 w 47"/>
                  <a:gd name="T25" fmla="*/ 79 h 88"/>
                  <a:gd name="T26" fmla="*/ 0 w 47"/>
                  <a:gd name="T27" fmla="*/ 76 h 88"/>
                  <a:gd name="T28" fmla="*/ 0 w 47"/>
                  <a:gd name="T29" fmla="*/ 74 h 88"/>
                  <a:gd name="T30" fmla="*/ 0 w 47"/>
                  <a:gd name="T31" fmla="*/ 70 h 88"/>
                  <a:gd name="T32" fmla="*/ 1 w 47"/>
                  <a:gd name="T33" fmla="*/ 67 h 88"/>
                  <a:gd name="T34" fmla="*/ 3 w 47"/>
                  <a:gd name="T35" fmla="*/ 66 h 88"/>
                  <a:gd name="T36" fmla="*/ 4 w 47"/>
                  <a:gd name="T37" fmla="*/ 66 h 88"/>
                  <a:gd name="T38" fmla="*/ 4 w 47"/>
                  <a:gd name="T39" fmla="*/ 66 h 88"/>
                  <a:gd name="T40" fmla="*/ 10 w 47"/>
                  <a:gd name="T41" fmla="*/ 68 h 88"/>
                  <a:gd name="T42" fmla="*/ 19 w 47"/>
                  <a:gd name="T43" fmla="*/ 69 h 88"/>
                  <a:gd name="T44" fmla="*/ 29 w 47"/>
                  <a:gd name="T45" fmla="*/ 67 h 88"/>
                  <a:gd name="T46" fmla="*/ 33 w 47"/>
                  <a:gd name="T47" fmla="*/ 61 h 88"/>
                  <a:gd name="T48" fmla="*/ 30 w 47"/>
                  <a:gd name="T49" fmla="*/ 54 h 88"/>
                  <a:gd name="T50" fmla="*/ 20 w 47"/>
                  <a:gd name="T51" fmla="*/ 49 h 88"/>
                  <a:gd name="T52" fmla="*/ 13 w 47"/>
                  <a:gd name="T53" fmla="*/ 46 h 88"/>
                  <a:gd name="T54" fmla="*/ 7 w 47"/>
                  <a:gd name="T55" fmla="*/ 41 h 88"/>
                  <a:gd name="T56" fmla="*/ 3 w 47"/>
                  <a:gd name="T57" fmla="*/ 36 h 88"/>
                  <a:gd name="T58" fmla="*/ 1 w 47"/>
                  <a:gd name="T59" fmla="*/ 28 h 88"/>
                  <a:gd name="T60" fmla="*/ 6 w 47"/>
                  <a:gd name="T61" fmla="*/ 16 h 88"/>
                  <a:gd name="T62" fmla="*/ 19 w 47"/>
                  <a:gd name="T63" fmla="*/ 10 h 88"/>
                  <a:gd name="T64" fmla="*/ 19 w 47"/>
                  <a:gd name="T65" fmla="*/ 4 h 88"/>
                  <a:gd name="T66" fmla="*/ 19 w 47"/>
                  <a:gd name="T67" fmla="*/ 1 h 88"/>
                  <a:gd name="T68" fmla="*/ 23 w 47"/>
                  <a:gd name="T69" fmla="*/ 0 h 88"/>
                  <a:gd name="T70" fmla="*/ 29 w 47"/>
                  <a:gd name="T71" fmla="*/ 0 h 88"/>
                  <a:gd name="T72" fmla="*/ 32 w 47"/>
                  <a:gd name="T73" fmla="*/ 1 h 88"/>
                  <a:gd name="T74" fmla="*/ 32 w 47"/>
                  <a:gd name="T75" fmla="*/ 4 h 88"/>
                  <a:gd name="T76" fmla="*/ 32 w 47"/>
                  <a:gd name="T77" fmla="*/ 9 h 88"/>
                  <a:gd name="T78" fmla="*/ 38 w 47"/>
                  <a:gd name="T79" fmla="*/ 10 h 88"/>
                  <a:gd name="T80" fmla="*/ 42 w 47"/>
                  <a:gd name="T81" fmla="*/ 11 h 88"/>
                  <a:gd name="T82" fmla="*/ 43 w 47"/>
                  <a:gd name="T83" fmla="*/ 13 h 88"/>
                  <a:gd name="T84" fmla="*/ 42 w 47"/>
                  <a:gd name="T85" fmla="*/ 17 h 88"/>
                  <a:gd name="T86" fmla="*/ 41 w 47"/>
                  <a:gd name="T87" fmla="*/ 20 h 88"/>
                  <a:gd name="T88" fmla="*/ 39 w 47"/>
                  <a:gd name="T89" fmla="*/ 22 h 88"/>
                  <a:gd name="T90" fmla="*/ 34 w 47"/>
                  <a:gd name="T91" fmla="*/ 20 h 88"/>
                  <a:gd name="T92" fmla="*/ 27 w 47"/>
                  <a:gd name="T93" fmla="*/ 20 h 88"/>
                  <a:gd name="T94" fmla="*/ 18 w 47"/>
                  <a:gd name="T95" fmla="*/ 22 h 88"/>
                  <a:gd name="T96" fmla="*/ 15 w 47"/>
                  <a:gd name="T97" fmla="*/ 28 h 88"/>
                  <a:gd name="T98" fmla="*/ 18 w 47"/>
                  <a:gd name="T99" fmla="*/ 33 h 88"/>
                  <a:gd name="T100" fmla="*/ 27 w 47"/>
                  <a:gd name="T101" fmla="*/ 38 h 88"/>
                  <a:gd name="T102" fmla="*/ 41 w 47"/>
                  <a:gd name="T103" fmla="*/ 47 h 88"/>
                  <a:gd name="T104" fmla="*/ 47 w 47"/>
                  <a:gd name="T105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" h="88">
                    <a:moveTo>
                      <a:pt x="47" y="60"/>
                    </a:moveTo>
                    <a:cubicBezTo>
                      <a:pt x="47" y="63"/>
                      <a:pt x="46" y="66"/>
                      <a:pt x="45" y="68"/>
                    </a:cubicBezTo>
                    <a:cubicBezTo>
                      <a:pt x="44" y="70"/>
                      <a:pt x="43" y="72"/>
                      <a:pt x="42" y="73"/>
                    </a:cubicBezTo>
                    <a:cubicBezTo>
                      <a:pt x="40" y="75"/>
                      <a:pt x="38" y="76"/>
                      <a:pt x="36" y="77"/>
                    </a:cubicBezTo>
                    <a:cubicBezTo>
                      <a:pt x="34" y="78"/>
                      <a:pt x="32" y="79"/>
                      <a:pt x="30" y="79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6"/>
                      <a:pt x="30" y="87"/>
                      <a:pt x="29" y="88"/>
                    </a:cubicBezTo>
                    <a:cubicBezTo>
                      <a:pt x="29" y="88"/>
                      <a:pt x="28" y="88"/>
                      <a:pt x="27" y="88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7" y="87"/>
                      <a:pt x="17" y="86"/>
                      <a:pt x="17" y="84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2" y="80"/>
                      <a:pt x="9" y="80"/>
                      <a:pt x="6" y="79"/>
                    </a:cubicBezTo>
                    <a:cubicBezTo>
                      <a:pt x="3" y="78"/>
                      <a:pt x="1" y="77"/>
                      <a:pt x="0" y="76"/>
                    </a:cubicBezTo>
                    <a:cubicBezTo>
                      <a:pt x="0" y="76"/>
                      <a:pt x="0" y="75"/>
                      <a:pt x="0" y="74"/>
                    </a:cubicBezTo>
                    <a:cubicBezTo>
                      <a:pt x="0" y="73"/>
                      <a:pt x="0" y="72"/>
                      <a:pt x="0" y="70"/>
                    </a:cubicBezTo>
                    <a:cubicBezTo>
                      <a:pt x="1" y="69"/>
                      <a:pt x="1" y="68"/>
                      <a:pt x="1" y="67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6" y="67"/>
                      <a:pt x="8" y="67"/>
                      <a:pt x="10" y="68"/>
                    </a:cubicBezTo>
                    <a:cubicBezTo>
                      <a:pt x="12" y="68"/>
                      <a:pt x="15" y="69"/>
                      <a:pt x="19" y="69"/>
                    </a:cubicBezTo>
                    <a:cubicBezTo>
                      <a:pt x="23" y="69"/>
                      <a:pt x="26" y="68"/>
                      <a:pt x="29" y="67"/>
                    </a:cubicBezTo>
                    <a:cubicBezTo>
                      <a:pt x="31" y="66"/>
                      <a:pt x="33" y="64"/>
                      <a:pt x="33" y="61"/>
                    </a:cubicBezTo>
                    <a:cubicBezTo>
                      <a:pt x="33" y="58"/>
                      <a:pt x="32" y="56"/>
                      <a:pt x="30" y="54"/>
                    </a:cubicBezTo>
                    <a:cubicBezTo>
                      <a:pt x="28" y="52"/>
                      <a:pt x="25" y="51"/>
                      <a:pt x="20" y="49"/>
                    </a:cubicBezTo>
                    <a:cubicBezTo>
                      <a:pt x="18" y="48"/>
                      <a:pt x="15" y="47"/>
                      <a:pt x="13" y="46"/>
                    </a:cubicBezTo>
                    <a:cubicBezTo>
                      <a:pt x="11" y="44"/>
                      <a:pt x="9" y="43"/>
                      <a:pt x="7" y="41"/>
                    </a:cubicBezTo>
                    <a:cubicBezTo>
                      <a:pt x="5" y="40"/>
                      <a:pt x="4" y="38"/>
                      <a:pt x="3" y="36"/>
                    </a:cubicBezTo>
                    <a:cubicBezTo>
                      <a:pt x="2" y="33"/>
                      <a:pt x="1" y="31"/>
                      <a:pt x="1" y="28"/>
                    </a:cubicBezTo>
                    <a:cubicBezTo>
                      <a:pt x="1" y="23"/>
                      <a:pt x="3" y="20"/>
                      <a:pt x="6" y="16"/>
                    </a:cubicBezTo>
                    <a:cubicBezTo>
                      <a:pt x="9" y="13"/>
                      <a:pt x="13" y="11"/>
                      <a:pt x="19" y="1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20" y="1"/>
                      <a:pt x="21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1" y="1"/>
                      <a:pt x="32" y="1"/>
                    </a:cubicBezTo>
                    <a:cubicBezTo>
                      <a:pt x="32" y="2"/>
                      <a:pt x="32" y="3"/>
                      <a:pt x="32" y="4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5" y="9"/>
                      <a:pt x="37" y="10"/>
                      <a:pt x="38" y="10"/>
                    </a:cubicBezTo>
                    <a:cubicBezTo>
                      <a:pt x="40" y="11"/>
                      <a:pt x="41" y="11"/>
                      <a:pt x="42" y="11"/>
                    </a:cubicBezTo>
                    <a:cubicBezTo>
                      <a:pt x="43" y="11"/>
                      <a:pt x="43" y="12"/>
                      <a:pt x="43" y="13"/>
                    </a:cubicBezTo>
                    <a:cubicBezTo>
                      <a:pt x="43" y="14"/>
                      <a:pt x="43" y="16"/>
                      <a:pt x="42" y="17"/>
                    </a:cubicBezTo>
                    <a:cubicBezTo>
                      <a:pt x="42" y="18"/>
                      <a:pt x="42" y="19"/>
                      <a:pt x="41" y="20"/>
                    </a:cubicBezTo>
                    <a:cubicBezTo>
                      <a:pt x="40" y="21"/>
                      <a:pt x="40" y="22"/>
                      <a:pt x="39" y="22"/>
                    </a:cubicBezTo>
                    <a:cubicBezTo>
                      <a:pt x="38" y="21"/>
                      <a:pt x="36" y="21"/>
                      <a:pt x="34" y="20"/>
                    </a:cubicBezTo>
                    <a:cubicBezTo>
                      <a:pt x="32" y="20"/>
                      <a:pt x="29" y="20"/>
                      <a:pt x="27" y="20"/>
                    </a:cubicBezTo>
                    <a:cubicBezTo>
                      <a:pt x="22" y="20"/>
                      <a:pt x="19" y="20"/>
                      <a:pt x="18" y="22"/>
                    </a:cubicBezTo>
                    <a:cubicBezTo>
                      <a:pt x="16" y="23"/>
                      <a:pt x="15" y="25"/>
                      <a:pt x="15" y="28"/>
                    </a:cubicBezTo>
                    <a:cubicBezTo>
                      <a:pt x="15" y="30"/>
                      <a:pt x="16" y="32"/>
                      <a:pt x="18" y="33"/>
                    </a:cubicBezTo>
                    <a:cubicBezTo>
                      <a:pt x="20" y="35"/>
                      <a:pt x="23" y="36"/>
                      <a:pt x="27" y="38"/>
                    </a:cubicBezTo>
                    <a:cubicBezTo>
                      <a:pt x="33" y="40"/>
                      <a:pt x="38" y="43"/>
                      <a:pt x="41" y="47"/>
                    </a:cubicBezTo>
                    <a:cubicBezTo>
                      <a:pt x="45" y="50"/>
                      <a:pt x="47" y="55"/>
                      <a:pt x="4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5" name="Oval 76"/>
              <p:cNvSpPr>
                <a:spLocks noChangeArrowheads="1"/>
              </p:cNvSpPr>
              <p:nvPr/>
            </p:nvSpPr>
            <p:spPr bwMode="auto">
              <a:xfrm>
                <a:off x="2007" y="2628"/>
                <a:ext cx="176" cy="176"/>
              </a:xfrm>
              <a:prstGeom prst="ellipse">
                <a:avLst/>
              </a:pr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6" name="Freeform 77"/>
              <p:cNvSpPr/>
              <p:nvPr/>
            </p:nvSpPr>
            <p:spPr bwMode="auto">
              <a:xfrm>
                <a:off x="1248" y="2413"/>
                <a:ext cx="43" cy="81"/>
              </a:xfrm>
              <a:custGeom>
                <a:avLst/>
                <a:gdLst>
                  <a:gd name="T0" fmla="*/ 30 w 30"/>
                  <a:gd name="T1" fmla="*/ 38 h 56"/>
                  <a:gd name="T2" fmla="*/ 29 w 30"/>
                  <a:gd name="T3" fmla="*/ 43 h 56"/>
                  <a:gd name="T4" fmla="*/ 27 w 30"/>
                  <a:gd name="T5" fmla="*/ 46 h 56"/>
                  <a:gd name="T6" fmla="*/ 24 w 30"/>
                  <a:gd name="T7" fmla="*/ 49 h 56"/>
                  <a:gd name="T8" fmla="*/ 20 w 30"/>
                  <a:gd name="T9" fmla="*/ 50 h 56"/>
                  <a:gd name="T10" fmla="*/ 20 w 30"/>
                  <a:gd name="T11" fmla="*/ 54 h 56"/>
                  <a:gd name="T12" fmla="*/ 19 w 30"/>
                  <a:gd name="T13" fmla="*/ 55 h 56"/>
                  <a:gd name="T14" fmla="*/ 18 w 30"/>
                  <a:gd name="T15" fmla="*/ 56 h 56"/>
                  <a:gd name="T16" fmla="*/ 13 w 30"/>
                  <a:gd name="T17" fmla="*/ 56 h 56"/>
                  <a:gd name="T18" fmla="*/ 12 w 30"/>
                  <a:gd name="T19" fmla="*/ 55 h 56"/>
                  <a:gd name="T20" fmla="*/ 11 w 30"/>
                  <a:gd name="T21" fmla="*/ 53 h 56"/>
                  <a:gd name="T22" fmla="*/ 11 w 30"/>
                  <a:gd name="T23" fmla="*/ 51 h 56"/>
                  <a:gd name="T24" fmla="*/ 4 w 30"/>
                  <a:gd name="T25" fmla="*/ 50 h 56"/>
                  <a:gd name="T26" fmla="*/ 1 w 30"/>
                  <a:gd name="T27" fmla="*/ 48 h 56"/>
                  <a:gd name="T28" fmla="*/ 0 w 30"/>
                  <a:gd name="T29" fmla="*/ 47 h 56"/>
                  <a:gd name="T30" fmla="*/ 1 w 30"/>
                  <a:gd name="T31" fmla="*/ 44 h 56"/>
                  <a:gd name="T32" fmla="*/ 2 w 30"/>
                  <a:gd name="T33" fmla="*/ 42 h 56"/>
                  <a:gd name="T34" fmla="*/ 2 w 30"/>
                  <a:gd name="T35" fmla="*/ 41 h 56"/>
                  <a:gd name="T36" fmla="*/ 3 w 30"/>
                  <a:gd name="T37" fmla="*/ 42 h 56"/>
                  <a:gd name="T38" fmla="*/ 3 w 30"/>
                  <a:gd name="T39" fmla="*/ 42 h 56"/>
                  <a:gd name="T40" fmla="*/ 7 w 30"/>
                  <a:gd name="T41" fmla="*/ 43 h 56"/>
                  <a:gd name="T42" fmla="*/ 13 w 30"/>
                  <a:gd name="T43" fmla="*/ 43 h 56"/>
                  <a:gd name="T44" fmla="*/ 19 w 30"/>
                  <a:gd name="T45" fmla="*/ 42 h 56"/>
                  <a:gd name="T46" fmla="*/ 21 w 30"/>
                  <a:gd name="T47" fmla="*/ 38 h 56"/>
                  <a:gd name="T48" fmla="*/ 20 w 30"/>
                  <a:gd name="T49" fmla="*/ 34 h 56"/>
                  <a:gd name="T50" fmla="*/ 14 w 30"/>
                  <a:gd name="T51" fmla="*/ 31 h 56"/>
                  <a:gd name="T52" fmla="*/ 9 w 30"/>
                  <a:gd name="T53" fmla="*/ 29 h 56"/>
                  <a:gd name="T54" fmla="*/ 5 w 30"/>
                  <a:gd name="T55" fmla="*/ 26 h 56"/>
                  <a:gd name="T56" fmla="*/ 2 w 30"/>
                  <a:gd name="T57" fmla="*/ 22 h 56"/>
                  <a:gd name="T58" fmla="*/ 1 w 30"/>
                  <a:gd name="T59" fmla="*/ 17 h 56"/>
                  <a:gd name="T60" fmla="*/ 4 w 30"/>
                  <a:gd name="T61" fmla="*/ 10 h 56"/>
                  <a:gd name="T62" fmla="*/ 13 w 30"/>
                  <a:gd name="T63" fmla="*/ 6 h 56"/>
                  <a:gd name="T64" fmla="*/ 13 w 30"/>
                  <a:gd name="T65" fmla="*/ 2 h 56"/>
                  <a:gd name="T66" fmla="*/ 13 w 30"/>
                  <a:gd name="T67" fmla="*/ 0 h 56"/>
                  <a:gd name="T68" fmla="*/ 15 w 30"/>
                  <a:gd name="T69" fmla="*/ 0 h 56"/>
                  <a:gd name="T70" fmla="*/ 19 w 30"/>
                  <a:gd name="T71" fmla="*/ 0 h 56"/>
                  <a:gd name="T72" fmla="*/ 21 w 30"/>
                  <a:gd name="T73" fmla="*/ 0 h 56"/>
                  <a:gd name="T74" fmla="*/ 21 w 30"/>
                  <a:gd name="T75" fmla="*/ 2 h 56"/>
                  <a:gd name="T76" fmla="*/ 21 w 30"/>
                  <a:gd name="T77" fmla="*/ 5 h 56"/>
                  <a:gd name="T78" fmla="*/ 25 w 30"/>
                  <a:gd name="T79" fmla="*/ 6 h 56"/>
                  <a:gd name="T80" fmla="*/ 27 w 30"/>
                  <a:gd name="T81" fmla="*/ 7 h 56"/>
                  <a:gd name="T82" fmla="*/ 28 w 30"/>
                  <a:gd name="T83" fmla="*/ 8 h 56"/>
                  <a:gd name="T84" fmla="*/ 28 w 30"/>
                  <a:gd name="T85" fmla="*/ 10 h 56"/>
                  <a:gd name="T86" fmla="*/ 27 w 30"/>
                  <a:gd name="T87" fmla="*/ 13 h 56"/>
                  <a:gd name="T88" fmla="*/ 26 w 30"/>
                  <a:gd name="T89" fmla="*/ 13 h 56"/>
                  <a:gd name="T90" fmla="*/ 22 w 30"/>
                  <a:gd name="T91" fmla="*/ 13 h 56"/>
                  <a:gd name="T92" fmla="*/ 18 w 30"/>
                  <a:gd name="T93" fmla="*/ 12 h 56"/>
                  <a:gd name="T94" fmla="*/ 12 w 30"/>
                  <a:gd name="T95" fmla="*/ 13 h 56"/>
                  <a:gd name="T96" fmla="*/ 10 w 30"/>
                  <a:gd name="T97" fmla="*/ 17 h 56"/>
                  <a:gd name="T98" fmla="*/ 12 w 30"/>
                  <a:gd name="T99" fmla="*/ 21 h 56"/>
                  <a:gd name="T100" fmla="*/ 18 w 30"/>
                  <a:gd name="T101" fmla="*/ 24 h 56"/>
                  <a:gd name="T102" fmla="*/ 27 w 30"/>
                  <a:gd name="T103" fmla="*/ 29 h 56"/>
                  <a:gd name="T104" fmla="*/ 30 w 30"/>
                  <a:gd name="T105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" h="56">
                    <a:moveTo>
                      <a:pt x="30" y="38"/>
                    </a:moveTo>
                    <a:cubicBezTo>
                      <a:pt x="30" y="40"/>
                      <a:pt x="30" y="41"/>
                      <a:pt x="29" y="43"/>
                    </a:cubicBezTo>
                    <a:cubicBezTo>
                      <a:pt x="29" y="44"/>
                      <a:pt x="28" y="45"/>
                      <a:pt x="27" y="46"/>
                    </a:cubicBezTo>
                    <a:cubicBezTo>
                      <a:pt x="26" y="47"/>
                      <a:pt x="25" y="48"/>
                      <a:pt x="24" y="49"/>
                    </a:cubicBezTo>
                    <a:cubicBezTo>
                      <a:pt x="23" y="49"/>
                      <a:pt x="21" y="50"/>
                      <a:pt x="20" y="50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5"/>
                      <a:pt x="19" y="55"/>
                      <a:pt x="19" y="55"/>
                    </a:cubicBezTo>
                    <a:cubicBezTo>
                      <a:pt x="19" y="56"/>
                      <a:pt x="19" y="56"/>
                      <a:pt x="18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1" y="55"/>
                      <a:pt x="11" y="54"/>
                      <a:pt x="11" y="53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8" y="51"/>
                      <a:pt x="6" y="50"/>
                      <a:pt x="4" y="50"/>
                    </a:cubicBezTo>
                    <a:cubicBezTo>
                      <a:pt x="3" y="49"/>
                      <a:pt x="1" y="49"/>
                      <a:pt x="1" y="48"/>
                    </a:cubicBezTo>
                    <a:cubicBezTo>
                      <a:pt x="1" y="48"/>
                      <a:pt x="0" y="48"/>
                      <a:pt x="0" y="47"/>
                    </a:cubicBezTo>
                    <a:cubicBezTo>
                      <a:pt x="1" y="46"/>
                      <a:pt x="1" y="45"/>
                      <a:pt x="1" y="44"/>
                    </a:cubicBezTo>
                    <a:cubicBezTo>
                      <a:pt x="1" y="44"/>
                      <a:pt x="1" y="43"/>
                      <a:pt x="2" y="42"/>
                    </a:cubicBezTo>
                    <a:cubicBezTo>
                      <a:pt x="2" y="42"/>
                      <a:pt x="2" y="41"/>
                      <a:pt x="2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5" y="42"/>
                      <a:pt x="7" y="43"/>
                    </a:cubicBezTo>
                    <a:cubicBezTo>
                      <a:pt x="8" y="43"/>
                      <a:pt x="10" y="43"/>
                      <a:pt x="13" y="43"/>
                    </a:cubicBezTo>
                    <a:cubicBezTo>
                      <a:pt x="15" y="43"/>
                      <a:pt x="17" y="43"/>
                      <a:pt x="19" y="42"/>
                    </a:cubicBezTo>
                    <a:cubicBezTo>
                      <a:pt x="21" y="42"/>
                      <a:pt x="21" y="40"/>
                      <a:pt x="21" y="38"/>
                    </a:cubicBezTo>
                    <a:cubicBezTo>
                      <a:pt x="21" y="37"/>
                      <a:pt x="21" y="35"/>
                      <a:pt x="20" y="34"/>
                    </a:cubicBezTo>
                    <a:cubicBezTo>
                      <a:pt x="19" y="33"/>
                      <a:pt x="17" y="32"/>
                      <a:pt x="14" y="31"/>
                    </a:cubicBezTo>
                    <a:cubicBezTo>
                      <a:pt x="12" y="30"/>
                      <a:pt x="10" y="29"/>
                      <a:pt x="9" y="29"/>
                    </a:cubicBezTo>
                    <a:cubicBezTo>
                      <a:pt x="8" y="28"/>
                      <a:pt x="6" y="27"/>
                      <a:pt x="5" y="26"/>
                    </a:cubicBezTo>
                    <a:cubicBezTo>
                      <a:pt x="4" y="25"/>
                      <a:pt x="3" y="24"/>
                      <a:pt x="2" y="22"/>
                    </a:cubicBezTo>
                    <a:cubicBezTo>
                      <a:pt x="2" y="21"/>
                      <a:pt x="1" y="19"/>
                      <a:pt x="1" y="17"/>
                    </a:cubicBezTo>
                    <a:cubicBezTo>
                      <a:pt x="1" y="15"/>
                      <a:pt x="2" y="12"/>
                      <a:pt x="4" y="10"/>
                    </a:cubicBezTo>
                    <a:cubicBezTo>
                      <a:pt x="6" y="8"/>
                      <a:pt x="9" y="6"/>
                      <a:pt x="13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3" y="6"/>
                      <a:pt x="24" y="6"/>
                      <a:pt x="25" y="6"/>
                    </a:cubicBezTo>
                    <a:cubicBezTo>
                      <a:pt x="26" y="6"/>
                      <a:pt x="27" y="6"/>
                      <a:pt x="27" y="7"/>
                    </a:cubicBezTo>
                    <a:cubicBezTo>
                      <a:pt x="28" y="7"/>
                      <a:pt x="28" y="7"/>
                      <a:pt x="28" y="8"/>
                    </a:cubicBezTo>
                    <a:cubicBezTo>
                      <a:pt x="28" y="9"/>
                      <a:pt x="28" y="10"/>
                      <a:pt x="28" y="10"/>
                    </a:cubicBezTo>
                    <a:cubicBezTo>
                      <a:pt x="27" y="11"/>
                      <a:pt x="27" y="12"/>
                      <a:pt x="27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4" y="13"/>
                      <a:pt x="22" y="13"/>
                    </a:cubicBezTo>
                    <a:cubicBezTo>
                      <a:pt x="21" y="12"/>
                      <a:pt x="19" y="12"/>
                      <a:pt x="18" y="12"/>
                    </a:cubicBezTo>
                    <a:cubicBezTo>
                      <a:pt x="15" y="12"/>
                      <a:pt x="13" y="13"/>
                      <a:pt x="12" y="13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2"/>
                      <a:pt x="15" y="23"/>
                      <a:pt x="18" y="24"/>
                    </a:cubicBezTo>
                    <a:cubicBezTo>
                      <a:pt x="22" y="25"/>
                      <a:pt x="25" y="27"/>
                      <a:pt x="27" y="29"/>
                    </a:cubicBezTo>
                    <a:cubicBezTo>
                      <a:pt x="29" y="32"/>
                      <a:pt x="30" y="35"/>
                      <a:pt x="3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7" name="Freeform 78"/>
              <p:cNvSpPr>
                <a:spLocks noEditPoints="1"/>
              </p:cNvSpPr>
              <p:nvPr/>
            </p:nvSpPr>
            <p:spPr bwMode="auto">
              <a:xfrm>
                <a:off x="1185" y="2371"/>
                <a:ext cx="166" cy="166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96 h 114"/>
                  <a:gd name="T12" fmla="*/ 18 w 114"/>
                  <a:gd name="T13" fmla="*/ 57 h 114"/>
                  <a:gd name="T14" fmla="*/ 57 w 114"/>
                  <a:gd name="T15" fmla="*/ 17 h 114"/>
                  <a:gd name="T16" fmla="*/ 96 w 114"/>
                  <a:gd name="T17" fmla="*/ 57 h 114"/>
                  <a:gd name="T18" fmla="*/ 57 w 114"/>
                  <a:gd name="T19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4">
                    <a:moveTo>
                      <a:pt x="57" y="0"/>
                    </a:moveTo>
                    <a:cubicBezTo>
                      <a:pt x="26" y="0"/>
                      <a:pt x="0" y="26"/>
                      <a:pt x="0" y="57"/>
                    </a:cubicBezTo>
                    <a:cubicBezTo>
                      <a:pt x="0" y="88"/>
                      <a:pt x="26" y="114"/>
                      <a:pt x="57" y="114"/>
                    </a:cubicBezTo>
                    <a:cubicBezTo>
                      <a:pt x="88" y="114"/>
                      <a:pt x="114" y="88"/>
                      <a:pt x="114" y="57"/>
                    </a:cubicBezTo>
                    <a:cubicBezTo>
                      <a:pt x="114" y="26"/>
                      <a:pt x="88" y="0"/>
                      <a:pt x="57" y="0"/>
                    </a:cubicBezTo>
                    <a:close/>
                    <a:moveTo>
                      <a:pt x="57" y="96"/>
                    </a:moveTo>
                    <a:cubicBezTo>
                      <a:pt x="35" y="96"/>
                      <a:pt x="18" y="79"/>
                      <a:pt x="18" y="57"/>
                    </a:cubicBezTo>
                    <a:cubicBezTo>
                      <a:pt x="18" y="35"/>
                      <a:pt x="35" y="17"/>
                      <a:pt x="57" y="17"/>
                    </a:cubicBezTo>
                    <a:cubicBezTo>
                      <a:pt x="79" y="17"/>
                      <a:pt x="96" y="35"/>
                      <a:pt x="96" y="57"/>
                    </a:cubicBezTo>
                    <a:cubicBezTo>
                      <a:pt x="96" y="79"/>
                      <a:pt x="79" y="96"/>
                      <a:pt x="5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8" name="Rectangle 79"/>
              <p:cNvSpPr>
                <a:spLocks noChangeArrowheads="1"/>
              </p:cNvSpPr>
              <p:nvPr/>
            </p:nvSpPr>
            <p:spPr bwMode="auto">
              <a:xfrm>
                <a:off x="1249" y="2524"/>
                <a:ext cx="38" cy="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9" name="Freeform 80"/>
              <p:cNvSpPr/>
              <p:nvPr/>
            </p:nvSpPr>
            <p:spPr bwMode="auto">
              <a:xfrm>
                <a:off x="931" y="857"/>
                <a:ext cx="39" cy="73"/>
              </a:xfrm>
              <a:custGeom>
                <a:avLst/>
                <a:gdLst>
                  <a:gd name="T0" fmla="*/ 27 w 27"/>
                  <a:gd name="T1" fmla="*/ 34 h 50"/>
                  <a:gd name="T2" fmla="*/ 26 w 27"/>
                  <a:gd name="T3" fmla="*/ 38 h 50"/>
                  <a:gd name="T4" fmla="*/ 24 w 27"/>
                  <a:gd name="T5" fmla="*/ 42 h 50"/>
                  <a:gd name="T6" fmla="*/ 21 w 27"/>
                  <a:gd name="T7" fmla="*/ 44 h 50"/>
                  <a:gd name="T8" fmla="*/ 17 w 27"/>
                  <a:gd name="T9" fmla="*/ 45 h 50"/>
                  <a:gd name="T10" fmla="*/ 17 w 27"/>
                  <a:gd name="T11" fmla="*/ 48 h 50"/>
                  <a:gd name="T12" fmla="*/ 17 w 27"/>
                  <a:gd name="T13" fmla="*/ 50 h 50"/>
                  <a:gd name="T14" fmla="*/ 15 w 27"/>
                  <a:gd name="T15" fmla="*/ 50 h 50"/>
                  <a:gd name="T16" fmla="*/ 11 w 27"/>
                  <a:gd name="T17" fmla="*/ 50 h 50"/>
                  <a:gd name="T18" fmla="*/ 10 w 27"/>
                  <a:gd name="T19" fmla="*/ 50 h 50"/>
                  <a:gd name="T20" fmla="*/ 9 w 27"/>
                  <a:gd name="T21" fmla="*/ 48 h 50"/>
                  <a:gd name="T22" fmla="*/ 9 w 27"/>
                  <a:gd name="T23" fmla="*/ 46 h 50"/>
                  <a:gd name="T24" fmla="*/ 3 w 27"/>
                  <a:gd name="T25" fmla="*/ 45 h 50"/>
                  <a:gd name="T26" fmla="*/ 0 w 27"/>
                  <a:gd name="T27" fmla="*/ 43 h 50"/>
                  <a:gd name="T28" fmla="*/ 0 w 27"/>
                  <a:gd name="T29" fmla="*/ 42 h 50"/>
                  <a:gd name="T30" fmla="*/ 0 w 27"/>
                  <a:gd name="T31" fmla="*/ 40 h 50"/>
                  <a:gd name="T32" fmla="*/ 1 w 27"/>
                  <a:gd name="T33" fmla="*/ 38 h 50"/>
                  <a:gd name="T34" fmla="*/ 1 w 27"/>
                  <a:gd name="T35" fmla="*/ 37 h 50"/>
                  <a:gd name="T36" fmla="*/ 2 w 27"/>
                  <a:gd name="T37" fmla="*/ 37 h 50"/>
                  <a:gd name="T38" fmla="*/ 2 w 27"/>
                  <a:gd name="T39" fmla="*/ 38 h 50"/>
                  <a:gd name="T40" fmla="*/ 6 w 27"/>
                  <a:gd name="T41" fmla="*/ 39 h 50"/>
                  <a:gd name="T42" fmla="*/ 11 w 27"/>
                  <a:gd name="T43" fmla="*/ 39 h 50"/>
                  <a:gd name="T44" fmla="*/ 16 w 27"/>
                  <a:gd name="T45" fmla="*/ 38 h 50"/>
                  <a:gd name="T46" fmla="*/ 19 w 27"/>
                  <a:gd name="T47" fmla="*/ 34 h 50"/>
                  <a:gd name="T48" fmla="*/ 17 w 27"/>
                  <a:gd name="T49" fmla="*/ 31 h 50"/>
                  <a:gd name="T50" fmla="*/ 12 w 27"/>
                  <a:gd name="T51" fmla="*/ 28 h 50"/>
                  <a:gd name="T52" fmla="*/ 7 w 27"/>
                  <a:gd name="T53" fmla="*/ 26 h 50"/>
                  <a:gd name="T54" fmla="*/ 4 w 27"/>
                  <a:gd name="T55" fmla="*/ 23 h 50"/>
                  <a:gd name="T56" fmla="*/ 2 w 27"/>
                  <a:gd name="T57" fmla="*/ 20 h 50"/>
                  <a:gd name="T58" fmla="*/ 1 w 27"/>
                  <a:gd name="T59" fmla="*/ 15 h 50"/>
                  <a:gd name="T60" fmla="*/ 3 w 27"/>
                  <a:gd name="T61" fmla="*/ 9 h 50"/>
                  <a:gd name="T62" fmla="*/ 11 w 27"/>
                  <a:gd name="T63" fmla="*/ 5 h 50"/>
                  <a:gd name="T64" fmla="*/ 11 w 27"/>
                  <a:gd name="T65" fmla="*/ 2 h 50"/>
                  <a:gd name="T66" fmla="*/ 11 w 27"/>
                  <a:gd name="T67" fmla="*/ 0 h 50"/>
                  <a:gd name="T68" fmla="*/ 13 w 27"/>
                  <a:gd name="T69" fmla="*/ 0 h 50"/>
                  <a:gd name="T70" fmla="*/ 17 w 27"/>
                  <a:gd name="T71" fmla="*/ 0 h 50"/>
                  <a:gd name="T72" fmla="*/ 18 w 27"/>
                  <a:gd name="T73" fmla="*/ 0 h 50"/>
                  <a:gd name="T74" fmla="*/ 18 w 27"/>
                  <a:gd name="T75" fmla="*/ 2 h 50"/>
                  <a:gd name="T76" fmla="*/ 18 w 27"/>
                  <a:gd name="T77" fmla="*/ 5 h 50"/>
                  <a:gd name="T78" fmla="*/ 22 w 27"/>
                  <a:gd name="T79" fmla="*/ 5 h 50"/>
                  <a:gd name="T80" fmla="*/ 24 w 27"/>
                  <a:gd name="T81" fmla="*/ 6 h 50"/>
                  <a:gd name="T82" fmla="*/ 24 w 27"/>
                  <a:gd name="T83" fmla="*/ 7 h 50"/>
                  <a:gd name="T84" fmla="*/ 24 w 27"/>
                  <a:gd name="T85" fmla="*/ 9 h 50"/>
                  <a:gd name="T86" fmla="*/ 23 w 27"/>
                  <a:gd name="T87" fmla="*/ 11 h 50"/>
                  <a:gd name="T88" fmla="*/ 22 w 27"/>
                  <a:gd name="T89" fmla="*/ 12 h 50"/>
                  <a:gd name="T90" fmla="*/ 19 w 27"/>
                  <a:gd name="T91" fmla="*/ 11 h 50"/>
                  <a:gd name="T92" fmla="*/ 15 w 27"/>
                  <a:gd name="T93" fmla="*/ 11 h 50"/>
                  <a:gd name="T94" fmla="*/ 10 w 27"/>
                  <a:gd name="T95" fmla="*/ 12 h 50"/>
                  <a:gd name="T96" fmla="*/ 9 w 27"/>
                  <a:gd name="T97" fmla="*/ 15 h 50"/>
                  <a:gd name="T98" fmla="*/ 10 w 27"/>
                  <a:gd name="T99" fmla="*/ 19 h 50"/>
                  <a:gd name="T100" fmla="*/ 15 w 27"/>
                  <a:gd name="T101" fmla="*/ 21 h 50"/>
                  <a:gd name="T102" fmla="*/ 24 w 27"/>
                  <a:gd name="T103" fmla="*/ 26 h 50"/>
                  <a:gd name="T104" fmla="*/ 27 w 27"/>
                  <a:gd name="T105" fmla="*/ 3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" h="50">
                    <a:moveTo>
                      <a:pt x="27" y="34"/>
                    </a:moveTo>
                    <a:cubicBezTo>
                      <a:pt x="27" y="36"/>
                      <a:pt x="26" y="37"/>
                      <a:pt x="26" y="38"/>
                    </a:cubicBezTo>
                    <a:cubicBezTo>
                      <a:pt x="25" y="40"/>
                      <a:pt x="25" y="41"/>
                      <a:pt x="24" y="42"/>
                    </a:cubicBezTo>
                    <a:cubicBezTo>
                      <a:pt x="23" y="43"/>
                      <a:pt x="22" y="43"/>
                      <a:pt x="21" y="44"/>
                    </a:cubicBezTo>
                    <a:cubicBezTo>
                      <a:pt x="20" y="44"/>
                      <a:pt x="18" y="45"/>
                      <a:pt x="17" y="4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0" y="50"/>
                      <a:pt x="10" y="50"/>
                    </a:cubicBezTo>
                    <a:cubicBezTo>
                      <a:pt x="10" y="50"/>
                      <a:pt x="9" y="49"/>
                      <a:pt x="9" y="48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5" y="45"/>
                      <a:pt x="3" y="45"/>
                    </a:cubicBezTo>
                    <a:cubicBezTo>
                      <a:pt x="2" y="44"/>
                      <a:pt x="1" y="44"/>
                      <a:pt x="0" y="43"/>
                    </a:cubicBezTo>
                    <a:cubicBezTo>
                      <a:pt x="0" y="43"/>
                      <a:pt x="0" y="43"/>
                      <a:pt x="0" y="42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39"/>
                      <a:pt x="0" y="39"/>
                      <a:pt x="1" y="38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4" y="38"/>
                      <a:pt x="6" y="39"/>
                    </a:cubicBezTo>
                    <a:cubicBezTo>
                      <a:pt x="7" y="39"/>
                      <a:pt x="8" y="39"/>
                      <a:pt x="11" y="39"/>
                    </a:cubicBezTo>
                    <a:cubicBezTo>
                      <a:pt x="13" y="39"/>
                      <a:pt x="15" y="39"/>
                      <a:pt x="16" y="38"/>
                    </a:cubicBezTo>
                    <a:cubicBezTo>
                      <a:pt x="18" y="37"/>
                      <a:pt x="19" y="36"/>
                      <a:pt x="19" y="34"/>
                    </a:cubicBezTo>
                    <a:cubicBezTo>
                      <a:pt x="19" y="33"/>
                      <a:pt x="18" y="32"/>
                      <a:pt x="17" y="31"/>
                    </a:cubicBezTo>
                    <a:cubicBezTo>
                      <a:pt x="16" y="30"/>
                      <a:pt x="14" y="29"/>
                      <a:pt x="12" y="28"/>
                    </a:cubicBezTo>
                    <a:cubicBezTo>
                      <a:pt x="10" y="27"/>
                      <a:pt x="9" y="26"/>
                      <a:pt x="7" y="26"/>
                    </a:cubicBezTo>
                    <a:cubicBezTo>
                      <a:pt x="6" y="25"/>
                      <a:pt x="5" y="24"/>
                      <a:pt x="4" y="23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1" y="19"/>
                      <a:pt x="1" y="17"/>
                      <a:pt x="1" y="15"/>
                    </a:cubicBezTo>
                    <a:cubicBezTo>
                      <a:pt x="1" y="13"/>
                      <a:pt x="1" y="11"/>
                      <a:pt x="3" y="9"/>
                    </a:cubicBezTo>
                    <a:cubicBezTo>
                      <a:pt x="5" y="7"/>
                      <a:pt x="7" y="6"/>
                      <a:pt x="11" y="5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8" y="1"/>
                      <a:pt x="18" y="2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5"/>
                      <a:pt x="21" y="5"/>
                      <a:pt x="22" y="5"/>
                    </a:cubicBezTo>
                    <a:cubicBezTo>
                      <a:pt x="23" y="6"/>
                      <a:pt x="23" y="6"/>
                      <a:pt x="24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8"/>
                      <a:pt x="24" y="8"/>
                      <a:pt x="24" y="9"/>
                    </a:cubicBezTo>
                    <a:cubicBezTo>
                      <a:pt x="24" y="10"/>
                      <a:pt x="24" y="11"/>
                      <a:pt x="23" y="11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1" y="12"/>
                      <a:pt x="19" y="11"/>
                    </a:cubicBezTo>
                    <a:cubicBezTo>
                      <a:pt x="18" y="11"/>
                      <a:pt x="17" y="11"/>
                      <a:pt x="15" y="11"/>
                    </a:cubicBezTo>
                    <a:cubicBezTo>
                      <a:pt x="13" y="11"/>
                      <a:pt x="11" y="11"/>
                      <a:pt x="10" y="12"/>
                    </a:cubicBezTo>
                    <a:cubicBezTo>
                      <a:pt x="9" y="13"/>
                      <a:pt x="9" y="14"/>
                      <a:pt x="9" y="15"/>
                    </a:cubicBezTo>
                    <a:cubicBezTo>
                      <a:pt x="9" y="17"/>
                      <a:pt x="9" y="18"/>
                      <a:pt x="10" y="19"/>
                    </a:cubicBezTo>
                    <a:cubicBezTo>
                      <a:pt x="11" y="19"/>
                      <a:pt x="13" y="20"/>
                      <a:pt x="15" y="21"/>
                    </a:cubicBezTo>
                    <a:cubicBezTo>
                      <a:pt x="19" y="23"/>
                      <a:pt x="22" y="24"/>
                      <a:pt x="24" y="26"/>
                    </a:cubicBezTo>
                    <a:cubicBezTo>
                      <a:pt x="26" y="28"/>
                      <a:pt x="27" y="31"/>
                      <a:pt x="2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0" name="Freeform 81"/>
              <p:cNvSpPr>
                <a:spLocks noEditPoints="1"/>
              </p:cNvSpPr>
              <p:nvPr/>
            </p:nvSpPr>
            <p:spPr bwMode="auto">
              <a:xfrm>
                <a:off x="874" y="819"/>
                <a:ext cx="148" cy="149"/>
              </a:xfrm>
              <a:custGeom>
                <a:avLst/>
                <a:gdLst>
                  <a:gd name="T0" fmla="*/ 51 w 102"/>
                  <a:gd name="T1" fmla="*/ 0 h 102"/>
                  <a:gd name="T2" fmla="*/ 0 w 102"/>
                  <a:gd name="T3" fmla="*/ 51 h 102"/>
                  <a:gd name="T4" fmla="*/ 51 w 102"/>
                  <a:gd name="T5" fmla="*/ 102 h 102"/>
                  <a:gd name="T6" fmla="*/ 102 w 102"/>
                  <a:gd name="T7" fmla="*/ 51 h 102"/>
                  <a:gd name="T8" fmla="*/ 51 w 102"/>
                  <a:gd name="T9" fmla="*/ 0 h 102"/>
                  <a:gd name="T10" fmla="*/ 51 w 102"/>
                  <a:gd name="T11" fmla="*/ 87 h 102"/>
                  <a:gd name="T12" fmla="*/ 15 w 102"/>
                  <a:gd name="T13" fmla="*/ 51 h 102"/>
                  <a:gd name="T14" fmla="*/ 51 w 102"/>
                  <a:gd name="T15" fmla="*/ 16 h 102"/>
                  <a:gd name="T16" fmla="*/ 86 w 102"/>
                  <a:gd name="T17" fmla="*/ 51 h 102"/>
                  <a:gd name="T18" fmla="*/ 51 w 102"/>
                  <a:gd name="T19" fmla="*/ 8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51" y="87"/>
                    </a:moveTo>
                    <a:cubicBezTo>
                      <a:pt x="31" y="87"/>
                      <a:pt x="15" y="71"/>
                      <a:pt x="15" y="51"/>
                    </a:cubicBezTo>
                    <a:cubicBezTo>
                      <a:pt x="15" y="31"/>
                      <a:pt x="31" y="16"/>
                      <a:pt x="51" y="16"/>
                    </a:cubicBezTo>
                    <a:cubicBezTo>
                      <a:pt x="71" y="16"/>
                      <a:pt x="86" y="31"/>
                      <a:pt x="86" y="51"/>
                    </a:cubicBezTo>
                    <a:cubicBezTo>
                      <a:pt x="86" y="71"/>
                      <a:pt x="71" y="87"/>
                      <a:pt x="51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1" name="Rectangle 82"/>
              <p:cNvSpPr>
                <a:spLocks noChangeArrowheads="1"/>
              </p:cNvSpPr>
              <p:nvPr/>
            </p:nvSpPr>
            <p:spPr bwMode="auto">
              <a:xfrm>
                <a:off x="931" y="956"/>
                <a:ext cx="33" cy="9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2" name="Freeform 83"/>
              <p:cNvSpPr>
                <a:spLocks noEditPoints="1"/>
              </p:cNvSpPr>
              <p:nvPr/>
            </p:nvSpPr>
            <p:spPr bwMode="auto">
              <a:xfrm>
                <a:off x="2257" y="1799"/>
                <a:ext cx="76" cy="76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44 w 52"/>
                  <a:gd name="T11" fmla="*/ 26 h 52"/>
                  <a:gd name="T12" fmla="*/ 26 w 52"/>
                  <a:gd name="T13" fmla="*/ 44 h 52"/>
                  <a:gd name="T14" fmla="*/ 8 w 52"/>
                  <a:gd name="T15" fmla="*/ 26 h 52"/>
                  <a:gd name="T16" fmla="*/ 26 w 52"/>
                  <a:gd name="T17" fmla="*/ 8 h 52"/>
                  <a:gd name="T18" fmla="*/ 44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lose/>
                    <a:moveTo>
                      <a:pt x="44" y="26"/>
                    </a:moveTo>
                    <a:cubicBezTo>
                      <a:pt x="44" y="36"/>
                      <a:pt x="36" y="44"/>
                      <a:pt x="26" y="44"/>
                    </a:cubicBez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3" name="Rectangle 84"/>
              <p:cNvSpPr>
                <a:spLocks noChangeArrowheads="1"/>
              </p:cNvSpPr>
              <p:nvPr/>
            </p:nvSpPr>
            <p:spPr bwMode="auto">
              <a:xfrm>
                <a:off x="2286" y="1760"/>
                <a:ext cx="16" cy="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4" name="Freeform 85"/>
              <p:cNvSpPr>
                <a:spLocks noEditPoints="1"/>
              </p:cNvSpPr>
              <p:nvPr/>
            </p:nvSpPr>
            <p:spPr bwMode="auto">
              <a:xfrm>
                <a:off x="2263" y="808"/>
                <a:ext cx="76" cy="75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39 w 52"/>
                  <a:gd name="T11" fmla="*/ 26 h 52"/>
                  <a:gd name="T12" fmla="*/ 26 w 52"/>
                  <a:gd name="T13" fmla="*/ 39 h 52"/>
                  <a:gd name="T14" fmla="*/ 13 w 52"/>
                  <a:gd name="T15" fmla="*/ 26 h 52"/>
                  <a:gd name="T16" fmla="*/ 26 w 52"/>
                  <a:gd name="T17" fmla="*/ 12 h 52"/>
                  <a:gd name="T18" fmla="*/ 39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1"/>
                      <a:pt x="40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lose/>
                    <a:moveTo>
                      <a:pt x="39" y="26"/>
                    </a:moveTo>
                    <a:cubicBezTo>
                      <a:pt x="39" y="33"/>
                      <a:pt x="33" y="39"/>
                      <a:pt x="26" y="39"/>
                    </a:cubicBezTo>
                    <a:cubicBezTo>
                      <a:pt x="19" y="39"/>
                      <a:pt x="13" y="33"/>
                      <a:pt x="13" y="26"/>
                    </a:cubicBezTo>
                    <a:cubicBezTo>
                      <a:pt x="13" y="18"/>
                      <a:pt x="19" y="12"/>
                      <a:pt x="26" y="12"/>
                    </a:cubicBezTo>
                    <a:cubicBezTo>
                      <a:pt x="33" y="12"/>
                      <a:pt x="39" y="18"/>
                      <a:pt x="3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5" name="Rectangle 86"/>
              <p:cNvSpPr>
                <a:spLocks noChangeArrowheads="1"/>
              </p:cNvSpPr>
              <p:nvPr/>
            </p:nvSpPr>
            <p:spPr bwMode="auto">
              <a:xfrm>
                <a:off x="2292" y="767"/>
                <a:ext cx="18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6" name="Freeform 87"/>
              <p:cNvSpPr>
                <a:spLocks noEditPoints="1"/>
              </p:cNvSpPr>
              <p:nvPr/>
            </p:nvSpPr>
            <p:spPr bwMode="auto">
              <a:xfrm>
                <a:off x="1387" y="1762"/>
                <a:ext cx="76" cy="75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0 h 52"/>
                  <a:gd name="T4" fmla="*/ 0 w 52"/>
                  <a:gd name="T5" fmla="*/ 26 h 52"/>
                  <a:gd name="T6" fmla="*/ 26 w 52"/>
                  <a:gd name="T7" fmla="*/ 52 h 52"/>
                  <a:gd name="T8" fmla="*/ 52 w 52"/>
                  <a:gd name="T9" fmla="*/ 26 h 52"/>
                  <a:gd name="T10" fmla="*/ 44 w 52"/>
                  <a:gd name="T11" fmla="*/ 26 h 52"/>
                  <a:gd name="T12" fmla="*/ 26 w 52"/>
                  <a:gd name="T13" fmla="*/ 44 h 52"/>
                  <a:gd name="T14" fmla="*/ 8 w 52"/>
                  <a:gd name="T15" fmla="*/ 26 h 52"/>
                  <a:gd name="T16" fmla="*/ 26 w 52"/>
                  <a:gd name="T17" fmla="*/ 8 h 52"/>
                  <a:gd name="T18" fmla="*/ 44 w 52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1" y="52"/>
                      <a:pt x="52" y="40"/>
                      <a:pt x="52" y="26"/>
                    </a:cubicBezTo>
                    <a:close/>
                    <a:moveTo>
                      <a:pt x="44" y="26"/>
                    </a:moveTo>
                    <a:cubicBezTo>
                      <a:pt x="44" y="36"/>
                      <a:pt x="36" y="44"/>
                      <a:pt x="26" y="44"/>
                    </a:cubicBez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7" name="Rectangle 88"/>
              <p:cNvSpPr>
                <a:spLocks noChangeArrowheads="1"/>
              </p:cNvSpPr>
              <p:nvPr/>
            </p:nvSpPr>
            <p:spPr bwMode="auto">
              <a:xfrm>
                <a:off x="1418" y="1721"/>
                <a:ext cx="16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8" name="Freeform 89"/>
              <p:cNvSpPr>
                <a:spLocks noEditPoints="1"/>
              </p:cNvSpPr>
              <p:nvPr/>
            </p:nvSpPr>
            <p:spPr bwMode="auto">
              <a:xfrm>
                <a:off x="1911" y="915"/>
                <a:ext cx="76" cy="76"/>
              </a:xfrm>
              <a:custGeom>
                <a:avLst/>
                <a:gdLst>
                  <a:gd name="T0" fmla="*/ 26 w 52"/>
                  <a:gd name="T1" fmla="*/ 52 h 52"/>
                  <a:gd name="T2" fmla="*/ 52 w 52"/>
                  <a:gd name="T3" fmla="*/ 26 h 52"/>
                  <a:gd name="T4" fmla="*/ 26 w 52"/>
                  <a:gd name="T5" fmla="*/ 0 h 52"/>
                  <a:gd name="T6" fmla="*/ 0 w 52"/>
                  <a:gd name="T7" fmla="*/ 26 h 52"/>
                  <a:gd name="T8" fmla="*/ 26 w 52"/>
                  <a:gd name="T9" fmla="*/ 52 h 52"/>
                  <a:gd name="T10" fmla="*/ 26 w 52"/>
                  <a:gd name="T11" fmla="*/ 44 h 52"/>
                  <a:gd name="T12" fmla="*/ 8 w 52"/>
                  <a:gd name="T13" fmla="*/ 26 h 52"/>
                  <a:gd name="T14" fmla="*/ 26 w 52"/>
                  <a:gd name="T15" fmla="*/ 8 h 52"/>
                  <a:gd name="T16" fmla="*/ 44 w 52"/>
                  <a:gd name="T17" fmla="*/ 26 h 52"/>
                  <a:gd name="T18" fmla="*/ 26 w 52"/>
                  <a:gd name="T1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52"/>
                    </a:moveTo>
                    <a:cubicBezTo>
                      <a:pt x="40" y="52"/>
                      <a:pt x="52" y="41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2"/>
                      <a:pt x="26" y="52"/>
                    </a:cubicBezTo>
                    <a:close/>
                    <a:moveTo>
                      <a:pt x="26" y="44"/>
                    </a:move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6" y="8"/>
                      <a:pt x="44" y="16"/>
                      <a:pt x="44" y="26"/>
                    </a:cubicBezTo>
                    <a:cubicBezTo>
                      <a:pt x="44" y="36"/>
                      <a:pt x="36" y="44"/>
                      <a:pt x="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9" name="Rectangle 90"/>
              <p:cNvSpPr>
                <a:spLocks noChangeArrowheads="1"/>
              </p:cNvSpPr>
              <p:nvPr/>
            </p:nvSpPr>
            <p:spPr bwMode="auto">
              <a:xfrm>
                <a:off x="1981" y="946"/>
                <a:ext cx="45" cy="1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0" name="Freeform 91"/>
              <p:cNvSpPr>
                <a:spLocks noEditPoints="1"/>
              </p:cNvSpPr>
              <p:nvPr/>
            </p:nvSpPr>
            <p:spPr bwMode="auto">
              <a:xfrm>
                <a:off x="1776" y="1965"/>
                <a:ext cx="75" cy="74"/>
              </a:xfrm>
              <a:custGeom>
                <a:avLst/>
                <a:gdLst>
                  <a:gd name="T0" fmla="*/ 52 w 52"/>
                  <a:gd name="T1" fmla="*/ 25 h 51"/>
                  <a:gd name="T2" fmla="*/ 26 w 52"/>
                  <a:gd name="T3" fmla="*/ 0 h 51"/>
                  <a:gd name="T4" fmla="*/ 0 w 52"/>
                  <a:gd name="T5" fmla="*/ 25 h 51"/>
                  <a:gd name="T6" fmla="*/ 26 w 52"/>
                  <a:gd name="T7" fmla="*/ 51 h 51"/>
                  <a:gd name="T8" fmla="*/ 52 w 52"/>
                  <a:gd name="T9" fmla="*/ 25 h 51"/>
                  <a:gd name="T10" fmla="*/ 44 w 52"/>
                  <a:gd name="T11" fmla="*/ 25 h 51"/>
                  <a:gd name="T12" fmla="*/ 26 w 52"/>
                  <a:gd name="T13" fmla="*/ 43 h 51"/>
                  <a:gd name="T14" fmla="*/ 8 w 52"/>
                  <a:gd name="T15" fmla="*/ 25 h 51"/>
                  <a:gd name="T16" fmla="*/ 26 w 52"/>
                  <a:gd name="T17" fmla="*/ 7 h 51"/>
                  <a:gd name="T18" fmla="*/ 44 w 52"/>
                  <a:gd name="T19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52" y="25"/>
                    </a:moveTo>
                    <a:cubicBezTo>
                      <a:pt x="52" y="11"/>
                      <a:pt x="40" y="0"/>
                      <a:pt x="26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40"/>
                      <a:pt x="11" y="51"/>
                      <a:pt x="26" y="51"/>
                    </a:cubicBezTo>
                    <a:cubicBezTo>
                      <a:pt x="40" y="51"/>
                      <a:pt x="52" y="40"/>
                      <a:pt x="52" y="25"/>
                    </a:cubicBezTo>
                    <a:close/>
                    <a:moveTo>
                      <a:pt x="44" y="25"/>
                    </a:moveTo>
                    <a:cubicBezTo>
                      <a:pt x="44" y="35"/>
                      <a:pt x="36" y="43"/>
                      <a:pt x="26" y="43"/>
                    </a:cubicBezTo>
                    <a:cubicBezTo>
                      <a:pt x="16" y="43"/>
                      <a:pt x="8" y="35"/>
                      <a:pt x="8" y="25"/>
                    </a:cubicBezTo>
                    <a:cubicBezTo>
                      <a:pt x="8" y="15"/>
                      <a:pt x="16" y="7"/>
                      <a:pt x="26" y="7"/>
                    </a:cubicBezTo>
                    <a:cubicBezTo>
                      <a:pt x="36" y="7"/>
                      <a:pt x="44" y="15"/>
                      <a:pt x="4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1" name="Rectangle 92"/>
              <p:cNvSpPr>
                <a:spLocks noChangeArrowheads="1"/>
              </p:cNvSpPr>
              <p:nvPr/>
            </p:nvSpPr>
            <p:spPr bwMode="auto">
              <a:xfrm>
                <a:off x="1805" y="1924"/>
                <a:ext cx="16" cy="4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2" name="Freeform 93"/>
              <p:cNvSpPr>
                <a:spLocks noEditPoints="1"/>
              </p:cNvSpPr>
              <p:nvPr/>
            </p:nvSpPr>
            <p:spPr bwMode="auto">
              <a:xfrm>
                <a:off x="951" y="2986"/>
                <a:ext cx="74" cy="76"/>
              </a:xfrm>
              <a:custGeom>
                <a:avLst/>
                <a:gdLst>
                  <a:gd name="T0" fmla="*/ 26 w 51"/>
                  <a:gd name="T1" fmla="*/ 52 h 52"/>
                  <a:gd name="T2" fmla="*/ 51 w 51"/>
                  <a:gd name="T3" fmla="*/ 26 h 52"/>
                  <a:gd name="T4" fmla="*/ 26 w 51"/>
                  <a:gd name="T5" fmla="*/ 0 h 52"/>
                  <a:gd name="T6" fmla="*/ 0 w 51"/>
                  <a:gd name="T7" fmla="*/ 26 h 52"/>
                  <a:gd name="T8" fmla="*/ 26 w 51"/>
                  <a:gd name="T9" fmla="*/ 52 h 52"/>
                  <a:gd name="T10" fmla="*/ 26 w 51"/>
                  <a:gd name="T11" fmla="*/ 44 h 52"/>
                  <a:gd name="T12" fmla="*/ 8 w 51"/>
                  <a:gd name="T13" fmla="*/ 26 h 52"/>
                  <a:gd name="T14" fmla="*/ 26 w 51"/>
                  <a:gd name="T15" fmla="*/ 8 h 52"/>
                  <a:gd name="T16" fmla="*/ 44 w 51"/>
                  <a:gd name="T17" fmla="*/ 26 h 52"/>
                  <a:gd name="T18" fmla="*/ 26 w 51"/>
                  <a:gd name="T1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40" y="52"/>
                      <a:pt x="51" y="40"/>
                      <a:pt x="51" y="26"/>
                    </a:cubicBezTo>
                    <a:cubicBezTo>
                      <a:pt x="51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lose/>
                    <a:moveTo>
                      <a:pt x="26" y="44"/>
                    </a:moveTo>
                    <a:cubicBezTo>
                      <a:pt x="16" y="44"/>
                      <a:pt x="8" y="36"/>
                      <a:pt x="8" y="26"/>
                    </a:cubicBezTo>
                    <a:cubicBezTo>
                      <a:pt x="8" y="16"/>
                      <a:pt x="16" y="8"/>
                      <a:pt x="26" y="8"/>
                    </a:cubicBezTo>
                    <a:cubicBezTo>
                      <a:pt x="35" y="8"/>
                      <a:pt x="44" y="16"/>
                      <a:pt x="44" y="26"/>
                    </a:cubicBezTo>
                    <a:cubicBezTo>
                      <a:pt x="44" y="36"/>
                      <a:pt x="35" y="44"/>
                      <a:pt x="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3" name="Rectangle 94"/>
              <p:cNvSpPr>
                <a:spLocks noChangeArrowheads="1"/>
              </p:cNvSpPr>
              <p:nvPr/>
            </p:nvSpPr>
            <p:spPr bwMode="auto">
              <a:xfrm>
                <a:off x="1021" y="3015"/>
                <a:ext cx="45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4" name="Freeform 95"/>
              <p:cNvSpPr>
                <a:spLocks noEditPoints="1"/>
              </p:cNvSpPr>
              <p:nvPr/>
            </p:nvSpPr>
            <p:spPr bwMode="auto">
              <a:xfrm>
                <a:off x="1785" y="2705"/>
                <a:ext cx="94" cy="96"/>
              </a:xfrm>
              <a:custGeom>
                <a:avLst/>
                <a:gdLst>
                  <a:gd name="T0" fmla="*/ 65 w 65"/>
                  <a:gd name="T1" fmla="*/ 33 h 66"/>
                  <a:gd name="T2" fmla="*/ 32 w 65"/>
                  <a:gd name="T3" fmla="*/ 0 h 66"/>
                  <a:gd name="T4" fmla="*/ 0 w 65"/>
                  <a:gd name="T5" fmla="*/ 33 h 66"/>
                  <a:gd name="T6" fmla="*/ 32 w 65"/>
                  <a:gd name="T7" fmla="*/ 66 h 66"/>
                  <a:gd name="T8" fmla="*/ 65 w 65"/>
                  <a:gd name="T9" fmla="*/ 33 h 66"/>
                  <a:gd name="T10" fmla="*/ 55 w 65"/>
                  <a:gd name="T11" fmla="*/ 33 h 66"/>
                  <a:gd name="T12" fmla="*/ 32 w 65"/>
                  <a:gd name="T13" fmla="*/ 56 h 66"/>
                  <a:gd name="T14" fmla="*/ 10 w 65"/>
                  <a:gd name="T15" fmla="*/ 33 h 66"/>
                  <a:gd name="T16" fmla="*/ 32 w 65"/>
                  <a:gd name="T17" fmla="*/ 10 h 66"/>
                  <a:gd name="T18" fmla="*/ 55 w 65"/>
                  <a:gd name="T19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6">
                    <a:moveTo>
                      <a:pt x="65" y="33"/>
                    </a:moveTo>
                    <a:cubicBezTo>
                      <a:pt x="65" y="15"/>
                      <a:pt x="50" y="0"/>
                      <a:pt x="32" y="0"/>
                    </a:cubicBezTo>
                    <a:cubicBezTo>
                      <a:pt x="14" y="0"/>
                      <a:pt x="0" y="15"/>
                      <a:pt x="0" y="33"/>
                    </a:cubicBezTo>
                    <a:cubicBezTo>
                      <a:pt x="0" y="51"/>
                      <a:pt x="14" y="66"/>
                      <a:pt x="32" y="66"/>
                    </a:cubicBezTo>
                    <a:cubicBezTo>
                      <a:pt x="50" y="66"/>
                      <a:pt x="65" y="51"/>
                      <a:pt x="65" y="33"/>
                    </a:cubicBezTo>
                    <a:close/>
                    <a:moveTo>
                      <a:pt x="55" y="33"/>
                    </a:moveTo>
                    <a:cubicBezTo>
                      <a:pt x="55" y="46"/>
                      <a:pt x="45" y="56"/>
                      <a:pt x="32" y="56"/>
                    </a:cubicBezTo>
                    <a:cubicBezTo>
                      <a:pt x="20" y="56"/>
                      <a:pt x="10" y="46"/>
                      <a:pt x="10" y="33"/>
                    </a:cubicBezTo>
                    <a:cubicBezTo>
                      <a:pt x="10" y="21"/>
                      <a:pt x="20" y="10"/>
                      <a:pt x="32" y="10"/>
                    </a:cubicBezTo>
                    <a:cubicBezTo>
                      <a:pt x="45" y="10"/>
                      <a:pt x="55" y="21"/>
                      <a:pt x="5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5" name="Rectangle 96"/>
              <p:cNvSpPr>
                <a:spLocks noChangeArrowheads="1"/>
              </p:cNvSpPr>
              <p:nvPr/>
            </p:nvSpPr>
            <p:spPr bwMode="auto">
              <a:xfrm>
                <a:off x="1821" y="2656"/>
                <a:ext cx="22" cy="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6" name="Freeform 97"/>
              <p:cNvSpPr/>
              <p:nvPr/>
            </p:nvSpPr>
            <p:spPr bwMode="auto">
              <a:xfrm>
                <a:off x="2153" y="1625"/>
                <a:ext cx="48" cy="91"/>
              </a:xfrm>
              <a:custGeom>
                <a:avLst/>
                <a:gdLst>
                  <a:gd name="T0" fmla="*/ 33 w 33"/>
                  <a:gd name="T1" fmla="*/ 43 h 63"/>
                  <a:gd name="T2" fmla="*/ 32 w 33"/>
                  <a:gd name="T3" fmla="*/ 48 h 63"/>
                  <a:gd name="T4" fmla="*/ 30 w 33"/>
                  <a:gd name="T5" fmla="*/ 52 h 63"/>
                  <a:gd name="T6" fmla="*/ 26 w 33"/>
                  <a:gd name="T7" fmla="*/ 55 h 63"/>
                  <a:gd name="T8" fmla="*/ 21 w 33"/>
                  <a:gd name="T9" fmla="*/ 56 h 63"/>
                  <a:gd name="T10" fmla="*/ 21 w 33"/>
                  <a:gd name="T11" fmla="*/ 60 h 63"/>
                  <a:gd name="T12" fmla="*/ 21 w 33"/>
                  <a:gd name="T13" fmla="*/ 62 h 63"/>
                  <a:gd name="T14" fmla="*/ 19 w 33"/>
                  <a:gd name="T15" fmla="*/ 63 h 63"/>
                  <a:gd name="T16" fmla="*/ 15 w 33"/>
                  <a:gd name="T17" fmla="*/ 63 h 63"/>
                  <a:gd name="T18" fmla="*/ 13 w 33"/>
                  <a:gd name="T19" fmla="*/ 62 h 63"/>
                  <a:gd name="T20" fmla="*/ 12 w 33"/>
                  <a:gd name="T21" fmla="*/ 60 h 63"/>
                  <a:gd name="T22" fmla="*/ 12 w 33"/>
                  <a:gd name="T23" fmla="*/ 57 h 63"/>
                  <a:gd name="T24" fmla="*/ 4 w 33"/>
                  <a:gd name="T25" fmla="*/ 56 h 63"/>
                  <a:gd name="T26" fmla="*/ 0 w 33"/>
                  <a:gd name="T27" fmla="*/ 54 h 63"/>
                  <a:gd name="T28" fmla="*/ 0 w 33"/>
                  <a:gd name="T29" fmla="*/ 53 h 63"/>
                  <a:gd name="T30" fmla="*/ 0 w 33"/>
                  <a:gd name="T31" fmla="*/ 50 h 63"/>
                  <a:gd name="T32" fmla="*/ 1 w 33"/>
                  <a:gd name="T33" fmla="*/ 47 h 63"/>
                  <a:gd name="T34" fmla="*/ 2 w 33"/>
                  <a:gd name="T35" fmla="*/ 46 h 63"/>
                  <a:gd name="T36" fmla="*/ 3 w 33"/>
                  <a:gd name="T37" fmla="*/ 47 h 63"/>
                  <a:gd name="T38" fmla="*/ 3 w 33"/>
                  <a:gd name="T39" fmla="*/ 47 h 63"/>
                  <a:gd name="T40" fmla="*/ 7 w 33"/>
                  <a:gd name="T41" fmla="*/ 48 h 63"/>
                  <a:gd name="T42" fmla="*/ 14 w 33"/>
                  <a:gd name="T43" fmla="*/ 49 h 63"/>
                  <a:gd name="T44" fmla="*/ 20 w 33"/>
                  <a:gd name="T45" fmla="*/ 47 h 63"/>
                  <a:gd name="T46" fmla="*/ 23 w 33"/>
                  <a:gd name="T47" fmla="*/ 43 h 63"/>
                  <a:gd name="T48" fmla="*/ 22 w 33"/>
                  <a:gd name="T49" fmla="*/ 38 h 63"/>
                  <a:gd name="T50" fmla="*/ 15 w 33"/>
                  <a:gd name="T51" fmla="*/ 35 h 63"/>
                  <a:gd name="T52" fmla="*/ 10 w 33"/>
                  <a:gd name="T53" fmla="*/ 32 h 63"/>
                  <a:gd name="T54" fmla="*/ 5 w 33"/>
                  <a:gd name="T55" fmla="*/ 29 h 63"/>
                  <a:gd name="T56" fmla="*/ 2 w 33"/>
                  <a:gd name="T57" fmla="*/ 25 h 63"/>
                  <a:gd name="T58" fmla="*/ 1 w 33"/>
                  <a:gd name="T59" fmla="*/ 19 h 63"/>
                  <a:gd name="T60" fmla="*/ 4 w 33"/>
                  <a:gd name="T61" fmla="*/ 11 h 63"/>
                  <a:gd name="T62" fmla="*/ 13 w 33"/>
                  <a:gd name="T63" fmla="*/ 7 h 63"/>
                  <a:gd name="T64" fmla="*/ 13 w 33"/>
                  <a:gd name="T65" fmla="*/ 3 h 63"/>
                  <a:gd name="T66" fmla="*/ 14 w 33"/>
                  <a:gd name="T67" fmla="*/ 1 h 63"/>
                  <a:gd name="T68" fmla="*/ 16 w 33"/>
                  <a:gd name="T69" fmla="*/ 0 h 63"/>
                  <a:gd name="T70" fmla="*/ 21 w 33"/>
                  <a:gd name="T71" fmla="*/ 0 h 63"/>
                  <a:gd name="T72" fmla="*/ 23 w 33"/>
                  <a:gd name="T73" fmla="*/ 1 h 63"/>
                  <a:gd name="T74" fmla="*/ 23 w 33"/>
                  <a:gd name="T75" fmla="*/ 3 h 63"/>
                  <a:gd name="T76" fmla="*/ 23 w 33"/>
                  <a:gd name="T77" fmla="*/ 6 h 63"/>
                  <a:gd name="T78" fmla="*/ 27 w 33"/>
                  <a:gd name="T79" fmla="*/ 7 h 63"/>
                  <a:gd name="T80" fmla="*/ 30 w 33"/>
                  <a:gd name="T81" fmla="*/ 8 h 63"/>
                  <a:gd name="T82" fmla="*/ 31 w 33"/>
                  <a:gd name="T83" fmla="*/ 9 h 63"/>
                  <a:gd name="T84" fmla="*/ 30 w 33"/>
                  <a:gd name="T85" fmla="*/ 12 h 63"/>
                  <a:gd name="T86" fmla="*/ 29 w 33"/>
                  <a:gd name="T87" fmla="*/ 14 h 63"/>
                  <a:gd name="T88" fmla="*/ 28 w 33"/>
                  <a:gd name="T89" fmla="*/ 15 h 63"/>
                  <a:gd name="T90" fmla="*/ 24 w 33"/>
                  <a:gd name="T91" fmla="*/ 14 h 63"/>
                  <a:gd name="T92" fmla="*/ 19 w 33"/>
                  <a:gd name="T93" fmla="*/ 14 h 63"/>
                  <a:gd name="T94" fmla="*/ 13 w 33"/>
                  <a:gd name="T95" fmla="*/ 15 h 63"/>
                  <a:gd name="T96" fmla="*/ 11 w 33"/>
                  <a:gd name="T97" fmla="*/ 19 h 63"/>
                  <a:gd name="T98" fmla="*/ 13 w 33"/>
                  <a:gd name="T99" fmla="*/ 23 h 63"/>
                  <a:gd name="T100" fmla="*/ 19 w 33"/>
                  <a:gd name="T101" fmla="*/ 27 h 63"/>
                  <a:gd name="T102" fmla="*/ 30 w 33"/>
                  <a:gd name="T103" fmla="*/ 33 h 63"/>
                  <a:gd name="T104" fmla="*/ 33 w 33"/>
                  <a:gd name="T105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" h="63">
                    <a:moveTo>
                      <a:pt x="33" y="43"/>
                    </a:moveTo>
                    <a:cubicBezTo>
                      <a:pt x="33" y="45"/>
                      <a:pt x="33" y="46"/>
                      <a:pt x="32" y="48"/>
                    </a:cubicBezTo>
                    <a:cubicBezTo>
                      <a:pt x="32" y="50"/>
                      <a:pt x="31" y="51"/>
                      <a:pt x="30" y="52"/>
                    </a:cubicBezTo>
                    <a:cubicBezTo>
                      <a:pt x="29" y="53"/>
                      <a:pt x="28" y="54"/>
                      <a:pt x="26" y="55"/>
                    </a:cubicBezTo>
                    <a:cubicBezTo>
                      <a:pt x="25" y="55"/>
                      <a:pt x="23" y="56"/>
                      <a:pt x="21" y="56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1"/>
                      <a:pt x="21" y="62"/>
                      <a:pt x="21" y="62"/>
                    </a:cubicBezTo>
                    <a:cubicBezTo>
                      <a:pt x="21" y="63"/>
                      <a:pt x="20" y="63"/>
                      <a:pt x="19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4" y="63"/>
                      <a:pt x="13" y="62"/>
                      <a:pt x="13" y="62"/>
                    </a:cubicBezTo>
                    <a:cubicBezTo>
                      <a:pt x="12" y="62"/>
                      <a:pt x="12" y="61"/>
                      <a:pt x="12" y="60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9" y="57"/>
                      <a:pt x="6" y="56"/>
                      <a:pt x="4" y="56"/>
                    </a:cubicBezTo>
                    <a:cubicBezTo>
                      <a:pt x="2" y="55"/>
                      <a:pt x="1" y="55"/>
                      <a:pt x="0" y="54"/>
                    </a:cubicBezTo>
                    <a:cubicBezTo>
                      <a:pt x="0" y="54"/>
                      <a:pt x="0" y="53"/>
                      <a:pt x="0" y="53"/>
                    </a:cubicBezTo>
                    <a:cubicBezTo>
                      <a:pt x="0" y="52"/>
                      <a:pt x="0" y="51"/>
                      <a:pt x="0" y="50"/>
                    </a:cubicBezTo>
                    <a:cubicBezTo>
                      <a:pt x="1" y="49"/>
                      <a:pt x="1" y="48"/>
                      <a:pt x="1" y="47"/>
                    </a:cubicBezTo>
                    <a:cubicBezTo>
                      <a:pt x="2" y="47"/>
                      <a:pt x="2" y="46"/>
                      <a:pt x="2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6" y="48"/>
                      <a:pt x="7" y="48"/>
                    </a:cubicBezTo>
                    <a:cubicBezTo>
                      <a:pt x="9" y="49"/>
                      <a:pt x="11" y="49"/>
                      <a:pt x="14" y="49"/>
                    </a:cubicBezTo>
                    <a:cubicBezTo>
                      <a:pt x="16" y="49"/>
                      <a:pt x="19" y="48"/>
                      <a:pt x="20" y="47"/>
                    </a:cubicBezTo>
                    <a:cubicBezTo>
                      <a:pt x="22" y="47"/>
                      <a:pt x="23" y="45"/>
                      <a:pt x="23" y="43"/>
                    </a:cubicBezTo>
                    <a:cubicBezTo>
                      <a:pt x="23" y="41"/>
                      <a:pt x="23" y="40"/>
                      <a:pt x="22" y="38"/>
                    </a:cubicBezTo>
                    <a:cubicBezTo>
                      <a:pt x="20" y="37"/>
                      <a:pt x="18" y="36"/>
                      <a:pt x="15" y="35"/>
                    </a:cubicBezTo>
                    <a:cubicBezTo>
                      <a:pt x="13" y="34"/>
                      <a:pt x="11" y="33"/>
                      <a:pt x="10" y="32"/>
                    </a:cubicBezTo>
                    <a:cubicBezTo>
                      <a:pt x="8" y="31"/>
                      <a:pt x="7" y="30"/>
                      <a:pt x="5" y="29"/>
                    </a:cubicBezTo>
                    <a:cubicBezTo>
                      <a:pt x="4" y="28"/>
                      <a:pt x="3" y="27"/>
                      <a:pt x="2" y="25"/>
                    </a:cubicBezTo>
                    <a:cubicBezTo>
                      <a:pt x="2" y="24"/>
                      <a:pt x="1" y="22"/>
                      <a:pt x="1" y="19"/>
                    </a:cubicBezTo>
                    <a:cubicBezTo>
                      <a:pt x="1" y="16"/>
                      <a:pt x="2" y="14"/>
                      <a:pt x="4" y="11"/>
                    </a:cubicBezTo>
                    <a:cubicBezTo>
                      <a:pt x="6" y="9"/>
                      <a:pt x="9" y="8"/>
                      <a:pt x="13" y="7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4" y="1"/>
                      <a:pt x="14" y="1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1"/>
                    </a:cubicBezTo>
                    <a:cubicBezTo>
                      <a:pt x="23" y="1"/>
                      <a:pt x="23" y="2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7"/>
                      <a:pt x="26" y="7"/>
                      <a:pt x="27" y="7"/>
                    </a:cubicBezTo>
                    <a:cubicBezTo>
                      <a:pt x="29" y="7"/>
                      <a:pt x="29" y="8"/>
                      <a:pt x="30" y="8"/>
                    </a:cubicBezTo>
                    <a:cubicBezTo>
                      <a:pt x="30" y="8"/>
                      <a:pt x="31" y="8"/>
                      <a:pt x="31" y="9"/>
                    </a:cubicBezTo>
                    <a:cubicBezTo>
                      <a:pt x="31" y="10"/>
                      <a:pt x="31" y="11"/>
                      <a:pt x="30" y="12"/>
                    </a:cubicBezTo>
                    <a:cubicBezTo>
                      <a:pt x="30" y="13"/>
                      <a:pt x="30" y="14"/>
                      <a:pt x="29" y="14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7" y="15"/>
                      <a:pt x="26" y="15"/>
                      <a:pt x="24" y="14"/>
                    </a:cubicBezTo>
                    <a:cubicBezTo>
                      <a:pt x="23" y="14"/>
                      <a:pt x="21" y="14"/>
                      <a:pt x="19" y="14"/>
                    </a:cubicBezTo>
                    <a:cubicBezTo>
                      <a:pt x="16" y="14"/>
                      <a:pt x="14" y="14"/>
                      <a:pt x="13" y="15"/>
                    </a:cubicBezTo>
                    <a:cubicBezTo>
                      <a:pt x="12" y="16"/>
                      <a:pt x="11" y="18"/>
                      <a:pt x="11" y="19"/>
                    </a:cubicBezTo>
                    <a:cubicBezTo>
                      <a:pt x="11" y="21"/>
                      <a:pt x="12" y="22"/>
                      <a:pt x="13" y="23"/>
                    </a:cubicBezTo>
                    <a:cubicBezTo>
                      <a:pt x="14" y="25"/>
                      <a:pt x="17" y="26"/>
                      <a:pt x="19" y="27"/>
                    </a:cubicBezTo>
                    <a:cubicBezTo>
                      <a:pt x="24" y="29"/>
                      <a:pt x="27" y="31"/>
                      <a:pt x="30" y="33"/>
                    </a:cubicBezTo>
                    <a:cubicBezTo>
                      <a:pt x="32" y="36"/>
                      <a:pt x="33" y="39"/>
                      <a:pt x="3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7" name="Freeform 98"/>
              <p:cNvSpPr>
                <a:spLocks noEditPoints="1"/>
              </p:cNvSpPr>
              <p:nvPr/>
            </p:nvSpPr>
            <p:spPr bwMode="auto">
              <a:xfrm>
                <a:off x="2083" y="1578"/>
                <a:ext cx="183" cy="185"/>
              </a:xfrm>
              <a:custGeom>
                <a:avLst/>
                <a:gdLst>
                  <a:gd name="T0" fmla="*/ 63 w 126"/>
                  <a:gd name="T1" fmla="*/ 0 h 127"/>
                  <a:gd name="T2" fmla="*/ 0 w 126"/>
                  <a:gd name="T3" fmla="*/ 63 h 127"/>
                  <a:gd name="T4" fmla="*/ 63 w 126"/>
                  <a:gd name="T5" fmla="*/ 127 h 127"/>
                  <a:gd name="T6" fmla="*/ 126 w 126"/>
                  <a:gd name="T7" fmla="*/ 63 h 127"/>
                  <a:gd name="T8" fmla="*/ 63 w 126"/>
                  <a:gd name="T9" fmla="*/ 0 h 127"/>
                  <a:gd name="T10" fmla="*/ 63 w 126"/>
                  <a:gd name="T11" fmla="*/ 107 h 127"/>
                  <a:gd name="T12" fmla="*/ 19 w 126"/>
                  <a:gd name="T13" fmla="*/ 63 h 127"/>
                  <a:gd name="T14" fmla="*/ 63 w 126"/>
                  <a:gd name="T15" fmla="*/ 19 h 127"/>
                  <a:gd name="T16" fmla="*/ 107 w 126"/>
                  <a:gd name="T17" fmla="*/ 63 h 127"/>
                  <a:gd name="T18" fmla="*/ 63 w 126"/>
                  <a:gd name="T19" fmla="*/ 10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27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98"/>
                      <a:pt x="28" y="127"/>
                      <a:pt x="63" y="127"/>
                    </a:cubicBezTo>
                    <a:cubicBezTo>
                      <a:pt x="98" y="127"/>
                      <a:pt x="126" y="98"/>
                      <a:pt x="126" y="63"/>
                    </a:cubicBezTo>
                    <a:cubicBezTo>
                      <a:pt x="126" y="28"/>
                      <a:pt x="98" y="0"/>
                      <a:pt x="63" y="0"/>
                    </a:cubicBezTo>
                    <a:close/>
                    <a:moveTo>
                      <a:pt x="63" y="107"/>
                    </a:moveTo>
                    <a:cubicBezTo>
                      <a:pt x="39" y="107"/>
                      <a:pt x="19" y="88"/>
                      <a:pt x="19" y="63"/>
                    </a:cubicBezTo>
                    <a:cubicBezTo>
                      <a:pt x="19" y="39"/>
                      <a:pt x="39" y="19"/>
                      <a:pt x="63" y="19"/>
                    </a:cubicBezTo>
                    <a:cubicBezTo>
                      <a:pt x="87" y="19"/>
                      <a:pt x="107" y="39"/>
                      <a:pt x="107" y="63"/>
                    </a:cubicBezTo>
                    <a:cubicBezTo>
                      <a:pt x="107" y="88"/>
                      <a:pt x="87" y="107"/>
                      <a:pt x="63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8" name="Rectangle 99"/>
              <p:cNvSpPr>
                <a:spLocks noChangeArrowheads="1"/>
              </p:cNvSpPr>
              <p:nvPr/>
            </p:nvSpPr>
            <p:spPr bwMode="auto">
              <a:xfrm>
                <a:off x="2154" y="1748"/>
                <a:ext cx="41" cy="1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9" name="Freeform 100"/>
              <p:cNvSpPr/>
              <p:nvPr/>
            </p:nvSpPr>
            <p:spPr bwMode="auto">
              <a:xfrm>
                <a:off x="683" y="1929"/>
                <a:ext cx="96" cy="145"/>
              </a:xfrm>
              <a:custGeom>
                <a:avLst/>
                <a:gdLst>
                  <a:gd name="T0" fmla="*/ 34 w 66"/>
                  <a:gd name="T1" fmla="*/ 0 h 100"/>
                  <a:gd name="T2" fmla="*/ 12 w 66"/>
                  <a:gd name="T3" fmla="*/ 52 h 100"/>
                  <a:gd name="T4" fmla="*/ 31 w 66"/>
                  <a:gd name="T5" fmla="*/ 100 h 100"/>
                  <a:gd name="T6" fmla="*/ 54 w 66"/>
                  <a:gd name="T7" fmla="*/ 52 h 100"/>
                  <a:gd name="T8" fmla="*/ 34 w 66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00">
                    <a:moveTo>
                      <a:pt x="34" y="0"/>
                    </a:moveTo>
                    <a:cubicBezTo>
                      <a:pt x="34" y="0"/>
                      <a:pt x="24" y="34"/>
                      <a:pt x="12" y="52"/>
                    </a:cubicBezTo>
                    <a:cubicBezTo>
                      <a:pt x="0" y="71"/>
                      <a:pt x="15" y="100"/>
                      <a:pt x="31" y="100"/>
                    </a:cubicBezTo>
                    <a:cubicBezTo>
                      <a:pt x="46" y="100"/>
                      <a:pt x="66" y="75"/>
                      <a:pt x="54" y="52"/>
                    </a:cubicBezTo>
                    <a:cubicBezTo>
                      <a:pt x="49" y="42"/>
                      <a:pt x="32" y="7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0" name="Freeform 101"/>
              <p:cNvSpPr/>
              <p:nvPr/>
            </p:nvSpPr>
            <p:spPr bwMode="auto">
              <a:xfrm>
                <a:off x="2486" y="998"/>
                <a:ext cx="59" cy="90"/>
              </a:xfrm>
              <a:custGeom>
                <a:avLst/>
                <a:gdLst>
                  <a:gd name="T0" fmla="*/ 21 w 41"/>
                  <a:gd name="T1" fmla="*/ 0 h 62"/>
                  <a:gd name="T2" fmla="*/ 7 w 41"/>
                  <a:gd name="T3" fmla="*/ 33 h 62"/>
                  <a:gd name="T4" fmla="*/ 19 w 41"/>
                  <a:gd name="T5" fmla="*/ 62 h 62"/>
                  <a:gd name="T6" fmla="*/ 33 w 41"/>
                  <a:gd name="T7" fmla="*/ 33 h 62"/>
                  <a:gd name="T8" fmla="*/ 21 w 4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2">
                    <a:moveTo>
                      <a:pt x="21" y="0"/>
                    </a:moveTo>
                    <a:cubicBezTo>
                      <a:pt x="21" y="0"/>
                      <a:pt x="15" y="21"/>
                      <a:pt x="7" y="33"/>
                    </a:cubicBezTo>
                    <a:cubicBezTo>
                      <a:pt x="0" y="44"/>
                      <a:pt x="9" y="62"/>
                      <a:pt x="19" y="62"/>
                    </a:cubicBezTo>
                    <a:cubicBezTo>
                      <a:pt x="28" y="62"/>
                      <a:pt x="41" y="47"/>
                      <a:pt x="33" y="33"/>
                    </a:cubicBezTo>
                    <a:cubicBezTo>
                      <a:pt x="30" y="26"/>
                      <a:pt x="20" y="5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1" name="Freeform 102"/>
              <p:cNvSpPr/>
              <p:nvPr/>
            </p:nvSpPr>
            <p:spPr bwMode="auto">
              <a:xfrm>
                <a:off x="1991" y="768"/>
                <a:ext cx="60" cy="89"/>
              </a:xfrm>
              <a:custGeom>
                <a:avLst/>
                <a:gdLst>
                  <a:gd name="T0" fmla="*/ 21 w 41"/>
                  <a:gd name="T1" fmla="*/ 0 h 61"/>
                  <a:gd name="T2" fmla="*/ 7 w 41"/>
                  <a:gd name="T3" fmla="*/ 32 h 61"/>
                  <a:gd name="T4" fmla="*/ 19 w 41"/>
                  <a:gd name="T5" fmla="*/ 61 h 61"/>
                  <a:gd name="T6" fmla="*/ 33 w 41"/>
                  <a:gd name="T7" fmla="*/ 32 h 61"/>
                  <a:gd name="T8" fmla="*/ 21 w 4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1">
                    <a:moveTo>
                      <a:pt x="21" y="0"/>
                    </a:moveTo>
                    <a:cubicBezTo>
                      <a:pt x="21" y="0"/>
                      <a:pt x="14" y="20"/>
                      <a:pt x="7" y="32"/>
                    </a:cubicBezTo>
                    <a:cubicBezTo>
                      <a:pt x="0" y="44"/>
                      <a:pt x="9" y="61"/>
                      <a:pt x="19" y="61"/>
                    </a:cubicBezTo>
                    <a:cubicBezTo>
                      <a:pt x="28" y="61"/>
                      <a:pt x="41" y="46"/>
                      <a:pt x="33" y="32"/>
                    </a:cubicBezTo>
                    <a:cubicBezTo>
                      <a:pt x="30" y="26"/>
                      <a:pt x="20" y="4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2" name="Freeform 103"/>
              <p:cNvSpPr/>
              <p:nvPr/>
            </p:nvSpPr>
            <p:spPr bwMode="auto">
              <a:xfrm>
                <a:off x="2599" y="2487"/>
                <a:ext cx="54" cy="80"/>
              </a:xfrm>
              <a:custGeom>
                <a:avLst/>
                <a:gdLst>
                  <a:gd name="T0" fmla="*/ 19 w 37"/>
                  <a:gd name="T1" fmla="*/ 0 h 55"/>
                  <a:gd name="T2" fmla="*/ 7 w 37"/>
                  <a:gd name="T3" fmla="*/ 28 h 55"/>
                  <a:gd name="T4" fmla="*/ 17 w 37"/>
                  <a:gd name="T5" fmla="*/ 54 h 55"/>
                  <a:gd name="T6" fmla="*/ 30 w 37"/>
                  <a:gd name="T7" fmla="*/ 28 h 55"/>
                  <a:gd name="T8" fmla="*/ 19 w 37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5">
                    <a:moveTo>
                      <a:pt x="19" y="0"/>
                    </a:moveTo>
                    <a:cubicBezTo>
                      <a:pt x="19" y="0"/>
                      <a:pt x="13" y="18"/>
                      <a:pt x="7" y="28"/>
                    </a:cubicBezTo>
                    <a:cubicBezTo>
                      <a:pt x="0" y="39"/>
                      <a:pt x="8" y="54"/>
                      <a:pt x="17" y="54"/>
                    </a:cubicBezTo>
                    <a:cubicBezTo>
                      <a:pt x="25" y="55"/>
                      <a:pt x="37" y="41"/>
                      <a:pt x="30" y="28"/>
                    </a:cubicBezTo>
                    <a:cubicBezTo>
                      <a:pt x="27" y="23"/>
                      <a:pt x="18" y="4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3" name="Freeform 104"/>
              <p:cNvSpPr/>
              <p:nvPr/>
            </p:nvSpPr>
            <p:spPr bwMode="auto">
              <a:xfrm>
                <a:off x="1232" y="1983"/>
                <a:ext cx="62" cy="96"/>
              </a:xfrm>
              <a:custGeom>
                <a:avLst/>
                <a:gdLst>
                  <a:gd name="T0" fmla="*/ 22 w 43"/>
                  <a:gd name="T1" fmla="*/ 0 h 66"/>
                  <a:gd name="T2" fmla="*/ 8 w 43"/>
                  <a:gd name="T3" fmla="*/ 34 h 66"/>
                  <a:gd name="T4" fmla="*/ 20 w 43"/>
                  <a:gd name="T5" fmla="*/ 65 h 66"/>
                  <a:gd name="T6" fmla="*/ 35 w 43"/>
                  <a:gd name="T7" fmla="*/ 34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8" y="34"/>
                    </a:cubicBezTo>
                    <a:cubicBezTo>
                      <a:pt x="0" y="47"/>
                      <a:pt x="9" y="65"/>
                      <a:pt x="20" y="65"/>
                    </a:cubicBezTo>
                    <a:cubicBezTo>
                      <a:pt x="30" y="66"/>
                      <a:pt x="43" y="49"/>
                      <a:pt x="35" y="34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4" name="Freeform 105"/>
              <p:cNvSpPr/>
              <p:nvPr/>
            </p:nvSpPr>
            <p:spPr bwMode="auto">
              <a:xfrm>
                <a:off x="977" y="726"/>
                <a:ext cx="63" cy="96"/>
              </a:xfrm>
              <a:custGeom>
                <a:avLst/>
                <a:gdLst>
                  <a:gd name="T0" fmla="*/ 22 w 43"/>
                  <a:gd name="T1" fmla="*/ 0 h 66"/>
                  <a:gd name="T2" fmla="*/ 8 w 43"/>
                  <a:gd name="T3" fmla="*/ 35 h 66"/>
                  <a:gd name="T4" fmla="*/ 20 w 43"/>
                  <a:gd name="T5" fmla="*/ 66 h 66"/>
                  <a:gd name="T6" fmla="*/ 35 w 43"/>
                  <a:gd name="T7" fmla="*/ 35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8" y="35"/>
                    </a:cubicBezTo>
                    <a:cubicBezTo>
                      <a:pt x="0" y="47"/>
                      <a:pt x="10" y="66"/>
                      <a:pt x="20" y="66"/>
                    </a:cubicBezTo>
                    <a:cubicBezTo>
                      <a:pt x="30" y="66"/>
                      <a:pt x="43" y="50"/>
                      <a:pt x="35" y="35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5" name="Freeform 106"/>
              <p:cNvSpPr/>
              <p:nvPr/>
            </p:nvSpPr>
            <p:spPr bwMode="auto">
              <a:xfrm>
                <a:off x="1181" y="2159"/>
                <a:ext cx="52" cy="80"/>
              </a:xfrm>
              <a:custGeom>
                <a:avLst/>
                <a:gdLst>
                  <a:gd name="T0" fmla="*/ 18 w 36"/>
                  <a:gd name="T1" fmla="*/ 0 h 55"/>
                  <a:gd name="T2" fmla="*/ 6 w 36"/>
                  <a:gd name="T3" fmla="*/ 29 h 55"/>
                  <a:gd name="T4" fmla="*/ 17 w 36"/>
                  <a:gd name="T5" fmla="*/ 55 h 55"/>
                  <a:gd name="T6" fmla="*/ 29 w 36"/>
                  <a:gd name="T7" fmla="*/ 29 h 55"/>
                  <a:gd name="T8" fmla="*/ 18 w 36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5">
                    <a:moveTo>
                      <a:pt x="18" y="0"/>
                    </a:moveTo>
                    <a:cubicBezTo>
                      <a:pt x="18" y="0"/>
                      <a:pt x="13" y="19"/>
                      <a:pt x="6" y="29"/>
                    </a:cubicBezTo>
                    <a:cubicBezTo>
                      <a:pt x="0" y="39"/>
                      <a:pt x="8" y="54"/>
                      <a:pt x="17" y="55"/>
                    </a:cubicBezTo>
                    <a:cubicBezTo>
                      <a:pt x="25" y="55"/>
                      <a:pt x="36" y="41"/>
                      <a:pt x="29" y="29"/>
                    </a:cubicBezTo>
                    <a:cubicBezTo>
                      <a:pt x="26" y="23"/>
                      <a:pt x="17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6" name="Freeform 107"/>
              <p:cNvSpPr/>
              <p:nvPr/>
            </p:nvSpPr>
            <p:spPr bwMode="auto">
              <a:xfrm>
                <a:off x="1019" y="2820"/>
                <a:ext cx="108" cy="165"/>
              </a:xfrm>
              <a:custGeom>
                <a:avLst/>
                <a:gdLst>
                  <a:gd name="T0" fmla="*/ 37 w 74"/>
                  <a:gd name="T1" fmla="*/ 0 h 113"/>
                  <a:gd name="T2" fmla="*/ 13 w 74"/>
                  <a:gd name="T3" fmla="*/ 59 h 113"/>
                  <a:gd name="T4" fmla="*/ 34 w 74"/>
                  <a:gd name="T5" fmla="*/ 112 h 113"/>
                  <a:gd name="T6" fmla="*/ 60 w 74"/>
                  <a:gd name="T7" fmla="*/ 59 h 113"/>
                  <a:gd name="T8" fmla="*/ 37 w 74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13">
                    <a:moveTo>
                      <a:pt x="37" y="0"/>
                    </a:moveTo>
                    <a:cubicBezTo>
                      <a:pt x="37" y="0"/>
                      <a:pt x="26" y="38"/>
                      <a:pt x="13" y="59"/>
                    </a:cubicBezTo>
                    <a:cubicBezTo>
                      <a:pt x="0" y="80"/>
                      <a:pt x="16" y="112"/>
                      <a:pt x="34" y="112"/>
                    </a:cubicBezTo>
                    <a:cubicBezTo>
                      <a:pt x="51" y="113"/>
                      <a:pt x="74" y="85"/>
                      <a:pt x="60" y="59"/>
                    </a:cubicBezTo>
                    <a:cubicBezTo>
                      <a:pt x="54" y="48"/>
                      <a:pt x="35" y="9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7" name="Freeform 108"/>
              <p:cNvSpPr/>
              <p:nvPr/>
            </p:nvSpPr>
            <p:spPr bwMode="auto">
              <a:xfrm>
                <a:off x="2733" y="1860"/>
                <a:ext cx="89" cy="136"/>
              </a:xfrm>
              <a:custGeom>
                <a:avLst/>
                <a:gdLst>
                  <a:gd name="T0" fmla="*/ 31 w 61"/>
                  <a:gd name="T1" fmla="*/ 0 h 93"/>
                  <a:gd name="T2" fmla="*/ 11 w 61"/>
                  <a:gd name="T3" fmla="*/ 49 h 93"/>
                  <a:gd name="T4" fmla="*/ 29 w 61"/>
                  <a:gd name="T5" fmla="*/ 93 h 93"/>
                  <a:gd name="T6" fmla="*/ 50 w 61"/>
                  <a:gd name="T7" fmla="*/ 49 h 93"/>
                  <a:gd name="T8" fmla="*/ 31 w 61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93">
                    <a:moveTo>
                      <a:pt x="31" y="0"/>
                    </a:moveTo>
                    <a:cubicBezTo>
                      <a:pt x="31" y="0"/>
                      <a:pt x="22" y="32"/>
                      <a:pt x="11" y="49"/>
                    </a:cubicBezTo>
                    <a:cubicBezTo>
                      <a:pt x="0" y="66"/>
                      <a:pt x="14" y="93"/>
                      <a:pt x="29" y="93"/>
                    </a:cubicBezTo>
                    <a:cubicBezTo>
                      <a:pt x="42" y="93"/>
                      <a:pt x="61" y="70"/>
                      <a:pt x="50" y="49"/>
                    </a:cubicBezTo>
                    <a:cubicBezTo>
                      <a:pt x="45" y="40"/>
                      <a:pt x="30" y="7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8" name="Freeform 109"/>
              <p:cNvSpPr/>
              <p:nvPr/>
            </p:nvSpPr>
            <p:spPr bwMode="auto">
              <a:xfrm>
                <a:off x="2441" y="2090"/>
                <a:ext cx="62" cy="96"/>
              </a:xfrm>
              <a:custGeom>
                <a:avLst/>
                <a:gdLst>
                  <a:gd name="T0" fmla="*/ 22 w 43"/>
                  <a:gd name="T1" fmla="*/ 0 h 66"/>
                  <a:gd name="T2" fmla="*/ 7 w 43"/>
                  <a:gd name="T3" fmla="*/ 35 h 66"/>
                  <a:gd name="T4" fmla="*/ 20 w 43"/>
                  <a:gd name="T5" fmla="*/ 66 h 66"/>
                  <a:gd name="T6" fmla="*/ 35 w 43"/>
                  <a:gd name="T7" fmla="*/ 35 h 66"/>
                  <a:gd name="T8" fmla="*/ 22 w 4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6">
                    <a:moveTo>
                      <a:pt x="22" y="0"/>
                    </a:moveTo>
                    <a:cubicBezTo>
                      <a:pt x="22" y="0"/>
                      <a:pt x="15" y="22"/>
                      <a:pt x="7" y="35"/>
                    </a:cubicBezTo>
                    <a:cubicBezTo>
                      <a:pt x="0" y="47"/>
                      <a:pt x="9" y="66"/>
                      <a:pt x="20" y="66"/>
                    </a:cubicBezTo>
                    <a:cubicBezTo>
                      <a:pt x="30" y="66"/>
                      <a:pt x="43" y="50"/>
                      <a:pt x="35" y="35"/>
                    </a:cubicBezTo>
                    <a:cubicBezTo>
                      <a:pt x="32" y="28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9" name="Freeform 110"/>
              <p:cNvSpPr/>
              <p:nvPr/>
            </p:nvSpPr>
            <p:spPr bwMode="auto">
              <a:xfrm>
                <a:off x="1965" y="1442"/>
                <a:ext cx="81" cy="125"/>
              </a:xfrm>
              <a:custGeom>
                <a:avLst/>
                <a:gdLst>
                  <a:gd name="T0" fmla="*/ 28 w 56"/>
                  <a:gd name="T1" fmla="*/ 0 h 86"/>
                  <a:gd name="T2" fmla="*/ 10 w 56"/>
                  <a:gd name="T3" fmla="*/ 45 h 86"/>
                  <a:gd name="T4" fmla="*/ 26 w 56"/>
                  <a:gd name="T5" fmla="*/ 86 h 86"/>
                  <a:gd name="T6" fmla="*/ 46 w 56"/>
                  <a:gd name="T7" fmla="*/ 45 h 86"/>
                  <a:gd name="T8" fmla="*/ 28 w 56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6">
                    <a:moveTo>
                      <a:pt x="28" y="0"/>
                    </a:moveTo>
                    <a:cubicBezTo>
                      <a:pt x="28" y="0"/>
                      <a:pt x="20" y="29"/>
                      <a:pt x="10" y="45"/>
                    </a:cubicBezTo>
                    <a:cubicBezTo>
                      <a:pt x="0" y="61"/>
                      <a:pt x="12" y="86"/>
                      <a:pt x="26" y="86"/>
                    </a:cubicBezTo>
                    <a:cubicBezTo>
                      <a:pt x="39" y="86"/>
                      <a:pt x="56" y="65"/>
                      <a:pt x="46" y="45"/>
                    </a:cubicBezTo>
                    <a:cubicBezTo>
                      <a:pt x="41" y="37"/>
                      <a:pt x="27" y="7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0" name="Freeform 111"/>
              <p:cNvSpPr/>
              <p:nvPr/>
            </p:nvSpPr>
            <p:spPr bwMode="auto">
              <a:xfrm>
                <a:off x="2439" y="2207"/>
                <a:ext cx="63" cy="97"/>
              </a:xfrm>
              <a:custGeom>
                <a:avLst/>
                <a:gdLst>
                  <a:gd name="T0" fmla="*/ 22 w 43"/>
                  <a:gd name="T1" fmla="*/ 0 h 67"/>
                  <a:gd name="T2" fmla="*/ 7 w 43"/>
                  <a:gd name="T3" fmla="*/ 35 h 67"/>
                  <a:gd name="T4" fmla="*/ 20 w 43"/>
                  <a:gd name="T5" fmla="*/ 67 h 67"/>
                  <a:gd name="T6" fmla="*/ 35 w 43"/>
                  <a:gd name="T7" fmla="*/ 35 h 67"/>
                  <a:gd name="T8" fmla="*/ 22 w 43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22" y="0"/>
                    </a:moveTo>
                    <a:cubicBezTo>
                      <a:pt x="22" y="0"/>
                      <a:pt x="15" y="23"/>
                      <a:pt x="7" y="35"/>
                    </a:cubicBezTo>
                    <a:cubicBezTo>
                      <a:pt x="0" y="48"/>
                      <a:pt x="9" y="67"/>
                      <a:pt x="20" y="67"/>
                    </a:cubicBezTo>
                    <a:cubicBezTo>
                      <a:pt x="30" y="67"/>
                      <a:pt x="43" y="50"/>
                      <a:pt x="35" y="35"/>
                    </a:cubicBezTo>
                    <a:cubicBezTo>
                      <a:pt x="32" y="29"/>
                      <a:pt x="21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1" name="Freeform 112"/>
              <p:cNvSpPr/>
              <p:nvPr/>
            </p:nvSpPr>
            <p:spPr bwMode="auto">
              <a:xfrm>
                <a:off x="1354" y="2121"/>
                <a:ext cx="35" cy="36"/>
              </a:xfrm>
              <a:custGeom>
                <a:avLst/>
                <a:gdLst>
                  <a:gd name="T0" fmla="*/ 13 w 35"/>
                  <a:gd name="T1" fmla="*/ 0 h 36"/>
                  <a:gd name="T2" fmla="*/ 13 w 35"/>
                  <a:gd name="T3" fmla="*/ 13 h 36"/>
                  <a:gd name="T4" fmla="*/ 0 w 35"/>
                  <a:gd name="T5" fmla="*/ 13 h 36"/>
                  <a:gd name="T6" fmla="*/ 0 w 35"/>
                  <a:gd name="T7" fmla="*/ 23 h 36"/>
                  <a:gd name="T8" fmla="*/ 13 w 35"/>
                  <a:gd name="T9" fmla="*/ 23 h 36"/>
                  <a:gd name="T10" fmla="*/ 13 w 35"/>
                  <a:gd name="T11" fmla="*/ 36 h 36"/>
                  <a:gd name="T12" fmla="*/ 23 w 35"/>
                  <a:gd name="T13" fmla="*/ 36 h 36"/>
                  <a:gd name="T14" fmla="*/ 23 w 35"/>
                  <a:gd name="T15" fmla="*/ 23 h 36"/>
                  <a:gd name="T16" fmla="*/ 35 w 35"/>
                  <a:gd name="T17" fmla="*/ 23 h 36"/>
                  <a:gd name="T18" fmla="*/ 35 w 35"/>
                  <a:gd name="T19" fmla="*/ 13 h 36"/>
                  <a:gd name="T20" fmla="*/ 23 w 35"/>
                  <a:gd name="T21" fmla="*/ 13 h 36"/>
                  <a:gd name="T22" fmla="*/ 23 w 35"/>
                  <a:gd name="T23" fmla="*/ 0 h 36"/>
                  <a:gd name="T24" fmla="*/ 13 w 35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">
                    <a:moveTo>
                      <a:pt x="13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13" y="23"/>
                    </a:lnTo>
                    <a:lnTo>
                      <a:pt x="13" y="36"/>
                    </a:lnTo>
                    <a:lnTo>
                      <a:pt x="23" y="36"/>
                    </a:lnTo>
                    <a:lnTo>
                      <a:pt x="23" y="23"/>
                    </a:lnTo>
                    <a:lnTo>
                      <a:pt x="35" y="23"/>
                    </a:lnTo>
                    <a:lnTo>
                      <a:pt x="35" y="13"/>
                    </a:lnTo>
                    <a:lnTo>
                      <a:pt x="23" y="13"/>
                    </a:lnTo>
                    <a:lnTo>
                      <a:pt x="2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2" name="Freeform 113"/>
              <p:cNvSpPr/>
              <p:nvPr/>
            </p:nvSpPr>
            <p:spPr bwMode="auto">
              <a:xfrm>
                <a:off x="1336" y="2103"/>
                <a:ext cx="72" cy="72"/>
              </a:xfrm>
              <a:custGeom>
                <a:avLst/>
                <a:gdLst>
                  <a:gd name="T0" fmla="*/ 37 w 72"/>
                  <a:gd name="T1" fmla="*/ 72 h 72"/>
                  <a:gd name="T2" fmla="*/ 0 w 72"/>
                  <a:gd name="T3" fmla="*/ 37 h 72"/>
                  <a:gd name="T4" fmla="*/ 35 w 72"/>
                  <a:gd name="T5" fmla="*/ 0 h 72"/>
                  <a:gd name="T6" fmla="*/ 72 w 72"/>
                  <a:gd name="T7" fmla="*/ 37 h 72"/>
                  <a:gd name="T8" fmla="*/ 37 w 72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37" y="72"/>
                    </a:moveTo>
                    <a:lnTo>
                      <a:pt x="0" y="37"/>
                    </a:lnTo>
                    <a:lnTo>
                      <a:pt x="35" y="0"/>
                    </a:lnTo>
                    <a:lnTo>
                      <a:pt x="72" y="37"/>
                    </a:lnTo>
                    <a:lnTo>
                      <a:pt x="37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3" name="Rectangle 114"/>
              <p:cNvSpPr>
                <a:spLocks noChangeArrowheads="1"/>
              </p:cNvSpPr>
              <p:nvPr/>
            </p:nvSpPr>
            <p:spPr bwMode="auto">
              <a:xfrm>
                <a:off x="1288" y="2134"/>
                <a:ext cx="32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4" name="Freeform 115"/>
              <p:cNvSpPr/>
              <p:nvPr/>
            </p:nvSpPr>
            <p:spPr bwMode="auto">
              <a:xfrm>
                <a:off x="1284" y="2119"/>
                <a:ext cx="41" cy="41"/>
              </a:xfrm>
              <a:custGeom>
                <a:avLst/>
                <a:gdLst>
                  <a:gd name="T0" fmla="*/ 20 w 41"/>
                  <a:gd name="T1" fmla="*/ 41 h 41"/>
                  <a:gd name="T2" fmla="*/ 0 w 41"/>
                  <a:gd name="T3" fmla="*/ 21 h 41"/>
                  <a:gd name="T4" fmla="*/ 22 w 41"/>
                  <a:gd name="T5" fmla="*/ 0 h 41"/>
                  <a:gd name="T6" fmla="*/ 41 w 41"/>
                  <a:gd name="T7" fmla="*/ 21 h 41"/>
                  <a:gd name="T8" fmla="*/ 2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20" y="41"/>
                    </a:moveTo>
                    <a:lnTo>
                      <a:pt x="0" y="21"/>
                    </a:lnTo>
                    <a:lnTo>
                      <a:pt x="22" y="0"/>
                    </a:lnTo>
                    <a:lnTo>
                      <a:pt x="41" y="21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5" name="Freeform 116"/>
              <p:cNvSpPr>
                <a:spLocks noEditPoints="1"/>
              </p:cNvSpPr>
              <p:nvPr/>
            </p:nvSpPr>
            <p:spPr bwMode="auto">
              <a:xfrm>
                <a:off x="1242" y="2087"/>
                <a:ext cx="193" cy="256"/>
              </a:xfrm>
              <a:custGeom>
                <a:avLst/>
                <a:gdLst>
                  <a:gd name="T0" fmla="*/ 121 w 133"/>
                  <a:gd name="T1" fmla="*/ 0 h 176"/>
                  <a:gd name="T2" fmla="*/ 13 w 133"/>
                  <a:gd name="T3" fmla="*/ 0 h 176"/>
                  <a:gd name="T4" fmla="*/ 0 w 133"/>
                  <a:gd name="T5" fmla="*/ 12 h 176"/>
                  <a:gd name="T6" fmla="*/ 0 w 133"/>
                  <a:gd name="T7" fmla="*/ 164 h 176"/>
                  <a:gd name="T8" fmla="*/ 13 w 133"/>
                  <a:gd name="T9" fmla="*/ 176 h 176"/>
                  <a:gd name="T10" fmla="*/ 121 w 133"/>
                  <a:gd name="T11" fmla="*/ 176 h 176"/>
                  <a:gd name="T12" fmla="*/ 133 w 133"/>
                  <a:gd name="T13" fmla="*/ 164 h 176"/>
                  <a:gd name="T14" fmla="*/ 133 w 133"/>
                  <a:gd name="T15" fmla="*/ 12 h 176"/>
                  <a:gd name="T16" fmla="*/ 121 w 133"/>
                  <a:gd name="T17" fmla="*/ 0 h 176"/>
                  <a:gd name="T18" fmla="*/ 119 w 133"/>
                  <a:gd name="T19" fmla="*/ 56 h 176"/>
                  <a:gd name="T20" fmla="*/ 15 w 133"/>
                  <a:gd name="T21" fmla="*/ 56 h 176"/>
                  <a:gd name="T22" fmla="*/ 15 w 133"/>
                  <a:gd name="T23" fmla="*/ 14 h 176"/>
                  <a:gd name="T24" fmla="*/ 119 w 133"/>
                  <a:gd name="T25" fmla="*/ 14 h 176"/>
                  <a:gd name="T26" fmla="*/ 119 w 133"/>
                  <a:gd name="T27" fmla="*/ 56 h 176"/>
                  <a:gd name="T28" fmla="*/ 15 w 133"/>
                  <a:gd name="T29" fmla="*/ 66 h 176"/>
                  <a:gd name="T30" fmla="*/ 119 w 133"/>
                  <a:gd name="T31" fmla="*/ 66 h 176"/>
                  <a:gd name="T32" fmla="*/ 119 w 133"/>
                  <a:gd name="T33" fmla="*/ 161 h 176"/>
                  <a:gd name="T34" fmla="*/ 15 w 133"/>
                  <a:gd name="T35" fmla="*/ 161 h 176"/>
                  <a:gd name="T36" fmla="*/ 15 w 133"/>
                  <a:gd name="T37" fmla="*/ 6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176">
                    <a:moveTo>
                      <a:pt x="12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70"/>
                      <a:pt x="6" y="176"/>
                      <a:pt x="13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8" y="176"/>
                      <a:pt x="133" y="170"/>
                      <a:pt x="133" y="164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3" y="5"/>
                      <a:pt x="128" y="0"/>
                      <a:pt x="121" y="0"/>
                    </a:cubicBezTo>
                    <a:moveTo>
                      <a:pt x="119" y="56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19" y="14"/>
                      <a:pt x="119" y="14"/>
                      <a:pt x="119" y="14"/>
                    </a:cubicBezTo>
                    <a:lnTo>
                      <a:pt x="119" y="56"/>
                    </a:lnTo>
                    <a:close/>
                    <a:moveTo>
                      <a:pt x="15" y="66"/>
                    </a:move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161"/>
                      <a:pt x="119" y="161"/>
                      <a:pt x="119" y="161"/>
                    </a:cubicBezTo>
                    <a:cubicBezTo>
                      <a:pt x="15" y="161"/>
                      <a:pt x="15" y="161"/>
                      <a:pt x="15" y="161"/>
                    </a:cubicBezTo>
                    <a:lnTo>
                      <a:pt x="15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6" name="Oval 117"/>
              <p:cNvSpPr>
                <a:spLocks noChangeArrowheads="1"/>
              </p:cNvSpPr>
              <p:nvPr/>
            </p:nvSpPr>
            <p:spPr bwMode="auto">
              <a:xfrm>
                <a:off x="1280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7" name="Oval 118"/>
              <p:cNvSpPr>
                <a:spLocks noChangeArrowheads="1"/>
              </p:cNvSpPr>
              <p:nvPr/>
            </p:nvSpPr>
            <p:spPr bwMode="auto">
              <a:xfrm>
                <a:off x="1323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8" name="Oval 119"/>
              <p:cNvSpPr>
                <a:spLocks noChangeArrowheads="1"/>
              </p:cNvSpPr>
              <p:nvPr/>
            </p:nvSpPr>
            <p:spPr bwMode="auto">
              <a:xfrm>
                <a:off x="1366" y="2198"/>
                <a:ext cx="29" cy="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9" name="Oval 120"/>
              <p:cNvSpPr>
                <a:spLocks noChangeArrowheads="1"/>
              </p:cNvSpPr>
              <p:nvPr/>
            </p:nvSpPr>
            <p:spPr bwMode="auto">
              <a:xfrm>
                <a:off x="1280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0" name="Oval 121"/>
              <p:cNvSpPr>
                <a:spLocks noChangeArrowheads="1"/>
              </p:cNvSpPr>
              <p:nvPr/>
            </p:nvSpPr>
            <p:spPr bwMode="auto">
              <a:xfrm>
                <a:off x="1323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1" name="Oval 122"/>
              <p:cNvSpPr>
                <a:spLocks noChangeArrowheads="1"/>
              </p:cNvSpPr>
              <p:nvPr/>
            </p:nvSpPr>
            <p:spPr bwMode="auto">
              <a:xfrm>
                <a:off x="1366" y="2239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2" name="Oval 123"/>
              <p:cNvSpPr>
                <a:spLocks noChangeArrowheads="1"/>
              </p:cNvSpPr>
              <p:nvPr/>
            </p:nvSpPr>
            <p:spPr bwMode="auto">
              <a:xfrm>
                <a:off x="1280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3" name="Oval 124"/>
              <p:cNvSpPr>
                <a:spLocks noChangeArrowheads="1"/>
              </p:cNvSpPr>
              <p:nvPr/>
            </p:nvSpPr>
            <p:spPr bwMode="auto">
              <a:xfrm>
                <a:off x="1323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4" name="Oval 125"/>
              <p:cNvSpPr>
                <a:spLocks noChangeArrowheads="1"/>
              </p:cNvSpPr>
              <p:nvPr/>
            </p:nvSpPr>
            <p:spPr bwMode="auto">
              <a:xfrm>
                <a:off x="1366" y="2278"/>
                <a:ext cx="29" cy="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5" name="Freeform 126"/>
              <p:cNvSpPr/>
              <p:nvPr/>
            </p:nvSpPr>
            <p:spPr bwMode="auto">
              <a:xfrm>
                <a:off x="1261" y="1863"/>
                <a:ext cx="9" cy="9"/>
              </a:xfrm>
              <a:custGeom>
                <a:avLst/>
                <a:gdLst>
                  <a:gd name="T0" fmla="*/ 3 w 9"/>
                  <a:gd name="T1" fmla="*/ 0 h 9"/>
                  <a:gd name="T2" fmla="*/ 3 w 9"/>
                  <a:gd name="T3" fmla="*/ 3 h 9"/>
                  <a:gd name="T4" fmla="*/ 0 w 9"/>
                  <a:gd name="T5" fmla="*/ 3 h 9"/>
                  <a:gd name="T6" fmla="*/ 0 w 9"/>
                  <a:gd name="T7" fmla="*/ 6 h 9"/>
                  <a:gd name="T8" fmla="*/ 3 w 9"/>
                  <a:gd name="T9" fmla="*/ 6 h 9"/>
                  <a:gd name="T10" fmla="*/ 3 w 9"/>
                  <a:gd name="T11" fmla="*/ 9 h 9"/>
                  <a:gd name="T12" fmla="*/ 6 w 9"/>
                  <a:gd name="T13" fmla="*/ 9 h 9"/>
                  <a:gd name="T14" fmla="*/ 6 w 9"/>
                  <a:gd name="T15" fmla="*/ 6 h 9"/>
                  <a:gd name="T16" fmla="*/ 9 w 9"/>
                  <a:gd name="T17" fmla="*/ 6 h 9"/>
                  <a:gd name="T18" fmla="*/ 9 w 9"/>
                  <a:gd name="T19" fmla="*/ 3 h 9"/>
                  <a:gd name="T20" fmla="*/ 6 w 9"/>
                  <a:gd name="T21" fmla="*/ 3 h 9"/>
                  <a:gd name="T22" fmla="*/ 6 w 9"/>
                  <a:gd name="T23" fmla="*/ 0 h 9"/>
                  <a:gd name="T24" fmla="*/ 3 w 9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9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6" name="Freeform 127"/>
              <p:cNvSpPr/>
              <p:nvPr/>
            </p:nvSpPr>
            <p:spPr bwMode="auto">
              <a:xfrm>
                <a:off x="1256" y="186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9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7" name="Rectangle 128"/>
              <p:cNvSpPr>
                <a:spLocks noChangeArrowheads="1"/>
              </p:cNvSpPr>
              <p:nvPr/>
            </p:nvSpPr>
            <p:spPr bwMode="auto">
              <a:xfrm>
                <a:off x="1245" y="1868"/>
                <a:ext cx="7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8" name="Freeform 129"/>
              <p:cNvSpPr/>
              <p:nvPr/>
            </p:nvSpPr>
            <p:spPr bwMode="auto">
              <a:xfrm>
                <a:off x="1245" y="1863"/>
                <a:ext cx="9" cy="11"/>
              </a:xfrm>
              <a:custGeom>
                <a:avLst/>
                <a:gdLst>
                  <a:gd name="T0" fmla="*/ 4 w 9"/>
                  <a:gd name="T1" fmla="*/ 11 h 11"/>
                  <a:gd name="T2" fmla="*/ 0 w 9"/>
                  <a:gd name="T3" fmla="*/ 5 h 11"/>
                  <a:gd name="T4" fmla="*/ 4 w 9"/>
                  <a:gd name="T5" fmla="*/ 0 h 11"/>
                  <a:gd name="T6" fmla="*/ 9 w 9"/>
                  <a:gd name="T7" fmla="*/ 5 h 11"/>
                  <a:gd name="T8" fmla="*/ 4 w 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9" y="5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9" name="Freeform 130"/>
              <p:cNvSpPr>
                <a:spLocks noEditPoints="1"/>
              </p:cNvSpPr>
              <p:nvPr/>
            </p:nvSpPr>
            <p:spPr bwMode="auto">
              <a:xfrm>
                <a:off x="1235" y="1856"/>
                <a:ext cx="45" cy="60"/>
              </a:xfrm>
              <a:custGeom>
                <a:avLst/>
                <a:gdLst>
                  <a:gd name="T0" fmla="*/ 28 w 31"/>
                  <a:gd name="T1" fmla="*/ 0 h 41"/>
                  <a:gd name="T2" fmla="*/ 3 w 31"/>
                  <a:gd name="T3" fmla="*/ 0 h 41"/>
                  <a:gd name="T4" fmla="*/ 0 w 31"/>
                  <a:gd name="T5" fmla="*/ 3 h 41"/>
                  <a:gd name="T6" fmla="*/ 0 w 31"/>
                  <a:gd name="T7" fmla="*/ 38 h 41"/>
                  <a:gd name="T8" fmla="*/ 3 w 31"/>
                  <a:gd name="T9" fmla="*/ 41 h 41"/>
                  <a:gd name="T10" fmla="*/ 28 w 31"/>
                  <a:gd name="T11" fmla="*/ 41 h 41"/>
                  <a:gd name="T12" fmla="*/ 31 w 31"/>
                  <a:gd name="T13" fmla="*/ 38 h 41"/>
                  <a:gd name="T14" fmla="*/ 31 w 31"/>
                  <a:gd name="T15" fmla="*/ 3 h 41"/>
                  <a:gd name="T16" fmla="*/ 28 w 31"/>
                  <a:gd name="T17" fmla="*/ 0 h 41"/>
                  <a:gd name="T18" fmla="*/ 28 w 31"/>
                  <a:gd name="T19" fmla="*/ 13 h 41"/>
                  <a:gd name="T20" fmla="*/ 3 w 31"/>
                  <a:gd name="T21" fmla="*/ 13 h 41"/>
                  <a:gd name="T22" fmla="*/ 3 w 31"/>
                  <a:gd name="T23" fmla="*/ 3 h 41"/>
                  <a:gd name="T24" fmla="*/ 28 w 31"/>
                  <a:gd name="T25" fmla="*/ 3 h 41"/>
                  <a:gd name="T26" fmla="*/ 28 w 31"/>
                  <a:gd name="T27" fmla="*/ 13 h 41"/>
                  <a:gd name="T28" fmla="*/ 3 w 31"/>
                  <a:gd name="T29" fmla="*/ 15 h 41"/>
                  <a:gd name="T30" fmla="*/ 28 w 31"/>
                  <a:gd name="T31" fmla="*/ 15 h 41"/>
                  <a:gd name="T32" fmla="*/ 28 w 31"/>
                  <a:gd name="T33" fmla="*/ 38 h 41"/>
                  <a:gd name="T34" fmla="*/ 3 w 31"/>
                  <a:gd name="T35" fmla="*/ 38 h 41"/>
                  <a:gd name="T36" fmla="*/ 3 w 31"/>
                  <a:gd name="T37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" h="41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0"/>
                      <a:pt x="1" y="41"/>
                      <a:pt x="3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0" y="41"/>
                      <a:pt x="31" y="40"/>
                      <a:pt x="31" y="3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moveTo>
                      <a:pt x="28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8" y="3"/>
                      <a:pt x="28" y="3"/>
                      <a:pt x="28" y="3"/>
                    </a:cubicBezTo>
                    <a:lnTo>
                      <a:pt x="28" y="13"/>
                    </a:lnTo>
                    <a:close/>
                    <a:moveTo>
                      <a:pt x="3" y="15"/>
                    </a:move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3" y="38"/>
                      <a:pt x="3" y="38"/>
                      <a:pt x="3" y="38"/>
                    </a:cubicBez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0" name="Oval 131"/>
              <p:cNvSpPr>
                <a:spLocks noChangeArrowheads="1"/>
              </p:cNvSpPr>
              <p:nvPr/>
            </p:nvSpPr>
            <p:spPr bwMode="auto">
              <a:xfrm>
                <a:off x="1243" y="1882"/>
                <a:ext cx="8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1" name="Oval 132"/>
              <p:cNvSpPr>
                <a:spLocks noChangeArrowheads="1"/>
              </p:cNvSpPr>
              <p:nvPr/>
            </p:nvSpPr>
            <p:spPr bwMode="auto">
              <a:xfrm>
                <a:off x="1254" y="1882"/>
                <a:ext cx="5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2" name="Oval 133"/>
              <p:cNvSpPr>
                <a:spLocks noChangeArrowheads="1"/>
              </p:cNvSpPr>
              <p:nvPr/>
            </p:nvSpPr>
            <p:spPr bwMode="auto">
              <a:xfrm>
                <a:off x="1264" y="1882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3" name="Oval 134"/>
              <p:cNvSpPr>
                <a:spLocks noChangeArrowheads="1"/>
              </p:cNvSpPr>
              <p:nvPr/>
            </p:nvSpPr>
            <p:spPr bwMode="auto">
              <a:xfrm>
                <a:off x="1243" y="1891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4" name="Oval 135"/>
              <p:cNvSpPr>
                <a:spLocks noChangeArrowheads="1"/>
              </p:cNvSpPr>
              <p:nvPr/>
            </p:nvSpPr>
            <p:spPr bwMode="auto">
              <a:xfrm>
                <a:off x="1254" y="1891"/>
                <a:ext cx="5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5" name="Oval 136"/>
              <p:cNvSpPr>
                <a:spLocks noChangeArrowheads="1"/>
              </p:cNvSpPr>
              <p:nvPr/>
            </p:nvSpPr>
            <p:spPr bwMode="auto">
              <a:xfrm>
                <a:off x="1264" y="1891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6" name="Oval 137"/>
              <p:cNvSpPr>
                <a:spLocks noChangeArrowheads="1"/>
              </p:cNvSpPr>
              <p:nvPr/>
            </p:nvSpPr>
            <p:spPr bwMode="auto">
              <a:xfrm>
                <a:off x="1243" y="1901"/>
                <a:ext cx="8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7" name="Oval 138"/>
              <p:cNvSpPr>
                <a:spLocks noChangeArrowheads="1"/>
              </p:cNvSpPr>
              <p:nvPr/>
            </p:nvSpPr>
            <p:spPr bwMode="auto">
              <a:xfrm>
                <a:off x="1254" y="1901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8" name="Oval 139"/>
              <p:cNvSpPr>
                <a:spLocks noChangeArrowheads="1"/>
              </p:cNvSpPr>
              <p:nvPr/>
            </p:nvSpPr>
            <p:spPr bwMode="auto">
              <a:xfrm>
                <a:off x="1264" y="190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9" name="Freeform 140"/>
              <p:cNvSpPr/>
              <p:nvPr/>
            </p:nvSpPr>
            <p:spPr bwMode="auto">
              <a:xfrm>
                <a:off x="1303" y="2877"/>
                <a:ext cx="25" cy="25"/>
              </a:xfrm>
              <a:custGeom>
                <a:avLst/>
                <a:gdLst>
                  <a:gd name="T0" fmla="*/ 9 w 25"/>
                  <a:gd name="T1" fmla="*/ 0 h 25"/>
                  <a:gd name="T2" fmla="*/ 9 w 25"/>
                  <a:gd name="T3" fmla="*/ 9 h 25"/>
                  <a:gd name="T4" fmla="*/ 0 w 25"/>
                  <a:gd name="T5" fmla="*/ 9 h 25"/>
                  <a:gd name="T6" fmla="*/ 0 w 25"/>
                  <a:gd name="T7" fmla="*/ 16 h 25"/>
                  <a:gd name="T8" fmla="*/ 9 w 25"/>
                  <a:gd name="T9" fmla="*/ 16 h 25"/>
                  <a:gd name="T10" fmla="*/ 9 w 25"/>
                  <a:gd name="T11" fmla="*/ 25 h 25"/>
                  <a:gd name="T12" fmla="*/ 16 w 25"/>
                  <a:gd name="T13" fmla="*/ 25 h 25"/>
                  <a:gd name="T14" fmla="*/ 16 w 25"/>
                  <a:gd name="T15" fmla="*/ 16 h 25"/>
                  <a:gd name="T16" fmla="*/ 25 w 25"/>
                  <a:gd name="T17" fmla="*/ 16 h 25"/>
                  <a:gd name="T18" fmla="*/ 25 w 25"/>
                  <a:gd name="T19" fmla="*/ 9 h 25"/>
                  <a:gd name="T20" fmla="*/ 16 w 25"/>
                  <a:gd name="T21" fmla="*/ 9 h 25"/>
                  <a:gd name="T22" fmla="*/ 16 w 25"/>
                  <a:gd name="T23" fmla="*/ 0 h 25"/>
                  <a:gd name="T24" fmla="*/ 9 w 25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5">
                    <a:moveTo>
                      <a:pt x="9" y="0"/>
                    </a:moveTo>
                    <a:lnTo>
                      <a:pt x="9" y="9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9" y="16"/>
                    </a:lnTo>
                    <a:lnTo>
                      <a:pt x="9" y="25"/>
                    </a:lnTo>
                    <a:lnTo>
                      <a:pt x="16" y="25"/>
                    </a:lnTo>
                    <a:lnTo>
                      <a:pt x="16" y="16"/>
                    </a:lnTo>
                    <a:lnTo>
                      <a:pt x="25" y="16"/>
                    </a:lnTo>
                    <a:lnTo>
                      <a:pt x="25" y="9"/>
                    </a:lnTo>
                    <a:lnTo>
                      <a:pt x="16" y="9"/>
                    </a:lnTo>
                    <a:lnTo>
                      <a:pt x="1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0" name="Freeform 141"/>
              <p:cNvSpPr/>
              <p:nvPr/>
            </p:nvSpPr>
            <p:spPr bwMode="auto">
              <a:xfrm>
                <a:off x="1290" y="2865"/>
                <a:ext cx="49" cy="50"/>
              </a:xfrm>
              <a:custGeom>
                <a:avLst/>
                <a:gdLst>
                  <a:gd name="T0" fmla="*/ 25 w 49"/>
                  <a:gd name="T1" fmla="*/ 50 h 50"/>
                  <a:gd name="T2" fmla="*/ 0 w 49"/>
                  <a:gd name="T3" fmla="*/ 25 h 50"/>
                  <a:gd name="T4" fmla="*/ 25 w 49"/>
                  <a:gd name="T5" fmla="*/ 0 h 50"/>
                  <a:gd name="T6" fmla="*/ 49 w 49"/>
                  <a:gd name="T7" fmla="*/ 25 h 50"/>
                  <a:gd name="T8" fmla="*/ 25 w 49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25" y="50"/>
                    </a:moveTo>
                    <a:lnTo>
                      <a:pt x="0" y="25"/>
                    </a:lnTo>
                    <a:lnTo>
                      <a:pt x="25" y="0"/>
                    </a:lnTo>
                    <a:lnTo>
                      <a:pt x="49" y="25"/>
                    </a:lnTo>
                    <a:lnTo>
                      <a:pt x="25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1" name="Rectangle 142"/>
              <p:cNvSpPr>
                <a:spLocks noChangeArrowheads="1"/>
              </p:cNvSpPr>
              <p:nvPr/>
            </p:nvSpPr>
            <p:spPr bwMode="auto">
              <a:xfrm>
                <a:off x="1256" y="2886"/>
                <a:ext cx="24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2" name="Freeform 143"/>
              <p:cNvSpPr/>
              <p:nvPr/>
            </p:nvSpPr>
            <p:spPr bwMode="auto">
              <a:xfrm>
                <a:off x="1254" y="2875"/>
                <a:ext cx="29" cy="30"/>
              </a:xfrm>
              <a:custGeom>
                <a:avLst/>
                <a:gdLst>
                  <a:gd name="T0" fmla="*/ 14 w 29"/>
                  <a:gd name="T1" fmla="*/ 30 h 30"/>
                  <a:gd name="T2" fmla="*/ 0 w 29"/>
                  <a:gd name="T3" fmla="*/ 15 h 30"/>
                  <a:gd name="T4" fmla="*/ 14 w 29"/>
                  <a:gd name="T5" fmla="*/ 0 h 30"/>
                  <a:gd name="T6" fmla="*/ 29 w 29"/>
                  <a:gd name="T7" fmla="*/ 15 h 30"/>
                  <a:gd name="T8" fmla="*/ 14 w 29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14" y="30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29" y="15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3" name="Freeform 144"/>
              <p:cNvSpPr>
                <a:spLocks noEditPoints="1"/>
              </p:cNvSpPr>
              <p:nvPr/>
            </p:nvSpPr>
            <p:spPr bwMode="auto">
              <a:xfrm>
                <a:off x="1224" y="2852"/>
                <a:ext cx="136" cy="181"/>
              </a:xfrm>
              <a:custGeom>
                <a:avLst/>
                <a:gdLst>
                  <a:gd name="T0" fmla="*/ 84 w 93"/>
                  <a:gd name="T1" fmla="*/ 0 h 124"/>
                  <a:gd name="T2" fmla="*/ 9 w 93"/>
                  <a:gd name="T3" fmla="*/ 0 h 124"/>
                  <a:gd name="T4" fmla="*/ 0 w 93"/>
                  <a:gd name="T5" fmla="*/ 9 h 124"/>
                  <a:gd name="T6" fmla="*/ 0 w 93"/>
                  <a:gd name="T7" fmla="*/ 115 h 124"/>
                  <a:gd name="T8" fmla="*/ 9 w 93"/>
                  <a:gd name="T9" fmla="*/ 124 h 124"/>
                  <a:gd name="T10" fmla="*/ 84 w 93"/>
                  <a:gd name="T11" fmla="*/ 124 h 124"/>
                  <a:gd name="T12" fmla="*/ 93 w 93"/>
                  <a:gd name="T13" fmla="*/ 115 h 124"/>
                  <a:gd name="T14" fmla="*/ 93 w 93"/>
                  <a:gd name="T15" fmla="*/ 9 h 124"/>
                  <a:gd name="T16" fmla="*/ 84 w 93"/>
                  <a:gd name="T17" fmla="*/ 0 h 124"/>
                  <a:gd name="T18" fmla="*/ 83 w 93"/>
                  <a:gd name="T19" fmla="*/ 40 h 124"/>
                  <a:gd name="T20" fmla="*/ 11 w 93"/>
                  <a:gd name="T21" fmla="*/ 40 h 124"/>
                  <a:gd name="T22" fmla="*/ 11 w 93"/>
                  <a:gd name="T23" fmla="*/ 11 h 124"/>
                  <a:gd name="T24" fmla="*/ 83 w 93"/>
                  <a:gd name="T25" fmla="*/ 11 h 124"/>
                  <a:gd name="T26" fmla="*/ 83 w 93"/>
                  <a:gd name="T27" fmla="*/ 40 h 124"/>
                  <a:gd name="T28" fmla="*/ 11 w 93"/>
                  <a:gd name="T29" fmla="*/ 47 h 124"/>
                  <a:gd name="T30" fmla="*/ 83 w 93"/>
                  <a:gd name="T31" fmla="*/ 47 h 124"/>
                  <a:gd name="T32" fmla="*/ 83 w 93"/>
                  <a:gd name="T33" fmla="*/ 113 h 124"/>
                  <a:gd name="T34" fmla="*/ 11 w 93"/>
                  <a:gd name="T35" fmla="*/ 113 h 124"/>
                  <a:gd name="T36" fmla="*/ 11 w 93"/>
                  <a:gd name="T37" fmla="*/ 4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24">
                    <a:moveTo>
                      <a:pt x="8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0"/>
                      <a:pt x="4" y="124"/>
                      <a:pt x="9" y="124"/>
                    </a:cubicBezTo>
                    <a:cubicBezTo>
                      <a:pt x="84" y="124"/>
                      <a:pt x="84" y="124"/>
                      <a:pt x="84" y="124"/>
                    </a:cubicBezTo>
                    <a:cubicBezTo>
                      <a:pt x="89" y="124"/>
                      <a:pt x="93" y="120"/>
                      <a:pt x="93" y="115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4"/>
                      <a:pt x="89" y="0"/>
                      <a:pt x="84" y="0"/>
                    </a:cubicBezTo>
                    <a:moveTo>
                      <a:pt x="83" y="40"/>
                    </a:move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83" y="11"/>
                      <a:pt x="83" y="11"/>
                      <a:pt x="83" y="11"/>
                    </a:cubicBezTo>
                    <a:lnTo>
                      <a:pt x="83" y="40"/>
                    </a:lnTo>
                    <a:close/>
                    <a:moveTo>
                      <a:pt x="11" y="47"/>
                    </a:move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11" y="113"/>
                      <a:pt x="11" y="113"/>
                      <a:pt x="11" y="113"/>
                    </a:cubicBezTo>
                    <a:lnTo>
                      <a:pt x="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4" name="Oval 145"/>
              <p:cNvSpPr>
                <a:spLocks noChangeArrowheads="1"/>
              </p:cNvSpPr>
              <p:nvPr/>
            </p:nvSpPr>
            <p:spPr bwMode="auto">
              <a:xfrm>
                <a:off x="1251" y="2931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5" name="Oval 146"/>
              <p:cNvSpPr>
                <a:spLocks noChangeArrowheads="1"/>
              </p:cNvSpPr>
              <p:nvPr/>
            </p:nvSpPr>
            <p:spPr bwMode="auto">
              <a:xfrm>
                <a:off x="1281" y="2931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6" name="Oval 147"/>
              <p:cNvSpPr>
                <a:spLocks noChangeArrowheads="1"/>
              </p:cNvSpPr>
              <p:nvPr/>
            </p:nvSpPr>
            <p:spPr bwMode="auto">
              <a:xfrm>
                <a:off x="1310" y="2931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7" name="Oval 148"/>
              <p:cNvSpPr>
                <a:spLocks noChangeArrowheads="1"/>
              </p:cNvSpPr>
              <p:nvPr/>
            </p:nvSpPr>
            <p:spPr bwMode="auto">
              <a:xfrm>
                <a:off x="1251" y="2958"/>
                <a:ext cx="20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8" name="Oval 149"/>
              <p:cNvSpPr>
                <a:spLocks noChangeArrowheads="1"/>
              </p:cNvSpPr>
              <p:nvPr/>
            </p:nvSpPr>
            <p:spPr bwMode="auto">
              <a:xfrm>
                <a:off x="1281" y="2958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9" name="Oval 150"/>
              <p:cNvSpPr>
                <a:spLocks noChangeArrowheads="1"/>
              </p:cNvSpPr>
              <p:nvPr/>
            </p:nvSpPr>
            <p:spPr bwMode="auto">
              <a:xfrm>
                <a:off x="1310" y="2958"/>
                <a:ext cx="21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0" name="Oval 151"/>
              <p:cNvSpPr>
                <a:spLocks noChangeArrowheads="1"/>
              </p:cNvSpPr>
              <p:nvPr/>
            </p:nvSpPr>
            <p:spPr bwMode="auto">
              <a:xfrm>
                <a:off x="1251" y="2986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1" name="Oval 152"/>
              <p:cNvSpPr>
                <a:spLocks noChangeArrowheads="1"/>
              </p:cNvSpPr>
              <p:nvPr/>
            </p:nvSpPr>
            <p:spPr bwMode="auto">
              <a:xfrm>
                <a:off x="1281" y="298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2" name="Oval 153"/>
              <p:cNvSpPr>
                <a:spLocks noChangeArrowheads="1"/>
              </p:cNvSpPr>
              <p:nvPr/>
            </p:nvSpPr>
            <p:spPr bwMode="auto">
              <a:xfrm>
                <a:off x="1310" y="2986"/>
                <a:ext cx="21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3" name="Freeform 154"/>
              <p:cNvSpPr/>
              <p:nvPr/>
            </p:nvSpPr>
            <p:spPr bwMode="auto">
              <a:xfrm>
                <a:off x="1713" y="2672"/>
                <a:ext cx="21" cy="22"/>
              </a:xfrm>
              <a:custGeom>
                <a:avLst/>
                <a:gdLst>
                  <a:gd name="T0" fmla="*/ 8 w 21"/>
                  <a:gd name="T1" fmla="*/ 0 h 22"/>
                  <a:gd name="T2" fmla="*/ 8 w 21"/>
                  <a:gd name="T3" fmla="*/ 7 h 22"/>
                  <a:gd name="T4" fmla="*/ 0 w 21"/>
                  <a:gd name="T5" fmla="*/ 7 h 22"/>
                  <a:gd name="T6" fmla="*/ 0 w 21"/>
                  <a:gd name="T7" fmla="*/ 13 h 22"/>
                  <a:gd name="T8" fmla="*/ 8 w 21"/>
                  <a:gd name="T9" fmla="*/ 13 h 22"/>
                  <a:gd name="T10" fmla="*/ 8 w 21"/>
                  <a:gd name="T11" fmla="*/ 22 h 22"/>
                  <a:gd name="T12" fmla="*/ 13 w 21"/>
                  <a:gd name="T13" fmla="*/ 22 h 22"/>
                  <a:gd name="T14" fmla="*/ 13 w 21"/>
                  <a:gd name="T15" fmla="*/ 13 h 22"/>
                  <a:gd name="T16" fmla="*/ 21 w 21"/>
                  <a:gd name="T17" fmla="*/ 13 h 22"/>
                  <a:gd name="T18" fmla="*/ 21 w 21"/>
                  <a:gd name="T19" fmla="*/ 7 h 22"/>
                  <a:gd name="T20" fmla="*/ 13 w 21"/>
                  <a:gd name="T21" fmla="*/ 7 h 22"/>
                  <a:gd name="T22" fmla="*/ 13 w 21"/>
                  <a:gd name="T23" fmla="*/ 0 h 22"/>
                  <a:gd name="T24" fmla="*/ 8 w 21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2">
                    <a:moveTo>
                      <a:pt x="8" y="0"/>
                    </a:moveTo>
                    <a:lnTo>
                      <a:pt x="8" y="7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8" y="13"/>
                    </a:lnTo>
                    <a:lnTo>
                      <a:pt x="8" y="22"/>
                    </a:lnTo>
                    <a:lnTo>
                      <a:pt x="13" y="22"/>
                    </a:lnTo>
                    <a:lnTo>
                      <a:pt x="13" y="13"/>
                    </a:lnTo>
                    <a:lnTo>
                      <a:pt x="21" y="13"/>
                    </a:lnTo>
                    <a:lnTo>
                      <a:pt x="21" y="7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4" name="Freeform 155"/>
              <p:cNvSpPr/>
              <p:nvPr/>
            </p:nvSpPr>
            <p:spPr bwMode="auto">
              <a:xfrm>
                <a:off x="1702" y="2660"/>
                <a:ext cx="43" cy="44"/>
              </a:xfrm>
              <a:custGeom>
                <a:avLst/>
                <a:gdLst>
                  <a:gd name="T0" fmla="*/ 21 w 43"/>
                  <a:gd name="T1" fmla="*/ 44 h 44"/>
                  <a:gd name="T2" fmla="*/ 0 w 43"/>
                  <a:gd name="T3" fmla="*/ 22 h 44"/>
                  <a:gd name="T4" fmla="*/ 21 w 43"/>
                  <a:gd name="T5" fmla="*/ 0 h 44"/>
                  <a:gd name="T6" fmla="*/ 43 w 43"/>
                  <a:gd name="T7" fmla="*/ 22 h 44"/>
                  <a:gd name="T8" fmla="*/ 21 w 43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4">
                    <a:moveTo>
                      <a:pt x="21" y="44"/>
                    </a:moveTo>
                    <a:lnTo>
                      <a:pt x="0" y="22"/>
                    </a:lnTo>
                    <a:lnTo>
                      <a:pt x="21" y="0"/>
                    </a:lnTo>
                    <a:lnTo>
                      <a:pt x="43" y="22"/>
                    </a:lnTo>
                    <a:lnTo>
                      <a:pt x="2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5" name="Rectangle 156"/>
              <p:cNvSpPr>
                <a:spLocks noChangeArrowheads="1"/>
              </p:cNvSpPr>
              <p:nvPr/>
            </p:nvSpPr>
            <p:spPr bwMode="auto">
              <a:xfrm>
                <a:off x="1673" y="2679"/>
                <a:ext cx="18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6" name="Freeform 157"/>
              <p:cNvSpPr/>
              <p:nvPr/>
            </p:nvSpPr>
            <p:spPr bwMode="auto">
              <a:xfrm>
                <a:off x="1670" y="2669"/>
                <a:ext cx="24" cy="26"/>
              </a:xfrm>
              <a:custGeom>
                <a:avLst/>
                <a:gdLst>
                  <a:gd name="T0" fmla="*/ 11 w 24"/>
                  <a:gd name="T1" fmla="*/ 26 h 26"/>
                  <a:gd name="T2" fmla="*/ 0 w 24"/>
                  <a:gd name="T3" fmla="*/ 13 h 26"/>
                  <a:gd name="T4" fmla="*/ 13 w 24"/>
                  <a:gd name="T5" fmla="*/ 0 h 26"/>
                  <a:gd name="T6" fmla="*/ 24 w 24"/>
                  <a:gd name="T7" fmla="*/ 13 h 26"/>
                  <a:gd name="T8" fmla="*/ 11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11" y="26"/>
                    </a:moveTo>
                    <a:lnTo>
                      <a:pt x="0" y="13"/>
                    </a:lnTo>
                    <a:lnTo>
                      <a:pt x="13" y="0"/>
                    </a:lnTo>
                    <a:lnTo>
                      <a:pt x="24" y="13"/>
                    </a:lnTo>
                    <a:lnTo>
                      <a:pt x="1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7" name="Freeform 158"/>
              <p:cNvSpPr>
                <a:spLocks noEditPoints="1"/>
              </p:cNvSpPr>
              <p:nvPr/>
            </p:nvSpPr>
            <p:spPr bwMode="auto">
              <a:xfrm>
                <a:off x="1643" y="2650"/>
                <a:ext cx="120" cy="159"/>
              </a:xfrm>
              <a:custGeom>
                <a:avLst/>
                <a:gdLst>
                  <a:gd name="T0" fmla="*/ 74 w 82"/>
                  <a:gd name="T1" fmla="*/ 0 h 109"/>
                  <a:gd name="T2" fmla="*/ 8 w 82"/>
                  <a:gd name="T3" fmla="*/ 0 h 109"/>
                  <a:gd name="T4" fmla="*/ 0 w 82"/>
                  <a:gd name="T5" fmla="*/ 7 h 109"/>
                  <a:gd name="T6" fmla="*/ 0 w 82"/>
                  <a:gd name="T7" fmla="*/ 101 h 109"/>
                  <a:gd name="T8" fmla="*/ 8 w 82"/>
                  <a:gd name="T9" fmla="*/ 109 h 109"/>
                  <a:gd name="T10" fmla="*/ 74 w 82"/>
                  <a:gd name="T11" fmla="*/ 109 h 109"/>
                  <a:gd name="T12" fmla="*/ 82 w 82"/>
                  <a:gd name="T13" fmla="*/ 101 h 109"/>
                  <a:gd name="T14" fmla="*/ 82 w 82"/>
                  <a:gd name="T15" fmla="*/ 7 h 109"/>
                  <a:gd name="T16" fmla="*/ 74 w 82"/>
                  <a:gd name="T17" fmla="*/ 0 h 109"/>
                  <a:gd name="T18" fmla="*/ 73 w 82"/>
                  <a:gd name="T19" fmla="*/ 34 h 109"/>
                  <a:gd name="T20" fmla="*/ 9 w 82"/>
                  <a:gd name="T21" fmla="*/ 34 h 109"/>
                  <a:gd name="T22" fmla="*/ 9 w 82"/>
                  <a:gd name="T23" fmla="*/ 9 h 109"/>
                  <a:gd name="T24" fmla="*/ 73 w 82"/>
                  <a:gd name="T25" fmla="*/ 9 h 109"/>
                  <a:gd name="T26" fmla="*/ 73 w 82"/>
                  <a:gd name="T27" fmla="*/ 34 h 109"/>
                  <a:gd name="T28" fmla="*/ 9 w 82"/>
                  <a:gd name="T29" fmla="*/ 40 h 109"/>
                  <a:gd name="T30" fmla="*/ 73 w 82"/>
                  <a:gd name="T31" fmla="*/ 40 h 109"/>
                  <a:gd name="T32" fmla="*/ 73 w 82"/>
                  <a:gd name="T33" fmla="*/ 99 h 109"/>
                  <a:gd name="T34" fmla="*/ 9 w 82"/>
                  <a:gd name="T35" fmla="*/ 99 h 109"/>
                  <a:gd name="T36" fmla="*/ 9 w 82"/>
                  <a:gd name="T37" fmla="*/ 4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2" h="109">
                    <a:moveTo>
                      <a:pt x="7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5"/>
                      <a:pt x="4" y="109"/>
                      <a:pt x="8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9" y="109"/>
                      <a:pt x="82" y="105"/>
                      <a:pt x="82" y="101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3"/>
                      <a:pt x="79" y="0"/>
                      <a:pt x="74" y="0"/>
                    </a:cubicBezTo>
                    <a:moveTo>
                      <a:pt x="73" y="34"/>
                    </a:moveTo>
                    <a:cubicBezTo>
                      <a:pt x="9" y="34"/>
                      <a:pt x="9" y="34"/>
                      <a:pt x="9" y="3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lnTo>
                      <a:pt x="73" y="34"/>
                    </a:lnTo>
                    <a:close/>
                    <a:moveTo>
                      <a:pt x="9" y="40"/>
                    </a:move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9" y="99"/>
                      <a:pt x="9" y="99"/>
                      <a:pt x="9" y="99"/>
                    </a:cubicBezTo>
                    <a:lnTo>
                      <a:pt x="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8" name="Oval 159"/>
              <p:cNvSpPr>
                <a:spLocks noChangeArrowheads="1"/>
              </p:cNvSpPr>
              <p:nvPr/>
            </p:nvSpPr>
            <p:spPr bwMode="auto">
              <a:xfrm>
                <a:off x="1667" y="2718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9" name="Oval 160"/>
              <p:cNvSpPr>
                <a:spLocks noChangeArrowheads="1"/>
              </p:cNvSpPr>
              <p:nvPr/>
            </p:nvSpPr>
            <p:spPr bwMode="auto">
              <a:xfrm>
                <a:off x="1693" y="271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0" name="Oval 161"/>
              <p:cNvSpPr>
                <a:spLocks noChangeArrowheads="1"/>
              </p:cNvSpPr>
              <p:nvPr/>
            </p:nvSpPr>
            <p:spPr bwMode="auto">
              <a:xfrm>
                <a:off x="1719" y="2718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1" name="Oval 162"/>
              <p:cNvSpPr>
                <a:spLocks noChangeArrowheads="1"/>
              </p:cNvSpPr>
              <p:nvPr/>
            </p:nvSpPr>
            <p:spPr bwMode="auto">
              <a:xfrm>
                <a:off x="1667" y="2743"/>
                <a:ext cx="17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2" name="Oval 163"/>
              <p:cNvSpPr>
                <a:spLocks noChangeArrowheads="1"/>
              </p:cNvSpPr>
              <p:nvPr/>
            </p:nvSpPr>
            <p:spPr bwMode="auto">
              <a:xfrm>
                <a:off x="1693" y="2743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3" name="Oval 164"/>
              <p:cNvSpPr>
                <a:spLocks noChangeArrowheads="1"/>
              </p:cNvSpPr>
              <p:nvPr/>
            </p:nvSpPr>
            <p:spPr bwMode="auto">
              <a:xfrm>
                <a:off x="1719" y="2743"/>
                <a:ext cx="19" cy="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4" name="Oval 165"/>
              <p:cNvSpPr>
                <a:spLocks noChangeArrowheads="1"/>
              </p:cNvSpPr>
              <p:nvPr/>
            </p:nvSpPr>
            <p:spPr bwMode="auto">
              <a:xfrm>
                <a:off x="1667" y="2768"/>
                <a:ext cx="17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5" name="Oval 166"/>
              <p:cNvSpPr>
                <a:spLocks noChangeArrowheads="1"/>
              </p:cNvSpPr>
              <p:nvPr/>
            </p:nvSpPr>
            <p:spPr bwMode="auto">
              <a:xfrm>
                <a:off x="1693" y="2768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6" name="Oval 167"/>
              <p:cNvSpPr>
                <a:spLocks noChangeArrowheads="1"/>
              </p:cNvSpPr>
              <p:nvPr/>
            </p:nvSpPr>
            <p:spPr bwMode="auto">
              <a:xfrm>
                <a:off x="1719" y="2768"/>
                <a:ext cx="19" cy="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7" name="Freeform 168"/>
              <p:cNvSpPr>
                <a:spLocks noEditPoints="1"/>
              </p:cNvSpPr>
              <p:nvPr/>
            </p:nvSpPr>
            <p:spPr bwMode="auto">
              <a:xfrm>
                <a:off x="628" y="1693"/>
                <a:ext cx="132" cy="221"/>
              </a:xfrm>
              <a:custGeom>
                <a:avLst/>
                <a:gdLst>
                  <a:gd name="T0" fmla="*/ 36 w 91"/>
                  <a:gd name="T1" fmla="*/ 125 h 152"/>
                  <a:gd name="T2" fmla="*/ 45 w 91"/>
                  <a:gd name="T3" fmla="*/ 116 h 152"/>
                  <a:gd name="T4" fmla="*/ 55 w 91"/>
                  <a:gd name="T5" fmla="*/ 125 h 152"/>
                  <a:gd name="T6" fmla="*/ 45 w 91"/>
                  <a:gd name="T7" fmla="*/ 134 h 152"/>
                  <a:gd name="T8" fmla="*/ 36 w 91"/>
                  <a:gd name="T9" fmla="*/ 125 h 152"/>
                  <a:gd name="T10" fmla="*/ 16 w 91"/>
                  <a:gd name="T11" fmla="*/ 74 h 152"/>
                  <a:gd name="T12" fmla="*/ 16 w 91"/>
                  <a:gd name="T13" fmla="*/ 44 h 152"/>
                  <a:gd name="T14" fmla="*/ 21 w 91"/>
                  <a:gd name="T15" fmla="*/ 40 h 152"/>
                  <a:gd name="T16" fmla="*/ 70 w 91"/>
                  <a:gd name="T17" fmla="*/ 40 h 152"/>
                  <a:gd name="T18" fmla="*/ 75 w 91"/>
                  <a:gd name="T19" fmla="*/ 44 h 152"/>
                  <a:gd name="T20" fmla="*/ 75 w 91"/>
                  <a:gd name="T21" fmla="*/ 74 h 152"/>
                  <a:gd name="T22" fmla="*/ 70 w 91"/>
                  <a:gd name="T23" fmla="*/ 79 h 152"/>
                  <a:gd name="T24" fmla="*/ 21 w 91"/>
                  <a:gd name="T25" fmla="*/ 79 h 152"/>
                  <a:gd name="T26" fmla="*/ 16 w 91"/>
                  <a:gd name="T27" fmla="*/ 74 h 152"/>
                  <a:gd name="T28" fmla="*/ 21 w 91"/>
                  <a:gd name="T29" fmla="*/ 0 h 152"/>
                  <a:gd name="T30" fmla="*/ 13 w 91"/>
                  <a:gd name="T31" fmla="*/ 9 h 152"/>
                  <a:gd name="T32" fmla="*/ 13 w 91"/>
                  <a:gd name="T33" fmla="*/ 22 h 152"/>
                  <a:gd name="T34" fmla="*/ 0 w 91"/>
                  <a:gd name="T35" fmla="*/ 43 h 152"/>
                  <a:gd name="T36" fmla="*/ 0 w 91"/>
                  <a:gd name="T37" fmla="*/ 88 h 152"/>
                  <a:gd name="T38" fmla="*/ 5 w 91"/>
                  <a:gd name="T39" fmla="*/ 132 h 152"/>
                  <a:gd name="T40" fmla="*/ 34 w 91"/>
                  <a:gd name="T41" fmla="*/ 152 h 152"/>
                  <a:gd name="T42" fmla="*/ 57 w 91"/>
                  <a:gd name="T43" fmla="*/ 152 h 152"/>
                  <a:gd name="T44" fmla="*/ 86 w 91"/>
                  <a:gd name="T45" fmla="*/ 131 h 152"/>
                  <a:gd name="T46" fmla="*/ 91 w 91"/>
                  <a:gd name="T47" fmla="*/ 86 h 152"/>
                  <a:gd name="T48" fmla="*/ 91 w 91"/>
                  <a:gd name="T49" fmla="*/ 43 h 152"/>
                  <a:gd name="T50" fmla="*/ 67 w 91"/>
                  <a:gd name="T51" fmla="*/ 19 h 152"/>
                  <a:gd name="T52" fmla="*/ 30 w 91"/>
                  <a:gd name="T53" fmla="*/ 19 h 152"/>
                  <a:gd name="T54" fmla="*/ 30 w 91"/>
                  <a:gd name="T55" fmla="*/ 9 h 152"/>
                  <a:gd name="T56" fmla="*/ 21 w 91"/>
                  <a:gd name="T57" fmla="*/ 0 h 152"/>
                  <a:gd name="T58" fmla="*/ 21 w 91"/>
                  <a:gd name="T5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" h="152">
                    <a:moveTo>
                      <a:pt x="36" y="125"/>
                    </a:moveTo>
                    <a:cubicBezTo>
                      <a:pt x="36" y="120"/>
                      <a:pt x="40" y="116"/>
                      <a:pt x="45" y="116"/>
                    </a:cubicBezTo>
                    <a:cubicBezTo>
                      <a:pt x="51" y="116"/>
                      <a:pt x="55" y="120"/>
                      <a:pt x="55" y="125"/>
                    </a:cubicBezTo>
                    <a:cubicBezTo>
                      <a:pt x="55" y="130"/>
                      <a:pt x="51" y="134"/>
                      <a:pt x="45" y="134"/>
                    </a:cubicBezTo>
                    <a:cubicBezTo>
                      <a:pt x="40" y="134"/>
                      <a:pt x="36" y="130"/>
                      <a:pt x="36" y="125"/>
                    </a:cubicBezTo>
                    <a:moveTo>
                      <a:pt x="16" y="7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8" y="40"/>
                      <a:pt x="2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2" y="40"/>
                      <a:pt x="75" y="42"/>
                      <a:pt x="75" y="4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7"/>
                      <a:pt x="72" y="79"/>
                      <a:pt x="7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18" y="79"/>
                      <a:pt x="16" y="77"/>
                      <a:pt x="16" y="74"/>
                    </a:cubicBezTo>
                    <a:moveTo>
                      <a:pt x="21" y="0"/>
                    </a:moveTo>
                    <a:cubicBezTo>
                      <a:pt x="17" y="0"/>
                      <a:pt x="13" y="4"/>
                      <a:pt x="13" y="9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6" y="26"/>
                      <a:pt x="0" y="34"/>
                      <a:pt x="0" y="43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1"/>
                      <a:pt x="2" y="121"/>
                      <a:pt x="5" y="132"/>
                    </a:cubicBezTo>
                    <a:cubicBezTo>
                      <a:pt x="8" y="143"/>
                      <a:pt x="20" y="152"/>
                      <a:pt x="34" y="152"/>
                    </a:cubicBezTo>
                    <a:cubicBezTo>
                      <a:pt x="57" y="152"/>
                      <a:pt x="57" y="152"/>
                      <a:pt x="57" y="152"/>
                    </a:cubicBezTo>
                    <a:cubicBezTo>
                      <a:pt x="70" y="152"/>
                      <a:pt x="83" y="143"/>
                      <a:pt x="86" y="131"/>
                    </a:cubicBezTo>
                    <a:cubicBezTo>
                      <a:pt x="88" y="120"/>
                      <a:pt x="91" y="99"/>
                      <a:pt x="91" y="86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30"/>
                      <a:pt x="80" y="19"/>
                      <a:pt x="67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8" name="Freeform 170"/>
              <p:cNvSpPr>
                <a:spLocks noEditPoints="1"/>
              </p:cNvSpPr>
              <p:nvPr/>
            </p:nvSpPr>
            <p:spPr bwMode="auto">
              <a:xfrm>
                <a:off x="2062" y="1042"/>
                <a:ext cx="152" cy="254"/>
              </a:xfrm>
              <a:custGeom>
                <a:avLst/>
                <a:gdLst>
                  <a:gd name="T0" fmla="*/ 41 w 104"/>
                  <a:gd name="T1" fmla="*/ 143 h 175"/>
                  <a:gd name="T2" fmla="*/ 52 w 104"/>
                  <a:gd name="T3" fmla="*/ 133 h 175"/>
                  <a:gd name="T4" fmla="*/ 63 w 104"/>
                  <a:gd name="T5" fmla="*/ 143 h 175"/>
                  <a:gd name="T6" fmla="*/ 52 w 104"/>
                  <a:gd name="T7" fmla="*/ 154 h 175"/>
                  <a:gd name="T8" fmla="*/ 41 w 104"/>
                  <a:gd name="T9" fmla="*/ 143 h 175"/>
                  <a:gd name="T10" fmla="*/ 19 w 104"/>
                  <a:gd name="T11" fmla="*/ 85 h 175"/>
                  <a:gd name="T12" fmla="*/ 19 w 104"/>
                  <a:gd name="T13" fmla="*/ 51 h 175"/>
                  <a:gd name="T14" fmla="*/ 24 w 104"/>
                  <a:gd name="T15" fmla="*/ 45 h 175"/>
                  <a:gd name="T16" fmla="*/ 80 w 104"/>
                  <a:gd name="T17" fmla="*/ 45 h 175"/>
                  <a:gd name="T18" fmla="*/ 86 w 104"/>
                  <a:gd name="T19" fmla="*/ 51 h 175"/>
                  <a:gd name="T20" fmla="*/ 86 w 104"/>
                  <a:gd name="T21" fmla="*/ 85 h 175"/>
                  <a:gd name="T22" fmla="*/ 80 w 104"/>
                  <a:gd name="T23" fmla="*/ 91 h 175"/>
                  <a:gd name="T24" fmla="*/ 24 w 104"/>
                  <a:gd name="T25" fmla="*/ 91 h 175"/>
                  <a:gd name="T26" fmla="*/ 19 w 104"/>
                  <a:gd name="T27" fmla="*/ 85 h 175"/>
                  <a:gd name="T28" fmla="*/ 25 w 104"/>
                  <a:gd name="T29" fmla="*/ 0 h 175"/>
                  <a:gd name="T30" fmla="*/ 15 w 104"/>
                  <a:gd name="T31" fmla="*/ 10 h 175"/>
                  <a:gd name="T32" fmla="*/ 15 w 104"/>
                  <a:gd name="T33" fmla="*/ 25 h 175"/>
                  <a:gd name="T34" fmla="*/ 0 w 104"/>
                  <a:gd name="T35" fmla="*/ 49 h 175"/>
                  <a:gd name="T36" fmla="*/ 0 w 104"/>
                  <a:gd name="T37" fmla="*/ 100 h 175"/>
                  <a:gd name="T38" fmla="*/ 6 w 104"/>
                  <a:gd name="T39" fmla="*/ 151 h 175"/>
                  <a:gd name="T40" fmla="*/ 38 w 104"/>
                  <a:gd name="T41" fmla="*/ 175 h 175"/>
                  <a:gd name="T42" fmla="*/ 66 w 104"/>
                  <a:gd name="T43" fmla="*/ 175 h 175"/>
                  <a:gd name="T44" fmla="*/ 98 w 104"/>
                  <a:gd name="T45" fmla="*/ 151 h 175"/>
                  <a:gd name="T46" fmla="*/ 104 w 104"/>
                  <a:gd name="T47" fmla="*/ 99 h 175"/>
                  <a:gd name="T48" fmla="*/ 104 w 104"/>
                  <a:gd name="T49" fmla="*/ 49 h 175"/>
                  <a:gd name="T50" fmla="*/ 77 w 104"/>
                  <a:gd name="T51" fmla="*/ 22 h 175"/>
                  <a:gd name="T52" fmla="*/ 34 w 104"/>
                  <a:gd name="T53" fmla="*/ 22 h 175"/>
                  <a:gd name="T54" fmla="*/ 34 w 104"/>
                  <a:gd name="T55" fmla="*/ 10 h 175"/>
                  <a:gd name="T56" fmla="*/ 25 w 104"/>
                  <a:gd name="T57" fmla="*/ 0 h 175"/>
                  <a:gd name="T58" fmla="*/ 25 w 104"/>
                  <a:gd name="T5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175">
                    <a:moveTo>
                      <a:pt x="41" y="143"/>
                    </a:moveTo>
                    <a:cubicBezTo>
                      <a:pt x="41" y="137"/>
                      <a:pt x="46" y="133"/>
                      <a:pt x="52" y="133"/>
                    </a:cubicBezTo>
                    <a:cubicBezTo>
                      <a:pt x="58" y="133"/>
                      <a:pt x="63" y="137"/>
                      <a:pt x="63" y="143"/>
                    </a:cubicBezTo>
                    <a:cubicBezTo>
                      <a:pt x="63" y="149"/>
                      <a:pt x="58" y="154"/>
                      <a:pt x="52" y="154"/>
                    </a:cubicBezTo>
                    <a:cubicBezTo>
                      <a:pt x="46" y="154"/>
                      <a:pt x="41" y="149"/>
                      <a:pt x="41" y="143"/>
                    </a:cubicBezTo>
                    <a:moveTo>
                      <a:pt x="19" y="85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48"/>
                      <a:pt x="21" y="45"/>
                      <a:pt x="24" y="45"/>
                    </a:cubicBezTo>
                    <a:cubicBezTo>
                      <a:pt x="80" y="45"/>
                      <a:pt x="80" y="45"/>
                      <a:pt x="80" y="45"/>
                    </a:cubicBezTo>
                    <a:cubicBezTo>
                      <a:pt x="83" y="45"/>
                      <a:pt x="86" y="48"/>
                      <a:pt x="86" y="51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6" y="88"/>
                      <a:pt x="83" y="91"/>
                      <a:pt x="80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1" y="91"/>
                      <a:pt x="19" y="88"/>
                      <a:pt x="19" y="85"/>
                    </a:cubicBezTo>
                    <a:moveTo>
                      <a:pt x="25" y="0"/>
                    </a:moveTo>
                    <a:cubicBezTo>
                      <a:pt x="19" y="0"/>
                      <a:pt x="15" y="5"/>
                      <a:pt x="15" y="10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6" y="30"/>
                      <a:pt x="0" y="39"/>
                      <a:pt x="0" y="4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15"/>
                      <a:pt x="3" y="138"/>
                      <a:pt x="6" y="151"/>
                    </a:cubicBezTo>
                    <a:cubicBezTo>
                      <a:pt x="9" y="164"/>
                      <a:pt x="23" y="175"/>
                      <a:pt x="38" y="175"/>
                    </a:cubicBezTo>
                    <a:cubicBezTo>
                      <a:pt x="66" y="175"/>
                      <a:pt x="66" y="175"/>
                      <a:pt x="66" y="175"/>
                    </a:cubicBezTo>
                    <a:cubicBezTo>
                      <a:pt x="81" y="175"/>
                      <a:pt x="95" y="164"/>
                      <a:pt x="98" y="151"/>
                    </a:cubicBezTo>
                    <a:cubicBezTo>
                      <a:pt x="101" y="137"/>
                      <a:pt x="104" y="114"/>
                      <a:pt x="104" y="99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34"/>
                      <a:pt x="92" y="22"/>
                      <a:pt x="7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5"/>
                      <a:pt x="30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9" name="Freeform 172"/>
              <p:cNvSpPr/>
              <p:nvPr/>
            </p:nvSpPr>
            <p:spPr bwMode="auto">
              <a:xfrm>
                <a:off x="999" y="2199"/>
                <a:ext cx="96" cy="207"/>
              </a:xfrm>
              <a:custGeom>
                <a:avLst/>
                <a:gdLst>
                  <a:gd name="T0" fmla="*/ 66 w 66"/>
                  <a:gd name="T1" fmla="*/ 0 h 142"/>
                  <a:gd name="T2" fmla="*/ 0 w 66"/>
                  <a:gd name="T3" fmla="*/ 71 h 142"/>
                  <a:gd name="T4" fmla="*/ 66 w 66"/>
                  <a:gd name="T5" fmla="*/ 142 h 142"/>
                  <a:gd name="T6" fmla="*/ 66 w 66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42">
                    <a:moveTo>
                      <a:pt x="66" y="0"/>
                    </a:moveTo>
                    <a:cubicBezTo>
                      <a:pt x="29" y="3"/>
                      <a:pt x="0" y="34"/>
                      <a:pt x="0" y="71"/>
                    </a:cubicBezTo>
                    <a:cubicBezTo>
                      <a:pt x="0" y="109"/>
                      <a:pt x="29" y="139"/>
                      <a:pt x="66" y="142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0" name="Freeform 173"/>
              <p:cNvSpPr/>
              <p:nvPr/>
            </p:nvSpPr>
            <p:spPr bwMode="auto">
              <a:xfrm>
                <a:off x="1104" y="2199"/>
                <a:ext cx="102" cy="102"/>
              </a:xfrm>
              <a:custGeom>
                <a:avLst/>
                <a:gdLst>
                  <a:gd name="T0" fmla="*/ 70 w 70"/>
                  <a:gd name="T1" fmla="*/ 70 h 70"/>
                  <a:gd name="T2" fmla="*/ 0 w 70"/>
                  <a:gd name="T3" fmla="*/ 0 h 70"/>
                  <a:gd name="T4" fmla="*/ 0 w 70"/>
                  <a:gd name="T5" fmla="*/ 70 h 70"/>
                  <a:gd name="T6" fmla="*/ 70 w 70"/>
                  <a:gd name="T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0">
                    <a:moveTo>
                      <a:pt x="70" y="70"/>
                    </a:moveTo>
                    <a:cubicBezTo>
                      <a:pt x="70" y="31"/>
                      <a:pt x="39" y="1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lnTo>
                      <a:pt x="7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1" name="Freeform 174"/>
              <p:cNvSpPr/>
              <p:nvPr/>
            </p:nvSpPr>
            <p:spPr bwMode="auto">
              <a:xfrm>
                <a:off x="1104" y="2310"/>
                <a:ext cx="102" cy="97"/>
              </a:xfrm>
              <a:custGeom>
                <a:avLst/>
                <a:gdLst>
                  <a:gd name="T0" fmla="*/ 0 w 70"/>
                  <a:gd name="T1" fmla="*/ 0 h 67"/>
                  <a:gd name="T2" fmla="*/ 0 w 70"/>
                  <a:gd name="T3" fmla="*/ 67 h 67"/>
                  <a:gd name="T4" fmla="*/ 70 w 70"/>
                  <a:gd name="T5" fmla="*/ 0 h 67"/>
                  <a:gd name="T6" fmla="*/ 0 w 70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67">
                    <a:moveTo>
                      <a:pt x="0" y="0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38" y="66"/>
                      <a:pt x="68" y="37"/>
                      <a:pt x="7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2" name="Freeform 175"/>
              <p:cNvSpPr/>
              <p:nvPr/>
            </p:nvSpPr>
            <p:spPr bwMode="auto">
              <a:xfrm>
                <a:off x="948" y="1578"/>
                <a:ext cx="66" cy="144"/>
              </a:xfrm>
              <a:custGeom>
                <a:avLst/>
                <a:gdLst>
                  <a:gd name="T0" fmla="*/ 45 w 45"/>
                  <a:gd name="T1" fmla="*/ 0 h 99"/>
                  <a:gd name="T2" fmla="*/ 0 w 45"/>
                  <a:gd name="T3" fmla="*/ 50 h 99"/>
                  <a:gd name="T4" fmla="*/ 45 w 45"/>
                  <a:gd name="T5" fmla="*/ 99 h 99"/>
                  <a:gd name="T6" fmla="*/ 45 w 45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99">
                    <a:moveTo>
                      <a:pt x="45" y="0"/>
                    </a:moveTo>
                    <a:cubicBezTo>
                      <a:pt x="20" y="2"/>
                      <a:pt x="0" y="24"/>
                      <a:pt x="0" y="50"/>
                    </a:cubicBezTo>
                    <a:cubicBezTo>
                      <a:pt x="0" y="75"/>
                      <a:pt x="20" y="97"/>
                      <a:pt x="45" y="99"/>
                    </a:cubicBez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3" name="Freeform 176"/>
              <p:cNvSpPr/>
              <p:nvPr/>
            </p:nvSpPr>
            <p:spPr bwMode="auto">
              <a:xfrm>
                <a:off x="1021" y="1578"/>
                <a:ext cx="70" cy="70"/>
              </a:xfrm>
              <a:custGeom>
                <a:avLst/>
                <a:gdLst>
                  <a:gd name="T0" fmla="*/ 48 w 48"/>
                  <a:gd name="T1" fmla="*/ 48 h 48"/>
                  <a:gd name="T2" fmla="*/ 0 w 48"/>
                  <a:gd name="T3" fmla="*/ 0 h 48"/>
                  <a:gd name="T4" fmla="*/ 0 w 48"/>
                  <a:gd name="T5" fmla="*/ 48 h 48"/>
                  <a:gd name="T6" fmla="*/ 48 w 48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8">
                    <a:moveTo>
                      <a:pt x="48" y="48"/>
                    </a:moveTo>
                    <a:cubicBezTo>
                      <a:pt x="48" y="22"/>
                      <a:pt x="26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lnTo>
                      <a:pt x="48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4" name="Freeform 177"/>
              <p:cNvSpPr/>
              <p:nvPr/>
            </p:nvSpPr>
            <p:spPr bwMode="auto">
              <a:xfrm>
                <a:off x="1021" y="1655"/>
                <a:ext cx="70" cy="67"/>
              </a:xfrm>
              <a:custGeom>
                <a:avLst/>
                <a:gdLst>
                  <a:gd name="T0" fmla="*/ 0 w 48"/>
                  <a:gd name="T1" fmla="*/ 0 h 46"/>
                  <a:gd name="T2" fmla="*/ 0 w 48"/>
                  <a:gd name="T3" fmla="*/ 46 h 46"/>
                  <a:gd name="T4" fmla="*/ 48 w 48"/>
                  <a:gd name="T5" fmla="*/ 0 h 46"/>
                  <a:gd name="T6" fmla="*/ 0 w 48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6">
                    <a:moveTo>
                      <a:pt x="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6" y="45"/>
                      <a:pt x="47" y="25"/>
                      <a:pt x="4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5" name="Freeform 178"/>
              <p:cNvSpPr/>
              <p:nvPr/>
            </p:nvSpPr>
            <p:spPr bwMode="auto">
              <a:xfrm>
                <a:off x="1480" y="1740"/>
                <a:ext cx="206" cy="139"/>
              </a:xfrm>
              <a:custGeom>
                <a:avLst/>
                <a:gdLst>
                  <a:gd name="T0" fmla="*/ 131 w 141"/>
                  <a:gd name="T1" fmla="*/ 0 h 96"/>
                  <a:gd name="T2" fmla="*/ 126 w 141"/>
                  <a:gd name="T3" fmla="*/ 0 h 96"/>
                  <a:gd name="T4" fmla="*/ 122 w 141"/>
                  <a:gd name="T5" fmla="*/ 0 h 96"/>
                  <a:gd name="T6" fmla="*/ 19 w 141"/>
                  <a:gd name="T7" fmla="*/ 0 h 96"/>
                  <a:gd name="T8" fmla="*/ 16 w 141"/>
                  <a:gd name="T9" fmla="*/ 0 h 96"/>
                  <a:gd name="T10" fmla="*/ 10 w 141"/>
                  <a:gd name="T11" fmla="*/ 0 h 96"/>
                  <a:gd name="T12" fmla="*/ 0 w 141"/>
                  <a:gd name="T13" fmla="*/ 10 h 96"/>
                  <a:gd name="T14" fmla="*/ 0 w 141"/>
                  <a:gd name="T15" fmla="*/ 86 h 96"/>
                  <a:gd name="T16" fmla="*/ 10 w 141"/>
                  <a:gd name="T17" fmla="*/ 96 h 96"/>
                  <a:gd name="T18" fmla="*/ 16 w 141"/>
                  <a:gd name="T19" fmla="*/ 96 h 96"/>
                  <a:gd name="T20" fmla="*/ 19 w 141"/>
                  <a:gd name="T21" fmla="*/ 96 h 96"/>
                  <a:gd name="T22" fmla="*/ 122 w 141"/>
                  <a:gd name="T23" fmla="*/ 96 h 96"/>
                  <a:gd name="T24" fmla="*/ 126 w 141"/>
                  <a:gd name="T25" fmla="*/ 96 h 96"/>
                  <a:gd name="T26" fmla="*/ 131 w 141"/>
                  <a:gd name="T27" fmla="*/ 96 h 96"/>
                  <a:gd name="T28" fmla="*/ 141 w 141"/>
                  <a:gd name="T29" fmla="*/ 86 h 96"/>
                  <a:gd name="T30" fmla="*/ 141 w 141"/>
                  <a:gd name="T31" fmla="*/ 10 h 96"/>
                  <a:gd name="T32" fmla="*/ 131 w 141"/>
                  <a:gd name="T3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96">
                    <a:moveTo>
                      <a:pt x="131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5" y="96"/>
                      <a:pt x="10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22" y="96"/>
                      <a:pt x="122" y="96"/>
                      <a:pt x="122" y="96"/>
                    </a:cubicBezTo>
                    <a:cubicBezTo>
                      <a:pt x="126" y="96"/>
                      <a:pt x="126" y="96"/>
                      <a:pt x="126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7" y="96"/>
                      <a:pt x="141" y="92"/>
                      <a:pt x="141" y="86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4"/>
                      <a:pt x="137" y="0"/>
                      <a:pt x="1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6" name="Freeform 179"/>
              <p:cNvSpPr/>
              <p:nvPr/>
            </p:nvSpPr>
            <p:spPr bwMode="auto">
              <a:xfrm>
                <a:off x="1536" y="1711"/>
                <a:ext cx="94" cy="30"/>
              </a:xfrm>
              <a:custGeom>
                <a:avLst/>
                <a:gdLst>
                  <a:gd name="T0" fmla="*/ 11 w 65"/>
                  <a:gd name="T1" fmla="*/ 10 h 21"/>
                  <a:gd name="T2" fmla="*/ 55 w 65"/>
                  <a:gd name="T3" fmla="*/ 10 h 21"/>
                  <a:gd name="T4" fmla="*/ 55 w 65"/>
                  <a:gd name="T5" fmla="*/ 21 h 21"/>
                  <a:gd name="T6" fmla="*/ 65 w 65"/>
                  <a:gd name="T7" fmla="*/ 21 h 21"/>
                  <a:gd name="T8" fmla="*/ 65 w 65"/>
                  <a:gd name="T9" fmla="*/ 9 h 21"/>
                  <a:gd name="T10" fmla="*/ 56 w 65"/>
                  <a:gd name="T11" fmla="*/ 0 h 21"/>
                  <a:gd name="T12" fmla="*/ 9 w 65"/>
                  <a:gd name="T13" fmla="*/ 0 h 21"/>
                  <a:gd name="T14" fmla="*/ 0 w 65"/>
                  <a:gd name="T15" fmla="*/ 9 h 21"/>
                  <a:gd name="T16" fmla="*/ 0 w 65"/>
                  <a:gd name="T17" fmla="*/ 21 h 21"/>
                  <a:gd name="T18" fmla="*/ 11 w 65"/>
                  <a:gd name="T19" fmla="*/ 21 h 21"/>
                  <a:gd name="T20" fmla="*/ 11 w 65"/>
                  <a:gd name="T2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1">
                    <a:moveTo>
                      <a:pt x="11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7" name="Freeform 180"/>
              <p:cNvSpPr/>
              <p:nvPr/>
            </p:nvSpPr>
            <p:spPr bwMode="auto">
              <a:xfrm>
                <a:off x="2390" y="1154"/>
                <a:ext cx="165" cy="112"/>
              </a:xfrm>
              <a:custGeom>
                <a:avLst/>
                <a:gdLst>
                  <a:gd name="T0" fmla="*/ 106 w 114"/>
                  <a:gd name="T1" fmla="*/ 0 h 77"/>
                  <a:gd name="T2" fmla="*/ 102 w 114"/>
                  <a:gd name="T3" fmla="*/ 0 h 77"/>
                  <a:gd name="T4" fmla="*/ 99 w 114"/>
                  <a:gd name="T5" fmla="*/ 0 h 77"/>
                  <a:gd name="T6" fmla="*/ 16 w 114"/>
                  <a:gd name="T7" fmla="*/ 0 h 77"/>
                  <a:gd name="T8" fmla="*/ 13 w 114"/>
                  <a:gd name="T9" fmla="*/ 0 h 77"/>
                  <a:gd name="T10" fmla="*/ 8 w 114"/>
                  <a:gd name="T11" fmla="*/ 0 h 77"/>
                  <a:gd name="T12" fmla="*/ 0 w 114"/>
                  <a:gd name="T13" fmla="*/ 7 h 77"/>
                  <a:gd name="T14" fmla="*/ 0 w 114"/>
                  <a:gd name="T15" fmla="*/ 70 h 77"/>
                  <a:gd name="T16" fmla="*/ 8 w 114"/>
                  <a:gd name="T17" fmla="*/ 77 h 77"/>
                  <a:gd name="T18" fmla="*/ 13 w 114"/>
                  <a:gd name="T19" fmla="*/ 77 h 77"/>
                  <a:gd name="T20" fmla="*/ 16 w 114"/>
                  <a:gd name="T21" fmla="*/ 77 h 77"/>
                  <a:gd name="T22" fmla="*/ 99 w 114"/>
                  <a:gd name="T23" fmla="*/ 77 h 77"/>
                  <a:gd name="T24" fmla="*/ 102 w 114"/>
                  <a:gd name="T25" fmla="*/ 77 h 77"/>
                  <a:gd name="T26" fmla="*/ 106 w 114"/>
                  <a:gd name="T27" fmla="*/ 77 h 77"/>
                  <a:gd name="T28" fmla="*/ 114 w 114"/>
                  <a:gd name="T29" fmla="*/ 70 h 77"/>
                  <a:gd name="T30" fmla="*/ 114 w 114"/>
                  <a:gd name="T31" fmla="*/ 7 h 77"/>
                  <a:gd name="T32" fmla="*/ 106 w 114"/>
                  <a:gd name="T3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77">
                    <a:moveTo>
                      <a:pt x="106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4" y="77"/>
                      <a:pt x="8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111" y="77"/>
                      <a:pt x="114" y="74"/>
                      <a:pt x="114" y="70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114" y="3"/>
                      <a:pt x="111" y="0"/>
                      <a:pt x="10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8" name="Freeform 181"/>
              <p:cNvSpPr/>
              <p:nvPr/>
            </p:nvSpPr>
            <p:spPr bwMode="auto">
              <a:xfrm>
                <a:off x="2435" y="1130"/>
                <a:ext cx="75" cy="25"/>
              </a:xfrm>
              <a:custGeom>
                <a:avLst/>
                <a:gdLst>
                  <a:gd name="T0" fmla="*/ 8 w 52"/>
                  <a:gd name="T1" fmla="*/ 8 h 17"/>
                  <a:gd name="T2" fmla="*/ 44 w 52"/>
                  <a:gd name="T3" fmla="*/ 8 h 17"/>
                  <a:gd name="T4" fmla="*/ 44 w 52"/>
                  <a:gd name="T5" fmla="*/ 17 h 17"/>
                  <a:gd name="T6" fmla="*/ 52 w 52"/>
                  <a:gd name="T7" fmla="*/ 17 h 17"/>
                  <a:gd name="T8" fmla="*/ 52 w 52"/>
                  <a:gd name="T9" fmla="*/ 7 h 17"/>
                  <a:gd name="T10" fmla="*/ 45 w 52"/>
                  <a:gd name="T11" fmla="*/ 0 h 17"/>
                  <a:gd name="T12" fmla="*/ 7 w 52"/>
                  <a:gd name="T13" fmla="*/ 0 h 17"/>
                  <a:gd name="T14" fmla="*/ 0 w 52"/>
                  <a:gd name="T15" fmla="*/ 7 h 17"/>
                  <a:gd name="T16" fmla="*/ 0 w 52"/>
                  <a:gd name="T17" fmla="*/ 17 h 17"/>
                  <a:gd name="T18" fmla="*/ 8 w 52"/>
                  <a:gd name="T19" fmla="*/ 17 h 17"/>
                  <a:gd name="T20" fmla="*/ 8 w 52"/>
                  <a:gd name="T21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17">
                    <a:moveTo>
                      <a:pt x="8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8" y="17"/>
                      <a:pt x="8" y="17"/>
                      <a:pt x="8" y="17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9" name="Freeform 182"/>
              <p:cNvSpPr/>
              <p:nvPr/>
            </p:nvSpPr>
            <p:spPr bwMode="auto">
              <a:xfrm>
                <a:off x="1425" y="2689"/>
                <a:ext cx="185" cy="125"/>
              </a:xfrm>
              <a:custGeom>
                <a:avLst/>
                <a:gdLst>
                  <a:gd name="T0" fmla="*/ 118 w 127"/>
                  <a:gd name="T1" fmla="*/ 0 h 86"/>
                  <a:gd name="T2" fmla="*/ 113 w 127"/>
                  <a:gd name="T3" fmla="*/ 0 h 86"/>
                  <a:gd name="T4" fmla="*/ 110 w 127"/>
                  <a:gd name="T5" fmla="*/ 0 h 86"/>
                  <a:gd name="T6" fmla="*/ 17 w 127"/>
                  <a:gd name="T7" fmla="*/ 0 h 86"/>
                  <a:gd name="T8" fmla="*/ 14 w 127"/>
                  <a:gd name="T9" fmla="*/ 0 h 86"/>
                  <a:gd name="T10" fmla="*/ 9 w 127"/>
                  <a:gd name="T11" fmla="*/ 0 h 86"/>
                  <a:gd name="T12" fmla="*/ 0 w 127"/>
                  <a:gd name="T13" fmla="*/ 8 h 86"/>
                  <a:gd name="T14" fmla="*/ 0 w 127"/>
                  <a:gd name="T15" fmla="*/ 77 h 86"/>
                  <a:gd name="T16" fmla="*/ 9 w 127"/>
                  <a:gd name="T17" fmla="*/ 86 h 86"/>
                  <a:gd name="T18" fmla="*/ 14 w 127"/>
                  <a:gd name="T19" fmla="*/ 86 h 86"/>
                  <a:gd name="T20" fmla="*/ 17 w 127"/>
                  <a:gd name="T21" fmla="*/ 86 h 86"/>
                  <a:gd name="T22" fmla="*/ 110 w 127"/>
                  <a:gd name="T23" fmla="*/ 86 h 86"/>
                  <a:gd name="T24" fmla="*/ 113 w 127"/>
                  <a:gd name="T25" fmla="*/ 86 h 86"/>
                  <a:gd name="T26" fmla="*/ 118 w 127"/>
                  <a:gd name="T27" fmla="*/ 86 h 86"/>
                  <a:gd name="T28" fmla="*/ 127 w 127"/>
                  <a:gd name="T29" fmla="*/ 77 h 86"/>
                  <a:gd name="T30" fmla="*/ 127 w 127"/>
                  <a:gd name="T31" fmla="*/ 8 h 86"/>
                  <a:gd name="T32" fmla="*/ 118 w 127"/>
                  <a:gd name="T3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7" h="86">
                    <a:moveTo>
                      <a:pt x="118" y="0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2"/>
                      <a:pt x="4" y="86"/>
                      <a:pt x="9" y="86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23" y="86"/>
                      <a:pt x="127" y="82"/>
                      <a:pt x="127" y="77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7" y="3"/>
                      <a:pt x="123" y="0"/>
                      <a:pt x="1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0" name="Freeform 183"/>
              <p:cNvSpPr/>
              <p:nvPr/>
            </p:nvSpPr>
            <p:spPr bwMode="auto">
              <a:xfrm>
                <a:off x="1476" y="2663"/>
                <a:ext cx="84" cy="28"/>
              </a:xfrm>
              <a:custGeom>
                <a:avLst/>
                <a:gdLst>
                  <a:gd name="T0" fmla="*/ 9 w 58"/>
                  <a:gd name="T1" fmla="*/ 9 h 19"/>
                  <a:gd name="T2" fmla="*/ 48 w 58"/>
                  <a:gd name="T3" fmla="*/ 9 h 19"/>
                  <a:gd name="T4" fmla="*/ 48 w 58"/>
                  <a:gd name="T5" fmla="*/ 19 h 19"/>
                  <a:gd name="T6" fmla="*/ 58 w 58"/>
                  <a:gd name="T7" fmla="*/ 19 h 19"/>
                  <a:gd name="T8" fmla="*/ 58 w 58"/>
                  <a:gd name="T9" fmla="*/ 8 h 19"/>
                  <a:gd name="T10" fmla="*/ 50 w 58"/>
                  <a:gd name="T11" fmla="*/ 0 h 19"/>
                  <a:gd name="T12" fmla="*/ 8 w 58"/>
                  <a:gd name="T13" fmla="*/ 0 h 19"/>
                  <a:gd name="T14" fmla="*/ 0 w 58"/>
                  <a:gd name="T15" fmla="*/ 8 h 19"/>
                  <a:gd name="T16" fmla="*/ 0 w 58"/>
                  <a:gd name="T17" fmla="*/ 19 h 19"/>
                  <a:gd name="T18" fmla="*/ 9 w 58"/>
                  <a:gd name="T19" fmla="*/ 19 h 19"/>
                  <a:gd name="T20" fmla="*/ 9 w 58"/>
                  <a:gd name="T2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9">
                    <a:moveTo>
                      <a:pt x="9" y="9"/>
                    </a:moveTo>
                    <a:cubicBezTo>
                      <a:pt x="48" y="9"/>
                      <a:pt x="48" y="9"/>
                      <a:pt x="48" y="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3"/>
                      <a:pt x="54" y="0"/>
                      <a:pt x="5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9" y="19"/>
                      <a:pt x="9" y="19"/>
                      <a:pt x="9" y="19"/>
                    </a:cubicBezTo>
                    <a:lnTo>
                      <a:pt x="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1" name="Freeform 184"/>
              <p:cNvSpPr/>
              <p:nvPr/>
            </p:nvSpPr>
            <p:spPr bwMode="auto">
              <a:xfrm>
                <a:off x="1843" y="2118"/>
                <a:ext cx="205" cy="139"/>
              </a:xfrm>
              <a:custGeom>
                <a:avLst/>
                <a:gdLst>
                  <a:gd name="T0" fmla="*/ 131 w 141"/>
                  <a:gd name="T1" fmla="*/ 0 h 96"/>
                  <a:gd name="T2" fmla="*/ 126 w 141"/>
                  <a:gd name="T3" fmla="*/ 0 h 96"/>
                  <a:gd name="T4" fmla="*/ 122 w 141"/>
                  <a:gd name="T5" fmla="*/ 0 h 96"/>
                  <a:gd name="T6" fmla="*/ 19 w 141"/>
                  <a:gd name="T7" fmla="*/ 0 h 96"/>
                  <a:gd name="T8" fmla="*/ 16 w 141"/>
                  <a:gd name="T9" fmla="*/ 0 h 96"/>
                  <a:gd name="T10" fmla="*/ 10 w 141"/>
                  <a:gd name="T11" fmla="*/ 0 h 96"/>
                  <a:gd name="T12" fmla="*/ 0 w 141"/>
                  <a:gd name="T13" fmla="*/ 10 h 96"/>
                  <a:gd name="T14" fmla="*/ 0 w 141"/>
                  <a:gd name="T15" fmla="*/ 86 h 96"/>
                  <a:gd name="T16" fmla="*/ 10 w 141"/>
                  <a:gd name="T17" fmla="*/ 96 h 96"/>
                  <a:gd name="T18" fmla="*/ 16 w 141"/>
                  <a:gd name="T19" fmla="*/ 96 h 96"/>
                  <a:gd name="T20" fmla="*/ 19 w 141"/>
                  <a:gd name="T21" fmla="*/ 96 h 96"/>
                  <a:gd name="T22" fmla="*/ 122 w 141"/>
                  <a:gd name="T23" fmla="*/ 96 h 96"/>
                  <a:gd name="T24" fmla="*/ 126 w 141"/>
                  <a:gd name="T25" fmla="*/ 96 h 96"/>
                  <a:gd name="T26" fmla="*/ 131 w 141"/>
                  <a:gd name="T27" fmla="*/ 96 h 96"/>
                  <a:gd name="T28" fmla="*/ 141 w 141"/>
                  <a:gd name="T29" fmla="*/ 86 h 96"/>
                  <a:gd name="T30" fmla="*/ 141 w 141"/>
                  <a:gd name="T31" fmla="*/ 10 h 96"/>
                  <a:gd name="T32" fmla="*/ 131 w 141"/>
                  <a:gd name="T3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96">
                    <a:moveTo>
                      <a:pt x="131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5" y="96"/>
                      <a:pt x="10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22" y="96"/>
                      <a:pt x="122" y="96"/>
                      <a:pt x="122" y="96"/>
                    </a:cubicBezTo>
                    <a:cubicBezTo>
                      <a:pt x="126" y="96"/>
                      <a:pt x="126" y="96"/>
                      <a:pt x="126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7" y="96"/>
                      <a:pt x="141" y="92"/>
                      <a:pt x="141" y="86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4"/>
                      <a:pt x="137" y="0"/>
                      <a:pt x="1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2" name="Freeform 185"/>
              <p:cNvSpPr/>
              <p:nvPr/>
            </p:nvSpPr>
            <p:spPr bwMode="auto">
              <a:xfrm>
                <a:off x="1898" y="2089"/>
                <a:ext cx="95" cy="30"/>
              </a:xfrm>
              <a:custGeom>
                <a:avLst/>
                <a:gdLst>
                  <a:gd name="T0" fmla="*/ 11 w 65"/>
                  <a:gd name="T1" fmla="*/ 10 h 21"/>
                  <a:gd name="T2" fmla="*/ 55 w 65"/>
                  <a:gd name="T3" fmla="*/ 10 h 21"/>
                  <a:gd name="T4" fmla="*/ 55 w 65"/>
                  <a:gd name="T5" fmla="*/ 21 h 21"/>
                  <a:gd name="T6" fmla="*/ 65 w 65"/>
                  <a:gd name="T7" fmla="*/ 21 h 21"/>
                  <a:gd name="T8" fmla="*/ 65 w 65"/>
                  <a:gd name="T9" fmla="*/ 9 h 21"/>
                  <a:gd name="T10" fmla="*/ 56 w 65"/>
                  <a:gd name="T11" fmla="*/ 0 h 21"/>
                  <a:gd name="T12" fmla="*/ 9 w 65"/>
                  <a:gd name="T13" fmla="*/ 0 h 21"/>
                  <a:gd name="T14" fmla="*/ 0 w 65"/>
                  <a:gd name="T15" fmla="*/ 9 h 21"/>
                  <a:gd name="T16" fmla="*/ 0 w 65"/>
                  <a:gd name="T17" fmla="*/ 21 h 21"/>
                  <a:gd name="T18" fmla="*/ 11 w 65"/>
                  <a:gd name="T19" fmla="*/ 21 h 21"/>
                  <a:gd name="T20" fmla="*/ 11 w 65"/>
                  <a:gd name="T21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1">
                    <a:moveTo>
                      <a:pt x="11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3" name="Freeform 186"/>
              <p:cNvSpPr/>
              <p:nvPr/>
            </p:nvSpPr>
            <p:spPr bwMode="auto">
              <a:xfrm>
                <a:off x="1140" y="3086"/>
                <a:ext cx="196" cy="136"/>
              </a:xfrm>
              <a:custGeom>
                <a:avLst/>
                <a:gdLst>
                  <a:gd name="T0" fmla="*/ 126 w 135"/>
                  <a:gd name="T1" fmla="*/ 0 h 93"/>
                  <a:gd name="T2" fmla="*/ 121 w 135"/>
                  <a:gd name="T3" fmla="*/ 0 h 93"/>
                  <a:gd name="T4" fmla="*/ 117 w 135"/>
                  <a:gd name="T5" fmla="*/ 0 h 93"/>
                  <a:gd name="T6" fmla="*/ 18 w 135"/>
                  <a:gd name="T7" fmla="*/ 0 h 93"/>
                  <a:gd name="T8" fmla="*/ 15 w 135"/>
                  <a:gd name="T9" fmla="*/ 0 h 93"/>
                  <a:gd name="T10" fmla="*/ 9 w 135"/>
                  <a:gd name="T11" fmla="*/ 0 h 93"/>
                  <a:gd name="T12" fmla="*/ 0 w 135"/>
                  <a:gd name="T13" fmla="*/ 9 h 93"/>
                  <a:gd name="T14" fmla="*/ 0 w 135"/>
                  <a:gd name="T15" fmla="*/ 83 h 93"/>
                  <a:gd name="T16" fmla="*/ 9 w 135"/>
                  <a:gd name="T17" fmla="*/ 93 h 93"/>
                  <a:gd name="T18" fmla="*/ 15 w 135"/>
                  <a:gd name="T19" fmla="*/ 93 h 93"/>
                  <a:gd name="T20" fmla="*/ 18 w 135"/>
                  <a:gd name="T21" fmla="*/ 93 h 93"/>
                  <a:gd name="T22" fmla="*/ 117 w 135"/>
                  <a:gd name="T23" fmla="*/ 93 h 93"/>
                  <a:gd name="T24" fmla="*/ 121 w 135"/>
                  <a:gd name="T25" fmla="*/ 93 h 93"/>
                  <a:gd name="T26" fmla="*/ 126 w 135"/>
                  <a:gd name="T27" fmla="*/ 93 h 93"/>
                  <a:gd name="T28" fmla="*/ 135 w 135"/>
                  <a:gd name="T29" fmla="*/ 83 h 93"/>
                  <a:gd name="T30" fmla="*/ 135 w 135"/>
                  <a:gd name="T31" fmla="*/ 9 h 93"/>
                  <a:gd name="T32" fmla="*/ 126 w 135"/>
                  <a:gd name="T3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5" h="93">
                    <a:moveTo>
                      <a:pt x="126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3"/>
                      <a:pt x="9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17" y="93"/>
                      <a:pt x="117" y="93"/>
                      <a:pt x="117" y="93"/>
                    </a:cubicBezTo>
                    <a:cubicBezTo>
                      <a:pt x="121" y="93"/>
                      <a:pt x="121" y="93"/>
                      <a:pt x="121" y="93"/>
                    </a:cubicBezTo>
                    <a:cubicBezTo>
                      <a:pt x="126" y="93"/>
                      <a:pt x="126" y="93"/>
                      <a:pt x="126" y="93"/>
                    </a:cubicBezTo>
                    <a:cubicBezTo>
                      <a:pt x="131" y="93"/>
                      <a:pt x="135" y="88"/>
                      <a:pt x="135" y="83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5" y="4"/>
                      <a:pt x="131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4" name="Freeform 187"/>
              <p:cNvSpPr/>
              <p:nvPr/>
            </p:nvSpPr>
            <p:spPr bwMode="auto">
              <a:xfrm>
                <a:off x="1194" y="3059"/>
                <a:ext cx="90" cy="29"/>
              </a:xfrm>
              <a:custGeom>
                <a:avLst/>
                <a:gdLst>
                  <a:gd name="T0" fmla="*/ 10 w 62"/>
                  <a:gd name="T1" fmla="*/ 10 h 20"/>
                  <a:gd name="T2" fmla="*/ 52 w 62"/>
                  <a:gd name="T3" fmla="*/ 10 h 20"/>
                  <a:gd name="T4" fmla="*/ 52 w 62"/>
                  <a:gd name="T5" fmla="*/ 20 h 20"/>
                  <a:gd name="T6" fmla="*/ 62 w 62"/>
                  <a:gd name="T7" fmla="*/ 20 h 20"/>
                  <a:gd name="T8" fmla="*/ 62 w 62"/>
                  <a:gd name="T9" fmla="*/ 8 h 20"/>
                  <a:gd name="T10" fmla="*/ 53 w 62"/>
                  <a:gd name="T11" fmla="*/ 0 h 20"/>
                  <a:gd name="T12" fmla="*/ 8 w 62"/>
                  <a:gd name="T13" fmla="*/ 0 h 20"/>
                  <a:gd name="T14" fmla="*/ 0 w 62"/>
                  <a:gd name="T15" fmla="*/ 8 h 20"/>
                  <a:gd name="T16" fmla="*/ 0 w 62"/>
                  <a:gd name="T17" fmla="*/ 20 h 20"/>
                  <a:gd name="T18" fmla="*/ 10 w 62"/>
                  <a:gd name="T19" fmla="*/ 20 h 20"/>
                  <a:gd name="T20" fmla="*/ 10 w 62"/>
                  <a:gd name="T2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20">
                    <a:moveTo>
                      <a:pt x="10" y="10"/>
                    </a:move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4"/>
                      <a:pt x="58" y="0"/>
                      <a:pt x="5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5" name="Freeform 188"/>
              <p:cNvSpPr>
                <a:spLocks noEditPoints="1"/>
              </p:cNvSpPr>
              <p:nvPr/>
            </p:nvSpPr>
            <p:spPr bwMode="auto">
              <a:xfrm>
                <a:off x="2481" y="1740"/>
                <a:ext cx="93" cy="139"/>
              </a:xfrm>
              <a:custGeom>
                <a:avLst/>
                <a:gdLst>
                  <a:gd name="T0" fmla="*/ 56 w 64"/>
                  <a:gd name="T1" fmla="*/ 0 h 96"/>
                  <a:gd name="T2" fmla="*/ 7 w 64"/>
                  <a:gd name="T3" fmla="*/ 0 h 96"/>
                  <a:gd name="T4" fmla="*/ 0 w 64"/>
                  <a:gd name="T5" fmla="*/ 8 h 96"/>
                  <a:gd name="T6" fmla="*/ 0 w 64"/>
                  <a:gd name="T7" fmla="*/ 88 h 96"/>
                  <a:gd name="T8" fmla="*/ 7 w 64"/>
                  <a:gd name="T9" fmla="*/ 96 h 96"/>
                  <a:gd name="T10" fmla="*/ 56 w 64"/>
                  <a:gd name="T11" fmla="*/ 96 h 96"/>
                  <a:gd name="T12" fmla="*/ 64 w 64"/>
                  <a:gd name="T13" fmla="*/ 88 h 96"/>
                  <a:gd name="T14" fmla="*/ 64 w 64"/>
                  <a:gd name="T15" fmla="*/ 8 h 96"/>
                  <a:gd name="T16" fmla="*/ 56 w 64"/>
                  <a:gd name="T17" fmla="*/ 0 h 96"/>
                  <a:gd name="T18" fmla="*/ 15 w 64"/>
                  <a:gd name="T19" fmla="*/ 85 h 96"/>
                  <a:gd name="T20" fmla="*/ 8 w 64"/>
                  <a:gd name="T21" fmla="*/ 78 h 96"/>
                  <a:gd name="T22" fmla="*/ 15 w 64"/>
                  <a:gd name="T23" fmla="*/ 71 h 96"/>
                  <a:gd name="T24" fmla="*/ 21 w 64"/>
                  <a:gd name="T25" fmla="*/ 78 h 96"/>
                  <a:gd name="T26" fmla="*/ 15 w 64"/>
                  <a:gd name="T27" fmla="*/ 85 h 96"/>
                  <a:gd name="T28" fmla="*/ 49 w 64"/>
                  <a:gd name="T29" fmla="*/ 85 h 96"/>
                  <a:gd name="T30" fmla="*/ 42 w 64"/>
                  <a:gd name="T31" fmla="*/ 78 h 96"/>
                  <a:gd name="T32" fmla="*/ 49 w 64"/>
                  <a:gd name="T33" fmla="*/ 71 h 96"/>
                  <a:gd name="T34" fmla="*/ 56 w 64"/>
                  <a:gd name="T35" fmla="*/ 78 h 96"/>
                  <a:gd name="T36" fmla="*/ 49 w 64"/>
                  <a:gd name="T37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96">
                    <a:moveTo>
                      <a:pt x="5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3" y="96"/>
                      <a:pt x="7" y="96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0" y="96"/>
                      <a:pt x="64" y="92"/>
                      <a:pt x="64" y="8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4"/>
                      <a:pt x="60" y="0"/>
                      <a:pt x="56" y="0"/>
                    </a:cubicBezTo>
                    <a:close/>
                    <a:moveTo>
                      <a:pt x="15" y="85"/>
                    </a:moveTo>
                    <a:cubicBezTo>
                      <a:pt x="11" y="85"/>
                      <a:pt x="8" y="82"/>
                      <a:pt x="8" y="78"/>
                    </a:cubicBezTo>
                    <a:cubicBezTo>
                      <a:pt x="8" y="74"/>
                      <a:pt x="11" y="71"/>
                      <a:pt x="15" y="71"/>
                    </a:cubicBezTo>
                    <a:cubicBezTo>
                      <a:pt x="18" y="71"/>
                      <a:pt x="21" y="74"/>
                      <a:pt x="21" y="78"/>
                    </a:cubicBezTo>
                    <a:cubicBezTo>
                      <a:pt x="21" y="82"/>
                      <a:pt x="18" y="85"/>
                      <a:pt x="15" y="85"/>
                    </a:cubicBezTo>
                    <a:close/>
                    <a:moveTo>
                      <a:pt x="49" y="85"/>
                    </a:moveTo>
                    <a:cubicBezTo>
                      <a:pt x="45" y="85"/>
                      <a:pt x="42" y="82"/>
                      <a:pt x="42" y="78"/>
                    </a:cubicBezTo>
                    <a:cubicBezTo>
                      <a:pt x="42" y="74"/>
                      <a:pt x="45" y="71"/>
                      <a:pt x="49" y="71"/>
                    </a:cubicBezTo>
                    <a:cubicBezTo>
                      <a:pt x="53" y="71"/>
                      <a:pt x="56" y="74"/>
                      <a:pt x="56" y="78"/>
                    </a:cubicBezTo>
                    <a:cubicBezTo>
                      <a:pt x="56" y="82"/>
                      <a:pt x="53" y="85"/>
                      <a:pt x="4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6" name="Freeform 189"/>
              <p:cNvSpPr>
                <a:spLocks noEditPoints="1"/>
              </p:cNvSpPr>
              <p:nvPr/>
            </p:nvSpPr>
            <p:spPr bwMode="auto">
              <a:xfrm>
                <a:off x="2379" y="1760"/>
                <a:ext cx="79" cy="116"/>
              </a:xfrm>
              <a:custGeom>
                <a:avLst/>
                <a:gdLst>
                  <a:gd name="T0" fmla="*/ 6 w 54"/>
                  <a:gd name="T1" fmla="*/ 80 h 80"/>
                  <a:gd name="T2" fmla="*/ 47 w 54"/>
                  <a:gd name="T3" fmla="*/ 80 h 80"/>
                  <a:gd name="T4" fmla="*/ 54 w 54"/>
                  <a:gd name="T5" fmla="*/ 74 h 80"/>
                  <a:gd name="T6" fmla="*/ 54 w 54"/>
                  <a:gd name="T7" fmla="*/ 7 h 80"/>
                  <a:gd name="T8" fmla="*/ 47 w 54"/>
                  <a:gd name="T9" fmla="*/ 0 h 80"/>
                  <a:gd name="T10" fmla="*/ 6 w 54"/>
                  <a:gd name="T11" fmla="*/ 0 h 80"/>
                  <a:gd name="T12" fmla="*/ 0 w 54"/>
                  <a:gd name="T13" fmla="*/ 7 h 80"/>
                  <a:gd name="T14" fmla="*/ 0 w 54"/>
                  <a:gd name="T15" fmla="*/ 74 h 80"/>
                  <a:gd name="T16" fmla="*/ 6 w 54"/>
                  <a:gd name="T17" fmla="*/ 80 h 80"/>
                  <a:gd name="T18" fmla="*/ 41 w 54"/>
                  <a:gd name="T19" fmla="*/ 10 h 80"/>
                  <a:gd name="T20" fmla="*/ 47 w 54"/>
                  <a:gd name="T21" fmla="*/ 15 h 80"/>
                  <a:gd name="T22" fmla="*/ 41 w 54"/>
                  <a:gd name="T23" fmla="*/ 21 h 80"/>
                  <a:gd name="T24" fmla="*/ 36 w 54"/>
                  <a:gd name="T25" fmla="*/ 15 h 80"/>
                  <a:gd name="T26" fmla="*/ 41 w 54"/>
                  <a:gd name="T27" fmla="*/ 10 h 80"/>
                  <a:gd name="T28" fmla="*/ 13 w 54"/>
                  <a:gd name="T29" fmla="*/ 10 h 80"/>
                  <a:gd name="T30" fmla="*/ 18 w 54"/>
                  <a:gd name="T31" fmla="*/ 15 h 80"/>
                  <a:gd name="T32" fmla="*/ 13 w 54"/>
                  <a:gd name="T33" fmla="*/ 21 h 80"/>
                  <a:gd name="T34" fmla="*/ 7 w 54"/>
                  <a:gd name="T35" fmla="*/ 15 h 80"/>
                  <a:gd name="T36" fmla="*/ 13 w 54"/>
                  <a:gd name="T37" fmla="*/ 1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80">
                    <a:moveTo>
                      <a:pt x="6" y="80"/>
                    </a:moveTo>
                    <a:cubicBezTo>
                      <a:pt x="47" y="80"/>
                      <a:pt x="47" y="80"/>
                      <a:pt x="47" y="80"/>
                    </a:cubicBezTo>
                    <a:cubicBezTo>
                      <a:pt x="51" y="80"/>
                      <a:pt x="54" y="77"/>
                      <a:pt x="54" y="74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6" y="80"/>
                    </a:cubicBezTo>
                    <a:close/>
                    <a:moveTo>
                      <a:pt x="41" y="10"/>
                    </a:moveTo>
                    <a:cubicBezTo>
                      <a:pt x="44" y="10"/>
                      <a:pt x="47" y="12"/>
                      <a:pt x="47" y="15"/>
                    </a:cubicBezTo>
                    <a:cubicBezTo>
                      <a:pt x="47" y="19"/>
                      <a:pt x="44" y="21"/>
                      <a:pt x="41" y="21"/>
                    </a:cubicBezTo>
                    <a:cubicBezTo>
                      <a:pt x="38" y="21"/>
                      <a:pt x="36" y="19"/>
                      <a:pt x="36" y="15"/>
                    </a:cubicBezTo>
                    <a:cubicBezTo>
                      <a:pt x="36" y="12"/>
                      <a:pt x="38" y="10"/>
                      <a:pt x="41" y="10"/>
                    </a:cubicBezTo>
                    <a:close/>
                    <a:moveTo>
                      <a:pt x="13" y="10"/>
                    </a:moveTo>
                    <a:cubicBezTo>
                      <a:pt x="16" y="10"/>
                      <a:pt x="18" y="12"/>
                      <a:pt x="18" y="15"/>
                    </a:cubicBezTo>
                    <a:cubicBezTo>
                      <a:pt x="18" y="19"/>
                      <a:pt x="16" y="21"/>
                      <a:pt x="13" y="21"/>
                    </a:cubicBezTo>
                    <a:cubicBezTo>
                      <a:pt x="9" y="21"/>
                      <a:pt x="7" y="19"/>
                      <a:pt x="7" y="15"/>
                    </a:cubicBezTo>
                    <a:cubicBezTo>
                      <a:pt x="7" y="12"/>
                      <a:pt x="9" y="10"/>
                      <a:pt x="1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7" name="Freeform 190"/>
              <p:cNvSpPr>
                <a:spLocks noEditPoints="1"/>
              </p:cNvSpPr>
              <p:nvPr/>
            </p:nvSpPr>
            <p:spPr bwMode="auto">
              <a:xfrm>
                <a:off x="2471" y="1574"/>
                <a:ext cx="108" cy="131"/>
              </a:xfrm>
              <a:custGeom>
                <a:avLst/>
                <a:gdLst>
                  <a:gd name="T0" fmla="*/ 44 w 74"/>
                  <a:gd name="T1" fmla="*/ 1 h 90"/>
                  <a:gd name="T2" fmla="*/ 5 w 74"/>
                  <a:gd name="T3" fmla="*/ 14 h 90"/>
                  <a:gd name="T4" fmla="*/ 1 w 74"/>
                  <a:gd name="T5" fmla="*/ 22 h 90"/>
                  <a:gd name="T6" fmla="*/ 22 w 74"/>
                  <a:gd name="T7" fmla="*/ 85 h 90"/>
                  <a:gd name="T8" fmla="*/ 30 w 74"/>
                  <a:gd name="T9" fmla="*/ 89 h 90"/>
                  <a:gd name="T10" fmla="*/ 69 w 74"/>
                  <a:gd name="T11" fmla="*/ 76 h 90"/>
                  <a:gd name="T12" fmla="*/ 73 w 74"/>
                  <a:gd name="T13" fmla="*/ 68 h 90"/>
                  <a:gd name="T14" fmla="*/ 52 w 74"/>
                  <a:gd name="T15" fmla="*/ 5 h 90"/>
                  <a:gd name="T16" fmla="*/ 44 w 74"/>
                  <a:gd name="T17" fmla="*/ 1 h 90"/>
                  <a:gd name="T18" fmla="*/ 33 w 74"/>
                  <a:gd name="T19" fmla="*/ 78 h 90"/>
                  <a:gd name="T20" fmla="*/ 26 w 74"/>
                  <a:gd name="T21" fmla="*/ 75 h 90"/>
                  <a:gd name="T22" fmla="*/ 30 w 74"/>
                  <a:gd name="T23" fmla="*/ 67 h 90"/>
                  <a:gd name="T24" fmla="*/ 37 w 74"/>
                  <a:gd name="T25" fmla="*/ 71 h 90"/>
                  <a:gd name="T26" fmla="*/ 33 w 74"/>
                  <a:gd name="T27" fmla="*/ 78 h 90"/>
                  <a:gd name="T28" fmla="*/ 60 w 74"/>
                  <a:gd name="T29" fmla="*/ 69 h 90"/>
                  <a:gd name="T30" fmla="*/ 53 w 74"/>
                  <a:gd name="T31" fmla="*/ 66 h 90"/>
                  <a:gd name="T32" fmla="*/ 56 w 74"/>
                  <a:gd name="T33" fmla="*/ 58 h 90"/>
                  <a:gd name="T34" fmla="*/ 63 w 74"/>
                  <a:gd name="T35" fmla="*/ 62 h 90"/>
                  <a:gd name="T36" fmla="*/ 60 w 74"/>
                  <a:gd name="T37" fmla="*/ 6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90">
                    <a:moveTo>
                      <a:pt x="44" y="1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5"/>
                      <a:pt x="0" y="19"/>
                      <a:pt x="1" y="22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4" y="88"/>
                      <a:pt x="27" y="90"/>
                      <a:pt x="30" y="89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72" y="75"/>
                      <a:pt x="74" y="71"/>
                      <a:pt x="73" y="68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0" y="2"/>
                      <a:pt x="47" y="0"/>
                      <a:pt x="44" y="1"/>
                    </a:cubicBezTo>
                    <a:close/>
                    <a:moveTo>
                      <a:pt x="33" y="78"/>
                    </a:moveTo>
                    <a:cubicBezTo>
                      <a:pt x="30" y="79"/>
                      <a:pt x="27" y="77"/>
                      <a:pt x="26" y="75"/>
                    </a:cubicBezTo>
                    <a:cubicBezTo>
                      <a:pt x="25" y="72"/>
                      <a:pt x="27" y="68"/>
                      <a:pt x="30" y="67"/>
                    </a:cubicBezTo>
                    <a:cubicBezTo>
                      <a:pt x="33" y="66"/>
                      <a:pt x="36" y="68"/>
                      <a:pt x="37" y="71"/>
                    </a:cubicBezTo>
                    <a:cubicBezTo>
                      <a:pt x="38" y="74"/>
                      <a:pt x="36" y="77"/>
                      <a:pt x="33" y="78"/>
                    </a:cubicBezTo>
                    <a:close/>
                    <a:moveTo>
                      <a:pt x="60" y="69"/>
                    </a:moveTo>
                    <a:cubicBezTo>
                      <a:pt x="57" y="70"/>
                      <a:pt x="54" y="68"/>
                      <a:pt x="53" y="66"/>
                    </a:cubicBezTo>
                    <a:cubicBezTo>
                      <a:pt x="52" y="63"/>
                      <a:pt x="53" y="59"/>
                      <a:pt x="56" y="58"/>
                    </a:cubicBezTo>
                    <a:cubicBezTo>
                      <a:pt x="59" y="57"/>
                      <a:pt x="63" y="59"/>
                      <a:pt x="63" y="62"/>
                    </a:cubicBezTo>
                    <a:cubicBezTo>
                      <a:pt x="64" y="65"/>
                      <a:pt x="63" y="68"/>
                      <a:pt x="6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8" name="Freeform 191"/>
              <p:cNvSpPr>
                <a:spLocks noEditPoints="1"/>
              </p:cNvSpPr>
              <p:nvPr/>
            </p:nvSpPr>
            <p:spPr bwMode="auto">
              <a:xfrm>
                <a:off x="1802" y="860"/>
                <a:ext cx="84" cy="89"/>
              </a:xfrm>
              <a:custGeom>
                <a:avLst/>
                <a:gdLst>
                  <a:gd name="T0" fmla="*/ 23 w 58"/>
                  <a:gd name="T1" fmla="*/ 2 h 61"/>
                  <a:gd name="T2" fmla="*/ 2 w 58"/>
                  <a:gd name="T3" fmla="*/ 18 h 61"/>
                  <a:gd name="T4" fmla="*/ 2 w 58"/>
                  <a:gd name="T5" fmla="*/ 24 h 61"/>
                  <a:gd name="T6" fmla="*/ 29 w 58"/>
                  <a:gd name="T7" fmla="*/ 59 h 61"/>
                  <a:gd name="T8" fmla="*/ 35 w 58"/>
                  <a:gd name="T9" fmla="*/ 60 h 61"/>
                  <a:gd name="T10" fmla="*/ 56 w 58"/>
                  <a:gd name="T11" fmla="*/ 43 h 61"/>
                  <a:gd name="T12" fmla="*/ 57 w 58"/>
                  <a:gd name="T13" fmla="*/ 37 h 61"/>
                  <a:gd name="T14" fmla="*/ 29 w 58"/>
                  <a:gd name="T15" fmla="*/ 3 h 61"/>
                  <a:gd name="T16" fmla="*/ 23 w 58"/>
                  <a:gd name="T17" fmla="*/ 2 h 61"/>
                  <a:gd name="T18" fmla="*/ 34 w 58"/>
                  <a:gd name="T19" fmla="*/ 52 h 61"/>
                  <a:gd name="T20" fmla="*/ 29 w 58"/>
                  <a:gd name="T21" fmla="*/ 52 h 61"/>
                  <a:gd name="T22" fmla="*/ 29 w 58"/>
                  <a:gd name="T23" fmla="*/ 47 h 61"/>
                  <a:gd name="T24" fmla="*/ 35 w 58"/>
                  <a:gd name="T25" fmla="*/ 47 h 61"/>
                  <a:gd name="T26" fmla="*/ 34 w 58"/>
                  <a:gd name="T27" fmla="*/ 52 h 61"/>
                  <a:gd name="T28" fmla="*/ 49 w 58"/>
                  <a:gd name="T29" fmla="*/ 41 h 61"/>
                  <a:gd name="T30" fmla="*/ 44 w 58"/>
                  <a:gd name="T31" fmla="*/ 40 h 61"/>
                  <a:gd name="T32" fmla="*/ 44 w 58"/>
                  <a:gd name="T33" fmla="*/ 35 h 61"/>
                  <a:gd name="T34" fmla="*/ 49 w 58"/>
                  <a:gd name="T35" fmla="*/ 36 h 61"/>
                  <a:gd name="T36" fmla="*/ 49 w 58"/>
                  <a:gd name="T37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61">
                    <a:moveTo>
                      <a:pt x="23" y="2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0" y="20"/>
                      <a:pt x="0" y="23"/>
                      <a:pt x="2" y="24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30" y="61"/>
                      <a:pt x="33" y="61"/>
                      <a:pt x="35" y="60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8" y="42"/>
                      <a:pt x="58" y="39"/>
                      <a:pt x="57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1"/>
                      <a:pt x="25" y="0"/>
                      <a:pt x="23" y="2"/>
                    </a:cubicBezTo>
                    <a:close/>
                    <a:moveTo>
                      <a:pt x="34" y="52"/>
                    </a:moveTo>
                    <a:cubicBezTo>
                      <a:pt x="32" y="54"/>
                      <a:pt x="30" y="53"/>
                      <a:pt x="29" y="52"/>
                    </a:cubicBezTo>
                    <a:cubicBezTo>
                      <a:pt x="27" y="50"/>
                      <a:pt x="28" y="48"/>
                      <a:pt x="29" y="47"/>
                    </a:cubicBezTo>
                    <a:cubicBezTo>
                      <a:pt x="31" y="45"/>
                      <a:pt x="33" y="46"/>
                      <a:pt x="35" y="47"/>
                    </a:cubicBezTo>
                    <a:cubicBezTo>
                      <a:pt x="36" y="49"/>
                      <a:pt x="36" y="51"/>
                      <a:pt x="34" y="52"/>
                    </a:cubicBezTo>
                    <a:close/>
                    <a:moveTo>
                      <a:pt x="49" y="41"/>
                    </a:moveTo>
                    <a:cubicBezTo>
                      <a:pt x="47" y="42"/>
                      <a:pt x="45" y="42"/>
                      <a:pt x="44" y="40"/>
                    </a:cubicBezTo>
                    <a:cubicBezTo>
                      <a:pt x="42" y="39"/>
                      <a:pt x="43" y="36"/>
                      <a:pt x="44" y="35"/>
                    </a:cubicBezTo>
                    <a:cubicBezTo>
                      <a:pt x="46" y="34"/>
                      <a:pt x="48" y="34"/>
                      <a:pt x="49" y="36"/>
                    </a:cubicBezTo>
                    <a:cubicBezTo>
                      <a:pt x="51" y="37"/>
                      <a:pt x="50" y="40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9" name="Freeform 192"/>
              <p:cNvSpPr/>
              <p:nvPr/>
            </p:nvSpPr>
            <p:spPr bwMode="auto">
              <a:xfrm>
                <a:off x="1703" y="2842"/>
                <a:ext cx="263" cy="182"/>
              </a:xfrm>
              <a:custGeom>
                <a:avLst/>
                <a:gdLst>
                  <a:gd name="T0" fmla="*/ 181 w 181"/>
                  <a:gd name="T1" fmla="*/ 113 h 125"/>
                  <a:gd name="T2" fmla="*/ 169 w 181"/>
                  <a:gd name="T3" fmla="*/ 125 h 125"/>
                  <a:gd name="T4" fmla="*/ 12 w 181"/>
                  <a:gd name="T5" fmla="*/ 125 h 125"/>
                  <a:gd name="T6" fmla="*/ 0 w 181"/>
                  <a:gd name="T7" fmla="*/ 113 h 125"/>
                  <a:gd name="T8" fmla="*/ 0 w 181"/>
                  <a:gd name="T9" fmla="*/ 12 h 125"/>
                  <a:gd name="T10" fmla="*/ 12 w 181"/>
                  <a:gd name="T11" fmla="*/ 0 h 125"/>
                  <a:gd name="T12" fmla="*/ 169 w 181"/>
                  <a:gd name="T13" fmla="*/ 0 h 125"/>
                  <a:gd name="T14" fmla="*/ 181 w 181"/>
                  <a:gd name="T15" fmla="*/ 12 h 125"/>
                  <a:gd name="T16" fmla="*/ 181 w 181"/>
                  <a:gd name="T17" fmla="*/ 11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25">
                    <a:moveTo>
                      <a:pt x="181" y="113"/>
                    </a:moveTo>
                    <a:cubicBezTo>
                      <a:pt x="181" y="120"/>
                      <a:pt x="176" y="125"/>
                      <a:pt x="169" y="125"/>
                    </a:cubicBezTo>
                    <a:cubicBezTo>
                      <a:pt x="12" y="125"/>
                      <a:pt x="12" y="125"/>
                      <a:pt x="12" y="125"/>
                    </a:cubicBezTo>
                    <a:cubicBezTo>
                      <a:pt x="5" y="125"/>
                      <a:pt x="0" y="120"/>
                      <a:pt x="0" y="1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6" y="0"/>
                      <a:pt x="181" y="5"/>
                      <a:pt x="181" y="12"/>
                    </a:cubicBezTo>
                    <a:lnTo>
                      <a:pt x="181" y="113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0" name="Rectangle 193"/>
              <p:cNvSpPr>
                <a:spLocks noChangeArrowheads="1"/>
              </p:cNvSpPr>
              <p:nvPr/>
            </p:nvSpPr>
            <p:spPr bwMode="auto">
              <a:xfrm>
                <a:off x="1809" y="2948"/>
                <a:ext cx="11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1" name="Rectangle 194"/>
              <p:cNvSpPr>
                <a:spLocks noChangeArrowheads="1"/>
              </p:cNvSpPr>
              <p:nvPr/>
            </p:nvSpPr>
            <p:spPr bwMode="auto">
              <a:xfrm>
                <a:off x="1853" y="2983"/>
                <a:ext cx="73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2" name="Rectangle 195"/>
              <p:cNvSpPr>
                <a:spLocks noChangeArrowheads="1"/>
              </p:cNvSpPr>
              <p:nvPr/>
            </p:nvSpPr>
            <p:spPr bwMode="auto">
              <a:xfrm>
                <a:off x="1707" y="2893"/>
                <a:ext cx="256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3" name="Freeform 196"/>
              <p:cNvSpPr/>
              <p:nvPr/>
            </p:nvSpPr>
            <p:spPr bwMode="auto">
              <a:xfrm>
                <a:off x="787" y="1959"/>
                <a:ext cx="280" cy="194"/>
              </a:xfrm>
              <a:custGeom>
                <a:avLst/>
                <a:gdLst>
                  <a:gd name="T0" fmla="*/ 193 w 193"/>
                  <a:gd name="T1" fmla="*/ 121 h 133"/>
                  <a:gd name="T2" fmla="*/ 180 w 193"/>
                  <a:gd name="T3" fmla="*/ 133 h 133"/>
                  <a:gd name="T4" fmla="*/ 13 w 193"/>
                  <a:gd name="T5" fmla="*/ 133 h 133"/>
                  <a:gd name="T6" fmla="*/ 0 w 193"/>
                  <a:gd name="T7" fmla="*/ 121 h 133"/>
                  <a:gd name="T8" fmla="*/ 0 w 193"/>
                  <a:gd name="T9" fmla="*/ 13 h 133"/>
                  <a:gd name="T10" fmla="*/ 13 w 193"/>
                  <a:gd name="T11" fmla="*/ 0 h 133"/>
                  <a:gd name="T12" fmla="*/ 180 w 193"/>
                  <a:gd name="T13" fmla="*/ 0 h 133"/>
                  <a:gd name="T14" fmla="*/ 193 w 193"/>
                  <a:gd name="T15" fmla="*/ 13 h 133"/>
                  <a:gd name="T16" fmla="*/ 193 w 193"/>
                  <a:gd name="T17" fmla="*/ 12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33">
                    <a:moveTo>
                      <a:pt x="193" y="121"/>
                    </a:moveTo>
                    <a:cubicBezTo>
                      <a:pt x="193" y="128"/>
                      <a:pt x="187" y="133"/>
                      <a:pt x="180" y="133"/>
                    </a:cubicBezTo>
                    <a:cubicBezTo>
                      <a:pt x="13" y="133"/>
                      <a:pt x="13" y="133"/>
                      <a:pt x="13" y="133"/>
                    </a:cubicBezTo>
                    <a:cubicBezTo>
                      <a:pt x="6" y="133"/>
                      <a:pt x="0" y="128"/>
                      <a:pt x="0" y="12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7" y="0"/>
                      <a:pt x="193" y="5"/>
                      <a:pt x="193" y="13"/>
                    </a:cubicBezTo>
                    <a:lnTo>
                      <a:pt x="193" y="121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4" name="Rectangle 197"/>
              <p:cNvSpPr>
                <a:spLocks noChangeArrowheads="1"/>
              </p:cNvSpPr>
              <p:nvPr/>
            </p:nvSpPr>
            <p:spPr bwMode="auto">
              <a:xfrm>
                <a:off x="900" y="2073"/>
                <a:ext cx="124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5" name="Rectangle 198"/>
              <p:cNvSpPr>
                <a:spLocks noChangeArrowheads="1"/>
              </p:cNvSpPr>
              <p:nvPr/>
            </p:nvSpPr>
            <p:spPr bwMode="auto">
              <a:xfrm>
                <a:off x="947" y="2109"/>
                <a:ext cx="77" cy="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6" name="Rectangle 199"/>
              <p:cNvSpPr>
                <a:spLocks noChangeArrowheads="1"/>
              </p:cNvSpPr>
              <p:nvPr/>
            </p:nvSpPr>
            <p:spPr bwMode="auto">
              <a:xfrm>
                <a:off x="791" y="2013"/>
                <a:ext cx="273" cy="3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7" name="Freeform 200"/>
              <p:cNvSpPr/>
              <p:nvPr/>
            </p:nvSpPr>
            <p:spPr bwMode="auto">
              <a:xfrm>
                <a:off x="630" y="1175"/>
                <a:ext cx="260" cy="185"/>
              </a:xfrm>
              <a:custGeom>
                <a:avLst/>
                <a:gdLst>
                  <a:gd name="T0" fmla="*/ 173 w 179"/>
                  <a:gd name="T1" fmla="*/ 110 h 127"/>
                  <a:gd name="T2" fmla="*/ 167 w 179"/>
                  <a:gd name="T3" fmla="*/ 110 h 127"/>
                  <a:gd name="T4" fmla="*/ 162 w 179"/>
                  <a:gd name="T5" fmla="*/ 115 h 127"/>
                  <a:gd name="T6" fmla="*/ 17 w 179"/>
                  <a:gd name="T7" fmla="*/ 115 h 127"/>
                  <a:gd name="T8" fmla="*/ 12 w 179"/>
                  <a:gd name="T9" fmla="*/ 110 h 127"/>
                  <a:gd name="T10" fmla="*/ 12 w 179"/>
                  <a:gd name="T11" fmla="*/ 17 h 127"/>
                  <a:gd name="T12" fmla="*/ 17 w 179"/>
                  <a:gd name="T13" fmla="*/ 12 h 127"/>
                  <a:gd name="T14" fmla="*/ 162 w 179"/>
                  <a:gd name="T15" fmla="*/ 12 h 127"/>
                  <a:gd name="T16" fmla="*/ 167 w 179"/>
                  <a:gd name="T17" fmla="*/ 17 h 127"/>
                  <a:gd name="T18" fmla="*/ 167 w 179"/>
                  <a:gd name="T19" fmla="*/ 110 h 127"/>
                  <a:gd name="T20" fmla="*/ 173 w 179"/>
                  <a:gd name="T21" fmla="*/ 110 h 127"/>
                  <a:gd name="T22" fmla="*/ 179 w 179"/>
                  <a:gd name="T23" fmla="*/ 110 h 127"/>
                  <a:gd name="T24" fmla="*/ 179 w 179"/>
                  <a:gd name="T25" fmla="*/ 17 h 127"/>
                  <a:gd name="T26" fmla="*/ 162 w 179"/>
                  <a:gd name="T27" fmla="*/ 0 h 127"/>
                  <a:gd name="T28" fmla="*/ 17 w 179"/>
                  <a:gd name="T29" fmla="*/ 0 h 127"/>
                  <a:gd name="T30" fmla="*/ 0 w 179"/>
                  <a:gd name="T31" fmla="*/ 17 h 127"/>
                  <a:gd name="T32" fmla="*/ 0 w 179"/>
                  <a:gd name="T33" fmla="*/ 110 h 127"/>
                  <a:gd name="T34" fmla="*/ 17 w 179"/>
                  <a:gd name="T35" fmla="*/ 127 h 127"/>
                  <a:gd name="T36" fmla="*/ 162 w 179"/>
                  <a:gd name="T37" fmla="*/ 127 h 127"/>
                  <a:gd name="T38" fmla="*/ 179 w 179"/>
                  <a:gd name="T39" fmla="*/ 110 h 127"/>
                  <a:gd name="T40" fmla="*/ 173 w 179"/>
                  <a:gd name="T41" fmla="*/ 11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127">
                    <a:moveTo>
                      <a:pt x="173" y="110"/>
                    </a:move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67" y="113"/>
                      <a:pt x="165" y="115"/>
                      <a:pt x="162" y="115"/>
                    </a:cubicBezTo>
                    <a:cubicBezTo>
                      <a:pt x="17" y="115"/>
                      <a:pt x="17" y="115"/>
                      <a:pt x="17" y="115"/>
                    </a:cubicBezTo>
                    <a:cubicBezTo>
                      <a:pt x="14" y="115"/>
                      <a:pt x="12" y="113"/>
                      <a:pt x="12" y="110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4"/>
                      <a:pt x="14" y="12"/>
                      <a:pt x="17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5" y="12"/>
                      <a:pt x="167" y="14"/>
                      <a:pt x="167" y="17"/>
                    </a:cubicBez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73" y="110"/>
                      <a:pt x="173" y="110"/>
                      <a:pt x="173" y="110"/>
                    </a:cubicBezTo>
                    <a:cubicBezTo>
                      <a:pt x="179" y="110"/>
                      <a:pt x="179" y="110"/>
                      <a:pt x="179" y="110"/>
                    </a:cubicBezTo>
                    <a:cubicBezTo>
                      <a:pt x="179" y="17"/>
                      <a:pt x="179" y="17"/>
                      <a:pt x="179" y="17"/>
                    </a:cubicBezTo>
                    <a:cubicBezTo>
                      <a:pt x="179" y="7"/>
                      <a:pt x="172" y="0"/>
                      <a:pt x="16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20"/>
                      <a:pt x="8" y="127"/>
                      <a:pt x="17" y="127"/>
                    </a:cubicBezTo>
                    <a:cubicBezTo>
                      <a:pt x="162" y="127"/>
                      <a:pt x="162" y="127"/>
                      <a:pt x="162" y="127"/>
                    </a:cubicBezTo>
                    <a:cubicBezTo>
                      <a:pt x="172" y="127"/>
                      <a:pt x="179" y="120"/>
                      <a:pt x="179" y="110"/>
                    </a:cubicBezTo>
                    <a:cubicBezTo>
                      <a:pt x="173" y="110"/>
                      <a:pt x="173" y="110"/>
                      <a:pt x="173" y="1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8" name="Rectangle 201"/>
              <p:cNvSpPr>
                <a:spLocks noChangeArrowheads="1"/>
              </p:cNvSpPr>
              <p:nvPr/>
            </p:nvSpPr>
            <p:spPr bwMode="auto">
              <a:xfrm>
                <a:off x="736" y="1282"/>
                <a:ext cx="10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9" name="Rectangle 202"/>
              <p:cNvSpPr>
                <a:spLocks noChangeArrowheads="1"/>
              </p:cNvSpPr>
              <p:nvPr/>
            </p:nvSpPr>
            <p:spPr bwMode="auto">
              <a:xfrm>
                <a:off x="778" y="1314"/>
                <a:ext cx="65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0" name="Rectangle 203"/>
              <p:cNvSpPr>
                <a:spLocks noChangeArrowheads="1"/>
              </p:cNvSpPr>
              <p:nvPr/>
            </p:nvSpPr>
            <p:spPr bwMode="auto">
              <a:xfrm>
                <a:off x="643" y="1231"/>
                <a:ext cx="235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1" name="Freeform 204"/>
              <p:cNvSpPr/>
              <p:nvPr/>
            </p:nvSpPr>
            <p:spPr bwMode="auto">
              <a:xfrm>
                <a:off x="2048" y="895"/>
                <a:ext cx="185" cy="128"/>
              </a:xfrm>
              <a:custGeom>
                <a:avLst/>
                <a:gdLst>
                  <a:gd name="T0" fmla="*/ 127 w 127"/>
                  <a:gd name="T1" fmla="*/ 80 h 88"/>
                  <a:gd name="T2" fmla="*/ 119 w 127"/>
                  <a:gd name="T3" fmla="*/ 88 h 88"/>
                  <a:gd name="T4" fmla="*/ 9 w 127"/>
                  <a:gd name="T5" fmla="*/ 88 h 88"/>
                  <a:gd name="T6" fmla="*/ 0 w 127"/>
                  <a:gd name="T7" fmla="*/ 80 h 88"/>
                  <a:gd name="T8" fmla="*/ 0 w 127"/>
                  <a:gd name="T9" fmla="*/ 9 h 88"/>
                  <a:gd name="T10" fmla="*/ 9 w 127"/>
                  <a:gd name="T11" fmla="*/ 0 h 88"/>
                  <a:gd name="T12" fmla="*/ 119 w 127"/>
                  <a:gd name="T13" fmla="*/ 0 h 88"/>
                  <a:gd name="T14" fmla="*/ 127 w 127"/>
                  <a:gd name="T15" fmla="*/ 9 h 88"/>
                  <a:gd name="T16" fmla="*/ 127 w 127"/>
                  <a:gd name="T17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88">
                    <a:moveTo>
                      <a:pt x="127" y="80"/>
                    </a:moveTo>
                    <a:cubicBezTo>
                      <a:pt x="127" y="84"/>
                      <a:pt x="123" y="88"/>
                      <a:pt x="119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4" y="88"/>
                      <a:pt x="0" y="84"/>
                      <a:pt x="0" y="8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23" y="0"/>
                      <a:pt x="127" y="4"/>
                      <a:pt x="127" y="9"/>
                    </a:cubicBezTo>
                    <a:lnTo>
                      <a:pt x="127" y="80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6" name="Group 406"/>
            <p:cNvGrpSpPr/>
            <p:nvPr/>
          </p:nvGrpSpPr>
          <p:grpSpPr bwMode="auto">
            <a:xfrm>
              <a:off x="586" y="587"/>
              <a:ext cx="2147" cy="2825"/>
              <a:chOff x="586" y="587"/>
              <a:chExt cx="2147" cy="2825"/>
            </a:xfrm>
            <a:grpFill/>
          </p:grpSpPr>
          <p:sp>
            <p:nvSpPr>
              <p:cNvPr id="179" name="Rectangle 206"/>
              <p:cNvSpPr>
                <a:spLocks noChangeArrowheads="1"/>
              </p:cNvSpPr>
              <p:nvPr/>
            </p:nvSpPr>
            <p:spPr bwMode="auto">
              <a:xfrm>
                <a:off x="2122" y="969"/>
                <a:ext cx="81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0" name="Rectangle 207"/>
              <p:cNvSpPr>
                <a:spLocks noChangeArrowheads="1"/>
              </p:cNvSpPr>
              <p:nvPr/>
            </p:nvSpPr>
            <p:spPr bwMode="auto">
              <a:xfrm>
                <a:off x="2154" y="994"/>
                <a:ext cx="49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1" name="Rectangle 208"/>
              <p:cNvSpPr>
                <a:spLocks noChangeArrowheads="1"/>
              </p:cNvSpPr>
              <p:nvPr/>
            </p:nvSpPr>
            <p:spPr bwMode="auto">
              <a:xfrm>
                <a:off x="2052" y="931"/>
                <a:ext cx="179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2" name="Freeform 209"/>
              <p:cNvSpPr/>
              <p:nvPr/>
            </p:nvSpPr>
            <p:spPr bwMode="auto">
              <a:xfrm>
                <a:off x="2061" y="1439"/>
                <a:ext cx="166" cy="116"/>
              </a:xfrm>
              <a:custGeom>
                <a:avLst/>
                <a:gdLst>
                  <a:gd name="T0" fmla="*/ 114 w 114"/>
                  <a:gd name="T1" fmla="*/ 72 h 80"/>
                  <a:gd name="T2" fmla="*/ 107 w 114"/>
                  <a:gd name="T3" fmla="*/ 80 h 80"/>
                  <a:gd name="T4" fmla="*/ 7 w 114"/>
                  <a:gd name="T5" fmla="*/ 80 h 80"/>
                  <a:gd name="T6" fmla="*/ 0 w 114"/>
                  <a:gd name="T7" fmla="*/ 72 h 80"/>
                  <a:gd name="T8" fmla="*/ 0 w 114"/>
                  <a:gd name="T9" fmla="*/ 8 h 80"/>
                  <a:gd name="T10" fmla="*/ 7 w 114"/>
                  <a:gd name="T11" fmla="*/ 0 h 80"/>
                  <a:gd name="T12" fmla="*/ 107 w 114"/>
                  <a:gd name="T13" fmla="*/ 0 h 80"/>
                  <a:gd name="T14" fmla="*/ 114 w 114"/>
                  <a:gd name="T15" fmla="*/ 8 h 80"/>
                  <a:gd name="T16" fmla="*/ 114 w 114"/>
                  <a:gd name="T17" fmla="*/ 7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80">
                    <a:moveTo>
                      <a:pt x="114" y="72"/>
                    </a:moveTo>
                    <a:cubicBezTo>
                      <a:pt x="114" y="76"/>
                      <a:pt x="111" y="80"/>
                      <a:pt x="10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3" y="80"/>
                      <a:pt x="0" y="76"/>
                      <a:pt x="0" y="7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1" y="0"/>
                      <a:pt x="114" y="4"/>
                      <a:pt x="114" y="8"/>
                    </a:cubicBezTo>
                    <a:lnTo>
                      <a:pt x="114" y="72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3" name="Rectangle 210"/>
              <p:cNvSpPr>
                <a:spLocks noChangeArrowheads="1"/>
              </p:cNvSpPr>
              <p:nvPr/>
            </p:nvSpPr>
            <p:spPr bwMode="auto">
              <a:xfrm>
                <a:off x="2128" y="1506"/>
                <a:ext cx="73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4" name="Rectangle 211"/>
              <p:cNvSpPr>
                <a:spLocks noChangeArrowheads="1"/>
              </p:cNvSpPr>
              <p:nvPr/>
            </p:nvSpPr>
            <p:spPr bwMode="auto">
              <a:xfrm>
                <a:off x="2155" y="1529"/>
                <a:ext cx="46" cy="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5" name="Rectangle 212"/>
              <p:cNvSpPr>
                <a:spLocks noChangeArrowheads="1"/>
              </p:cNvSpPr>
              <p:nvPr/>
            </p:nvSpPr>
            <p:spPr bwMode="auto">
              <a:xfrm>
                <a:off x="2064" y="1471"/>
                <a:ext cx="161" cy="2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6" name="Freeform 213"/>
              <p:cNvSpPr>
                <a:spLocks noEditPoints="1"/>
              </p:cNvSpPr>
              <p:nvPr/>
            </p:nvSpPr>
            <p:spPr bwMode="auto">
              <a:xfrm>
                <a:off x="781" y="1655"/>
                <a:ext cx="246" cy="256"/>
              </a:xfrm>
              <a:custGeom>
                <a:avLst/>
                <a:gdLst>
                  <a:gd name="T0" fmla="*/ 128 w 246"/>
                  <a:gd name="T1" fmla="*/ 13 h 256"/>
                  <a:gd name="T2" fmla="*/ 128 w 246"/>
                  <a:gd name="T3" fmla="*/ 0 h 256"/>
                  <a:gd name="T4" fmla="*/ 100 w 246"/>
                  <a:gd name="T5" fmla="*/ 0 h 256"/>
                  <a:gd name="T6" fmla="*/ 100 w 246"/>
                  <a:gd name="T7" fmla="*/ 25 h 256"/>
                  <a:gd name="T8" fmla="*/ 67 w 246"/>
                  <a:gd name="T9" fmla="*/ 25 h 256"/>
                  <a:gd name="T10" fmla="*/ 64 w 246"/>
                  <a:gd name="T11" fmla="*/ 12 h 256"/>
                  <a:gd name="T12" fmla="*/ 11 w 246"/>
                  <a:gd name="T13" fmla="*/ 12 h 256"/>
                  <a:gd name="T14" fmla="*/ 11 w 246"/>
                  <a:gd name="T15" fmla="*/ 114 h 256"/>
                  <a:gd name="T16" fmla="*/ 0 w 246"/>
                  <a:gd name="T17" fmla="*/ 114 h 256"/>
                  <a:gd name="T18" fmla="*/ 0 w 246"/>
                  <a:gd name="T19" fmla="*/ 127 h 256"/>
                  <a:gd name="T20" fmla="*/ 10 w 246"/>
                  <a:gd name="T21" fmla="*/ 127 h 256"/>
                  <a:gd name="T22" fmla="*/ 10 w 246"/>
                  <a:gd name="T23" fmla="*/ 256 h 256"/>
                  <a:gd name="T24" fmla="*/ 224 w 246"/>
                  <a:gd name="T25" fmla="*/ 256 h 256"/>
                  <a:gd name="T26" fmla="*/ 224 w 246"/>
                  <a:gd name="T27" fmla="*/ 131 h 256"/>
                  <a:gd name="T28" fmla="*/ 246 w 246"/>
                  <a:gd name="T29" fmla="*/ 131 h 256"/>
                  <a:gd name="T30" fmla="*/ 128 w 246"/>
                  <a:gd name="T31" fmla="*/ 13 h 256"/>
                  <a:gd name="T32" fmla="*/ 57 w 246"/>
                  <a:gd name="T33" fmla="*/ 210 h 256"/>
                  <a:gd name="T34" fmla="*/ 39 w 246"/>
                  <a:gd name="T35" fmla="*/ 210 h 256"/>
                  <a:gd name="T36" fmla="*/ 39 w 246"/>
                  <a:gd name="T37" fmla="*/ 192 h 256"/>
                  <a:gd name="T38" fmla="*/ 57 w 246"/>
                  <a:gd name="T39" fmla="*/ 192 h 256"/>
                  <a:gd name="T40" fmla="*/ 57 w 246"/>
                  <a:gd name="T41" fmla="*/ 210 h 256"/>
                  <a:gd name="T42" fmla="*/ 57 w 246"/>
                  <a:gd name="T43" fmla="*/ 172 h 256"/>
                  <a:gd name="T44" fmla="*/ 39 w 246"/>
                  <a:gd name="T45" fmla="*/ 172 h 256"/>
                  <a:gd name="T46" fmla="*/ 39 w 246"/>
                  <a:gd name="T47" fmla="*/ 155 h 256"/>
                  <a:gd name="T48" fmla="*/ 57 w 246"/>
                  <a:gd name="T49" fmla="*/ 155 h 256"/>
                  <a:gd name="T50" fmla="*/ 57 w 246"/>
                  <a:gd name="T51" fmla="*/ 172 h 256"/>
                  <a:gd name="T52" fmla="*/ 97 w 246"/>
                  <a:gd name="T53" fmla="*/ 210 h 256"/>
                  <a:gd name="T54" fmla="*/ 80 w 246"/>
                  <a:gd name="T55" fmla="*/ 210 h 256"/>
                  <a:gd name="T56" fmla="*/ 80 w 246"/>
                  <a:gd name="T57" fmla="*/ 192 h 256"/>
                  <a:gd name="T58" fmla="*/ 97 w 246"/>
                  <a:gd name="T59" fmla="*/ 192 h 256"/>
                  <a:gd name="T60" fmla="*/ 97 w 246"/>
                  <a:gd name="T61" fmla="*/ 210 h 256"/>
                  <a:gd name="T62" fmla="*/ 97 w 246"/>
                  <a:gd name="T63" fmla="*/ 172 h 256"/>
                  <a:gd name="T64" fmla="*/ 80 w 246"/>
                  <a:gd name="T65" fmla="*/ 172 h 256"/>
                  <a:gd name="T66" fmla="*/ 80 w 246"/>
                  <a:gd name="T67" fmla="*/ 155 h 256"/>
                  <a:gd name="T68" fmla="*/ 97 w 246"/>
                  <a:gd name="T69" fmla="*/ 155 h 256"/>
                  <a:gd name="T70" fmla="*/ 97 w 246"/>
                  <a:gd name="T71" fmla="*/ 172 h 256"/>
                  <a:gd name="T72" fmla="*/ 201 w 246"/>
                  <a:gd name="T73" fmla="*/ 235 h 256"/>
                  <a:gd name="T74" fmla="*/ 138 w 246"/>
                  <a:gd name="T75" fmla="*/ 235 h 256"/>
                  <a:gd name="T76" fmla="*/ 138 w 246"/>
                  <a:gd name="T77" fmla="*/ 155 h 256"/>
                  <a:gd name="T78" fmla="*/ 201 w 246"/>
                  <a:gd name="T79" fmla="*/ 155 h 256"/>
                  <a:gd name="T80" fmla="*/ 201 w 246"/>
                  <a:gd name="T81" fmla="*/ 23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56">
                    <a:moveTo>
                      <a:pt x="128" y="13"/>
                    </a:moveTo>
                    <a:lnTo>
                      <a:pt x="128" y="0"/>
                    </a:lnTo>
                    <a:lnTo>
                      <a:pt x="100" y="0"/>
                    </a:lnTo>
                    <a:lnTo>
                      <a:pt x="100" y="25"/>
                    </a:lnTo>
                    <a:lnTo>
                      <a:pt x="67" y="25"/>
                    </a:lnTo>
                    <a:lnTo>
                      <a:pt x="64" y="12"/>
                    </a:lnTo>
                    <a:lnTo>
                      <a:pt x="11" y="12"/>
                    </a:lnTo>
                    <a:lnTo>
                      <a:pt x="11" y="114"/>
                    </a:lnTo>
                    <a:lnTo>
                      <a:pt x="0" y="114"/>
                    </a:lnTo>
                    <a:lnTo>
                      <a:pt x="0" y="127"/>
                    </a:lnTo>
                    <a:lnTo>
                      <a:pt x="10" y="127"/>
                    </a:lnTo>
                    <a:lnTo>
                      <a:pt x="10" y="256"/>
                    </a:lnTo>
                    <a:lnTo>
                      <a:pt x="224" y="256"/>
                    </a:lnTo>
                    <a:lnTo>
                      <a:pt x="224" y="131"/>
                    </a:lnTo>
                    <a:lnTo>
                      <a:pt x="246" y="131"/>
                    </a:lnTo>
                    <a:lnTo>
                      <a:pt x="128" y="13"/>
                    </a:lnTo>
                    <a:close/>
                    <a:moveTo>
                      <a:pt x="57" y="210"/>
                    </a:moveTo>
                    <a:lnTo>
                      <a:pt x="39" y="210"/>
                    </a:lnTo>
                    <a:lnTo>
                      <a:pt x="39" y="192"/>
                    </a:lnTo>
                    <a:lnTo>
                      <a:pt x="57" y="192"/>
                    </a:lnTo>
                    <a:lnTo>
                      <a:pt x="57" y="210"/>
                    </a:lnTo>
                    <a:close/>
                    <a:moveTo>
                      <a:pt x="57" y="172"/>
                    </a:moveTo>
                    <a:lnTo>
                      <a:pt x="39" y="172"/>
                    </a:lnTo>
                    <a:lnTo>
                      <a:pt x="39" y="155"/>
                    </a:lnTo>
                    <a:lnTo>
                      <a:pt x="57" y="155"/>
                    </a:lnTo>
                    <a:lnTo>
                      <a:pt x="57" y="172"/>
                    </a:lnTo>
                    <a:close/>
                    <a:moveTo>
                      <a:pt x="97" y="210"/>
                    </a:moveTo>
                    <a:lnTo>
                      <a:pt x="80" y="210"/>
                    </a:lnTo>
                    <a:lnTo>
                      <a:pt x="80" y="192"/>
                    </a:lnTo>
                    <a:lnTo>
                      <a:pt x="97" y="192"/>
                    </a:lnTo>
                    <a:lnTo>
                      <a:pt x="97" y="210"/>
                    </a:lnTo>
                    <a:close/>
                    <a:moveTo>
                      <a:pt x="97" y="172"/>
                    </a:moveTo>
                    <a:lnTo>
                      <a:pt x="80" y="172"/>
                    </a:lnTo>
                    <a:lnTo>
                      <a:pt x="80" y="155"/>
                    </a:lnTo>
                    <a:lnTo>
                      <a:pt x="97" y="155"/>
                    </a:lnTo>
                    <a:lnTo>
                      <a:pt x="97" y="172"/>
                    </a:lnTo>
                    <a:close/>
                    <a:moveTo>
                      <a:pt x="201" y="235"/>
                    </a:moveTo>
                    <a:lnTo>
                      <a:pt x="138" y="235"/>
                    </a:lnTo>
                    <a:lnTo>
                      <a:pt x="138" y="155"/>
                    </a:lnTo>
                    <a:lnTo>
                      <a:pt x="201" y="155"/>
                    </a:lnTo>
                    <a:lnTo>
                      <a:pt x="201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7" name="Freeform 214"/>
              <p:cNvSpPr>
                <a:spLocks noEditPoints="1"/>
              </p:cNvSpPr>
              <p:nvPr/>
            </p:nvSpPr>
            <p:spPr bwMode="auto">
              <a:xfrm>
                <a:off x="2537" y="2063"/>
                <a:ext cx="133" cy="141"/>
              </a:xfrm>
              <a:custGeom>
                <a:avLst/>
                <a:gdLst>
                  <a:gd name="T0" fmla="*/ 69 w 133"/>
                  <a:gd name="T1" fmla="*/ 7 h 141"/>
                  <a:gd name="T2" fmla="*/ 69 w 133"/>
                  <a:gd name="T3" fmla="*/ 0 h 141"/>
                  <a:gd name="T4" fmla="*/ 55 w 133"/>
                  <a:gd name="T5" fmla="*/ 0 h 141"/>
                  <a:gd name="T6" fmla="*/ 55 w 133"/>
                  <a:gd name="T7" fmla="*/ 14 h 141"/>
                  <a:gd name="T8" fmla="*/ 36 w 133"/>
                  <a:gd name="T9" fmla="*/ 14 h 141"/>
                  <a:gd name="T10" fmla="*/ 34 w 133"/>
                  <a:gd name="T11" fmla="*/ 7 h 141"/>
                  <a:gd name="T12" fmla="*/ 5 w 133"/>
                  <a:gd name="T13" fmla="*/ 7 h 141"/>
                  <a:gd name="T14" fmla="*/ 5 w 133"/>
                  <a:gd name="T15" fmla="*/ 62 h 141"/>
                  <a:gd name="T16" fmla="*/ 0 w 133"/>
                  <a:gd name="T17" fmla="*/ 62 h 141"/>
                  <a:gd name="T18" fmla="*/ 0 w 133"/>
                  <a:gd name="T19" fmla="*/ 69 h 141"/>
                  <a:gd name="T20" fmla="*/ 5 w 133"/>
                  <a:gd name="T21" fmla="*/ 69 h 141"/>
                  <a:gd name="T22" fmla="*/ 5 w 133"/>
                  <a:gd name="T23" fmla="*/ 141 h 141"/>
                  <a:gd name="T24" fmla="*/ 122 w 133"/>
                  <a:gd name="T25" fmla="*/ 141 h 141"/>
                  <a:gd name="T26" fmla="*/ 122 w 133"/>
                  <a:gd name="T27" fmla="*/ 72 h 141"/>
                  <a:gd name="T28" fmla="*/ 133 w 133"/>
                  <a:gd name="T29" fmla="*/ 72 h 141"/>
                  <a:gd name="T30" fmla="*/ 69 w 133"/>
                  <a:gd name="T31" fmla="*/ 7 h 141"/>
                  <a:gd name="T32" fmla="*/ 32 w 133"/>
                  <a:gd name="T33" fmla="*/ 116 h 141"/>
                  <a:gd name="T34" fmla="*/ 21 w 133"/>
                  <a:gd name="T35" fmla="*/ 116 h 141"/>
                  <a:gd name="T36" fmla="*/ 21 w 133"/>
                  <a:gd name="T37" fmla="*/ 106 h 141"/>
                  <a:gd name="T38" fmla="*/ 32 w 133"/>
                  <a:gd name="T39" fmla="*/ 106 h 141"/>
                  <a:gd name="T40" fmla="*/ 32 w 133"/>
                  <a:gd name="T41" fmla="*/ 116 h 141"/>
                  <a:gd name="T42" fmla="*/ 32 w 133"/>
                  <a:gd name="T43" fmla="*/ 94 h 141"/>
                  <a:gd name="T44" fmla="*/ 21 w 133"/>
                  <a:gd name="T45" fmla="*/ 94 h 141"/>
                  <a:gd name="T46" fmla="*/ 21 w 133"/>
                  <a:gd name="T47" fmla="*/ 85 h 141"/>
                  <a:gd name="T48" fmla="*/ 32 w 133"/>
                  <a:gd name="T49" fmla="*/ 85 h 141"/>
                  <a:gd name="T50" fmla="*/ 32 w 133"/>
                  <a:gd name="T51" fmla="*/ 94 h 141"/>
                  <a:gd name="T52" fmla="*/ 53 w 133"/>
                  <a:gd name="T53" fmla="*/ 116 h 141"/>
                  <a:gd name="T54" fmla="*/ 43 w 133"/>
                  <a:gd name="T55" fmla="*/ 116 h 141"/>
                  <a:gd name="T56" fmla="*/ 43 w 133"/>
                  <a:gd name="T57" fmla="*/ 106 h 141"/>
                  <a:gd name="T58" fmla="*/ 53 w 133"/>
                  <a:gd name="T59" fmla="*/ 106 h 141"/>
                  <a:gd name="T60" fmla="*/ 53 w 133"/>
                  <a:gd name="T61" fmla="*/ 116 h 141"/>
                  <a:gd name="T62" fmla="*/ 53 w 133"/>
                  <a:gd name="T63" fmla="*/ 94 h 141"/>
                  <a:gd name="T64" fmla="*/ 43 w 133"/>
                  <a:gd name="T65" fmla="*/ 94 h 141"/>
                  <a:gd name="T66" fmla="*/ 43 w 133"/>
                  <a:gd name="T67" fmla="*/ 85 h 141"/>
                  <a:gd name="T68" fmla="*/ 53 w 133"/>
                  <a:gd name="T69" fmla="*/ 85 h 141"/>
                  <a:gd name="T70" fmla="*/ 53 w 133"/>
                  <a:gd name="T71" fmla="*/ 94 h 141"/>
                  <a:gd name="T72" fmla="*/ 109 w 133"/>
                  <a:gd name="T73" fmla="*/ 129 h 141"/>
                  <a:gd name="T74" fmla="*/ 75 w 133"/>
                  <a:gd name="T75" fmla="*/ 129 h 141"/>
                  <a:gd name="T76" fmla="*/ 75 w 133"/>
                  <a:gd name="T77" fmla="*/ 85 h 141"/>
                  <a:gd name="T78" fmla="*/ 109 w 133"/>
                  <a:gd name="T79" fmla="*/ 85 h 141"/>
                  <a:gd name="T80" fmla="*/ 109 w 133"/>
                  <a:gd name="T81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3" h="141">
                    <a:moveTo>
                      <a:pt x="69" y="7"/>
                    </a:moveTo>
                    <a:lnTo>
                      <a:pt x="69" y="0"/>
                    </a:lnTo>
                    <a:lnTo>
                      <a:pt x="55" y="0"/>
                    </a:lnTo>
                    <a:lnTo>
                      <a:pt x="55" y="14"/>
                    </a:lnTo>
                    <a:lnTo>
                      <a:pt x="36" y="14"/>
                    </a:lnTo>
                    <a:lnTo>
                      <a:pt x="34" y="7"/>
                    </a:lnTo>
                    <a:lnTo>
                      <a:pt x="5" y="7"/>
                    </a:lnTo>
                    <a:lnTo>
                      <a:pt x="5" y="62"/>
                    </a:lnTo>
                    <a:lnTo>
                      <a:pt x="0" y="62"/>
                    </a:lnTo>
                    <a:lnTo>
                      <a:pt x="0" y="69"/>
                    </a:lnTo>
                    <a:lnTo>
                      <a:pt x="5" y="69"/>
                    </a:lnTo>
                    <a:lnTo>
                      <a:pt x="5" y="141"/>
                    </a:lnTo>
                    <a:lnTo>
                      <a:pt x="122" y="141"/>
                    </a:lnTo>
                    <a:lnTo>
                      <a:pt x="122" y="72"/>
                    </a:lnTo>
                    <a:lnTo>
                      <a:pt x="133" y="72"/>
                    </a:lnTo>
                    <a:lnTo>
                      <a:pt x="69" y="7"/>
                    </a:lnTo>
                    <a:close/>
                    <a:moveTo>
                      <a:pt x="32" y="116"/>
                    </a:moveTo>
                    <a:lnTo>
                      <a:pt x="21" y="116"/>
                    </a:lnTo>
                    <a:lnTo>
                      <a:pt x="21" y="106"/>
                    </a:lnTo>
                    <a:lnTo>
                      <a:pt x="32" y="106"/>
                    </a:lnTo>
                    <a:lnTo>
                      <a:pt x="32" y="116"/>
                    </a:lnTo>
                    <a:close/>
                    <a:moveTo>
                      <a:pt x="32" y="94"/>
                    </a:moveTo>
                    <a:lnTo>
                      <a:pt x="21" y="94"/>
                    </a:lnTo>
                    <a:lnTo>
                      <a:pt x="21" y="85"/>
                    </a:lnTo>
                    <a:lnTo>
                      <a:pt x="32" y="85"/>
                    </a:lnTo>
                    <a:lnTo>
                      <a:pt x="32" y="94"/>
                    </a:lnTo>
                    <a:close/>
                    <a:moveTo>
                      <a:pt x="53" y="116"/>
                    </a:moveTo>
                    <a:lnTo>
                      <a:pt x="43" y="116"/>
                    </a:lnTo>
                    <a:lnTo>
                      <a:pt x="43" y="106"/>
                    </a:lnTo>
                    <a:lnTo>
                      <a:pt x="53" y="106"/>
                    </a:lnTo>
                    <a:lnTo>
                      <a:pt x="53" y="116"/>
                    </a:lnTo>
                    <a:close/>
                    <a:moveTo>
                      <a:pt x="53" y="94"/>
                    </a:moveTo>
                    <a:lnTo>
                      <a:pt x="43" y="94"/>
                    </a:lnTo>
                    <a:lnTo>
                      <a:pt x="43" y="85"/>
                    </a:lnTo>
                    <a:lnTo>
                      <a:pt x="53" y="85"/>
                    </a:lnTo>
                    <a:lnTo>
                      <a:pt x="53" y="94"/>
                    </a:lnTo>
                    <a:close/>
                    <a:moveTo>
                      <a:pt x="109" y="129"/>
                    </a:moveTo>
                    <a:lnTo>
                      <a:pt x="75" y="129"/>
                    </a:lnTo>
                    <a:lnTo>
                      <a:pt x="75" y="85"/>
                    </a:lnTo>
                    <a:lnTo>
                      <a:pt x="109" y="85"/>
                    </a:lnTo>
                    <a:lnTo>
                      <a:pt x="10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8" name="Freeform 215"/>
              <p:cNvSpPr>
                <a:spLocks noEditPoints="1"/>
              </p:cNvSpPr>
              <p:nvPr/>
            </p:nvSpPr>
            <p:spPr bwMode="auto">
              <a:xfrm>
                <a:off x="1617" y="587"/>
                <a:ext cx="246" cy="255"/>
              </a:xfrm>
              <a:custGeom>
                <a:avLst/>
                <a:gdLst>
                  <a:gd name="T0" fmla="*/ 127 w 246"/>
                  <a:gd name="T1" fmla="*/ 13 h 255"/>
                  <a:gd name="T2" fmla="*/ 127 w 246"/>
                  <a:gd name="T3" fmla="*/ 0 h 255"/>
                  <a:gd name="T4" fmla="*/ 99 w 246"/>
                  <a:gd name="T5" fmla="*/ 0 h 255"/>
                  <a:gd name="T6" fmla="*/ 99 w 246"/>
                  <a:gd name="T7" fmla="*/ 24 h 255"/>
                  <a:gd name="T8" fmla="*/ 67 w 246"/>
                  <a:gd name="T9" fmla="*/ 24 h 255"/>
                  <a:gd name="T10" fmla="*/ 64 w 246"/>
                  <a:gd name="T11" fmla="*/ 13 h 255"/>
                  <a:gd name="T12" fmla="*/ 12 w 246"/>
                  <a:gd name="T13" fmla="*/ 13 h 255"/>
                  <a:gd name="T14" fmla="*/ 12 w 246"/>
                  <a:gd name="T15" fmla="*/ 114 h 255"/>
                  <a:gd name="T16" fmla="*/ 0 w 246"/>
                  <a:gd name="T17" fmla="*/ 114 h 255"/>
                  <a:gd name="T18" fmla="*/ 0 w 246"/>
                  <a:gd name="T19" fmla="*/ 126 h 255"/>
                  <a:gd name="T20" fmla="*/ 10 w 246"/>
                  <a:gd name="T21" fmla="*/ 126 h 255"/>
                  <a:gd name="T22" fmla="*/ 10 w 246"/>
                  <a:gd name="T23" fmla="*/ 255 h 255"/>
                  <a:gd name="T24" fmla="*/ 224 w 246"/>
                  <a:gd name="T25" fmla="*/ 255 h 255"/>
                  <a:gd name="T26" fmla="*/ 224 w 246"/>
                  <a:gd name="T27" fmla="*/ 130 h 255"/>
                  <a:gd name="T28" fmla="*/ 246 w 246"/>
                  <a:gd name="T29" fmla="*/ 130 h 255"/>
                  <a:gd name="T30" fmla="*/ 127 w 246"/>
                  <a:gd name="T31" fmla="*/ 13 h 255"/>
                  <a:gd name="T32" fmla="*/ 57 w 246"/>
                  <a:gd name="T33" fmla="*/ 210 h 255"/>
                  <a:gd name="T34" fmla="*/ 40 w 246"/>
                  <a:gd name="T35" fmla="*/ 210 h 255"/>
                  <a:gd name="T36" fmla="*/ 40 w 246"/>
                  <a:gd name="T37" fmla="*/ 191 h 255"/>
                  <a:gd name="T38" fmla="*/ 57 w 246"/>
                  <a:gd name="T39" fmla="*/ 191 h 255"/>
                  <a:gd name="T40" fmla="*/ 57 w 246"/>
                  <a:gd name="T41" fmla="*/ 210 h 255"/>
                  <a:gd name="T42" fmla="*/ 57 w 246"/>
                  <a:gd name="T43" fmla="*/ 171 h 255"/>
                  <a:gd name="T44" fmla="*/ 40 w 246"/>
                  <a:gd name="T45" fmla="*/ 171 h 255"/>
                  <a:gd name="T46" fmla="*/ 40 w 246"/>
                  <a:gd name="T47" fmla="*/ 154 h 255"/>
                  <a:gd name="T48" fmla="*/ 57 w 246"/>
                  <a:gd name="T49" fmla="*/ 154 h 255"/>
                  <a:gd name="T50" fmla="*/ 57 w 246"/>
                  <a:gd name="T51" fmla="*/ 171 h 255"/>
                  <a:gd name="T52" fmla="*/ 98 w 246"/>
                  <a:gd name="T53" fmla="*/ 210 h 255"/>
                  <a:gd name="T54" fmla="*/ 80 w 246"/>
                  <a:gd name="T55" fmla="*/ 210 h 255"/>
                  <a:gd name="T56" fmla="*/ 80 w 246"/>
                  <a:gd name="T57" fmla="*/ 191 h 255"/>
                  <a:gd name="T58" fmla="*/ 98 w 246"/>
                  <a:gd name="T59" fmla="*/ 191 h 255"/>
                  <a:gd name="T60" fmla="*/ 98 w 246"/>
                  <a:gd name="T61" fmla="*/ 210 h 255"/>
                  <a:gd name="T62" fmla="*/ 98 w 246"/>
                  <a:gd name="T63" fmla="*/ 171 h 255"/>
                  <a:gd name="T64" fmla="*/ 80 w 246"/>
                  <a:gd name="T65" fmla="*/ 171 h 255"/>
                  <a:gd name="T66" fmla="*/ 80 w 246"/>
                  <a:gd name="T67" fmla="*/ 154 h 255"/>
                  <a:gd name="T68" fmla="*/ 98 w 246"/>
                  <a:gd name="T69" fmla="*/ 154 h 255"/>
                  <a:gd name="T70" fmla="*/ 98 w 246"/>
                  <a:gd name="T71" fmla="*/ 171 h 255"/>
                  <a:gd name="T72" fmla="*/ 200 w 246"/>
                  <a:gd name="T73" fmla="*/ 234 h 255"/>
                  <a:gd name="T74" fmla="*/ 137 w 246"/>
                  <a:gd name="T75" fmla="*/ 234 h 255"/>
                  <a:gd name="T76" fmla="*/ 137 w 246"/>
                  <a:gd name="T77" fmla="*/ 154 h 255"/>
                  <a:gd name="T78" fmla="*/ 200 w 246"/>
                  <a:gd name="T79" fmla="*/ 154 h 255"/>
                  <a:gd name="T80" fmla="*/ 200 w 246"/>
                  <a:gd name="T81" fmla="*/ 23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55">
                    <a:moveTo>
                      <a:pt x="127" y="13"/>
                    </a:moveTo>
                    <a:lnTo>
                      <a:pt x="127" y="0"/>
                    </a:lnTo>
                    <a:lnTo>
                      <a:pt x="99" y="0"/>
                    </a:lnTo>
                    <a:lnTo>
                      <a:pt x="99" y="24"/>
                    </a:lnTo>
                    <a:lnTo>
                      <a:pt x="67" y="24"/>
                    </a:lnTo>
                    <a:lnTo>
                      <a:pt x="64" y="13"/>
                    </a:lnTo>
                    <a:lnTo>
                      <a:pt x="12" y="13"/>
                    </a:lnTo>
                    <a:lnTo>
                      <a:pt x="12" y="114"/>
                    </a:lnTo>
                    <a:lnTo>
                      <a:pt x="0" y="114"/>
                    </a:lnTo>
                    <a:lnTo>
                      <a:pt x="0" y="126"/>
                    </a:lnTo>
                    <a:lnTo>
                      <a:pt x="10" y="126"/>
                    </a:lnTo>
                    <a:lnTo>
                      <a:pt x="10" y="255"/>
                    </a:lnTo>
                    <a:lnTo>
                      <a:pt x="224" y="255"/>
                    </a:lnTo>
                    <a:lnTo>
                      <a:pt x="224" y="130"/>
                    </a:lnTo>
                    <a:lnTo>
                      <a:pt x="246" y="130"/>
                    </a:lnTo>
                    <a:lnTo>
                      <a:pt x="127" y="13"/>
                    </a:lnTo>
                    <a:close/>
                    <a:moveTo>
                      <a:pt x="57" y="210"/>
                    </a:moveTo>
                    <a:lnTo>
                      <a:pt x="40" y="210"/>
                    </a:lnTo>
                    <a:lnTo>
                      <a:pt x="40" y="191"/>
                    </a:lnTo>
                    <a:lnTo>
                      <a:pt x="57" y="191"/>
                    </a:lnTo>
                    <a:lnTo>
                      <a:pt x="57" y="210"/>
                    </a:lnTo>
                    <a:close/>
                    <a:moveTo>
                      <a:pt x="57" y="171"/>
                    </a:moveTo>
                    <a:lnTo>
                      <a:pt x="40" y="171"/>
                    </a:lnTo>
                    <a:lnTo>
                      <a:pt x="40" y="154"/>
                    </a:lnTo>
                    <a:lnTo>
                      <a:pt x="57" y="154"/>
                    </a:lnTo>
                    <a:lnTo>
                      <a:pt x="57" y="171"/>
                    </a:lnTo>
                    <a:close/>
                    <a:moveTo>
                      <a:pt x="98" y="210"/>
                    </a:moveTo>
                    <a:lnTo>
                      <a:pt x="80" y="210"/>
                    </a:lnTo>
                    <a:lnTo>
                      <a:pt x="80" y="191"/>
                    </a:lnTo>
                    <a:lnTo>
                      <a:pt x="98" y="191"/>
                    </a:lnTo>
                    <a:lnTo>
                      <a:pt x="98" y="210"/>
                    </a:lnTo>
                    <a:close/>
                    <a:moveTo>
                      <a:pt x="98" y="171"/>
                    </a:moveTo>
                    <a:lnTo>
                      <a:pt x="80" y="171"/>
                    </a:lnTo>
                    <a:lnTo>
                      <a:pt x="80" y="154"/>
                    </a:lnTo>
                    <a:lnTo>
                      <a:pt x="98" y="154"/>
                    </a:lnTo>
                    <a:lnTo>
                      <a:pt x="98" y="171"/>
                    </a:lnTo>
                    <a:close/>
                    <a:moveTo>
                      <a:pt x="200" y="234"/>
                    </a:moveTo>
                    <a:lnTo>
                      <a:pt x="137" y="234"/>
                    </a:lnTo>
                    <a:lnTo>
                      <a:pt x="137" y="154"/>
                    </a:lnTo>
                    <a:lnTo>
                      <a:pt x="200" y="154"/>
                    </a:lnTo>
                    <a:lnTo>
                      <a:pt x="20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9" name="Freeform 216"/>
              <p:cNvSpPr>
                <a:spLocks noEditPoints="1"/>
              </p:cNvSpPr>
              <p:nvPr/>
            </p:nvSpPr>
            <p:spPr bwMode="auto">
              <a:xfrm>
                <a:off x="1556" y="2859"/>
                <a:ext cx="128" cy="126"/>
              </a:xfrm>
              <a:custGeom>
                <a:avLst/>
                <a:gdLst>
                  <a:gd name="T0" fmla="*/ 86 w 88"/>
                  <a:gd name="T1" fmla="*/ 39 h 86"/>
                  <a:gd name="T2" fmla="*/ 62 w 88"/>
                  <a:gd name="T3" fmla="*/ 27 h 86"/>
                  <a:gd name="T4" fmla="*/ 54 w 88"/>
                  <a:gd name="T5" fmla="*/ 3 h 86"/>
                  <a:gd name="T6" fmla="*/ 4 w 88"/>
                  <a:gd name="T7" fmla="*/ 2 h 86"/>
                  <a:gd name="T8" fmla="*/ 4 w 88"/>
                  <a:gd name="T9" fmla="*/ 82 h 86"/>
                  <a:gd name="T10" fmla="*/ 33 w 88"/>
                  <a:gd name="T11" fmla="*/ 85 h 86"/>
                  <a:gd name="T12" fmla="*/ 45 w 88"/>
                  <a:gd name="T13" fmla="*/ 74 h 86"/>
                  <a:gd name="T14" fmla="*/ 57 w 88"/>
                  <a:gd name="T15" fmla="*/ 86 h 86"/>
                  <a:gd name="T16" fmla="*/ 85 w 88"/>
                  <a:gd name="T17" fmla="*/ 85 h 86"/>
                  <a:gd name="T18" fmla="*/ 86 w 88"/>
                  <a:gd name="T19" fmla="*/ 39 h 86"/>
                  <a:gd name="T20" fmla="*/ 30 w 88"/>
                  <a:gd name="T21" fmla="*/ 46 h 86"/>
                  <a:gd name="T22" fmla="*/ 24 w 88"/>
                  <a:gd name="T23" fmla="*/ 46 h 86"/>
                  <a:gd name="T24" fmla="*/ 22 w 88"/>
                  <a:gd name="T25" fmla="*/ 43 h 86"/>
                  <a:gd name="T26" fmla="*/ 24 w 88"/>
                  <a:gd name="T27" fmla="*/ 41 h 86"/>
                  <a:gd name="T28" fmla="*/ 30 w 88"/>
                  <a:gd name="T29" fmla="*/ 41 h 86"/>
                  <a:gd name="T30" fmla="*/ 32 w 88"/>
                  <a:gd name="T31" fmla="*/ 43 h 86"/>
                  <a:gd name="T32" fmla="*/ 30 w 88"/>
                  <a:gd name="T33" fmla="*/ 4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86">
                    <a:moveTo>
                      <a:pt x="86" y="39"/>
                    </a:moveTo>
                    <a:cubicBezTo>
                      <a:pt x="85" y="34"/>
                      <a:pt x="62" y="32"/>
                      <a:pt x="62" y="27"/>
                    </a:cubicBezTo>
                    <a:cubicBezTo>
                      <a:pt x="62" y="22"/>
                      <a:pt x="54" y="3"/>
                      <a:pt x="54" y="3"/>
                    </a:cubicBezTo>
                    <a:cubicBezTo>
                      <a:pt x="53" y="0"/>
                      <a:pt x="4" y="2"/>
                      <a:pt x="4" y="2"/>
                    </a:cubicBezTo>
                    <a:cubicBezTo>
                      <a:pt x="4" y="2"/>
                      <a:pt x="0" y="79"/>
                      <a:pt x="4" y="82"/>
                    </a:cubicBezTo>
                    <a:cubicBezTo>
                      <a:pt x="5" y="84"/>
                      <a:pt x="18" y="85"/>
                      <a:pt x="33" y="85"/>
                    </a:cubicBezTo>
                    <a:cubicBezTo>
                      <a:pt x="34" y="79"/>
                      <a:pt x="39" y="74"/>
                      <a:pt x="45" y="74"/>
                    </a:cubicBezTo>
                    <a:cubicBezTo>
                      <a:pt x="51" y="74"/>
                      <a:pt x="56" y="79"/>
                      <a:pt x="57" y="86"/>
                    </a:cubicBezTo>
                    <a:cubicBezTo>
                      <a:pt x="72" y="86"/>
                      <a:pt x="84" y="86"/>
                      <a:pt x="85" y="85"/>
                    </a:cubicBezTo>
                    <a:cubicBezTo>
                      <a:pt x="88" y="82"/>
                      <a:pt x="87" y="43"/>
                      <a:pt x="86" y="39"/>
                    </a:cubicBezTo>
                    <a:close/>
                    <a:moveTo>
                      <a:pt x="30" y="46"/>
                    </a:moveTo>
                    <a:cubicBezTo>
                      <a:pt x="24" y="46"/>
                      <a:pt x="24" y="46"/>
                      <a:pt x="24" y="46"/>
                    </a:cubicBezTo>
                    <a:cubicBezTo>
                      <a:pt x="23" y="46"/>
                      <a:pt x="22" y="45"/>
                      <a:pt x="22" y="43"/>
                    </a:cubicBezTo>
                    <a:cubicBezTo>
                      <a:pt x="22" y="42"/>
                      <a:pt x="23" y="41"/>
                      <a:pt x="24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2"/>
                      <a:pt x="32" y="43"/>
                    </a:cubicBezTo>
                    <a:cubicBezTo>
                      <a:pt x="32" y="45"/>
                      <a:pt x="31" y="46"/>
                      <a:pt x="3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0" name="Freeform 217"/>
              <p:cNvSpPr/>
              <p:nvPr/>
            </p:nvSpPr>
            <p:spPr bwMode="auto">
              <a:xfrm>
                <a:off x="1390" y="2919"/>
                <a:ext cx="166" cy="64"/>
              </a:xfrm>
              <a:custGeom>
                <a:avLst/>
                <a:gdLst>
                  <a:gd name="T0" fmla="*/ 7 w 114"/>
                  <a:gd name="T1" fmla="*/ 1 h 44"/>
                  <a:gd name="T2" fmla="*/ 4 w 114"/>
                  <a:gd name="T3" fmla="*/ 43 h 44"/>
                  <a:gd name="T4" fmla="*/ 37 w 114"/>
                  <a:gd name="T5" fmla="*/ 44 h 44"/>
                  <a:gd name="T6" fmla="*/ 49 w 114"/>
                  <a:gd name="T7" fmla="*/ 33 h 44"/>
                  <a:gd name="T8" fmla="*/ 61 w 114"/>
                  <a:gd name="T9" fmla="*/ 44 h 44"/>
                  <a:gd name="T10" fmla="*/ 111 w 114"/>
                  <a:gd name="T11" fmla="*/ 43 h 44"/>
                  <a:gd name="T12" fmla="*/ 114 w 114"/>
                  <a:gd name="T13" fmla="*/ 3 h 44"/>
                  <a:gd name="T14" fmla="*/ 7 w 114"/>
                  <a:gd name="T15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44">
                    <a:moveTo>
                      <a:pt x="7" y="1"/>
                    </a:moveTo>
                    <a:cubicBezTo>
                      <a:pt x="3" y="3"/>
                      <a:pt x="0" y="41"/>
                      <a:pt x="4" y="43"/>
                    </a:cubicBezTo>
                    <a:cubicBezTo>
                      <a:pt x="6" y="44"/>
                      <a:pt x="20" y="44"/>
                      <a:pt x="37" y="44"/>
                    </a:cubicBezTo>
                    <a:cubicBezTo>
                      <a:pt x="38" y="38"/>
                      <a:pt x="43" y="33"/>
                      <a:pt x="49" y="33"/>
                    </a:cubicBezTo>
                    <a:cubicBezTo>
                      <a:pt x="55" y="33"/>
                      <a:pt x="60" y="38"/>
                      <a:pt x="61" y="44"/>
                    </a:cubicBezTo>
                    <a:cubicBezTo>
                      <a:pt x="87" y="44"/>
                      <a:pt x="111" y="44"/>
                      <a:pt x="111" y="43"/>
                    </a:cubicBezTo>
                    <a:cubicBezTo>
                      <a:pt x="111" y="41"/>
                      <a:pt x="114" y="3"/>
                      <a:pt x="114" y="3"/>
                    </a:cubicBezTo>
                    <a:cubicBezTo>
                      <a:pt x="114" y="2"/>
                      <a:pt x="10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1" name="Freeform 218"/>
              <p:cNvSpPr>
                <a:spLocks noEditPoints="1"/>
              </p:cNvSpPr>
              <p:nvPr/>
            </p:nvSpPr>
            <p:spPr bwMode="auto">
              <a:xfrm>
                <a:off x="1446" y="2971"/>
                <a:ext cx="30" cy="34"/>
              </a:xfrm>
              <a:custGeom>
                <a:avLst/>
                <a:gdLst>
                  <a:gd name="T0" fmla="*/ 11 w 21"/>
                  <a:gd name="T1" fmla="*/ 0 h 23"/>
                  <a:gd name="T2" fmla="*/ 0 w 21"/>
                  <a:gd name="T3" fmla="*/ 11 h 23"/>
                  <a:gd name="T4" fmla="*/ 11 w 21"/>
                  <a:gd name="T5" fmla="*/ 23 h 23"/>
                  <a:gd name="T6" fmla="*/ 21 w 21"/>
                  <a:gd name="T7" fmla="*/ 11 h 23"/>
                  <a:gd name="T8" fmla="*/ 11 w 21"/>
                  <a:gd name="T9" fmla="*/ 0 h 23"/>
                  <a:gd name="T10" fmla="*/ 11 w 21"/>
                  <a:gd name="T11" fmla="*/ 16 h 23"/>
                  <a:gd name="T12" fmla="*/ 7 w 21"/>
                  <a:gd name="T13" fmla="*/ 11 h 23"/>
                  <a:gd name="T14" fmla="*/ 11 w 21"/>
                  <a:gd name="T15" fmla="*/ 7 h 23"/>
                  <a:gd name="T16" fmla="*/ 15 w 21"/>
                  <a:gd name="T17" fmla="*/ 11 h 23"/>
                  <a:gd name="T18" fmla="*/ 11 w 21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1" y="18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1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1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2" name="Freeform 219"/>
              <p:cNvSpPr>
                <a:spLocks noEditPoints="1"/>
              </p:cNvSpPr>
              <p:nvPr/>
            </p:nvSpPr>
            <p:spPr bwMode="auto">
              <a:xfrm>
                <a:off x="1606" y="2971"/>
                <a:ext cx="30" cy="34"/>
              </a:xfrm>
              <a:custGeom>
                <a:avLst/>
                <a:gdLst>
                  <a:gd name="T0" fmla="*/ 11 w 21"/>
                  <a:gd name="T1" fmla="*/ 0 h 23"/>
                  <a:gd name="T2" fmla="*/ 0 w 21"/>
                  <a:gd name="T3" fmla="*/ 11 h 23"/>
                  <a:gd name="T4" fmla="*/ 11 w 21"/>
                  <a:gd name="T5" fmla="*/ 23 h 23"/>
                  <a:gd name="T6" fmla="*/ 21 w 21"/>
                  <a:gd name="T7" fmla="*/ 11 h 23"/>
                  <a:gd name="T8" fmla="*/ 11 w 21"/>
                  <a:gd name="T9" fmla="*/ 0 h 23"/>
                  <a:gd name="T10" fmla="*/ 11 w 21"/>
                  <a:gd name="T11" fmla="*/ 16 h 23"/>
                  <a:gd name="T12" fmla="*/ 7 w 21"/>
                  <a:gd name="T13" fmla="*/ 11 h 23"/>
                  <a:gd name="T14" fmla="*/ 11 w 21"/>
                  <a:gd name="T15" fmla="*/ 7 h 23"/>
                  <a:gd name="T16" fmla="*/ 15 w 21"/>
                  <a:gd name="T17" fmla="*/ 11 h 23"/>
                  <a:gd name="T18" fmla="*/ 11 w 21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1" y="18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1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1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3" name="Freeform 220"/>
              <p:cNvSpPr>
                <a:spLocks noEditPoints="1"/>
              </p:cNvSpPr>
              <p:nvPr/>
            </p:nvSpPr>
            <p:spPr bwMode="auto">
              <a:xfrm>
                <a:off x="2414" y="1395"/>
                <a:ext cx="134" cy="130"/>
              </a:xfrm>
              <a:custGeom>
                <a:avLst/>
                <a:gdLst>
                  <a:gd name="T0" fmla="*/ 90 w 92"/>
                  <a:gd name="T1" fmla="*/ 40 h 89"/>
                  <a:gd name="T2" fmla="*/ 65 w 92"/>
                  <a:gd name="T3" fmla="*/ 28 h 89"/>
                  <a:gd name="T4" fmla="*/ 56 w 92"/>
                  <a:gd name="T5" fmla="*/ 4 h 89"/>
                  <a:gd name="T6" fmla="*/ 4 w 92"/>
                  <a:gd name="T7" fmla="*/ 2 h 89"/>
                  <a:gd name="T8" fmla="*/ 4 w 92"/>
                  <a:gd name="T9" fmla="*/ 85 h 89"/>
                  <a:gd name="T10" fmla="*/ 34 w 92"/>
                  <a:gd name="T11" fmla="*/ 88 h 89"/>
                  <a:gd name="T12" fmla="*/ 47 w 92"/>
                  <a:gd name="T13" fmla="*/ 77 h 89"/>
                  <a:gd name="T14" fmla="*/ 59 w 92"/>
                  <a:gd name="T15" fmla="*/ 89 h 89"/>
                  <a:gd name="T16" fmla="*/ 89 w 92"/>
                  <a:gd name="T17" fmla="*/ 88 h 89"/>
                  <a:gd name="T18" fmla="*/ 90 w 92"/>
                  <a:gd name="T19" fmla="*/ 40 h 89"/>
                  <a:gd name="T20" fmla="*/ 31 w 92"/>
                  <a:gd name="T21" fmla="*/ 47 h 89"/>
                  <a:gd name="T22" fmla="*/ 25 w 92"/>
                  <a:gd name="T23" fmla="*/ 47 h 89"/>
                  <a:gd name="T24" fmla="*/ 23 w 92"/>
                  <a:gd name="T25" fmla="*/ 45 h 89"/>
                  <a:gd name="T26" fmla="*/ 25 w 92"/>
                  <a:gd name="T27" fmla="*/ 43 h 89"/>
                  <a:gd name="T28" fmla="*/ 31 w 92"/>
                  <a:gd name="T29" fmla="*/ 43 h 89"/>
                  <a:gd name="T30" fmla="*/ 33 w 92"/>
                  <a:gd name="T31" fmla="*/ 45 h 89"/>
                  <a:gd name="T32" fmla="*/ 31 w 92"/>
                  <a:gd name="T33" fmla="*/ 4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89">
                    <a:moveTo>
                      <a:pt x="90" y="40"/>
                    </a:moveTo>
                    <a:cubicBezTo>
                      <a:pt x="89" y="35"/>
                      <a:pt x="65" y="33"/>
                      <a:pt x="65" y="28"/>
                    </a:cubicBezTo>
                    <a:cubicBezTo>
                      <a:pt x="65" y="23"/>
                      <a:pt x="56" y="4"/>
                      <a:pt x="56" y="4"/>
                    </a:cubicBezTo>
                    <a:cubicBezTo>
                      <a:pt x="55" y="0"/>
                      <a:pt x="4" y="2"/>
                      <a:pt x="4" y="2"/>
                    </a:cubicBezTo>
                    <a:cubicBezTo>
                      <a:pt x="4" y="2"/>
                      <a:pt x="0" y="82"/>
                      <a:pt x="4" y="85"/>
                    </a:cubicBezTo>
                    <a:cubicBezTo>
                      <a:pt x="6" y="87"/>
                      <a:pt x="19" y="88"/>
                      <a:pt x="34" y="88"/>
                    </a:cubicBezTo>
                    <a:cubicBezTo>
                      <a:pt x="35" y="82"/>
                      <a:pt x="40" y="77"/>
                      <a:pt x="47" y="77"/>
                    </a:cubicBezTo>
                    <a:cubicBezTo>
                      <a:pt x="53" y="77"/>
                      <a:pt x="58" y="82"/>
                      <a:pt x="59" y="89"/>
                    </a:cubicBezTo>
                    <a:cubicBezTo>
                      <a:pt x="75" y="89"/>
                      <a:pt x="88" y="89"/>
                      <a:pt x="89" y="88"/>
                    </a:cubicBezTo>
                    <a:cubicBezTo>
                      <a:pt x="92" y="85"/>
                      <a:pt x="91" y="45"/>
                      <a:pt x="90" y="40"/>
                    </a:cubicBezTo>
                    <a:close/>
                    <a:moveTo>
                      <a:pt x="31" y="47"/>
                    </a:move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7"/>
                      <a:pt x="23" y="46"/>
                      <a:pt x="23" y="45"/>
                    </a:cubicBezTo>
                    <a:cubicBezTo>
                      <a:pt x="23" y="44"/>
                      <a:pt x="24" y="43"/>
                      <a:pt x="25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3" y="44"/>
                      <a:pt x="33" y="45"/>
                    </a:cubicBezTo>
                    <a:cubicBezTo>
                      <a:pt x="33" y="46"/>
                      <a:pt x="32" y="47"/>
                      <a:pt x="3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4" name="Freeform 221"/>
              <p:cNvSpPr/>
              <p:nvPr/>
            </p:nvSpPr>
            <p:spPr bwMode="auto">
              <a:xfrm>
                <a:off x="2243" y="1456"/>
                <a:ext cx="171" cy="67"/>
              </a:xfrm>
              <a:custGeom>
                <a:avLst/>
                <a:gdLst>
                  <a:gd name="T0" fmla="*/ 7 w 118"/>
                  <a:gd name="T1" fmla="*/ 2 h 46"/>
                  <a:gd name="T2" fmla="*/ 5 w 118"/>
                  <a:gd name="T3" fmla="*/ 45 h 46"/>
                  <a:gd name="T4" fmla="*/ 38 w 118"/>
                  <a:gd name="T5" fmla="*/ 46 h 46"/>
                  <a:gd name="T6" fmla="*/ 51 w 118"/>
                  <a:gd name="T7" fmla="*/ 35 h 46"/>
                  <a:gd name="T8" fmla="*/ 63 w 118"/>
                  <a:gd name="T9" fmla="*/ 46 h 46"/>
                  <a:gd name="T10" fmla="*/ 115 w 118"/>
                  <a:gd name="T11" fmla="*/ 45 h 46"/>
                  <a:gd name="T12" fmla="*/ 118 w 118"/>
                  <a:gd name="T13" fmla="*/ 3 h 46"/>
                  <a:gd name="T14" fmla="*/ 7 w 118"/>
                  <a:gd name="T15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46">
                    <a:moveTo>
                      <a:pt x="7" y="2"/>
                    </a:moveTo>
                    <a:cubicBezTo>
                      <a:pt x="4" y="3"/>
                      <a:pt x="0" y="43"/>
                      <a:pt x="5" y="45"/>
                    </a:cubicBezTo>
                    <a:cubicBezTo>
                      <a:pt x="6" y="46"/>
                      <a:pt x="21" y="46"/>
                      <a:pt x="38" y="46"/>
                    </a:cubicBezTo>
                    <a:cubicBezTo>
                      <a:pt x="39" y="40"/>
                      <a:pt x="45" y="35"/>
                      <a:pt x="51" y="35"/>
                    </a:cubicBezTo>
                    <a:cubicBezTo>
                      <a:pt x="57" y="35"/>
                      <a:pt x="62" y="40"/>
                      <a:pt x="63" y="46"/>
                    </a:cubicBezTo>
                    <a:cubicBezTo>
                      <a:pt x="90" y="46"/>
                      <a:pt x="115" y="46"/>
                      <a:pt x="115" y="45"/>
                    </a:cubicBezTo>
                    <a:cubicBezTo>
                      <a:pt x="115" y="43"/>
                      <a:pt x="118" y="3"/>
                      <a:pt x="118" y="3"/>
                    </a:cubicBezTo>
                    <a:cubicBezTo>
                      <a:pt x="118" y="2"/>
                      <a:pt x="11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5" name="Freeform 222"/>
              <p:cNvSpPr>
                <a:spLocks noEditPoints="1"/>
              </p:cNvSpPr>
              <p:nvPr/>
            </p:nvSpPr>
            <p:spPr bwMode="auto">
              <a:xfrm>
                <a:off x="2301" y="1511"/>
                <a:ext cx="32" cy="34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12 h 23"/>
                  <a:gd name="T4" fmla="*/ 11 w 22"/>
                  <a:gd name="T5" fmla="*/ 23 h 23"/>
                  <a:gd name="T6" fmla="*/ 22 w 22"/>
                  <a:gd name="T7" fmla="*/ 12 h 23"/>
                  <a:gd name="T8" fmla="*/ 11 w 22"/>
                  <a:gd name="T9" fmla="*/ 0 h 23"/>
                  <a:gd name="T10" fmla="*/ 11 w 22"/>
                  <a:gd name="T11" fmla="*/ 16 h 23"/>
                  <a:gd name="T12" fmla="*/ 7 w 22"/>
                  <a:gd name="T13" fmla="*/ 12 h 23"/>
                  <a:gd name="T14" fmla="*/ 11 w 22"/>
                  <a:gd name="T15" fmla="*/ 7 h 23"/>
                  <a:gd name="T16" fmla="*/ 15 w 22"/>
                  <a:gd name="T17" fmla="*/ 12 h 23"/>
                  <a:gd name="T18" fmla="*/ 11 w 22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2" y="18"/>
                      <a:pt x="22" y="12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9" y="16"/>
                      <a:pt x="7" y="14"/>
                      <a:pt x="7" y="12"/>
                    </a:cubicBezTo>
                    <a:cubicBezTo>
                      <a:pt x="7" y="9"/>
                      <a:pt x="9" y="7"/>
                      <a:pt x="11" y="7"/>
                    </a:cubicBezTo>
                    <a:cubicBezTo>
                      <a:pt x="13" y="7"/>
                      <a:pt x="15" y="9"/>
                      <a:pt x="15" y="12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6" name="Freeform 223"/>
              <p:cNvSpPr>
                <a:spLocks noEditPoints="1"/>
              </p:cNvSpPr>
              <p:nvPr/>
            </p:nvSpPr>
            <p:spPr bwMode="auto">
              <a:xfrm>
                <a:off x="2467" y="1511"/>
                <a:ext cx="32" cy="34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12 h 23"/>
                  <a:gd name="T4" fmla="*/ 11 w 22"/>
                  <a:gd name="T5" fmla="*/ 23 h 23"/>
                  <a:gd name="T6" fmla="*/ 22 w 22"/>
                  <a:gd name="T7" fmla="*/ 12 h 23"/>
                  <a:gd name="T8" fmla="*/ 11 w 22"/>
                  <a:gd name="T9" fmla="*/ 0 h 23"/>
                  <a:gd name="T10" fmla="*/ 11 w 22"/>
                  <a:gd name="T11" fmla="*/ 16 h 23"/>
                  <a:gd name="T12" fmla="*/ 7 w 22"/>
                  <a:gd name="T13" fmla="*/ 12 h 23"/>
                  <a:gd name="T14" fmla="*/ 11 w 22"/>
                  <a:gd name="T15" fmla="*/ 7 h 23"/>
                  <a:gd name="T16" fmla="*/ 15 w 22"/>
                  <a:gd name="T17" fmla="*/ 12 h 23"/>
                  <a:gd name="T18" fmla="*/ 11 w 22"/>
                  <a:gd name="T1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2" y="18"/>
                      <a:pt x="22" y="12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6"/>
                    </a:moveTo>
                    <a:cubicBezTo>
                      <a:pt x="8" y="16"/>
                      <a:pt x="7" y="14"/>
                      <a:pt x="7" y="12"/>
                    </a:cubicBezTo>
                    <a:cubicBezTo>
                      <a:pt x="7" y="9"/>
                      <a:pt x="8" y="7"/>
                      <a:pt x="11" y="7"/>
                    </a:cubicBezTo>
                    <a:cubicBezTo>
                      <a:pt x="13" y="7"/>
                      <a:pt x="15" y="9"/>
                      <a:pt x="15" y="12"/>
                    </a:cubicBezTo>
                    <a:cubicBezTo>
                      <a:pt x="15" y="14"/>
                      <a:pt x="13" y="16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7" name="Freeform 224"/>
              <p:cNvSpPr>
                <a:spLocks noEditPoints="1"/>
              </p:cNvSpPr>
              <p:nvPr/>
            </p:nvSpPr>
            <p:spPr bwMode="auto">
              <a:xfrm>
                <a:off x="1166" y="1660"/>
                <a:ext cx="57" cy="54"/>
              </a:xfrm>
              <a:custGeom>
                <a:avLst/>
                <a:gdLst>
                  <a:gd name="T0" fmla="*/ 38 w 39"/>
                  <a:gd name="T1" fmla="*/ 17 h 37"/>
                  <a:gd name="T2" fmla="*/ 28 w 39"/>
                  <a:gd name="T3" fmla="*/ 12 h 37"/>
                  <a:gd name="T4" fmla="*/ 24 w 39"/>
                  <a:gd name="T5" fmla="*/ 1 h 37"/>
                  <a:gd name="T6" fmla="*/ 2 w 39"/>
                  <a:gd name="T7" fmla="*/ 1 h 37"/>
                  <a:gd name="T8" fmla="*/ 2 w 39"/>
                  <a:gd name="T9" fmla="*/ 36 h 37"/>
                  <a:gd name="T10" fmla="*/ 15 w 39"/>
                  <a:gd name="T11" fmla="*/ 37 h 37"/>
                  <a:gd name="T12" fmla="*/ 20 w 39"/>
                  <a:gd name="T13" fmla="*/ 32 h 37"/>
                  <a:gd name="T14" fmla="*/ 25 w 39"/>
                  <a:gd name="T15" fmla="*/ 37 h 37"/>
                  <a:gd name="T16" fmla="*/ 38 w 39"/>
                  <a:gd name="T17" fmla="*/ 37 h 37"/>
                  <a:gd name="T18" fmla="*/ 38 w 39"/>
                  <a:gd name="T19" fmla="*/ 17 h 37"/>
                  <a:gd name="T20" fmla="*/ 13 w 39"/>
                  <a:gd name="T21" fmla="*/ 20 h 37"/>
                  <a:gd name="T22" fmla="*/ 11 w 39"/>
                  <a:gd name="T23" fmla="*/ 20 h 37"/>
                  <a:gd name="T24" fmla="*/ 10 w 39"/>
                  <a:gd name="T25" fmla="*/ 19 h 37"/>
                  <a:gd name="T26" fmla="*/ 11 w 39"/>
                  <a:gd name="T27" fmla="*/ 18 h 37"/>
                  <a:gd name="T28" fmla="*/ 13 w 39"/>
                  <a:gd name="T29" fmla="*/ 18 h 37"/>
                  <a:gd name="T30" fmla="*/ 14 w 39"/>
                  <a:gd name="T31" fmla="*/ 19 h 37"/>
                  <a:gd name="T32" fmla="*/ 13 w 39"/>
                  <a:gd name="T33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7">
                    <a:moveTo>
                      <a:pt x="38" y="17"/>
                    </a:moveTo>
                    <a:cubicBezTo>
                      <a:pt x="38" y="15"/>
                      <a:pt x="28" y="14"/>
                      <a:pt x="28" y="12"/>
                    </a:cubicBezTo>
                    <a:cubicBezTo>
                      <a:pt x="28" y="10"/>
                      <a:pt x="24" y="1"/>
                      <a:pt x="24" y="1"/>
                    </a:cubicBezTo>
                    <a:cubicBezTo>
                      <a:pt x="24" y="0"/>
                      <a:pt x="2" y="1"/>
                      <a:pt x="2" y="1"/>
                    </a:cubicBezTo>
                    <a:cubicBezTo>
                      <a:pt x="2" y="1"/>
                      <a:pt x="0" y="34"/>
                      <a:pt x="2" y="36"/>
                    </a:cubicBezTo>
                    <a:cubicBezTo>
                      <a:pt x="3" y="36"/>
                      <a:pt x="8" y="37"/>
                      <a:pt x="15" y="37"/>
                    </a:cubicBezTo>
                    <a:cubicBezTo>
                      <a:pt x="15" y="34"/>
                      <a:pt x="17" y="32"/>
                      <a:pt x="20" y="32"/>
                    </a:cubicBezTo>
                    <a:cubicBezTo>
                      <a:pt x="23" y="32"/>
                      <a:pt x="25" y="35"/>
                      <a:pt x="25" y="37"/>
                    </a:cubicBezTo>
                    <a:cubicBezTo>
                      <a:pt x="32" y="37"/>
                      <a:pt x="37" y="37"/>
                      <a:pt x="38" y="37"/>
                    </a:cubicBezTo>
                    <a:cubicBezTo>
                      <a:pt x="39" y="36"/>
                      <a:pt x="39" y="19"/>
                      <a:pt x="38" y="17"/>
                    </a:cubicBezTo>
                    <a:close/>
                    <a:moveTo>
                      <a:pt x="13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9"/>
                    </a:cubicBezTo>
                    <a:cubicBezTo>
                      <a:pt x="14" y="19"/>
                      <a:pt x="14" y="20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8" name="Freeform 225"/>
              <p:cNvSpPr/>
              <p:nvPr/>
            </p:nvSpPr>
            <p:spPr bwMode="auto">
              <a:xfrm>
                <a:off x="1095" y="1686"/>
                <a:ext cx="71" cy="28"/>
              </a:xfrm>
              <a:custGeom>
                <a:avLst/>
                <a:gdLst>
                  <a:gd name="T0" fmla="*/ 3 w 49"/>
                  <a:gd name="T1" fmla="*/ 0 h 19"/>
                  <a:gd name="T2" fmla="*/ 2 w 49"/>
                  <a:gd name="T3" fmla="*/ 19 h 19"/>
                  <a:gd name="T4" fmla="*/ 16 w 49"/>
                  <a:gd name="T5" fmla="*/ 19 h 19"/>
                  <a:gd name="T6" fmla="*/ 21 w 49"/>
                  <a:gd name="T7" fmla="*/ 14 h 19"/>
                  <a:gd name="T8" fmla="*/ 26 w 49"/>
                  <a:gd name="T9" fmla="*/ 19 h 19"/>
                  <a:gd name="T10" fmla="*/ 48 w 49"/>
                  <a:gd name="T11" fmla="*/ 19 h 19"/>
                  <a:gd name="T12" fmla="*/ 49 w 49"/>
                  <a:gd name="T13" fmla="*/ 1 h 19"/>
                  <a:gd name="T14" fmla="*/ 3 w 49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19">
                    <a:moveTo>
                      <a:pt x="3" y="0"/>
                    </a:moveTo>
                    <a:cubicBezTo>
                      <a:pt x="1" y="1"/>
                      <a:pt x="0" y="18"/>
                      <a:pt x="2" y="19"/>
                    </a:cubicBezTo>
                    <a:cubicBezTo>
                      <a:pt x="2" y="19"/>
                      <a:pt x="8" y="19"/>
                      <a:pt x="16" y="19"/>
                    </a:cubicBezTo>
                    <a:cubicBezTo>
                      <a:pt x="16" y="16"/>
                      <a:pt x="18" y="14"/>
                      <a:pt x="21" y="14"/>
                    </a:cubicBezTo>
                    <a:cubicBezTo>
                      <a:pt x="24" y="14"/>
                      <a:pt x="26" y="16"/>
                      <a:pt x="26" y="19"/>
                    </a:cubicBezTo>
                    <a:cubicBezTo>
                      <a:pt x="37" y="19"/>
                      <a:pt x="48" y="19"/>
                      <a:pt x="48" y="19"/>
                    </a:cubicBezTo>
                    <a:cubicBezTo>
                      <a:pt x="48" y="18"/>
                      <a:pt x="49" y="1"/>
                      <a:pt x="49" y="1"/>
                    </a:cubicBezTo>
                    <a:cubicBezTo>
                      <a:pt x="49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9" name="Freeform 226"/>
              <p:cNvSpPr>
                <a:spLocks noEditPoints="1"/>
              </p:cNvSpPr>
              <p:nvPr/>
            </p:nvSpPr>
            <p:spPr bwMode="auto">
              <a:xfrm>
                <a:off x="1118" y="1709"/>
                <a:ext cx="15" cy="13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5 h 9"/>
                  <a:gd name="T4" fmla="*/ 5 w 10"/>
                  <a:gd name="T5" fmla="*/ 9 h 9"/>
                  <a:gd name="T6" fmla="*/ 10 w 10"/>
                  <a:gd name="T7" fmla="*/ 5 h 9"/>
                  <a:gd name="T8" fmla="*/ 5 w 10"/>
                  <a:gd name="T9" fmla="*/ 0 h 9"/>
                  <a:gd name="T10" fmla="*/ 5 w 10"/>
                  <a:gd name="T11" fmla="*/ 6 h 9"/>
                  <a:gd name="T12" fmla="*/ 3 w 10"/>
                  <a:gd name="T13" fmla="*/ 5 h 9"/>
                  <a:gd name="T14" fmla="*/ 5 w 10"/>
                  <a:gd name="T15" fmla="*/ 3 h 9"/>
                  <a:gd name="T16" fmla="*/ 7 w 10"/>
                  <a:gd name="T17" fmla="*/ 5 h 9"/>
                  <a:gd name="T18" fmla="*/ 5 w 10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0" name="Freeform 227"/>
              <p:cNvSpPr>
                <a:spLocks noEditPoints="1"/>
              </p:cNvSpPr>
              <p:nvPr/>
            </p:nvSpPr>
            <p:spPr bwMode="auto">
              <a:xfrm>
                <a:off x="1188" y="1709"/>
                <a:ext cx="15" cy="13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5 h 9"/>
                  <a:gd name="T4" fmla="*/ 5 w 10"/>
                  <a:gd name="T5" fmla="*/ 9 h 9"/>
                  <a:gd name="T6" fmla="*/ 10 w 10"/>
                  <a:gd name="T7" fmla="*/ 5 h 9"/>
                  <a:gd name="T8" fmla="*/ 5 w 10"/>
                  <a:gd name="T9" fmla="*/ 0 h 9"/>
                  <a:gd name="T10" fmla="*/ 5 w 10"/>
                  <a:gd name="T11" fmla="*/ 6 h 9"/>
                  <a:gd name="T12" fmla="*/ 3 w 10"/>
                  <a:gd name="T13" fmla="*/ 5 h 9"/>
                  <a:gd name="T14" fmla="*/ 5 w 10"/>
                  <a:gd name="T15" fmla="*/ 3 h 9"/>
                  <a:gd name="T16" fmla="*/ 7 w 10"/>
                  <a:gd name="T17" fmla="*/ 5 h 9"/>
                  <a:gd name="T18" fmla="*/ 5 w 10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1" name="Freeform 228"/>
              <p:cNvSpPr>
                <a:spLocks noEditPoints="1"/>
              </p:cNvSpPr>
              <p:nvPr/>
            </p:nvSpPr>
            <p:spPr bwMode="auto">
              <a:xfrm>
                <a:off x="1961" y="2001"/>
                <a:ext cx="62" cy="60"/>
              </a:xfrm>
              <a:custGeom>
                <a:avLst/>
                <a:gdLst>
                  <a:gd name="T0" fmla="*/ 42 w 43"/>
                  <a:gd name="T1" fmla="*/ 19 h 41"/>
                  <a:gd name="T2" fmla="*/ 30 w 43"/>
                  <a:gd name="T3" fmla="*/ 13 h 41"/>
                  <a:gd name="T4" fmla="*/ 26 w 43"/>
                  <a:gd name="T5" fmla="*/ 1 h 41"/>
                  <a:gd name="T6" fmla="*/ 2 w 43"/>
                  <a:gd name="T7" fmla="*/ 1 h 41"/>
                  <a:gd name="T8" fmla="*/ 2 w 43"/>
                  <a:gd name="T9" fmla="*/ 39 h 41"/>
                  <a:gd name="T10" fmla="*/ 16 w 43"/>
                  <a:gd name="T11" fmla="*/ 41 h 41"/>
                  <a:gd name="T12" fmla="*/ 22 w 43"/>
                  <a:gd name="T13" fmla="*/ 36 h 41"/>
                  <a:gd name="T14" fmla="*/ 28 w 43"/>
                  <a:gd name="T15" fmla="*/ 41 h 41"/>
                  <a:gd name="T16" fmla="*/ 41 w 43"/>
                  <a:gd name="T17" fmla="*/ 41 h 41"/>
                  <a:gd name="T18" fmla="*/ 42 w 43"/>
                  <a:gd name="T19" fmla="*/ 19 h 41"/>
                  <a:gd name="T20" fmla="*/ 15 w 43"/>
                  <a:gd name="T21" fmla="*/ 22 h 41"/>
                  <a:gd name="T22" fmla="*/ 12 w 43"/>
                  <a:gd name="T23" fmla="*/ 22 h 41"/>
                  <a:gd name="T24" fmla="*/ 11 w 43"/>
                  <a:gd name="T25" fmla="*/ 21 h 41"/>
                  <a:gd name="T26" fmla="*/ 12 w 43"/>
                  <a:gd name="T27" fmla="*/ 20 h 41"/>
                  <a:gd name="T28" fmla="*/ 15 w 43"/>
                  <a:gd name="T29" fmla="*/ 20 h 41"/>
                  <a:gd name="T30" fmla="*/ 16 w 43"/>
                  <a:gd name="T31" fmla="*/ 21 h 41"/>
                  <a:gd name="T32" fmla="*/ 15 w 43"/>
                  <a:gd name="T33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1">
                    <a:moveTo>
                      <a:pt x="42" y="19"/>
                    </a:moveTo>
                    <a:cubicBezTo>
                      <a:pt x="41" y="16"/>
                      <a:pt x="30" y="15"/>
                      <a:pt x="30" y="13"/>
                    </a:cubicBezTo>
                    <a:cubicBezTo>
                      <a:pt x="30" y="11"/>
                      <a:pt x="26" y="1"/>
                      <a:pt x="26" y="1"/>
                    </a:cubicBezTo>
                    <a:cubicBezTo>
                      <a:pt x="26" y="0"/>
                      <a:pt x="2" y="1"/>
                      <a:pt x="2" y="1"/>
                    </a:cubicBezTo>
                    <a:cubicBezTo>
                      <a:pt x="2" y="1"/>
                      <a:pt x="0" y="38"/>
                      <a:pt x="2" y="39"/>
                    </a:cubicBezTo>
                    <a:cubicBezTo>
                      <a:pt x="3" y="40"/>
                      <a:pt x="9" y="41"/>
                      <a:pt x="16" y="41"/>
                    </a:cubicBezTo>
                    <a:cubicBezTo>
                      <a:pt x="16" y="38"/>
                      <a:pt x="19" y="36"/>
                      <a:pt x="22" y="36"/>
                    </a:cubicBezTo>
                    <a:cubicBezTo>
                      <a:pt x="25" y="36"/>
                      <a:pt x="27" y="38"/>
                      <a:pt x="28" y="41"/>
                    </a:cubicBezTo>
                    <a:cubicBezTo>
                      <a:pt x="35" y="41"/>
                      <a:pt x="41" y="41"/>
                      <a:pt x="41" y="41"/>
                    </a:cubicBezTo>
                    <a:cubicBezTo>
                      <a:pt x="43" y="40"/>
                      <a:pt x="42" y="21"/>
                      <a:pt x="42" y="19"/>
                    </a:cubicBezTo>
                    <a:close/>
                    <a:moveTo>
                      <a:pt x="15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2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6" y="20"/>
                      <a:pt x="16" y="21"/>
                    </a:cubicBezTo>
                    <a:cubicBezTo>
                      <a:pt x="16" y="21"/>
                      <a:pt x="15" y="22"/>
                      <a:pt x="1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2" name="Freeform 229"/>
              <p:cNvSpPr/>
              <p:nvPr/>
            </p:nvSpPr>
            <p:spPr bwMode="auto">
              <a:xfrm>
                <a:off x="1881" y="2029"/>
                <a:ext cx="80" cy="32"/>
              </a:xfrm>
              <a:custGeom>
                <a:avLst/>
                <a:gdLst>
                  <a:gd name="T0" fmla="*/ 3 w 55"/>
                  <a:gd name="T1" fmla="*/ 1 h 22"/>
                  <a:gd name="T2" fmla="*/ 2 w 55"/>
                  <a:gd name="T3" fmla="*/ 21 h 22"/>
                  <a:gd name="T4" fmla="*/ 18 w 55"/>
                  <a:gd name="T5" fmla="*/ 22 h 22"/>
                  <a:gd name="T6" fmla="*/ 24 w 55"/>
                  <a:gd name="T7" fmla="*/ 17 h 22"/>
                  <a:gd name="T8" fmla="*/ 30 w 55"/>
                  <a:gd name="T9" fmla="*/ 22 h 22"/>
                  <a:gd name="T10" fmla="*/ 54 w 55"/>
                  <a:gd name="T11" fmla="*/ 21 h 22"/>
                  <a:gd name="T12" fmla="*/ 55 w 55"/>
                  <a:gd name="T13" fmla="*/ 2 h 22"/>
                  <a:gd name="T14" fmla="*/ 3 w 55"/>
                  <a:gd name="T1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22">
                    <a:moveTo>
                      <a:pt x="3" y="1"/>
                    </a:moveTo>
                    <a:cubicBezTo>
                      <a:pt x="2" y="2"/>
                      <a:pt x="0" y="20"/>
                      <a:pt x="2" y="21"/>
                    </a:cubicBezTo>
                    <a:cubicBezTo>
                      <a:pt x="3" y="22"/>
                      <a:pt x="10" y="22"/>
                      <a:pt x="18" y="22"/>
                    </a:cubicBezTo>
                    <a:cubicBezTo>
                      <a:pt x="19" y="19"/>
                      <a:pt x="21" y="17"/>
                      <a:pt x="24" y="17"/>
                    </a:cubicBezTo>
                    <a:cubicBezTo>
                      <a:pt x="27" y="17"/>
                      <a:pt x="29" y="19"/>
                      <a:pt x="30" y="22"/>
                    </a:cubicBezTo>
                    <a:cubicBezTo>
                      <a:pt x="42" y="22"/>
                      <a:pt x="54" y="22"/>
                      <a:pt x="54" y="21"/>
                    </a:cubicBezTo>
                    <a:cubicBezTo>
                      <a:pt x="54" y="21"/>
                      <a:pt x="55" y="2"/>
                      <a:pt x="55" y="2"/>
                    </a:cubicBezTo>
                    <a:cubicBezTo>
                      <a:pt x="55" y="1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3" name="Freeform 230"/>
              <p:cNvSpPr>
                <a:spLocks noEditPoints="1"/>
              </p:cNvSpPr>
              <p:nvPr/>
            </p:nvSpPr>
            <p:spPr bwMode="auto">
              <a:xfrm>
                <a:off x="1908" y="2055"/>
                <a:ext cx="15" cy="16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8 h 11"/>
                  <a:gd name="T12" fmla="*/ 3 w 10"/>
                  <a:gd name="T13" fmla="*/ 6 h 11"/>
                  <a:gd name="T14" fmla="*/ 5 w 10"/>
                  <a:gd name="T15" fmla="*/ 4 h 11"/>
                  <a:gd name="T16" fmla="*/ 7 w 10"/>
                  <a:gd name="T17" fmla="*/ 6 h 11"/>
                  <a:gd name="T18" fmla="*/ 5 w 10"/>
                  <a:gd name="T1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0" y="8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4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4" name="Freeform 231"/>
              <p:cNvSpPr>
                <a:spLocks noEditPoints="1"/>
              </p:cNvSpPr>
              <p:nvPr/>
            </p:nvSpPr>
            <p:spPr bwMode="auto">
              <a:xfrm>
                <a:off x="1985" y="2055"/>
                <a:ext cx="15" cy="16"/>
              </a:xfrm>
              <a:custGeom>
                <a:avLst/>
                <a:gdLst>
                  <a:gd name="T0" fmla="*/ 5 w 10"/>
                  <a:gd name="T1" fmla="*/ 0 h 11"/>
                  <a:gd name="T2" fmla="*/ 0 w 10"/>
                  <a:gd name="T3" fmla="*/ 6 h 11"/>
                  <a:gd name="T4" fmla="*/ 5 w 10"/>
                  <a:gd name="T5" fmla="*/ 11 h 11"/>
                  <a:gd name="T6" fmla="*/ 10 w 10"/>
                  <a:gd name="T7" fmla="*/ 6 h 11"/>
                  <a:gd name="T8" fmla="*/ 5 w 10"/>
                  <a:gd name="T9" fmla="*/ 0 h 11"/>
                  <a:gd name="T10" fmla="*/ 5 w 10"/>
                  <a:gd name="T11" fmla="*/ 8 h 11"/>
                  <a:gd name="T12" fmla="*/ 3 w 10"/>
                  <a:gd name="T13" fmla="*/ 6 h 11"/>
                  <a:gd name="T14" fmla="*/ 5 w 10"/>
                  <a:gd name="T15" fmla="*/ 4 h 11"/>
                  <a:gd name="T16" fmla="*/ 7 w 10"/>
                  <a:gd name="T17" fmla="*/ 6 h 11"/>
                  <a:gd name="T18" fmla="*/ 5 w 10"/>
                  <a:gd name="T1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0" y="8"/>
                      <a:pt x="10" y="6"/>
                    </a:cubicBezTo>
                    <a:cubicBezTo>
                      <a:pt x="10" y="3"/>
                      <a:pt x="8" y="0"/>
                      <a:pt x="5" y="0"/>
                    </a:cubicBezTo>
                    <a:close/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4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5" name="Rectangle 232"/>
              <p:cNvSpPr>
                <a:spLocks noChangeArrowheads="1"/>
              </p:cNvSpPr>
              <p:nvPr/>
            </p:nvSpPr>
            <p:spPr bwMode="auto">
              <a:xfrm>
                <a:off x="1366" y="2537"/>
                <a:ext cx="226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6" name="Rectangle 233"/>
              <p:cNvSpPr>
                <a:spLocks noChangeArrowheads="1"/>
              </p:cNvSpPr>
              <p:nvPr/>
            </p:nvSpPr>
            <p:spPr bwMode="auto">
              <a:xfrm>
                <a:off x="1383" y="2464"/>
                <a:ext cx="20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7" name="Rectangle 234"/>
              <p:cNvSpPr>
                <a:spLocks noChangeArrowheads="1"/>
              </p:cNvSpPr>
              <p:nvPr/>
            </p:nvSpPr>
            <p:spPr bwMode="auto">
              <a:xfrm>
                <a:off x="1415" y="2464"/>
                <a:ext cx="20" cy="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8" name="Rectangle 235"/>
              <p:cNvSpPr>
                <a:spLocks noChangeArrowheads="1"/>
              </p:cNvSpPr>
              <p:nvPr/>
            </p:nvSpPr>
            <p:spPr bwMode="auto">
              <a:xfrm>
                <a:off x="1459" y="2502"/>
                <a:ext cx="20" cy="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9" name="Rectangle 236"/>
              <p:cNvSpPr>
                <a:spLocks noChangeArrowheads="1"/>
              </p:cNvSpPr>
              <p:nvPr/>
            </p:nvSpPr>
            <p:spPr bwMode="auto">
              <a:xfrm>
                <a:off x="1491" y="2521"/>
                <a:ext cx="20" cy="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0" name="Rectangle 237"/>
              <p:cNvSpPr>
                <a:spLocks noChangeArrowheads="1"/>
              </p:cNvSpPr>
              <p:nvPr/>
            </p:nvSpPr>
            <p:spPr bwMode="auto">
              <a:xfrm>
                <a:off x="1892" y="1612"/>
                <a:ext cx="182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1" name="Rectangle 238"/>
              <p:cNvSpPr>
                <a:spLocks noChangeArrowheads="1"/>
              </p:cNvSpPr>
              <p:nvPr/>
            </p:nvSpPr>
            <p:spPr bwMode="auto">
              <a:xfrm>
                <a:off x="1905" y="1554"/>
                <a:ext cx="16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2" name="Rectangle 239"/>
              <p:cNvSpPr>
                <a:spLocks noChangeArrowheads="1"/>
              </p:cNvSpPr>
              <p:nvPr/>
            </p:nvSpPr>
            <p:spPr bwMode="auto">
              <a:xfrm>
                <a:off x="1931" y="1554"/>
                <a:ext cx="18" cy="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3" name="Rectangle 240"/>
              <p:cNvSpPr>
                <a:spLocks noChangeArrowheads="1"/>
              </p:cNvSpPr>
              <p:nvPr/>
            </p:nvSpPr>
            <p:spPr bwMode="auto">
              <a:xfrm>
                <a:off x="1966" y="1583"/>
                <a:ext cx="16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4" name="Rectangle 241"/>
              <p:cNvSpPr>
                <a:spLocks noChangeArrowheads="1"/>
              </p:cNvSpPr>
              <p:nvPr/>
            </p:nvSpPr>
            <p:spPr bwMode="auto">
              <a:xfrm>
                <a:off x="1990" y="1599"/>
                <a:ext cx="16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5" name="Rectangle 242"/>
              <p:cNvSpPr>
                <a:spLocks noChangeArrowheads="1"/>
              </p:cNvSpPr>
              <p:nvPr/>
            </p:nvSpPr>
            <p:spPr bwMode="auto">
              <a:xfrm>
                <a:off x="2011" y="1583"/>
                <a:ext cx="18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6" name="Rectangle 243"/>
              <p:cNvSpPr>
                <a:spLocks noChangeArrowheads="1"/>
              </p:cNvSpPr>
              <p:nvPr/>
            </p:nvSpPr>
            <p:spPr bwMode="auto">
              <a:xfrm>
                <a:off x="2035" y="1599"/>
                <a:ext cx="16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7" name="Rectangle 244"/>
              <p:cNvSpPr>
                <a:spLocks noChangeArrowheads="1"/>
              </p:cNvSpPr>
              <p:nvPr/>
            </p:nvSpPr>
            <p:spPr bwMode="auto">
              <a:xfrm>
                <a:off x="2074" y="1343"/>
                <a:ext cx="86" cy="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8" name="Rectangle 245"/>
              <p:cNvSpPr>
                <a:spLocks noChangeArrowheads="1"/>
              </p:cNvSpPr>
              <p:nvPr/>
            </p:nvSpPr>
            <p:spPr bwMode="auto">
              <a:xfrm>
                <a:off x="2081" y="1315"/>
                <a:ext cx="8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9" name="Rectangle 246"/>
              <p:cNvSpPr>
                <a:spLocks noChangeArrowheads="1"/>
              </p:cNvSpPr>
              <p:nvPr/>
            </p:nvSpPr>
            <p:spPr bwMode="auto">
              <a:xfrm>
                <a:off x="2093" y="1315"/>
                <a:ext cx="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0" name="Rectangle 247"/>
              <p:cNvSpPr>
                <a:spLocks noChangeArrowheads="1"/>
              </p:cNvSpPr>
              <p:nvPr/>
            </p:nvSpPr>
            <p:spPr bwMode="auto">
              <a:xfrm>
                <a:off x="2109" y="1330"/>
                <a:ext cx="9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1" name="Rectangle 248"/>
              <p:cNvSpPr>
                <a:spLocks noChangeArrowheads="1"/>
              </p:cNvSpPr>
              <p:nvPr/>
            </p:nvSpPr>
            <p:spPr bwMode="auto">
              <a:xfrm>
                <a:off x="2121" y="1335"/>
                <a:ext cx="7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2" name="Rectangle 249"/>
              <p:cNvSpPr>
                <a:spLocks noChangeArrowheads="1"/>
              </p:cNvSpPr>
              <p:nvPr/>
            </p:nvSpPr>
            <p:spPr bwMode="auto">
              <a:xfrm>
                <a:off x="2131" y="1330"/>
                <a:ext cx="7" cy="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3" name="Rectangle 250"/>
              <p:cNvSpPr>
                <a:spLocks noChangeArrowheads="1"/>
              </p:cNvSpPr>
              <p:nvPr/>
            </p:nvSpPr>
            <p:spPr bwMode="auto">
              <a:xfrm>
                <a:off x="2141" y="1335"/>
                <a:ext cx="7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4" name="Rectangle 251"/>
              <p:cNvSpPr>
                <a:spLocks noChangeArrowheads="1"/>
              </p:cNvSpPr>
              <p:nvPr/>
            </p:nvSpPr>
            <p:spPr bwMode="auto">
              <a:xfrm>
                <a:off x="2333" y="1964"/>
                <a:ext cx="209" cy="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5" name="Rectangle 252"/>
              <p:cNvSpPr>
                <a:spLocks noChangeArrowheads="1"/>
              </p:cNvSpPr>
              <p:nvPr/>
            </p:nvSpPr>
            <p:spPr bwMode="auto">
              <a:xfrm>
                <a:off x="2349" y="1897"/>
                <a:ext cx="19" cy="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6" name="Rectangle 253"/>
              <p:cNvSpPr>
                <a:spLocks noChangeArrowheads="1"/>
              </p:cNvSpPr>
              <p:nvPr/>
            </p:nvSpPr>
            <p:spPr bwMode="auto">
              <a:xfrm>
                <a:off x="2378" y="1897"/>
                <a:ext cx="20" cy="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7" name="Rectangle 254"/>
              <p:cNvSpPr>
                <a:spLocks noChangeArrowheads="1"/>
              </p:cNvSpPr>
              <p:nvPr/>
            </p:nvSpPr>
            <p:spPr bwMode="auto">
              <a:xfrm>
                <a:off x="2419" y="1932"/>
                <a:ext cx="19" cy="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8" name="Rectangle 255"/>
              <p:cNvSpPr>
                <a:spLocks noChangeArrowheads="1"/>
              </p:cNvSpPr>
              <p:nvPr/>
            </p:nvSpPr>
            <p:spPr bwMode="auto">
              <a:xfrm>
                <a:off x="2445" y="1949"/>
                <a:ext cx="19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9" name="Rectangle 256"/>
              <p:cNvSpPr>
                <a:spLocks noChangeArrowheads="1"/>
              </p:cNvSpPr>
              <p:nvPr/>
            </p:nvSpPr>
            <p:spPr bwMode="auto">
              <a:xfrm>
                <a:off x="2471" y="1932"/>
                <a:ext cx="19" cy="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0" name="Rectangle 257"/>
              <p:cNvSpPr>
                <a:spLocks noChangeArrowheads="1"/>
              </p:cNvSpPr>
              <p:nvPr/>
            </p:nvSpPr>
            <p:spPr bwMode="auto">
              <a:xfrm>
                <a:off x="2497" y="1949"/>
                <a:ext cx="19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1" name="Freeform 258"/>
              <p:cNvSpPr/>
              <p:nvPr/>
            </p:nvSpPr>
            <p:spPr bwMode="auto">
              <a:xfrm>
                <a:off x="2144" y="684"/>
                <a:ext cx="96" cy="83"/>
              </a:xfrm>
              <a:custGeom>
                <a:avLst/>
                <a:gdLst>
                  <a:gd name="T0" fmla="*/ 0 w 96"/>
                  <a:gd name="T1" fmla="*/ 83 h 83"/>
                  <a:gd name="T2" fmla="*/ 48 w 96"/>
                  <a:gd name="T3" fmla="*/ 0 h 83"/>
                  <a:gd name="T4" fmla="*/ 96 w 96"/>
                  <a:gd name="T5" fmla="*/ 83 h 83"/>
                  <a:gd name="T6" fmla="*/ 0 w 96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3">
                    <a:moveTo>
                      <a:pt x="0" y="83"/>
                    </a:moveTo>
                    <a:lnTo>
                      <a:pt x="48" y="0"/>
                    </a:lnTo>
                    <a:lnTo>
                      <a:pt x="96" y="83"/>
                    </a:lnTo>
                    <a:lnTo>
                      <a:pt x="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2" name="Freeform 259"/>
              <p:cNvSpPr/>
              <p:nvPr/>
            </p:nvSpPr>
            <p:spPr bwMode="auto">
              <a:xfrm>
                <a:off x="2144" y="783"/>
                <a:ext cx="96" cy="83"/>
              </a:xfrm>
              <a:custGeom>
                <a:avLst/>
                <a:gdLst>
                  <a:gd name="T0" fmla="*/ 0 w 96"/>
                  <a:gd name="T1" fmla="*/ 0 h 83"/>
                  <a:gd name="T2" fmla="*/ 48 w 96"/>
                  <a:gd name="T3" fmla="*/ 83 h 83"/>
                  <a:gd name="T4" fmla="*/ 96 w 96"/>
                  <a:gd name="T5" fmla="*/ 0 h 83"/>
                  <a:gd name="T6" fmla="*/ 0 w 96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3">
                    <a:moveTo>
                      <a:pt x="0" y="0"/>
                    </a:moveTo>
                    <a:lnTo>
                      <a:pt x="48" y="83"/>
                    </a:lnTo>
                    <a:lnTo>
                      <a:pt x="9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3" name="Freeform 260"/>
              <p:cNvSpPr>
                <a:spLocks noEditPoints="1"/>
              </p:cNvSpPr>
              <p:nvPr/>
            </p:nvSpPr>
            <p:spPr bwMode="auto">
              <a:xfrm>
                <a:off x="1725" y="1744"/>
                <a:ext cx="89" cy="87"/>
              </a:xfrm>
              <a:custGeom>
                <a:avLst/>
                <a:gdLst>
                  <a:gd name="T0" fmla="*/ 30 w 61"/>
                  <a:gd name="T1" fmla="*/ 0 h 60"/>
                  <a:gd name="T2" fmla="*/ 0 w 61"/>
                  <a:gd name="T3" fmla="*/ 30 h 60"/>
                  <a:gd name="T4" fmla="*/ 30 w 61"/>
                  <a:gd name="T5" fmla="*/ 60 h 60"/>
                  <a:gd name="T6" fmla="*/ 61 w 61"/>
                  <a:gd name="T7" fmla="*/ 30 h 60"/>
                  <a:gd name="T8" fmla="*/ 30 w 61"/>
                  <a:gd name="T9" fmla="*/ 0 h 60"/>
                  <a:gd name="T10" fmla="*/ 30 w 61"/>
                  <a:gd name="T11" fmla="*/ 51 h 60"/>
                  <a:gd name="T12" fmla="*/ 10 w 61"/>
                  <a:gd name="T13" fmla="*/ 30 h 60"/>
                  <a:gd name="T14" fmla="*/ 30 w 61"/>
                  <a:gd name="T15" fmla="*/ 9 h 60"/>
                  <a:gd name="T16" fmla="*/ 51 w 61"/>
                  <a:gd name="T17" fmla="*/ 30 h 60"/>
                  <a:gd name="T18" fmla="*/ 30 w 61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0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47" y="60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9" y="51"/>
                      <a:pt x="10" y="42"/>
                      <a:pt x="10" y="30"/>
                    </a:cubicBezTo>
                    <a:cubicBezTo>
                      <a:pt x="10" y="19"/>
                      <a:pt x="19" y="9"/>
                      <a:pt x="30" y="9"/>
                    </a:cubicBezTo>
                    <a:cubicBezTo>
                      <a:pt x="42" y="9"/>
                      <a:pt x="51" y="19"/>
                      <a:pt x="51" y="30"/>
                    </a:cubicBezTo>
                    <a:cubicBezTo>
                      <a:pt x="51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4" name="Rectangle 261"/>
              <p:cNvSpPr>
                <a:spLocks noChangeArrowheads="1"/>
              </p:cNvSpPr>
              <p:nvPr/>
            </p:nvSpPr>
            <p:spPr bwMode="auto">
              <a:xfrm>
                <a:off x="1760" y="1826"/>
                <a:ext cx="19" cy="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5" name="Rectangle 262"/>
              <p:cNvSpPr>
                <a:spLocks noChangeArrowheads="1"/>
              </p:cNvSpPr>
              <p:nvPr/>
            </p:nvSpPr>
            <p:spPr bwMode="auto">
              <a:xfrm>
                <a:off x="1760" y="1766"/>
                <a:ext cx="19" cy="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6" name="Freeform 263"/>
              <p:cNvSpPr/>
              <p:nvPr/>
            </p:nvSpPr>
            <p:spPr bwMode="auto">
              <a:xfrm>
                <a:off x="1697" y="1741"/>
                <a:ext cx="169" cy="112"/>
              </a:xfrm>
              <a:custGeom>
                <a:avLst/>
                <a:gdLst>
                  <a:gd name="T0" fmla="*/ 0 w 169"/>
                  <a:gd name="T1" fmla="*/ 0 h 112"/>
                  <a:gd name="T2" fmla="*/ 0 w 169"/>
                  <a:gd name="T3" fmla="*/ 112 h 112"/>
                  <a:gd name="T4" fmla="*/ 40 w 169"/>
                  <a:gd name="T5" fmla="*/ 112 h 112"/>
                  <a:gd name="T6" fmla="*/ 40 w 169"/>
                  <a:gd name="T7" fmla="*/ 96 h 112"/>
                  <a:gd name="T8" fmla="*/ 117 w 169"/>
                  <a:gd name="T9" fmla="*/ 96 h 112"/>
                  <a:gd name="T10" fmla="*/ 117 w 169"/>
                  <a:gd name="T11" fmla="*/ 112 h 112"/>
                  <a:gd name="T12" fmla="*/ 169 w 169"/>
                  <a:gd name="T13" fmla="*/ 112 h 112"/>
                  <a:gd name="T14" fmla="*/ 169 w 169"/>
                  <a:gd name="T15" fmla="*/ 0 h 112"/>
                  <a:gd name="T16" fmla="*/ 0 w 169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12">
                    <a:moveTo>
                      <a:pt x="0" y="0"/>
                    </a:moveTo>
                    <a:lnTo>
                      <a:pt x="0" y="112"/>
                    </a:lnTo>
                    <a:lnTo>
                      <a:pt x="40" y="112"/>
                    </a:lnTo>
                    <a:lnTo>
                      <a:pt x="40" y="96"/>
                    </a:lnTo>
                    <a:lnTo>
                      <a:pt x="117" y="96"/>
                    </a:lnTo>
                    <a:lnTo>
                      <a:pt x="117" y="112"/>
                    </a:lnTo>
                    <a:lnTo>
                      <a:pt x="169" y="112"/>
                    </a:lnTo>
                    <a:lnTo>
                      <a:pt x="16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6988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7" name="Freeform 264"/>
              <p:cNvSpPr/>
              <p:nvPr/>
            </p:nvSpPr>
            <p:spPr bwMode="auto">
              <a:xfrm>
                <a:off x="720" y="1017"/>
                <a:ext cx="122" cy="135"/>
              </a:xfrm>
              <a:custGeom>
                <a:avLst/>
                <a:gdLst>
                  <a:gd name="T0" fmla="*/ 37 w 84"/>
                  <a:gd name="T1" fmla="*/ 0 h 93"/>
                  <a:gd name="T2" fmla="*/ 0 w 84"/>
                  <a:gd name="T3" fmla="*/ 19 h 93"/>
                  <a:gd name="T4" fmla="*/ 27 w 84"/>
                  <a:gd name="T5" fmla="*/ 46 h 93"/>
                  <a:gd name="T6" fmla="*/ 0 w 84"/>
                  <a:gd name="T7" fmla="*/ 74 h 93"/>
                  <a:gd name="T8" fmla="*/ 37 w 84"/>
                  <a:gd name="T9" fmla="*/ 93 h 93"/>
                  <a:gd name="T10" fmla="*/ 84 w 84"/>
                  <a:gd name="T11" fmla="*/ 46 h 93"/>
                  <a:gd name="T12" fmla="*/ 37 w 84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93">
                    <a:moveTo>
                      <a:pt x="37" y="0"/>
                    </a:moveTo>
                    <a:cubicBezTo>
                      <a:pt x="22" y="0"/>
                      <a:pt x="8" y="7"/>
                      <a:pt x="0" y="19"/>
                    </a:cubicBezTo>
                    <a:cubicBezTo>
                      <a:pt x="15" y="19"/>
                      <a:pt x="27" y="31"/>
                      <a:pt x="27" y="46"/>
                    </a:cubicBezTo>
                    <a:cubicBezTo>
                      <a:pt x="27" y="61"/>
                      <a:pt x="15" y="74"/>
                      <a:pt x="0" y="74"/>
                    </a:cubicBezTo>
                    <a:cubicBezTo>
                      <a:pt x="8" y="85"/>
                      <a:pt x="22" y="93"/>
                      <a:pt x="37" y="93"/>
                    </a:cubicBezTo>
                    <a:cubicBezTo>
                      <a:pt x="63" y="93"/>
                      <a:pt x="84" y="72"/>
                      <a:pt x="84" y="46"/>
                    </a:cubicBezTo>
                    <a:cubicBezTo>
                      <a:pt x="84" y="21"/>
                      <a:pt x="63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8" name="Oval 265"/>
              <p:cNvSpPr>
                <a:spLocks noChangeArrowheads="1"/>
              </p:cNvSpPr>
              <p:nvPr/>
            </p:nvSpPr>
            <p:spPr bwMode="auto">
              <a:xfrm>
                <a:off x="680" y="1049"/>
                <a:ext cx="70" cy="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9" name="Rectangle 266"/>
              <p:cNvSpPr>
                <a:spLocks noChangeArrowheads="1"/>
              </p:cNvSpPr>
              <p:nvPr/>
            </p:nvSpPr>
            <p:spPr bwMode="auto">
              <a:xfrm>
                <a:off x="810" y="1064"/>
                <a:ext cx="94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0" name="Freeform 267"/>
              <p:cNvSpPr>
                <a:spLocks noEditPoints="1"/>
              </p:cNvSpPr>
              <p:nvPr/>
            </p:nvSpPr>
            <p:spPr bwMode="auto">
              <a:xfrm>
                <a:off x="787" y="917"/>
                <a:ext cx="83" cy="84"/>
              </a:xfrm>
              <a:custGeom>
                <a:avLst/>
                <a:gdLst>
                  <a:gd name="T0" fmla="*/ 29 w 57"/>
                  <a:gd name="T1" fmla="*/ 0 h 58"/>
                  <a:gd name="T2" fmla="*/ 0 w 57"/>
                  <a:gd name="T3" fmla="*/ 29 h 58"/>
                  <a:gd name="T4" fmla="*/ 29 w 57"/>
                  <a:gd name="T5" fmla="*/ 58 h 58"/>
                  <a:gd name="T6" fmla="*/ 57 w 57"/>
                  <a:gd name="T7" fmla="*/ 29 h 58"/>
                  <a:gd name="T8" fmla="*/ 29 w 57"/>
                  <a:gd name="T9" fmla="*/ 0 h 58"/>
                  <a:gd name="T10" fmla="*/ 29 w 57"/>
                  <a:gd name="T11" fmla="*/ 41 h 58"/>
                  <a:gd name="T12" fmla="*/ 17 w 57"/>
                  <a:gd name="T13" fmla="*/ 29 h 58"/>
                  <a:gd name="T14" fmla="*/ 29 w 57"/>
                  <a:gd name="T15" fmla="*/ 17 h 58"/>
                  <a:gd name="T16" fmla="*/ 40 w 57"/>
                  <a:gd name="T17" fmla="*/ 29 h 58"/>
                  <a:gd name="T18" fmla="*/ 29 w 57"/>
                  <a:gd name="T19" fmla="*/ 4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8"/>
                      <a:pt x="57" y="45"/>
                      <a:pt x="57" y="29"/>
                    </a:cubicBezTo>
                    <a:cubicBezTo>
                      <a:pt x="57" y="13"/>
                      <a:pt x="45" y="0"/>
                      <a:pt x="29" y="0"/>
                    </a:cubicBezTo>
                    <a:close/>
                    <a:moveTo>
                      <a:pt x="29" y="41"/>
                    </a:moveTo>
                    <a:cubicBezTo>
                      <a:pt x="22" y="41"/>
                      <a:pt x="17" y="36"/>
                      <a:pt x="17" y="29"/>
                    </a:cubicBezTo>
                    <a:cubicBezTo>
                      <a:pt x="17" y="23"/>
                      <a:pt x="22" y="17"/>
                      <a:pt x="29" y="17"/>
                    </a:cubicBezTo>
                    <a:cubicBezTo>
                      <a:pt x="35" y="17"/>
                      <a:pt x="40" y="23"/>
                      <a:pt x="40" y="29"/>
                    </a:cubicBezTo>
                    <a:cubicBezTo>
                      <a:pt x="40" y="36"/>
                      <a:pt x="35" y="41"/>
                      <a:pt x="2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1" name="Freeform 268"/>
              <p:cNvSpPr>
                <a:spLocks noEditPoints="1"/>
              </p:cNvSpPr>
              <p:nvPr/>
            </p:nvSpPr>
            <p:spPr bwMode="auto">
              <a:xfrm>
                <a:off x="1984" y="1014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19 h 39"/>
                  <a:gd name="T4" fmla="*/ 20 w 39"/>
                  <a:gd name="T5" fmla="*/ 39 h 39"/>
                  <a:gd name="T6" fmla="*/ 39 w 39"/>
                  <a:gd name="T7" fmla="*/ 19 h 39"/>
                  <a:gd name="T8" fmla="*/ 20 w 39"/>
                  <a:gd name="T9" fmla="*/ 0 h 39"/>
                  <a:gd name="T10" fmla="*/ 20 w 39"/>
                  <a:gd name="T11" fmla="*/ 27 h 39"/>
                  <a:gd name="T12" fmla="*/ 12 w 39"/>
                  <a:gd name="T13" fmla="*/ 19 h 39"/>
                  <a:gd name="T14" fmla="*/ 20 w 39"/>
                  <a:gd name="T15" fmla="*/ 11 h 39"/>
                  <a:gd name="T16" fmla="*/ 28 w 39"/>
                  <a:gd name="T17" fmla="*/ 19 h 39"/>
                  <a:gd name="T18" fmla="*/ 20 w 39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1" y="39"/>
                      <a:pt x="39" y="30"/>
                      <a:pt x="39" y="19"/>
                    </a:cubicBezTo>
                    <a:cubicBezTo>
                      <a:pt x="39" y="8"/>
                      <a:pt x="31" y="0"/>
                      <a:pt x="20" y="0"/>
                    </a:cubicBezTo>
                    <a:close/>
                    <a:moveTo>
                      <a:pt x="20" y="27"/>
                    </a:moveTo>
                    <a:cubicBezTo>
                      <a:pt x="15" y="27"/>
                      <a:pt x="12" y="23"/>
                      <a:pt x="12" y="19"/>
                    </a:cubicBezTo>
                    <a:cubicBezTo>
                      <a:pt x="12" y="15"/>
                      <a:pt x="15" y="11"/>
                      <a:pt x="20" y="11"/>
                    </a:cubicBezTo>
                    <a:cubicBezTo>
                      <a:pt x="24" y="11"/>
                      <a:pt x="28" y="15"/>
                      <a:pt x="28" y="19"/>
                    </a:cubicBezTo>
                    <a:cubicBezTo>
                      <a:pt x="28" y="23"/>
                      <a:pt x="24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2" name="Freeform 269"/>
              <p:cNvSpPr>
                <a:spLocks noEditPoints="1"/>
              </p:cNvSpPr>
              <p:nvPr/>
            </p:nvSpPr>
            <p:spPr bwMode="auto">
              <a:xfrm>
                <a:off x="1822" y="605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8 h 39"/>
                  <a:gd name="T12" fmla="*/ 12 w 39"/>
                  <a:gd name="T13" fmla="*/ 20 h 39"/>
                  <a:gd name="T14" fmla="*/ 20 w 39"/>
                  <a:gd name="T15" fmla="*/ 12 h 39"/>
                  <a:gd name="T16" fmla="*/ 27 w 39"/>
                  <a:gd name="T17" fmla="*/ 20 h 39"/>
                  <a:gd name="T18" fmla="*/ 20 w 39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39"/>
                      <a:pt x="20" y="39"/>
                    </a:cubicBezTo>
                    <a:cubicBezTo>
                      <a:pt x="30" y="39"/>
                      <a:pt x="39" y="31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8"/>
                    </a:moveTo>
                    <a:cubicBezTo>
                      <a:pt x="15" y="28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7" y="15"/>
                      <a:pt x="27" y="20"/>
                    </a:cubicBezTo>
                    <a:cubicBezTo>
                      <a:pt x="27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3" name="Freeform 270"/>
              <p:cNvSpPr>
                <a:spLocks noEditPoints="1"/>
              </p:cNvSpPr>
              <p:nvPr/>
            </p:nvSpPr>
            <p:spPr bwMode="auto">
              <a:xfrm>
                <a:off x="2352" y="838"/>
                <a:ext cx="55" cy="57"/>
              </a:xfrm>
              <a:custGeom>
                <a:avLst/>
                <a:gdLst>
                  <a:gd name="T0" fmla="*/ 19 w 38"/>
                  <a:gd name="T1" fmla="*/ 0 h 39"/>
                  <a:gd name="T2" fmla="*/ 0 w 38"/>
                  <a:gd name="T3" fmla="*/ 19 h 39"/>
                  <a:gd name="T4" fmla="*/ 19 w 38"/>
                  <a:gd name="T5" fmla="*/ 39 h 39"/>
                  <a:gd name="T6" fmla="*/ 38 w 38"/>
                  <a:gd name="T7" fmla="*/ 19 h 39"/>
                  <a:gd name="T8" fmla="*/ 19 w 38"/>
                  <a:gd name="T9" fmla="*/ 0 h 39"/>
                  <a:gd name="T10" fmla="*/ 19 w 38"/>
                  <a:gd name="T11" fmla="*/ 27 h 39"/>
                  <a:gd name="T12" fmla="*/ 11 w 38"/>
                  <a:gd name="T13" fmla="*/ 19 h 39"/>
                  <a:gd name="T14" fmla="*/ 19 w 38"/>
                  <a:gd name="T15" fmla="*/ 12 h 39"/>
                  <a:gd name="T16" fmla="*/ 27 w 38"/>
                  <a:gd name="T17" fmla="*/ 19 h 39"/>
                  <a:gd name="T18" fmla="*/ 19 w 38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19" y="0"/>
                    </a:moveTo>
                    <a:cubicBezTo>
                      <a:pt x="8" y="0"/>
                      <a:pt x="0" y="9"/>
                      <a:pt x="0" y="19"/>
                    </a:cubicBezTo>
                    <a:cubicBezTo>
                      <a:pt x="0" y="30"/>
                      <a:pt x="8" y="39"/>
                      <a:pt x="19" y="39"/>
                    </a:cubicBezTo>
                    <a:cubicBezTo>
                      <a:pt x="30" y="39"/>
                      <a:pt x="38" y="30"/>
                      <a:pt x="38" y="19"/>
                    </a:cubicBezTo>
                    <a:cubicBezTo>
                      <a:pt x="38" y="9"/>
                      <a:pt x="30" y="0"/>
                      <a:pt x="19" y="0"/>
                    </a:cubicBezTo>
                    <a:close/>
                    <a:moveTo>
                      <a:pt x="19" y="27"/>
                    </a:moveTo>
                    <a:cubicBezTo>
                      <a:pt x="15" y="27"/>
                      <a:pt x="11" y="24"/>
                      <a:pt x="11" y="19"/>
                    </a:cubicBezTo>
                    <a:cubicBezTo>
                      <a:pt x="11" y="15"/>
                      <a:pt x="15" y="12"/>
                      <a:pt x="19" y="12"/>
                    </a:cubicBezTo>
                    <a:cubicBezTo>
                      <a:pt x="23" y="12"/>
                      <a:pt x="27" y="15"/>
                      <a:pt x="27" y="19"/>
                    </a:cubicBezTo>
                    <a:cubicBezTo>
                      <a:pt x="27" y="24"/>
                      <a:pt x="23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4" name="Freeform 271"/>
              <p:cNvSpPr>
                <a:spLocks noEditPoints="1"/>
              </p:cNvSpPr>
              <p:nvPr/>
            </p:nvSpPr>
            <p:spPr bwMode="auto">
              <a:xfrm>
                <a:off x="586" y="1369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7 h 39"/>
                  <a:gd name="T12" fmla="*/ 12 w 39"/>
                  <a:gd name="T13" fmla="*/ 20 h 39"/>
                  <a:gd name="T14" fmla="*/ 20 w 39"/>
                  <a:gd name="T15" fmla="*/ 12 h 39"/>
                  <a:gd name="T16" fmla="*/ 28 w 39"/>
                  <a:gd name="T17" fmla="*/ 20 h 39"/>
                  <a:gd name="T18" fmla="*/ 20 w 39"/>
                  <a:gd name="T1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0" y="39"/>
                      <a:pt x="39" y="30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7"/>
                    </a:moveTo>
                    <a:cubicBezTo>
                      <a:pt x="15" y="27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8" y="15"/>
                      <a:pt x="28" y="20"/>
                    </a:cubicBezTo>
                    <a:cubicBezTo>
                      <a:pt x="28" y="24"/>
                      <a:pt x="24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5" name="Freeform 272"/>
              <p:cNvSpPr>
                <a:spLocks noEditPoints="1"/>
              </p:cNvSpPr>
              <p:nvPr/>
            </p:nvSpPr>
            <p:spPr bwMode="auto">
              <a:xfrm>
                <a:off x="871" y="1126"/>
                <a:ext cx="57" cy="57"/>
              </a:xfrm>
              <a:custGeom>
                <a:avLst/>
                <a:gdLst>
                  <a:gd name="T0" fmla="*/ 20 w 39"/>
                  <a:gd name="T1" fmla="*/ 0 h 39"/>
                  <a:gd name="T2" fmla="*/ 0 w 39"/>
                  <a:gd name="T3" fmla="*/ 20 h 39"/>
                  <a:gd name="T4" fmla="*/ 20 w 39"/>
                  <a:gd name="T5" fmla="*/ 39 h 39"/>
                  <a:gd name="T6" fmla="*/ 39 w 39"/>
                  <a:gd name="T7" fmla="*/ 20 h 39"/>
                  <a:gd name="T8" fmla="*/ 20 w 39"/>
                  <a:gd name="T9" fmla="*/ 0 h 39"/>
                  <a:gd name="T10" fmla="*/ 20 w 39"/>
                  <a:gd name="T11" fmla="*/ 28 h 39"/>
                  <a:gd name="T12" fmla="*/ 12 w 39"/>
                  <a:gd name="T13" fmla="*/ 20 h 39"/>
                  <a:gd name="T14" fmla="*/ 20 w 39"/>
                  <a:gd name="T15" fmla="*/ 12 h 39"/>
                  <a:gd name="T16" fmla="*/ 28 w 39"/>
                  <a:gd name="T17" fmla="*/ 20 h 39"/>
                  <a:gd name="T18" fmla="*/ 20 w 39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30" y="39"/>
                      <a:pt x="39" y="30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close/>
                    <a:moveTo>
                      <a:pt x="20" y="28"/>
                    </a:moveTo>
                    <a:cubicBezTo>
                      <a:pt x="15" y="28"/>
                      <a:pt x="12" y="24"/>
                      <a:pt x="12" y="20"/>
                    </a:cubicBezTo>
                    <a:cubicBezTo>
                      <a:pt x="12" y="15"/>
                      <a:pt x="15" y="12"/>
                      <a:pt x="20" y="12"/>
                    </a:cubicBezTo>
                    <a:cubicBezTo>
                      <a:pt x="24" y="12"/>
                      <a:pt x="28" y="15"/>
                      <a:pt x="28" y="20"/>
                    </a:cubicBezTo>
                    <a:cubicBezTo>
                      <a:pt x="28" y="24"/>
                      <a:pt x="24" y="28"/>
                      <a:pt x="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6" name="Freeform 273"/>
              <p:cNvSpPr/>
              <p:nvPr/>
            </p:nvSpPr>
            <p:spPr bwMode="auto">
              <a:xfrm>
                <a:off x="1597" y="3079"/>
                <a:ext cx="113" cy="103"/>
              </a:xfrm>
              <a:custGeom>
                <a:avLst/>
                <a:gdLst>
                  <a:gd name="T0" fmla="*/ 78 w 78"/>
                  <a:gd name="T1" fmla="*/ 32 h 71"/>
                  <a:gd name="T2" fmla="*/ 62 w 78"/>
                  <a:gd name="T3" fmla="*/ 0 h 71"/>
                  <a:gd name="T4" fmla="*/ 39 w 78"/>
                  <a:gd name="T5" fmla="*/ 23 h 71"/>
                  <a:gd name="T6" fmla="*/ 16 w 78"/>
                  <a:gd name="T7" fmla="*/ 0 h 71"/>
                  <a:gd name="T8" fmla="*/ 0 w 78"/>
                  <a:gd name="T9" fmla="*/ 32 h 71"/>
                  <a:gd name="T10" fmla="*/ 39 w 78"/>
                  <a:gd name="T11" fmla="*/ 71 h 71"/>
                  <a:gd name="T12" fmla="*/ 78 w 78"/>
                  <a:gd name="T1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1">
                    <a:moveTo>
                      <a:pt x="78" y="32"/>
                    </a:moveTo>
                    <a:cubicBezTo>
                      <a:pt x="78" y="19"/>
                      <a:pt x="72" y="7"/>
                      <a:pt x="62" y="0"/>
                    </a:cubicBezTo>
                    <a:cubicBezTo>
                      <a:pt x="62" y="13"/>
                      <a:pt x="52" y="23"/>
                      <a:pt x="39" y="23"/>
                    </a:cubicBezTo>
                    <a:cubicBezTo>
                      <a:pt x="26" y="23"/>
                      <a:pt x="16" y="13"/>
                      <a:pt x="16" y="0"/>
                    </a:cubicBezTo>
                    <a:cubicBezTo>
                      <a:pt x="6" y="7"/>
                      <a:pt x="0" y="19"/>
                      <a:pt x="0" y="32"/>
                    </a:cubicBezTo>
                    <a:cubicBezTo>
                      <a:pt x="0" y="53"/>
                      <a:pt x="17" y="71"/>
                      <a:pt x="39" y="71"/>
                    </a:cubicBezTo>
                    <a:cubicBezTo>
                      <a:pt x="61" y="71"/>
                      <a:pt x="78" y="53"/>
                      <a:pt x="7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7" name="Oval 274"/>
              <p:cNvSpPr>
                <a:spLocks noChangeArrowheads="1"/>
              </p:cNvSpPr>
              <p:nvPr/>
            </p:nvSpPr>
            <p:spPr bwMode="auto">
              <a:xfrm>
                <a:off x="1624" y="3047"/>
                <a:ext cx="59" cy="5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8" name="Rectangle 275"/>
              <p:cNvSpPr>
                <a:spLocks noChangeArrowheads="1"/>
              </p:cNvSpPr>
              <p:nvPr/>
            </p:nvSpPr>
            <p:spPr bwMode="auto">
              <a:xfrm>
                <a:off x="1636" y="3156"/>
                <a:ext cx="35" cy="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9" name="Freeform 276"/>
              <p:cNvSpPr>
                <a:spLocks noEditPoints="1"/>
              </p:cNvSpPr>
              <p:nvPr/>
            </p:nvSpPr>
            <p:spPr bwMode="auto">
              <a:xfrm>
                <a:off x="1882" y="1760"/>
                <a:ext cx="161" cy="221"/>
              </a:xfrm>
              <a:custGeom>
                <a:avLst/>
                <a:gdLst>
                  <a:gd name="T0" fmla="*/ 0 w 161"/>
                  <a:gd name="T1" fmla="*/ 0 h 221"/>
                  <a:gd name="T2" fmla="*/ 0 w 161"/>
                  <a:gd name="T3" fmla="*/ 221 h 221"/>
                  <a:gd name="T4" fmla="*/ 134 w 161"/>
                  <a:gd name="T5" fmla="*/ 221 h 221"/>
                  <a:gd name="T6" fmla="*/ 161 w 161"/>
                  <a:gd name="T7" fmla="*/ 192 h 221"/>
                  <a:gd name="T8" fmla="*/ 161 w 161"/>
                  <a:gd name="T9" fmla="*/ 0 h 221"/>
                  <a:gd name="T10" fmla="*/ 0 w 161"/>
                  <a:gd name="T11" fmla="*/ 0 h 221"/>
                  <a:gd name="T12" fmla="*/ 35 w 161"/>
                  <a:gd name="T13" fmla="*/ 195 h 221"/>
                  <a:gd name="T14" fmla="*/ 20 w 161"/>
                  <a:gd name="T15" fmla="*/ 195 h 221"/>
                  <a:gd name="T16" fmla="*/ 20 w 161"/>
                  <a:gd name="T17" fmla="*/ 167 h 221"/>
                  <a:gd name="T18" fmla="*/ 35 w 161"/>
                  <a:gd name="T19" fmla="*/ 167 h 221"/>
                  <a:gd name="T20" fmla="*/ 35 w 161"/>
                  <a:gd name="T21" fmla="*/ 195 h 221"/>
                  <a:gd name="T22" fmla="*/ 63 w 161"/>
                  <a:gd name="T23" fmla="*/ 195 h 221"/>
                  <a:gd name="T24" fmla="*/ 52 w 161"/>
                  <a:gd name="T25" fmla="*/ 195 h 221"/>
                  <a:gd name="T26" fmla="*/ 52 w 161"/>
                  <a:gd name="T27" fmla="*/ 172 h 221"/>
                  <a:gd name="T28" fmla="*/ 63 w 161"/>
                  <a:gd name="T29" fmla="*/ 172 h 221"/>
                  <a:gd name="T30" fmla="*/ 63 w 161"/>
                  <a:gd name="T31" fmla="*/ 195 h 221"/>
                  <a:gd name="T32" fmla="*/ 92 w 161"/>
                  <a:gd name="T33" fmla="*/ 195 h 221"/>
                  <a:gd name="T34" fmla="*/ 81 w 161"/>
                  <a:gd name="T35" fmla="*/ 195 h 221"/>
                  <a:gd name="T36" fmla="*/ 81 w 161"/>
                  <a:gd name="T37" fmla="*/ 172 h 221"/>
                  <a:gd name="T38" fmla="*/ 92 w 161"/>
                  <a:gd name="T39" fmla="*/ 172 h 221"/>
                  <a:gd name="T40" fmla="*/ 92 w 161"/>
                  <a:gd name="T41" fmla="*/ 195 h 221"/>
                  <a:gd name="T42" fmla="*/ 121 w 161"/>
                  <a:gd name="T43" fmla="*/ 195 h 221"/>
                  <a:gd name="T44" fmla="*/ 111 w 161"/>
                  <a:gd name="T45" fmla="*/ 195 h 221"/>
                  <a:gd name="T46" fmla="*/ 111 w 161"/>
                  <a:gd name="T47" fmla="*/ 172 h 221"/>
                  <a:gd name="T48" fmla="*/ 121 w 161"/>
                  <a:gd name="T49" fmla="*/ 172 h 221"/>
                  <a:gd name="T50" fmla="*/ 121 w 161"/>
                  <a:gd name="T51" fmla="*/ 195 h 221"/>
                  <a:gd name="T52" fmla="*/ 129 w 161"/>
                  <a:gd name="T53" fmla="*/ 54 h 221"/>
                  <a:gd name="T54" fmla="*/ 28 w 161"/>
                  <a:gd name="T55" fmla="*/ 54 h 221"/>
                  <a:gd name="T56" fmla="*/ 28 w 161"/>
                  <a:gd name="T57" fmla="*/ 28 h 221"/>
                  <a:gd name="T58" fmla="*/ 129 w 161"/>
                  <a:gd name="T59" fmla="*/ 28 h 221"/>
                  <a:gd name="T60" fmla="*/ 129 w 161"/>
                  <a:gd name="T61" fmla="*/ 5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1" h="221">
                    <a:moveTo>
                      <a:pt x="0" y="0"/>
                    </a:moveTo>
                    <a:lnTo>
                      <a:pt x="0" y="221"/>
                    </a:lnTo>
                    <a:lnTo>
                      <a:pt x="134" y="221"/>
                    </a:lnTo>
                    <a:lnTo>
                      <a:pt x="161" y="192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  <a:moveTo>
                      <a:pt x="35" y="195"/>
                    </a:moveTo>
                    <a:lnTo>
                      <a:pt x="20" y="195"/>
                    </a:lnTo>
                    <a:lnTo>
                      <a:pt x="20" y="167"/>
                    </a:lnTo>
                    <a:lnTo>
                      <a:pt x="35" y="167"/>
                    </a:lnTo>
                    <a:lnTo>
                      <a:pt x="35" y="195"/>
                    </a:lnTo>
                    <a:close/>
                    <a:moveTo>
                      <a:pt x="63" y="195"/>
                    </a:moveTo>
                    <a:lnTo>
                      <a:pt x="52" y="195"/>
                    </a:lnTo>
                    <a:lnTo>
                      <a:pt x="52" y="172"/>
                    </a:lnTo>
                    <a:lnTo>
                      <a:pt x="63" y="172"/>
                    </a:lnTo>
                    <a:lnTo>
                      <a:pt x="63" y="195"/>
                    </a:lnTo>
                    <a:close/>
                    <a:moveTo>
                      <a:pt x="92" y="195"/>
                    </a:moveTo>
                    <a:lnTo>
                      <a:pt x="81" y="195"/>
                    </a:lnTo>
                    <a:lnTo>
                      <a:pt x="81" y="172"/>
                    </a:lnTo>
                    <a:lnTo>
                      <a:pt x="92" y="172"/>
                    </a:lnTo>
                    <a:lnTo>
                      <a:pt x="92" y="195"/>
                    </a:lnTo>
                    <a:close/>
                    <a:moveTo>
                      <a:pt x="121" y="195"/>
                    </a:moveTo>
                    <a:lnTo>
                      <a:pt x="111" y="195"/>
                    </a:lnTo>
                    <a:lnTo>
                      <a:pt x="111" y="172"/>
                    </a:lnTo>
                    <a:lnTo>
                      <a:pt x="121" y="172"/>
                    </a:lnTo>
                    <a:lnTo>
                      <a:pt x="121" y="195"/>
                    </a:lnTo>
                    <a:close/>
                    <a:moveTo>
                      <a:pt x="129" y="54"/>
                    </a:moveTo>
                    <a:lnTo>
                      <a:pt x="28" y="54"/>
                    </a:lnTo>
                    <a:lnTo>
                      <a:pt x="28" y="28"/>
                    </a:lnTo>
                    <a:lnTo>
                      <a:pt x="129" y="28"/>
                    </a:lnTo>
                    <a:lnTo>
                      <a:pt x="12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0" name="Freeform 277"/>
              <p:cNvSpPr>
                <a:spLocks noEditPoints="1"/>
              </p:cNvSpPr>
              <p:nvPr/>
            </p:nvSpPr>
            <p:spPr bwMode="auto">
              <a:xfrm>
                <a:off x="2269" y="902"/>
                <a:ext cx="99" cy="137"/>
              </a:xfrm>
              <a:custGeom>
                <a:avLst/>
                <a:gdLst>
                  <a:gd name="T0" fmla="*/ 0 w 99"/>
                  <a:gd name="T1" fmla="*/ 0 h 137"/>
                  <a:gd name="T2" fmla="*/ 0 w 99"/>
                  <a:gd name="T3" fmla="*/ 137 h 137"/>
                  <a:gd name="T4" fmla="*/ 81 w 99"/>
                  <a:gd name="T5" fmla="*/ 137 h 137"/>
                  <a:gd name="T6" fmla="*/ 99 w 99"/>
                  <a:gd name="T7" fmla="*/ 118 h 137"/>
                  <a:gd name="T8" fmla="*/ 99 w 99"/>
                  <a:gd name="T9" fmla="*/ 2 h 137"/>
                  <a:gd name="T10" fmla="*/ 0 w 99"/>
                  <a:gd name="T11" fmla="*/ 0 h 137"/>
                  <a:gd name="T12" fmla="*/ 20 w 99"/>
                  <a:gd name="T13" fmla="*/ 119 h 137"/>
                  <a:gd name="T14" fmla="*/ 12 w 99"/>
                  <a:gd name="T15" fmla="*/ 119 h 137"/>
                  <a:gd name="T16" fmla="*/ 12 w 99"/>
                  <a:gd name="T17" fmla="*/ 103 h 137"/>
                  <a:gd name="T18" fmla="*/ 20 w 99"/>
                  <a:gd name="T19" fmla="*/ 103 h 137"/>
                  <a:gd name="T20" fmla="*/ 20 w 99"/>
                  <a:gd name="T21" fmla="*/ 119 h 137"/>
                  <a:gd name="T22" fmla="*/ 38 w 99"/>
                  <a:gd name="T23" fmla="*/ 119 h 137"/>
                  <a:gd name="T24" fmla="*/ 30 w 99"/>
                  <a:gd name="T25" fmla="*/ 119 h 137"/>
                  <a:gd name="T26" fmla="*/ 30 w 99"/>
                  <a:gd name="T27" fmla="*/ 106 h 137"/>
                  <a:gd name="T28" fmla="*/ 38 w 99"/>
                  <a:gd name="T29" fmla="*/ 106 h 137"/>
                  <a:gd name="T30" fmla="*/ 38 w 99"/>
                  <a:gd name="T31" fmla="*/ 119 h 137"/>
                  <a:gd name="T32" fmla="*/ 55 w 99"/>
                  <a:gd name="T33" fmla="*/ 119 h 137"/>
                  <a:gd name="T34" fmla="*/ 49 w 99"/>
                  <a:gd name="T35" fmla="*/ 119 h 137"/>
                  <a:gd name="T36" fmla="*/ 49 w 99"/>
                  <a:gd name="T37" fmla="*/ 106 h 137"/>
                  <a:gd name="T38" fmla="*/ 55 w 99"/>
                  <a:gd name="T39" fmla="*/ 106 h 137"/>
                  <a:gd name="T40" fmla="*/ 55 w 99"/>
                  <a:gd name="T41" fmla="*/ 119 h 137"/>
                  <a:gd name="T42" fmla="*/ 73 w 99"/>
                  <a:gd name="T43" fmla="*/ 119 h 137"/>
                  <a:gd name="T44" fmla="*/ 67 w 99"/>
                  <a:gd name="T45" fmla="*/ 119 h 137"/>
                  <a:gd name="T46" fmla="*/ 67 w 99"/>
                  <a:gd name="T47" fmla="*/ 106 h 137"/>
                  <a:gd name="T48" fmla="*/ 73 w 99"/>
                  <a:gd name="T49" fmla="*/ 106 h 137"/>
                  <a:gd name="T50" fmla="*/ 73 w 99"/>
                  <a:gd name="T51" fmla="*/ 119 h 137"/>
                  <a:gd name="T52" fmla="*/ 78 w 99"/>
                  <a:gd name="T53" fmla="*/ 34 h 137"/>
                  <a:gd name="T54" fmla="*/ 16 w 99"/>
                  <a:gd name="T55" fmla="*/ 34 h 137"/>
                  <a:gd name="T56" fmla="*/ 16 w 99"/>
                  <a:gd name="T57" fmla="*/ 18 h 137"/>
                  <a:gd name="T58" fmla="*/ 78 w 99"/>
                  <a:gd name="T59" fmla="*/ 18 h 137"/>
                  <a:gd name="T60" fmla="*/ 78 w 99"/>
                  <a:gd name="T61" fmla="*/ 3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9" h="137">
                    <a:moveTo>
                      <a:pt x="0" y="0"/>
                    </a:moveTo>
                    <a:lnTo>
                      <a:pt x="0" y="137"/>
                    </a:lnTo>
                    <a:lnTo>
                      <a:pt x="81" y="137"/>
                    </a:lnTo>
                    <a:lnTo>
                      <a:pt x="99" y="118"/>
                    </a:lnTo>
                    <a:lnTo>
                      <a:pt x="99" y="2"/>
                    </a:lnTo>
                    <a:lnTo>
                      <a:pt x="0" y="0"/>
                    </a:lnTo>
                    <a:close/>
                    <a:moveTo>
                      <a:pt x="20" y="119"/>
                    </a:moveTo>
                    <a:lnTo>
                      <a:pt x="12" y="119"/>
                    </a:lnTo>
                    <a:lnTo>
                      <a:pt x="12" y="103"/>
                    </a:lnTo>
                    <a:lnTo>
                      <a:pt x="20" y="103"/>
                    </a:lnTo>
                    <a:lnTo>
                      <a:pt x="20" y="119"/>
                    </a:lnTo>
                    <a:close/>
                    <a:moveTo>
                      <a:pt x="38" y="119"/>
                    </a:moveTo>
                    <a:lnTo>
                      <a:pt x="30" y="119"/>
                    </a:lnTo>
                    <a:lnTo>
                      <a:pt x="30" y="106"/>
                    </a:lnTo>
                    <a:lnTo>
                      <a:pt x="38" y="106"/>
                    </a:lnTo>
                    <a:lnTo>
                      <a:pt x="38" y="119"/>
                    </a:lnTo>
                    <a:close/>
                    <a:moveTo>
                      <a:pt x="55" y="119"/>
                    </a:moveTo>
                    <a:lnTo>
                      <a:pt x="49" y="119"/>
                    </a:lnTo>
                    <a:lnTo>
                      <a:pt x="49" y="106"/>
                    </a:lnTo>
                    <a:lnTo>
                      <a:pt x="55" y="106"/>
                    </a:lnTo>
                    <a:lnTo>
                      <a:pt x="55" y="119"/>
                    </a:lnTo>
                    <a:close/>
                    <a:moveTo>
                      <a:pt x="73" y="119"/>
                    </a:moveTo>
                    <a:lnTo>
                      <a:pt x="67" y="119"/>
                    </a:lnTo>
                    <a:lnTo>
                      <a:pt x="67" y="106"/>
                    </a:lnTo>
                    <a:lnTo>
                      <a:pt x="73" y="106"/>
                    </a:lnTo>
                    <a:lnTo>
                      <a:pt x="73" y="119"/>
                    </a:lnTo>
                    <a:close/>
                    <a:moveTo>
                      <a:pt x="78" y="34"/>
                    </a:moveTo>
                    <a:lnTo>
                      <a:pt x="16" y="34"/>
                    </a:lnTo>
                    <a:lnTo>
                      <a:pt x="16" y="18"/>
                    </a:lnTo>
                    <a:lnTo>
                      <a:pt x="78" y="18"/>
                    </a:lnTo>
                    <a:lnTo>
                      <a:pt x="7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1" name="Freeform 278"/>
              <p:cNvSpPr>
                <a:spLocks noEditPoints="1"/>
              </p:cNvSpPr>
              <p:nvPr/>
            </p:nvSpPr>
            <p:spPr bwMode="auto">
              <a:xfrm>
                <a:off x="1841" y="2317"/>
                <a:ext cx="214" cy="294"/>
              </a:xfrm>
              <a:custGeom>
                <a:avLst/>
                <a:gdLst>
                  <a:gd name="T0" fmla="*/ 0 w 214"/>
                  <a:gd name="T1" fmla="*/ 0 h 294"/>
                  <a:gd name="T2" fmla="*/ 0 w 214"/>
                  <a:gd name="T3" fmla="*/ 294 h 294"/>
                  <a:gd name="T4" fmla="*/ 176 w 214"/>
                  <a:gd name="T5" fmla="*/ 294 h 294"/>
                  <a:gd name="T6" fmla="*/ 214 w 214"/>
                  <a:gd name="T7" fmla="*/ 256 h 294"/>
                  <a:gd name="T8" fmla="*/ 214 w 214"/>
                  <a:gd name="T9" fmla="*/ 2 h 294"/>
                  <a:gd name="T10" fmla="*/ 0 w 214"/>
                  <a:gd name="T11" fmla="*/ 0 h 294"/>
                  <a:gd name="T12" fmla="*/ 47 w 214"/>
                  <a:gd name="T13" fmla="*/ 259 h 294"/>
                  <a:gd name="T14" fmla="*/ 26 w 214"/>
                  <a:gd name="T15" fmla="*/ 259 h 294"/>
                  <a:gd name="T16" fmla="*/ 26 w 214"/>
                  <a:gd name="T17" fmla="*/ 223 h 294"/>
                  <a:gd name="T18" fmla="*/ 47 w 214"/>
                  <a:gd name="T19" fmla="*/ 223 h 294"/>
                  <a:gd name="T20" fmla="*/ 47 w 214"/>
                  <a:gd name="T21" fmla="*/ 259 h 294"/>
                  <a:gd name="T22" fmla="*/ 83 w 214"/>
                  <a:gd name="T23" fmla="*/ 259 h 294"/>
                  <a:gd name="T24" fmla="*/ 69 w 214"/>
                  <a:gd name="T25" fmla="*/ 259 h 294"/>
                  <a:gd name="T26" fmla="*/ 69 w 214"/>
                  <a:gd name="T27" fmla="*/ 228 h 294"/>
                  <a:gd name="T28" fmla="*/ 83 w 214"/>
                  <a:gd name="T29" fmla="*/ 228 h 294"/>
                  <a:gd name="T30" fmla="*/ 83 w 214"/>
                  <a:gd name="T31" fmla="*/ 259 h 294"/>
                  <a:gd name="T32" fmla="*/ 121 w 214"/>
                  <a:gd name="T33" fmla="*/ 259 h 294"/>
                  <a:gd name="T34" fmla="*/ 108 w 214"/>
                  <a:gd name="T35" fmla="*/ 259 h 294"/>
                  <a:gd name="T36" fmla="*/ 108 w 214"/>
                  <a:gd name="T37" fmla="*/ 228 h 294"/>
                  <a:gd name="T38" fmla="*/ 121 w 214"/>
                  <a:gd name="T39" fmla="*/ 228 h 294"/>
                  <a:gd name="T40" fmla="*/ 121 w 214"/>
                  <a:gd name="T41" fmla="*/ 259 h 294"/>
                  <a:gd name="T42" fmla="*/ 160 w 214"/>
                  <a:gd name="T43" fmla="*/ 259 h 294"/>
                  <a:gd name="T44" fmla="*/ 146 w 214"/>
                  <a:gd name="T45" fmla="*/ 259 h 294"/>
                  <a:gd name="T46" fmla="*/ 146 w 214"/>
                  <a:gd name="T47" fmla="*/ 228 h 294"/>
                  <a:gd name="T48" fmla="*/ 160 w 214"/>
                  <a:gd name="T49" fmla="*/ 228 h 294"/>
                  <a:gd name="T50" fmla="*/ 160 w 214"/>
                  <a:gd name="T51" fmla="*/ 259 h 294"/>
                  <a:gd name="T52" fmla="*/ 172 w 214"/>
                  <a:gd name="T53" fmla="*/ 73 h 294"/>
                  <a:gd name="T54" fmla="*/ 37 w 214"/>
                  <a:gd name="T55" fmla="*/ 73 h 294"/>
                  <a:gd name="T56" fmla="*/ 37 w 214"/>
                  <a:gd name="T57" fmla="*/ 36 h 294"/>
                  <a:gd name="T58" fmla="*/ 172 w 214"/>
                  <a:gd name="T59" fmla="*/ 36 h 294"/>
                  <a:gd name="T60" fmla="*/ 172 w 214"/>
                  <a:gd name="T61" fmla="*/ 7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4" h="294">
                    <a:moveTo>
                      <a:pt x="0" y="0"/>
                    </a:moveTo>
                    <a:lnTo>
                      <a:pt x="0" y="294"/>
                    </a:lnTo>
                    <a:lnTo>
                      <a:pt x="176" y="294"/>
                    </a:lnTo>
                    <a:lnTo>
                      <a:pt x="214" y="256"/>
                    </a:lnTo>
                    <a:lnTo>
                      <a:pt x="214" y="2"/>
                    </a:lnTo>
                    <a:lnTo>
                      <a:pt x="0" y="0"/>
                    </a:lnTo>
                    <a:close/>
                    <a:moveTo>
                      <a:pt x="47" y="259"/>
                    </a:moveTo>
                    <a:lnTo>
                      <a:pt x="26" y="259"/>
                    </a:lnTo>
                    <a:lnTo>
                      <a:pt x="26" y="223"/>
                    </a:lnTo>
                    <a:lnTo>
                      <a:pt x="47" y="223"/>
                    </a:lnTo>
                    <a:lnTo>
                      <a:pt x="47" y="259"/>
                    </a:lnTo>
                    <a:close/>
                    <a:moveTo>
                      <a:pt x="83" y="259"/>
                    </a:moveTo>
                    <a:lnTo>
                      <a:pt x="69" y="259"/>
                    </a:lnTo>
                    <a:lnTo>
                      <a:pt x="69" y="228"/>
                    </a:lnTo>
                    <a:lnTo>
                      <a:pt x="83" y="228"/>
                    </a:lnTo>
                    <a:lnTo>
                      <a:pt x="83" y="259"/>
                    </a:lnTo>
                    <a:close/>
                    <a:moveTo>
                      <a:pt x="121" y="259"/>
                    </a:moveTo>
                    <a:lnTo>
                      <a:pt x="108" y="259"/>
                    </a:lnTo>
                    <a:lnTo>
                      <a:pt x="108" y="228"/>
                    </a:lnTo>
                    <a:lnTo>
                      <a:pt x="121" y="228"/>
                    </a:lnTo>
                    <a:lnTo>
                      <a:pt x="121" y="259"/>
                    </a:lnTo>
                    <a:close/>
                    <a:moveTo>
                      <a:pt x="160" y="259"/>
                    </a:moveTo>
                    <a:lnTo>
                      <a:pt x="146" y="259"/>
                    </a:lnTo>
                    <a:lnTo>
                      <a:pt x="146" y="228"/>
                    </a:lnTo>
                    <a:lnTo>
                      <a:pt x="160" y="228"/>
                    </a:lnTo>
                    <a:lnTo>
                      <a:pt x="160" y="259"/>
                    </a:lnTo>
                    <a:close/>
                    <a:moveTo>
                      <a:pt x="172" y="73"/>
                    </a:moveTo>
                    <a:lnTo>
                      <a:pt x="37" y="73"/>
                    </a:lnTo>
                    <a:lnTo>
                      <a:pt x="37" y="36"/>
                    </a:lnTo>
                    <a:lnTo>
                      <a:pt x="172" y="36"/>
                    </a:lnTo>
                    <a:lnTo>
                      <a:pt x="172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2" name="Freeform 279"/>
              <p:cNvSpPr>
                <a:spLocks noEditPoints="1"/>
              </p:cNvSpPr>
              <p:nvPr/>
            </p:nvSpPr>
            <p:spPr bwMode="auto">
              <a:xfrm>
                <a:off x="1373" y="2367"/>
                <a:ext cx="55" cy="77"/>
              </a:xfrm>
              <a:custGeom>
                <a:avLst/>
                <a:gdLst>
                  <a:gd name="T0" fmla="*/ 0 w 55"/>
                  <a:gd name="T1" fmla="*/ 0 h 77"/>
                  <a:gd name="T2" fmla="*/ 0 w 55"/>
                  <a:gd name="T3" fmla="*/ 77 h 77"/>
                  <a:gd name="T4" fmla="*/ 45 w 55"/>
                  <a:gd name="T5" fmla="*/ 77 h 77"/>
                  <a:gd name="T6" fmla="*/ 55 w 55"/>
                  <a:gd name="T7" fmla="*/ 66 h 77"/>
                  <a:gd name="T8" fmla="*/ 55 w 55"/>
                  <a:gd name="T9" fmla="*/ 0 h 77"/>
                  <a:gd name="T10" fmla="*/ 0 w 55"/>
                  <a:gd name="T11" fmla="*/ 0 h 77"/>
                  <a:gd name="T12" fmla="*/ 11 w 55"/>
                  <a:gd name="T13" fmla="*/ 66 h 77"/>
                  <a:gd name="T14" fmla="*/ 6 w 55"/>
                  <a:gd name="T15" fmla="*/ 66 h 77"/>
                  <a:gd name="T16" fmla="*/ 6 w 55"/>
                  <a:gd name="T17" fmla="*/ 58 h 77"/>
                  <a:gd name="T18" fmla="*/ 11 w 55"/>
                  <a:gd name="T19" fmla="*/ 58 h 77"/>
                  <a:gd name="T20" fmla="*/ 11 w 55"/>
                  <a:gd name="T21" fmla="*/ 66 h 77"/>
                  <a:gd name="T22" fmla="*/ 20 w 55"/>
                  <a:gd name="T23" fmla="*/ 66 h 77"/>
                  <a:gd name="T24" fmla="*/ 17 w 55"/>
                  <a:gd name="T25" fmla="*/ 66 h 77"/>
                  <a:gd name="T26" fmla="*/ 17 w 55"/>
                  <a:gd name="T27" fmla="*/ 59 h 77"/>
                  <a:gd name="T28" fmla="*/ 20 w 55"/>
                  <a:gd name="T29" fmla="*/ 59 h 77"/>
                  <a:gd name="T30" fmla="*/ 20 w 55"/>
                  <a:gd name="T31" fmla="*/ 66 h 77"/>
                  <a:gd name="T32" fmla="*/ 30 w 55"/>
                  <a:gd name="T33" fmla="*/ 66 h 77"/>
                  <a:gd name="T34" fmla="*/ 27 w 55"/>
                  <a:gd name="T35" fmla="*/ 66 h 77"/>
                  <a:gd name="T36" fmla="*/ 27 w 55"/>
                  <a:gd name="T37" fmla="*/ 59 h 77"/>
                  <a:gd name="T38" fmla="*/ 30 w 55"/>
                  <a:gd name="T39" fmla="*/ 59 h 77"/>
                  <a:gd name="T40" fmla="*/ 30 w 55"/>
                  <a:gd name="T41" fmla="*/ 66 h 77"/>
                  <a:gd name="T42" fmla="*/ 41 w 55"/>
                  <a:gd name="T43" fmla="*/ 66 h 77"/>
                  <a:gd name="T44" fmla="*/ 38 w 55"/>
                  <a:gd name="T45" fmla="*/ 66 h 77"/>
                  <a:gd name="T46" fmla="*/ 38 w 55"/>
                  <a:gd name="T47" fmla="*/ 59 h 77"/>
                  <a:gd name="T48" fmla="*/ 41 w 55"/>
                  <a:gd name="T49" fmla="*/ 59 h 77"/>
                  <a:gd name="T50" fmla="*/ 41 w 55"/>
                  <a:gd name="T51" fmla="*/ 66 h 77"/>
                  <a:gd name="T52" fmla="*/ 43 w 55"/>
                  <a:gd name="T53" fmla="*/ 18 h 77"/>
                  <a:gd name="T54" fmla="*/ 9 w 55"/>
                  <a:gd name="T55" fmla="*/ 18 h 77"/>
                  <a:gd name="T56" fmla="*/ 9 w 55"/>
                  <a:gd name="T57" fmla="*/ 8 h 77"/>
                  <a:gd name="T58" fmla="*/ 43 w 55"/>
                  <a:gd name="T59" fmla="*/ 8 h 77"/>
                  <a:gd name="T60" fmla="*/ 43 w 55"/>
                  <a:gd name="T6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5" h="77">
                    <a:moveTo>
                      <a:pt x="0" y="0"/>
                    </a:moveTo>
                    <a:lnTo>
                      <a:pt x="0" y="77"/>
                    </a:lnTo>
                    <a:lnTo>
                      <a:pt x="45" y="77"/>
                    </a:lnTo>
                    <a:lnTo>
                      <a:pt x="55" y="66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  <a:moveTo>
                      <a:pt x="11" y="66"/>
                    </a:moveTo>
                    <a:lnTo>
                      <a:pt x="6" y="66"/>
                    </a:lnTo>
                    <a:lnTo>
                      <a:pt x="6" y="58"/>
                    </a:lnTo>
                    <a:lnTo>
                      <a:pt x="11" y="58"/>
                    </a:lnTo>
                    <a:lnTo>
                      <a:pt x="11" y="66"/>
                    </a:lnTo>
                    <a:close/>
                    <a:moveTo>
                      <a:pt x="20" y="66"/>
                    </a:moveTo>
                    <a:lnTo>
                      <a:pt x="17" y="66"/>
                    </a:lnTo>
                    <a:lnTo>
                      <a:pt x="17" y="59"/>
                    </a:lnTo>
                    <a:lnTo>
                      <a:pt x="20" y="59"/>
                    </a:lnTo>
                    <a:lnTo>
                      <a:pt x="20" y="66"/>
                    </a:lnTo>
                    <a:close/>
                    <a:moveTo>
                      <a:pt x="30" y="66"/>
                    </a:moveTo>
                    <a:lnTo>
                      <a:pt x="27" y="66"/>
                    </a:lnTo>
                    <a:lnTo>
                      <a:pt x="27" y="59"/>
                    </a:lnTo>
                    <a:lnTo>
                      <a:pt x="30" y="59"/>
                    </a:lnTo>
                    <a:lnTo>
                      <a:pt x="30" y="66"/>
                    </a:lnTo>
                    <a:close/>
                    <a:moveTo>
                      <a:pt x="41" y="66"/>
                    </a:moveTo>
                    <a:lnTo>
                      <a:pt x="38" y="66"/>
                    </a:lnTo>
                    <a:lnTo>
                      <a:pt x="38" y="59"/>
                    </a:lnTo>
                    <a:lnTo>
                      <a:pt x="41" y="59"/>
                    </a:lnTo>
                    <a:lnTo>
                      <a:pt x="41" y="66"/>
                    </a:lnTo>
                    <a:close/>
                    <a:moveTo>
                      <a:pt x="43" y="18"/>
                    </a:moveTo>
                    <a:lnTo>
                      <a:pt x="9" y="18"/>
                    </a:lnTo>
                    <a:lnTo>
                      <a:pt x="9" y="8"/>
                    </a:lnTo>
                    <a:lnTo>
                      <a:pt x="43" y="8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3" name="Freeform 280"/>
              <p:cNvSpPr>
                <a:spLocks noEditPoints="1"/>
              </p:cNvSpPr>
              <p:nvPr/>
            </p:nvSpPr>
            <p:spPr bwMode="auto">
              <a:xfrm>
                <a:off x="1095" y="1959"/>
                <a:ext cx="125" cy="201"/>
              </a:xfrm>
              <a:custGeom>
                <a:avLst/>
                <a:gdLst>
                  <a:gd name="T0" fmla="*/ 62 w 86"/>
                  <a:gd name="T1" fmla="*/ 0 h 138"/>
                  <a:gd name="T2" fmla="*/ 24 w 86"/>
                  <a:gd name="T3" fmla="*/ 0 h 138"/>
                  <a:gd name="T4" fmla="*/ 0 w 86"/>
                  <a:gd name="T5" fmla="*/ 24 h 138"/>
                  <a:gd name="T6" fmla="*/ 0 w 86"/>
                  <a:gd name="T7" fmla="*/ 114 h 138"/>
                  <a:gd name="T8" fmla="*/ 24 w 86"/>
                  <a:gd name="T9" fmla="*/ 138 h 138"/>
                  <a:gd name="T10" fmla="*/ 62 w 86"/>
                  <a:gd name="T11" fmla="*/ 138 h 138"/>
                  <a:gd name="T12" fmla="*/ 86 w 86"/>
                  <a:gd name="T13" fmla="*/ 114 h 138"/>
                  <a:gd name="T14" fmla="*/ 86 w 86"/>
                  <a:gd name="T15" fmla="*/ 24 h 138"/>
                  <a:gd name="T16" fmla="*/ 62 w 86"/>
                  <a:gd name="T17" fmla="*/ 0 h 138"/>
                  <a:gd name="T18" fmla="*/ 15 w 86"/>
                  <a:gd name="T19" fmla="*/ 11 h 138"/>
                  <a:gd name="T20" fmla="*/ 70 w 86"/>
                  <a:gd name="T21" fmla="*/ 11 h 138"/>
                  <a:gd name="T22" fmla="*/ 70 w 86"/>
                  <a:gd name="T23" fmla="*/ 22 h 138"/>
                  <a:gd name="T24" fmla="*/ 15 w 86"/>
                  <a:gd name="T25" fmla="*/ 22 h 138"/>
                  <a:gd name="T26" fmla="*/ 15 w 86"/>
                  <a:gd name="T27" fmla="*/ 11 h 138"/>
                  <a:gd name="T28" fmla="*/ 23 w 86"/>
                  <a:gd name="T29" fmla="*/ 120 h 138"/>
                  <a:gd name="T30" fmla="*/ 13 w 86"/>
                  <a:gd name="T31" fmla="*/ 109 h 138"/>
                  <a:gd name="T32" fmla="*/ 23 w 86"/>
                  <a:gd name="T33" fmla="*/ 97 h 138"/>
                  <a:gd name="T34" fmla="*/ 34 w 86"/>
                  <a:gd name="T35" fmla="*/ 109 h 138"/>
                  <a:gd name="T36" fmla="*/ 23 w 86"/>
                  <a:gd name="T37" fmla="*/ 120 h 138"/>
                  <a:gd name="T38" fmla="*/ 62 w 86"/>
                  <a:gd name="T39" fmla="*/ 120 h 138"/>
                  <a:gd name="T40" fmla="*/ 52 w 86"/>
                  <a:gd name="T41" fmla="*/ 109 h 138"/>
                  <a:gd name="T42" fmla="*/ 62 w 86"/>
                  <a:gd name="T43" fmla="*/ 97 h 138"/>
                  <a:gd name="T44" fmla="*/ 73 w 86"/>
                  <a:gd name="T45" fmla="*/ 109 h 138"/>
                  <a:gd name="T46" fmla="*/ 62 w 86"/>
                  <a:gd name="T47" fmla="*/ 12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6" h="138">
                    <a:moveTo>
                      <a:pt x="6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27"/>
                      <a:pt x="11" y="138"/>
                      <a:pt x="24" y="138"/>
                    </a:cubicBezTo>
                    <a:cubicBezTo>
                      <a:pt x="62" y="138"/>
                      <a:pt x="62" y="138"/>
                      <a:pt x="62" y="138"/>
                    </a:cubicBezTo>
                    <a:cubicBezTo>
                      <a:pt x="76" y="138"/>
                      <a:pt x="86" y="127"/>
                      <a:pt x="86" y="11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10"/>
                      <a:pt x="76" y="0"/>
                      <a:pt x="62" y="0"/>
                    </a:cubicBezTo>
                    <a:close/>
                    <a:moveTo>
                      <a:pt x="15" y="11"/>
                    </a:move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11"/>
                    </a:lnTo>
                    <a:close/>
                    <a:moveTo>
                      <a:pt x="23" y="120"/>
                    </a:moveTo>
                    <a:cubicBezTo>
                      <a:pt x="18" y="120"/>
                      <a:pt x="13" y="115"/>
                      <a:pt x="13" y="109"/>
                    </a:cubicBezTo>
                    <a:cubicBezTo>
                      <a:pt x="13" y="102"/>
                      <a:pt x="18" y="97"/>
                      <a:pt x="23" y="97"/>
                    </a:cubicBezTo>
                    <a:cubicBezTo>
                      <a:pt x="29" y="97"/>
                      <a:pt x="34" y="102"/>
                      <a:pt x="34" y="109"/>
                    </a:cubicBezTo>
                    <a:cubicBezTo>
                      <a:pt x="34" y="115"/>
                      <a:pt x="29" y="120"/>
                      <a:pt x="23" y="120"/>
                    </a:cubicBezTo>
                    <a:close/>
                    <a:moveTo>
                      <a:pt x="62" y="120"/>
                    </a:moveTo>
                    <a:cubicBezTo>
                      <a:pt x="56" y="120"/>
                      <a:pt x="52" y="115"/>
                      <a:pt x="52" y="109"/>
                    </a:cubicBezTo>
                    <a:cubicBezTo>
                      <a:pt x="52" y="102"/>
                      <a:pt x="56" y="97"/>
                      <a:pt x="62" y="97"/>
                    </a:cubicBezTo>
                    <a:cubicBezTo>
                      <a:pt x="68" y="97"/>
                      <a:pt x="73" y="102"/>
                      <a:pt x="73" y="109"/>
                    </a:cubicBezTo>
                    <a:cubicBezTo>
                      <a:pt x="73" y="115"/>
                      <a:pt x="68" y="120"/>
                      <a:pt x="62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4" name="Freeform 281"/>
              <p:cNvSpPr/>
              <p:nvPr/>
            </p:nvSpPr>
            <p:spPr bwMode="auto">
              <a:xfrm>
                <a:off x="1907" y="2660"/>
                <a:ext cx="67" cy="58"/>
              </a:xfrm>
              <a:custGeom>
                <a:avLst/>
                <a:gdLst>
                  <a:gd name="T0" fmla="*/ 0 w 67"/>
                  <a:gd name="T1" fmla="*/ 58 h 58"/>
                  <a:gd name="T2" fmla="*/ 33 w 67"/>
                  <a:gd name="T3" fmla="*/ 0 h 58"/>
                  <a:gd name="T4" fmla="*/ 67 w 67"/>
                  <a:gd name="T5" fmla="*/ 58 h 58"/>
                  <a:gd name="T6" fmla="*/ 0 w 67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8">
                    <a:moveTo>
                      <a:pt x="0" y="58"/>
                    </a:moveTo>
                    <a:lnTo>
                      <a:pt x="33" y="0"/>
                    </a:lnTo>
                    <a:lnTo>
                      <a:pt x="67" y="58"/>
                    </a:ln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5" name="Freeform 282"/>
              <p:cNvSpPr/>
              <p:nvPr/>
            </p:nvSpPr>
            <p:spPr bwMode="auto">
              <a:xfrm>
                <a:off x="1907" y="2729"/>
                <a:ext cx="67" cy="58"/>
              </a:xfrm>
              <a:custGeom>
                <a:avLst/>
                <a:gdLst>
                  <a:gd name="T0" fmla="*/ 0 w 67"/>
                  <a:gd name="T1" fmla="*/ 0 h 58"/>
                  <a:gd name="T2" fmla="*/ 33 w 67"/>
                  <a:gd name="T3" fmla="*/ 58 h 58"/>
                  <a:gd name="T4" fmla="*/ 67 w 67"/>
                  <a:gd name="T5" fmla="*/ 0 h 58"/>
                  <a:gd name="T6" fmla="*/ 0 w 67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8">
                    <a:moveTo>
                      <a:pt x="0" y="0"/>
                    </a:moveTo>
                    <a:lnTo>
                      <a:pt x="33" y="58"/>
                    </a:lnTo>
                    <a:lnTo>
                      <a:pt x="6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6" name="Freeform 283"/>
              <p:cNvSpPr/>
              <p:nvPr/>
            </p:nvSpPr>
            <p:spPr bwMode="auto">
              <a:xfrm>
                <a:off x="2233" y="2711"/>
                <a:ext cx="126" cy="22"/>
              </a:xfrm>
              <a:custGeom>
                <a:avLst/>
                <a:gdLst>
                  <a:gd name="T0" fmla="*/ 126 w 126"/>
                  <a:gd name="T1" fmla="*/ 21 h 22"/>
                  <a:gd name="T2" fmla="*/ 91 w 126"/>
                  <a:gd name="T3" fmla="*/ 0 h 22"/>
                  <a:gd name="T4" fmla="*/ 33 w 126"/>
                  <a:gd name="T5" fmla="*/ 0 h 22"/>
                  <a:gd name="T6" fmla="*/ 0 w 126"/>
                  <a:gd name="T7" fmla="*/ 21 h 22"/>
                  <a:gd name="T8" fmla="*/ 0 w 126"/>
                  <a:gd name="T9" fmla="*/ 22 h 22"/>
                  <a:gd name="T10" fmla="*/ 126 w 126"/>
                  <a:gd name="T11" fmla="*/ 22 h 22"/>
                  <a:gd name="T12" fmla="*/ 126 w 126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2">
                    <a:moveTo>
                      <a:pt x="126" y="21"/>
                    </a:moveTo>
                    <a:lnTo>
                      <a:pt x="91" y="0"/>
                    </a:lnTo>
                    <a:lnTo>
                      <a:pt x="33" y="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26" y="22"/>
                    </a:lnTo>
                    <a:lnTo>
                      <a:pt x="12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7" name="Rectangle 284"/>
              <p:cNvSpPr>
                <a:spLocks noChangeArrowheads="1"/>
              </p:cNvSpPr>
              <p:nvPr/>
            </p:nvSpPr>
            <p:spPr bwMode="auto">
              <a:xfrm>
                <a:off x="2233" y="2733"/>
                <a:ext cx="126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8" name="Rectangle 285"/>
              <p:cNvSpPr>
                <a:spLocks noChangeArrowheads="1"/>
              </p:cNvSpPr>
              <p:nvPr/>
            </p:nvSpPr>
            <p:spPr bwMode="auto">
              <a:xfrm>
                <a:off x="2282" y="2694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9" name="Freeform 286"/>
              <p:cNvSpPr>
                <a:spLocks noEditPoints="1"/>
              </p:cNvSpPr>
              <p:nvPr/>
            </p:nvSpPr>
            <p:spPr bwMode="auto">
              <a:xfrm>
                <a:off x="2218" y="2577"/>
                <a:ext cx="154" cy="124"/>
              </a:xfrm>
              <a:custGeom>
                <a:avLst/>
                <a:gdLst>
                  <a:gd name="T0" fmla="*/ 0 w 154"/>
                  <a:gd name="T1" fmla="*/ 0 h 124"/>
                  <a:gd name="T2" fmla="*/ 0 w 154"/>
                  <a:gd name="T3" fmla="*/ 124 h 124"/>
                  <a:gd name="T4" fmla="*/ 154 w 154"/>
                  <a:gd name="T5" fmla="*/ 124 h 124"/>
                  <a:gd name="T6" fmla="*/ 154 w 154"/>
                  <a:gd name="T7" fmla="*/ 0 h 124"/>
                  <a:gd name="T8" fmla="*/ 0 w 154"/>
                  <a:gd name="T9" fmla="*/ 0 h 124"/>
                  <a:gd name="T10" fmla="*/ 138 w 154"/>
                  <a:gd name="T11" fmla="*/ 104 h 124"/>
                  <a:gd name="T12" fmla="*/ 16 w 154"/>
                  <a:gd name="T13" fmla="*/ 104 h 124"/>
                  <a:gd name="T14" fmla="*/ 16 w 154"/>
                  <a:gd name="T15" fmla="*/ 15 h 124"/>
                  <a:gd name="T16" fmla="*/ 138 w 154"/>
                  <a:gd name="T17" fmla="*/ 15 h 124"/>
                  <a:gd name="T18" fmla="*/ 138 w 154"/>
                  <a:gd name="T19" fmla="*/ 10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4">
                    <a:moveTo>
                      <a:pt x="0" y="0"/>
                    </a:moveTo>
                    <a:lnTo>
                      <a:pt x="0" y="124"/>
                    </a:lnTo>
                    <a:lnTo>
                      <a:pt x="154" y="124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4"/>
                    </a:moveTo>
                    <a:lnTo>
                      <a:pt x="16" y="104"/>
                    </a:lnTo>
                    <a:lnTo>
                      <a:pt x="16" y="15"/>
                    </a:lnTo>
                    <a:lnTo>
                      <a:pt x="138" y="15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0" name="Rectangle 287"/>
              <p:cNvSpPr>
                <a:spLocks noChangeArrowheads="1"/>
              </p:cNvSpPr>
              <p:nvPr/>
            </p:nvSpPr>
            <p:spPr bwMode="auto">
              <a:xfrm>
                <a:off x="2343" y="2688"/>
                <a:ext cx="13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1" name="Freeform 288"/>
              <p:cNvSpPr/>
              <p:nvPr/>
            </p:nvSpPr>
            <p:spPr bwMode="auto">
              <a:xfrm>
                <a:off x="2225" y="2611"/>
                <a:ext cx="117" cy="51"/>
              </a:xfrm>
              <a:custGeom>
                <a:avLst/>
                <a:gdLst>
                  <a:gd name="T0" fmla="*/ 80 w 80"/>
                  <a:gd name="T1" fmla="*/ 0 h 35"/>
                  <a:gd name="T2" fmla="*/ 58 w 80"/>
                  <a:gd name="T3" fmla="*/ 0 h 35"/>
                  <a:gd name="T4" fmla="*/ 63 w 80"/>
                  <a:gd name="T5" fmla="*/ 7 h 35"/>
                  <a:gd name="T6" fmla="*/ 48 w 80"/>
                  <a:gd name="T7" fmla="*/ 20 h 35"/>
                  <a:gd name="T8" fmla="*/ 34 w 80"/>
                  <a:gd name="T9" fmla="*/ 1 h 35"/>
                  <a:gd name="T10" fmla="*/ 30 w 80"/>
                  <a:gd name="T11" fmla="*/ 4 h 35"/>
                  <a:gd name="T12" fmla="*/ 0 w 80"/>
                  <a:gd name="T13" fmla="*/ 28 h 35"/>
                  <a:gd name="T14" fmla="*/ 6 w 80"/>
                  <a:gd name="T15" fmla="*/ 35 h 35"/>
                  <a:gd name="T16" fmla="*/ 32 w 80"/>
                  <a:gd name="T17" fmla="*/ 14 h 35"/>
                  <a:gd name="T18" fmla="*/ 46 w 80"/>
                  <a:gd name="T19" fmla="*/ 33 h 35"/>
                  <a:gd name="T20" fmla="*/ 69 w 80"/>
                  <a:gd name="T21" fmla="*/ 15 h 35"/>
                  <a:gd name="T22" fmla="*/ 74 w 80"/>
                  <a:gd name="T23" fmla="*/ 22 h 35"/>
                  <a:gd name="T24" fmla="*/ 80 w 80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35">
                    <a:moveTo>
                      <a:pt x="8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11"/>
                      <a:pt x="51" y="17"/>
                      <a:pt x="48" y="20"/>
                    </a:cubicBezTo>
                    <a:cubicBezTo>
                      <a:pt x="44" y="15"/>
                      <a:pt x="34" y="1"/>
                      <a:pt x="34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26" y="19"/>
                      <a:pt x="32" y="14"/>
                    </a:cubicBezTo>
                    <a:cubicBezTo>
                      <a:pt x="36" y="19"/>
                      <a:pt x="46" y="33"/>
                      <a:pt x="46" y="3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22"/>
                      <a:pt x="74" y="22"/>
                      <a:pt x="74" y="22"/>
                    </a:cubicBezTo>
                    <a:lnTo>
                      <a:pt x="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2" name="Freeform 289"/>
              <p:cNvSpPr/>
              <p:nvPr/>
            </p:nvSpPr>
            <p:spPr bwMode="auto">
              <a:xfrm>
                <a:off x="1406" y="3185"/>
                <a:ext cx="125" cy="22"/>
              </a:xfrm>
              <a:custGeom>
                <a:avLst/>
                <a:gdLst>
                  <a:gd name="T0" fmla="*/ 125 w 125"/>
                  <a:gd name="T1" fmla="*/ 22 h 22"/>
                  <a:gd name="T2" fmla="*/ 92 w 125"/>
                  <a:gd name="T3" fmla="*/ 0 h 22"/>
                  <a:gd name="T4" fmla="*/ 34 w 125"/>
                  <a:gd name="T5" fmla="*/ 0 h 22"/>
                  <a:gd name="T6" fmla="*/ 0 w 125"/>
                  <a:gd name="T7" fmla="*/ 22 h 22"/>
                  <a:gd name="T8" fmla="*/ 0 w 125"/>
                  <a:gd name="T9" fmla="*/ 22 h 22"/>
                  <a:gd name="T10" fmla="*/ 125 w 125"/>
                  <a:gd name="T11" fmla="*/ 22 h 22"/>
                  <a:gd name="T12" fmla="*/ 125 w 125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25" y="22"/>
                    </a:moveTo>
                    <a:lnTo>
                      <a:pt x="92" y="0"/>
                    </a:lnTo>
                    <a:lnTo>
                      <a:pt x="34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5" y="22"/>
                    </a:lnTo>
                    <a:lnTo>
                      <a:pt x="125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3" name="Rectangle 290"/>
              <p:cNvSpPr>
                <a:spLocks noChangeArrowheads="1"/>
              </p:cNvSpPr>
              <p:nvPr/>
            </p:nvSpPr>
            <p:spPr bwMode="auto">
              <a:xfrm>
                <a:off x="1406" y="3207"/>
                <a:ext cx="125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4" name="Rectangle 291"/>
              <p:cNvSpPr>
                <a:spLocks noChangeArrowheads="1"/>
              </p:cNvSpPr>
              <p:nvPr/>
            </p:nvSpPr>
            <p:spPr bwMode="auto">
              <a:xfrm>
                <a:off x="1456" y="3168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5" name="Freeform 292"/>
              <p:cNvSpPr>
                <a:spLocks noEditPoints="1"/>
              </p:cNvSpPr>
              <p:nvPr/>
            </p:nvSpPr>
            <p:spPr bwMode="auto">
              <a:xfrm>
                <a:off x="1392" y="3051"/>
                <a:ext cx="154" cy="124"/>
              </a:xfrm>
              <a:custGeom>
                <a:avLst/>
                <a:gdLst>
                  <a:gd name="T0" fmla="*/ 0 w 154"/>
                  <a:gd name="T1" fmla="*/ 0 h 124"/>
                  <a:gd name="T2" fmla="*/ 0 w 154"/>
                  <a:gd name="T3" fmla="*/ 124 h 124"/>
                  <a:gd name="T4" fmla="*/ 154 w 154"/>
                  <a:gd name="T5" fmla="*/ 124 h 124"/>
                  <a:gd name="T6" fmla="*/ 154 w 154"/>
                  <a:gd name="T7" fmla="*/ 0 h 124"/>
                  <a:gd name="T8" fmla="*/ 0 w 154"/>
                  <a:gd name="T9" fmla="*/ 0 h 124"/>
                  <a:gd name="T10" fmla="*/ 138 w 154"/>
                  <a:gd name="T11" fmla="*/ 104 h 124"/>
                  <a:gd name="T12" fmla="*/ 16 w 154"/>
                  <a:gd name="T13" fmla="*/ 104 h 124"/>
                  <a:gd name="T14" fmla="*/ 16 w 154"/>
                  <a:gd name="T15" fmla="*/ 15 h 124"/>
                  <a:gd name="T16" fmla="*/ 138 w 154"/>
                  <a:gd name="T17" fmla="*/ 15 h 124"/>
                  <a:gd name="T18" fmla="*/ 138 w 154"/>
                  <a:gd name="T19" fmla="*/ 10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4">
                    <a:moveTo>
                      <a:pt x="0" y="0"/>
                    </a:moveTo>
                    <a:lnTo>
                      <a:pt x="0" y="124"/>
                    </a:lnTo>
                    <a:lnTo>
                      <a:pt x="154" y="124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4"/>
                    </a:moveTo>
                    <a:lnTo>
                      <a:pt x="16" y="104"/>
                    </a:lnTo>
                    <a:lnTo>
                      <a:pt x="16" y="15"/>
                    </a:lnTo>
                    <a:lnTo>
                      <a:pt x="138" y="15"/>
                    </a:lnTo>
                    <a:lnTo>
                      <a:pt x="13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6" name="Rectangle 293"/>
              <p:cNvSpPr>
                <a:spLocks noChangeArrowheads="1"/>
              </p:cNvSpPr>
              <p:nvPr/>
            </p:nvSpPr>
            <p:spPr bwMode="auto">
              <a:xfrm>
                <a:off x="1517" y="3162"/>
                <a:ext cx="13" cy="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7" name="Freeform 294"/>
              <p:cNvSpPr/>
              <p:nvPr/>
            </p:nvSpPr>
            <p:spPr bwMode="auto">
              <a:xfrm>
                <a:off x="1399" y="3085"/>
                <a:ext cx="116" cy="51"/>
              </a:xfrm>
              <a:custGeom>
                <a:avLst/>
                <a:gdLst>
                  <a:gd name="T0" fmla="*/ 80 w 80"/>
                  <a:gd name="T1" fmla="*/ 1 h 35"/>
                  <a:gd name="T2" fmla="*/ 58 w 80"/>
                  <a:gd name="T3" fmla="*/ 0 h 35"/>
                  <a:gd name="T4" fmla="*/ 63 w 80"/>
                  <a:gd name="T5" fmla="*/ 8 h 35"/>
                  <a:gd name="T6" fmla="*/ 47 w 80"/>
                  <a:gd name="T7" fmla="*/ 20 h 35"/>
                  <a:gd name="T8" fmla="*/ 34 w 80"/>
                  <a:gd name="T9" fmla="*/ 1 h 35"/>
                  <a:gd name="T10" fmla="*/ 30 w 80"/>
                  <a:gd name="T11" fmla="*/ 4 h 35"/>
                  <a:gd name="T12" fmla="*/ 0 w 80"/>
                  <a:gd name="T13" fmla="*/ 28 h 35"/>
                  <a:gd name="T14" fmla="*/ 5 w 80"/>
                  <a:gd name="T15" fmla="*/ 35 h 35"/>
                  <a:gd name="T16" fmla="*/ 32 w 80"/>
                  <a:gd name="T17" fmla="*/ 14 h 35"/>
                  <a:gd name="T18" fmla="*/ 46 w 80"/>
                  <a:gd name="T19" fmla="*/ 33 h 35"/>
                  <a:gd name="T20" fmla="*/ 68 w 80"/>
                  <a:gd name="T21" fmla="*/ 15 h 35"/>
                  <a:gd name="T22" fmla="*/ 73 w 80"/>
                  <a:gd name="T23" fmla="*/ 22 h 35"/>
                  <a:gd name="T24" fmla="*/ 80 w 80"/>
                  <a:gd name="T2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35">
                    <a:moveTo>
                      <a:pt x="80" y="1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11"/>
                      <a:pt x="51" y="17"/>
                      <a:pt x="47" y="20"/>
                    </a:cubicBezTo>
                    <a:cubicBezTo>
                      <a:pt x="44" y="15"/>
                      <a:pt x="34" y="1"/>
                      <a:pt x="34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26" y="19"/>
                      <a:pt x="32" y="14"/>
                    </a:cubicBezTo>
                    <a:cubicBezTo>
                      <a:pt x="35" y="19"/>
                      <a:pt x="46" y="33"/>
                      <a:pt x="46" y="33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3" y="22"/>
                      <a:pt x="73" y="22"/>
                      <a:pt x="73" y="22"/>
                    </a:cubicBezTo>
                    <a:lnTo>
                      <a:pt x="8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8" name="Freeform 295"/>
              <p:cNvSpPr/>
              <p:nvPr/>
            </p:nvSpPr>
            <p:spPr bwMode="auto">
              <a:xfrm>
                <a:off x="1069" y="1871"/>
                <a:ext cx="126" cy="21"/>
              </a:xfrm>
              <a:custGeom>
                <a:avLst/>
                <a:gdLst>
                  <a:gd name="T0" fmla="*/ 126 w 126"/>
                  <a:gd name="T1" fmla="*/ 20 h 21"/>
                  <a:gd name="T2" fmla="*/ 93 w 126"/>
                  <a:gd name="T3" fmla="*/ 0 h 21"/>
                  <a:gd name="T4" fmla="*/ 35 w 126"/>
                  <a:gd name="T5" fmla="*/ 0 h 21"/>
                  <a:gd name="T6" fmla="*/ 0 w 126"/>
                  <a:gd name="T7" fmla="*/ 20 h 21"/>
                  <a:gd name="T8" fmla="*/ 0 w 126"/>
                  <a:gd name="T9" fmla="*/ 21 h 21"/>
                  <a:gd name="T10" fmla="*/ 126 w 126"/>
                  <a:gd name="T11" fmla="*/ 21 h 21"/>
                  <a:gd name="T12" fmla="*/ 126 w 1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1">
                    <a:moveTo>
                      <a:pt x="126" y="20"/>
                    </a:moveTo>
                    <a:lnTo>
                      <a:pt x="93" y="0"/>
                    </a:lnTo>
                    <a:lnTo>
                      <a:pt x="35" y="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26" y="21"/>
                    </a:lnTo>
                    <a:lnTo>
                      <a:pt x="12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9" name="Rectangle 296"/>
              <p:cNvSpPr>
                <a:spLocks noChangeArrowheads="1"/>
              </p:cNvSpPr>
              <p:nvPr/>
            </p:nvSpPr>
            <p:spPr bwMode="auto">
              <a:xfrm>
                <a:off x="1069" y="1892"/>
                <a:ext cx="126" cy="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0" name="Rectangle 297"/>
              <p:cNvSpPr>
                <a:spLocks noChangeArrowheads="1"/>
              </p:cNvSpPr>
              <p:nvPr/>
            </p:nvSpPr>
            <p:spPr bwMode="auto">
              <a:xfrm>
                <a:off x="1120" y="1852"/>
                <a:ext cx="26" cy="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1" name="Freeform 298"/>
              <p:cNvSpPr>
                <a:spLocks noEditPoints="1"/>
              </p:cNvSpPr>
              <p:nvPr/>
            </p:nvSpPr>
            <p:spPr bwMode="auto">
              <a:xfrm>
                <a:off x="1056" y="1737"/>
                <a:ext cx="154" cy="123"/>
              </a:xfrm>
              <a:custGeom>
                <a:avLst/>
                <a:gdLst>
                  <a:gd name="T0" fmla="*/ 0 w 154"/>
                  <a:gd name="T1" fmla="*/ 0 h 123"/>
                  <a:gd name="T2" fmla="*/ 0 w 154"/>
                  <a:gd name="T3" fmla="*/ 123 h 123"/>
                  <a:gd name="T4" fmla="*/ 154 w 154"/>
                  <a:gd name="T5" fmla="*/ 123 h 123"/>
                  <a:gd name="T6" fmla="*/ 154 w 154"/>
                  <a:gd name="T7" fmla="*/ 0 h 123"/>
                  <a:gd name="T8" fmla="*/ 0 w 154"/>
                  <a:gd name="T9" fmla="*/ 0 h 123"/>
                  <a:gd name="T10" fmla="*/ 138 w 154"/>
                  <a:gd name="T11" fmla="*/ 102 h 123"/>
                  <a:gd name="T12" fmla="*/ 16 w 154"/>
                  <a:gd name="T13" fmla="*/ 102 h 123"/>
                  <a:gd name="T14" fmla="*/ 16 w 154"/>
                  <a:gd name="T15" fmla="*/ 13 h 123"/>
                  <a:gd name="T16" fmla="*/ 138 w 154"/>
                  <a:gd name="T17" fmla="*/ 13 h 123"/>
                  <a:gd name="T18" fmla="*/ 138 w 154"/>
                  <a:gd name="T19" fmla="*/ 10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23">
                    <a:moveTo>
                      <a:pt x="0" y="0"/>
                    </a:moveTo>
                    <a:lnTo>
                      <a:pt x="0" y="123"/>
                    </a:lnTo>
                    <a:lnTo>
                      <a:pt x="154" y="123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  <a:moveTo>
                      <a:pt x="138" y="102"/>
                    </a:moveTo>
                    <a:lnTo>
                      <a:pt x="16" y="102"/>
                    </a:lnTo>
                    <a:lnTo>
                      <a:pt x="16" y="13"/>
                    </a:lnTo>
                    <a:lnTo>
                      <a:pt x="138" y="13"/>
                    </a:lnTo>
                    <a:lnTo>
                      <a:pt x="138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2" name="Rectangle 299"/>
              <p:cNvSpPr>
                <a:spLocks noChangeArrowheads="1"/>
              </p:cNvSpPr>
              <p:nvPr/>
            </p:nvSpPr>
            <p:spPr bwMode="auto">
              <a:xfrm>
                <a:off x="1179" y="1847"/>
                <a:ext cx="15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3" name="Freeform 300"/>
              <p:cNvSpPr/>
              <p:nvPr/>
            </p:nvSpPr>
            <p:spPr bwMode="auto">
              <a:xfrm>
                <a:off x="1062" y="1770"/>
                <a:ext cx="117" cy="51"/>
              </a:xfrm>
              <a:custGeom>
                <a:avLst/>
                <a:gdLst>
                  <a:gd name="T0" fmla="*/ 81 w 81"/>
                  <a:gd name="T1" fmla="*/ 0 h 35"/>
                  <a:gd name="T2" fmla="*/ 58 w 81"/>
                  <a:gd name="T3" fmla="*/ 0 h 35"/>
                  <a:gd name="T4" fmla="*/ 64 w 81"/>
                  <a:gd name="T5" fmla="*/ 7 h 35"/>
                  <a:gd name="T6" fmla="*/ 48 w 81"/>
                  <a:gd name="T7" fmla="*/ 19 h 35"/>
                  <a:gd name="T8" fmla="*/ 34 w 81"/>
                  <a:gd name="T9" fmla="*/ 1 h 35"/>
                  <a:gd name="T10" fmla="*/ 31 w 81"/>
                  <a:gd name="T11" fmla="*/ 4 h 35"/>
                  <a:gd name="T12" fmla="*/ 0 w 81"/>
                  <a:gd name="T13" fmla="*/ 28 h 35"/>
                  <a:gd name="T14" fmla="*/ 6 w 81"/>
                  <a:gd name="T15" fmla="*/ 35 h 35"/>
                  <a:gd name="T16" fmla="*/ 33 w 81"/>
                  <a:gd name="T17" fmla="*/ 14 h 35"/>
                  <a:gd name="T18" fmla="*/ 46 w 81"/>
                  <a:gd name="T19" fmla="*/ 33 h 35"/>
                  <a:gd name="T20" fmla="*/ 69 w 81"/>
                  <a:gd name="T21" fmla="*/ 15 h 35"/>
                  <a:gd name="T22" fmla="*/ 74 w 81"/>
                  <a:gd name="T23" fmla="*/ 21 h 35"/>
                  <a:gd name="T24" fmla="*/ 81 w 81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35">
                    <a:moveTo>
                      <a:pt x="81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59" y="11"/>
                      <a:pt x="52" y="17"/>
                      <a:pt x="48" y="19"/>
                    </a:cubicBezTo>
                    <a:cubicBezTo>
                      <a:pt x="45" y="14"/>
                      <a:pt x="34" y="1"/>
                      <a:pt x="34" y="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27" y="18"/>
                      <a:pt x="33" y="14"/>
                    </a:cubicBezTo>
                    <a:cubicBezTo>
                      <a:pt x="36" y="19"/>
                      <a:pt x="46" y="33"/>
                      <a:pt x="46" y="3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21"/>
                      <a:pt x="74" y="21"/>
                      <a:pt x="74" y="21"/>
                    </a:cubicBez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4" name="Freeform 301"/>
              <p:cNvSpPr>
                <a:spLocks noEditPoints="1"/>
              </p:cNvSpPr>
              <p:nvPr/>
            </p:nvSpPr>
            <p:spPr bwMode="auto">
              <a:xfrm>
                <a:off x="2582" y="1920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6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6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5" name="Freeform 302"/>
              <p:cNvSpPr/>
              <p:nvPr/>
            </p:nvSpPr>
            <p:spPr bwMode="auto">
              <a:xfrm>
                <a:off x="2614" y="1959"/>
                <a:ext cx="67" cy="76"/>
              </a:xfrm>
              <a:custGeom>
                <a:avLst/>
                <a:gdLst>
                  <a:gd name="T0" fmla="*/ 20 w 46"/>
                  <a:gd name="T1" fmla="*/ 0 h 52"/>
                  <a:gd name="T2" fmla="*/ 0 w 46"/>
                  <a:gd name="T3" fmla="*/ 10 h 52"/>
                  <a:gd name="T4" fmla="*/ 9 w 46"/>
                  <a:gd name="T5" fmla="*/ 7 h 52"/>
                  <a:gd name="T6" fmla="*/ 29 w 46"/>
                  <a:gd name="T7" fmla="*/ 26 h 52"/>
                  <a:gd name="T8" fmla="*/ 9 w 46"/>
                  <a:gd name="T9" fmla="*/ 46 h 52"/>
                  <a:gd name="T10" fmla="*/ 2 w 46"/>
                  <a:gd name="T11" fmla="*/ 45 h 52"/>
                  <a:gd name="T12" fmla="*/ 20 w 46"/>
                  <a:gd name="T13" fmla="*/ 52 h 52"/>
                  <a:gd name="T14" fmla="*/ 46 w 46"/>
                  <a:gd name="T15" fmla="*/ 26 h 52"/>
                  <a:gd name="T16" fmla="*/ 20 w 46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2">
                    <a:moveTo>
                      <a:pt x="20" y="0"/>
                    </a:moveTo>
                    <a:cubicBezTo>
                      <a:pt x="12" y="0"/>
                      <a:pt x="5" y="4"/>
                      <a:pt x="0" y="10"/>
                    </a:cubicBezTo>
                    <a:cubicBezTo>
                      <a:pt x="3" y="8"/>
                      <a:pt x="6" y="7"/>
                      <a:pt x="9" y="7"/>
                    </a:cubicBezTo>
                    <a:cubicBezTo>
                      <a:pt x="20" y="7"/>
                      <a:pt x="29" y="16"/>
                      <a:pt x="29" y="26"/>
                    </a:cubicBezTo>
                    <a:cubicBezTo>
                      <a:pt x="29" y="37"/>
                      <a:pt x="20" y="46"/>
                      <a:pt x="9" y="46"/>
                    </a:cubicBezTo>
                    <a:cubicBezTo>
                      <a:pt x="7" y="46"/>
                      <a:pt x="4" y="46"/>
                      <a:pt x="2" y="45"/>
                    </a:cubicBezTo>
                    <a:cubicBezTo>
                      <a:pt x="7" y="49"/>
                      <a:pt x="13" y="52"/>
                      <a:pt x="20" y="52"/>
                    </a:cubicBezTo>
                    <a:cubicBezTo>
                      <a:pt x="35" y="52"/>
                      <a:pt x="46" y="40"/>
                      <a:pt x="46" y="26"/>
                    </a:cubicBezTo>
                    <a:cubicBezTo>
                      <a:pt x="46" y="11"/>
                      <a:pt x="35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6" name="Rectangle 303"/>
              <p:cNvSpPr>
                <a:spLocks noChangeArrowheads="1"/>
              </p:cNvSpPr>
              <p:nvPr/>
            </p:nvSpPr>
            <p:spPr bwMode="auto">
              <a:xfrm>
                <a:off x="2681" y="1990"/>
                <a:ext cx="21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7" name="Freeform 304"/>
              <p:cNvSpPr>
                <a:spLocks noEditPoints="1"/>
              </p:cNvSpPr>
              <p:nvPr/>
            </p:nvSpPr>
            <p:spPr bwMode="auto">
              <a:xfrm>
                <a:off x="2000" y="1693"/>
                <a:ext cx="48" cy="47"/>
              </a:xfrm>
              <a:custGeom>
                <a:avLst/>
                <a:gdLst>
                  <a:gd name="T0" fmla="*/ 17 w 33"/>
                  <a:gd name="T1" fmla="*/ 0 h 32"/>
                  <a:gd name="T2" fmla="*/ 0 w 33"/>
                  <a:gd name="T3" fmla="*/ 16 h 32"/>
                  <a:gd name="T4" fmla="*/ 17 w 33"/>
                  <a:gd name="T5" fmla="*/ 32 h 32"/>
                  <a:gd name="T6" fmla="*/ 33 w 33"/>
                  <a:gd name="T7" fmla="*/ 16 h 32"/>
                  <a:gd name="T8" fmla="*/ 17 w 33"/>
                  <a:gd name="T9" fmla="*/ 0 h 32"/>
                  <a:gd name="T10" fmla="*/ 17 w 33"/>
                  <a:gd name="T11" fmla="*/ 29 h 32"/>
                  <a:gd name="T12" fmla="*/ 4 w 33"/>
                  <a:gd name="T13" fmla="*/ 16 h 32"/>
                  <a:gd name="T14" fmla="*/ 17 w 33"/>
                  <a:gd name="T15" fmla="*/ 3 h 32"/>
                  <a:gd name="T16" fmla="*/ 30 w 33"/>
                  <a:gd name="T17" fmla="*/ 16 h 32"/>
                  <a:gd name="T18" fmla="*/ 17 w 33"/>
                  <a:gd name="T1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2"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2"/>
                      <a:pt x="17" y="32"/>
                    </a:cubicBezTo>
                    <a:cubicBezTo>
                      <a:pt x="26" y="32"/>
                      <a:pt x="33" y="25"/>
                      <a:pt x="33" y="16"/>
                    </a:cubicBezTo>
                    <a:cubicBezTo>
                      <a:pt x="33" y="7"/>
                      <a:pt x="26" y="0"/>
                      <a:pt x="17" y="0"/>
                    </a:cubicBezTo>
                    <a:close/>
                    <a:moveTo>
                      <a:pt x="17" y="29"/>
                    </a:moveTo>
                    <a:cubicBezTo>
                      <a:pt x="10" y="29"/>
                      <a:pt x="4" y="23"/>
                      <a:pt x="4" y="16"/>
                    </a:cubicBezTo>
                    <a:cubicBezTo>
                      <a:pt x="4" y="9"/>
                      <a:pt x="10" y="3"/>
                      <a:pt x="17" y="3"/>
                    </a:cubicBezTo>
                    <a:cubicBezTo>
                      <a:pt x="24" y="3"/>
                      <a:pt x="30" y="9"/>
                      <a:pt x="30" y="16"/>
                    </a:cubicBezTo>
                    <a:cubicBezTo>
                      <a:pt x="30" y="23"/>
                      <a:pt x="24" y="29"/>
                      <a:pt x="1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8" name="Freeform 305"/>
              <p:cNvSpPr/>
              <p:nvPr/>
            </p:nvSpPr>
            <p:spPr bwMode="auto">
              <a:xfrm>
                <a:off x="2010" y="1705"/>
                <a:ext cx="22" cy="23"/>
              </a:xfrm>
              <a:custGeom>
                <a:avLst/>
                <a:gdLst>
                  <a:gd name="T0" fmla="*/ 7 w 15"/>
                  <a:gd name="T1" fmla="*/ 0 h 16"/>
                  <a:gd name="T2" fmla="*/ 0 w 15"/>
                  <a:gd name="T3" fmla="*/ 3 h 16"/>
                  <a:gd name="T4" fmla="*/ 3 w 15"/>
                  <a:gd name="T5" fmla="*/ 2 h 16"/>
                  <a:gd name="T6" fmla="*/ 9 w 15"/>
                  <a:gd name="T7" fmla="*/ 8 h 16"/>
                  <a:gd name="T8" fmla="*/ 3 w 15"/>
                  <a:gd name="T9" fmla="*/ 14 h 16"/>
                  <a:gd name="T10" fmla="*/ 1 w 15"/>
                  <a:gd name="T11" fmla="*/ 14 h 16"/>
                  <a:gd name="T12" fmla="*/ 7 w 15"/>
                  <a:gd name="T13" fmla="*/ 16 h 16"/>
                  <a:gd name="T14" fmla="*/ 15 w 15"/>
                  <a:gd name="T15" fmla="*/ 8 h 16"/>
                  <a:gd name="T16" fmla="*/ 7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7" y="0"/>
                    </a:moveTo>
                    <a:cubicBezTo>
                      <a:pt x="4" y="0"/>
                      <a:pt x="2" y="1"/>
                      <a:pt x="0" y="3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7" y="2"/>
                      <a:pt x="9" y="5"/>
                      <a:pt x="9" y="8"/>
                    </a:cubicBezTo>
                    <a:cubicBezTo>
                      <a:pt x="9" y="12"/>
                      <a:pt x="7" y="14"/>
                      <a:pt x="3" y="14"/>
                    </a:cubicBezTo>
                    <a:cubicBezTo>
                      <a:pt x="3" y="14"/>
                      <a:pt x="2" y="14"/>
                      <a:pt x="1" y="14"/>
                    </a:cubicBezTo>
                    <a:cubicBezTo>
                      <a:pt x="3" y="15"/>
                      <a:pt x="5" y="16"/>
                      <a:pt x="7" y="16"/>
                    </a:cubicBezTo>
                    <a:cubicBezTo>
                      <a:pt x="11" y="16"/>
                      <a:pt x="15" y="13"/>
                      <a:pt x="15" y="8"/>
                    </a:cubicBezTo>
                    <a:cubicBezTo>
                      <a:pt x="15" y="4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9" name="Rectangle 306"/>
              <p:cNvSpPr>
                <a:spLocks noChangeArrowheads="1"/>
              </p:cNvSpPr>
              <p:nvPr/>
            </p:nvSpPr>
            <p:spPr bwMode="auto">
              <a:xfrm>
                <a:off x="2032" y="1715"/>
                <a:ext cx="7" cy="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0" name="Freeform 307"/>
              <p:cNvSpPr>
                <a:spLocks noEditPoints="1"/>
              </p:cNvSpPr>
              <p:nvPr/>
            </p:nvSpPr>
            <p:spPr bwMode="auto">
              <a:xfrm>
                <a:off x="2366" y="1289"/>
                <a:ext cx="63" cy="62"/>
              </a:xfrm>
              <a:custGeom>
                <a:avLst/>
                <a:gdLst>
                  <a:gd name="T0" fmla="*/ 22 w 43"/>
                  <a:gd name="T1" fmla="*/ 0 h 43"/>
                  <a:gd name="T2" fmla="*/ 0 w 43"/>
                  <a:gd name="T3" fmla="*/ 21 h 43"/>
                  <a:gd name="T4" fmla="*/ 22 w 43"/>
                  <a:gd name="T5" fmla="*/ 43 h 43"/>
                  <a:gd name="T6" fmla="*/ 43 w 43"/>
                  <a:gd name="T7" fmla="*/ 21 h 43"/>
                  <a:gd name="T8" fmla="*/ 22 w 43"/>
                  <a:gd name="T9" fmla="*/ 0 h 43"/>
                  <a:gd name="T10" fmla="*/ 22 w 43"/>
                  <a:gd name="T11" fmla="*/ 38 h 43"/>
                  <a:gd name="T12" fmla="*/ 4 w 43"/>
                  <a:gd name="T13" fmla="*/ 21 h 43"/>
                  <a:gd name="T14" fmla="*/ 22 w 43"/>
                  <a:gd name="T15" fmla="*/ 4 h 43"/>
                  <a:gd name="T16" fmla="*/ 39 w 43"/>
                  <a:gd name="T17" fmla="*/ 21 h 43"/>
                  <a:gd name="T18" fmla="*/ 22 w 43"/>
                  <a:gd name="T1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9"/>
                      <a:pt x="34" y="0"/>
                      <a:pt x="22" y="0"/>
                    </a:cubicBezTo>
                    <a:close/>
                    <a:moveTo>
                      <a:pt x="22" y="38"/>
                    </a:moveTo>
                    <a:cubicBezTo>
                      <a:pt x="12" y="38"/>
                      <a:pt x="4" y="31"/>
                      <a:pt x="4" y="21"/>
                    </a:cubicBezTo>
                    <a:cubicBezTo>
                      <a:pt x="4" y="12"/>
                      <a:pt x="12" y="4"/>
                      <a:pt x="22" y="4"/>
                    </a:cubicBezTo>
                    <a:cubicBezTo>
                      <a:pt x="31" y="4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1" name="Freeform 308"/>
              <p:cNvSpPr/>
              <p:nvPr/>
            </p:nvSpPr>
            <p:spPr bwMode="auto">
              <a:xfrm>
                <a:off x="2379" y="1303"/>
                <a:ext cx="28" cy="32"/>
              </a:xfrm>
              <a:custGeom>
                <a:avLst/>
                <a:gdLst>
                  <a:gd name="T0" fmla="*/ 8 w 19"/>
                  <a:gd name="T1" fmla="*/ 0 h 22"/>
                  <a:gd name="T2" fmla="*/ 0 w 19"/>
                  <a:gd name="T3" fmla="*/ 5 h 22"/>
                  <a:gd name="T4" fmla="*/ 4 w 19"/>
                  <a:gd name="T5" fmla="*/ 4 h 22"/>
                  <a:gd name="T6" fmla="*/ 12 w 19"/>
                  <a:gd name="T7" fmla="*/ 12 h 22"/>
                  <a:gd name="T8" fmla="*/ 4 w 19"/>
                  <a:gd name="T9" fmla="*/ 20 h 22"/>
                  <a:gd name="T10" fmla="*/ 1 w 19"/>
                  <a:gd name="T11" fmla="*/ 19 h 22"/>
                  <a:gd name="T12" fmla="*/ 8 w 19"/>
                  <a:gd name="T13" fmla="*/ 22 h 22"/>
                  <a:gd name="T14" fmla="*/ 19 w 19"/>
                  <a:gd name="T15" fmla="*/ 11 h 22"/>
                  <a:gd name="T16" fmla="*/ 8 w 19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2">
                    <a:moveTo>
                      <a:pt x="8" y="0"/>
                    </a:moveTo>
                    <a:cubicBezTo>
                      <a:pt x="5" y="0"/>
                      <a:pt x="2" y="2"/>
                      <a:pt x="0" y="5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9" y="4"/>
                      <a:pt x="12" y="7"/>
                      <a:pt x="12" y="12"/>
                    </a:cubicBezTo>
                    <a:cubicBezTo>
                      <a:pt x="12" y="16"/>
                      <a:pt x="9" y="20"/>
                      <a:pt x="4" y="20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3" y="21"/>
                      <a:pt x="6" y="22"/>
                      <a:pt x="8" y="22"/>
                    </a:cubicBezTo>
                    <a:cubicBezTo>
                      <a:pt x="14" y="22"/>
                      <a:pt x="19" y="17"/>
                      <a:pt x="19" y="11"/>
                    </a:cubicBezTo>
                    <a:cubicBezTo>
                      <a:pt x="19" y="5"/>
                      <a:pt x="1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2" name="Rectangle 309"/>
              <p:cNvSpPr>
                <a:spLocks noChangeArrowheads="1"/>
              </p:cNvSpPr>
              <p:nvPr/>
            </p:nvSpPr>
            <p:spPr bwMode="auto">
              <a:xfrm>
                <a:off x="2407" y="1317"/>
                <a:ext cx="10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3" name="Freeform 310"/>
              <p:cNvSpPr>
                <a:spLocks noEditPoints="1"/>
              </p:cNvSpPr>
              <p:nvPr/>
            </p:nvSpPr>
            <p:spPr bwMode="auto">
              <a:xfrm>
                <a:off x="2080" y="2304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5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5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4" name="Freeform 311"/>
              <p:cNvSpPr/>
              <p:nvPr/>
            </p:nvSpPr>
            <p:spPr bwMode="auto">
              <a:xfrm>
                <a:off x="2110" y="2342"/>
                <a:ext cx="69" cy="77"/>
              </a:xfrm>
              <a:custGeom>
                <a:avLst/>
                <a:gdLst>
                  <a:gd name="T0" fmla="*/ 21 w 47"/>
                  <a:gd name="T1" fmla="*/ 0 h 53"/>
                  <a:gd name="T2" fmla="*/ 0 w 47"/>
                  <a:gd name="T3" fmla="*/ 10 h 53"/>
                  <a:gd name="T4" fmla="*/ 10 w 47"/>
                  <a:gd name="T5" fmla="*/ 8 h 53"/>
                  <a:gd name="T6" fmla="*/ 30 w 47"/>
                  <a:gd name="T7" fmla="*/ 27 h 53"/>
                  <a:gd name="T8" fmla="*/ 10 w 47"/>
                  <a:gd name="T9" fmla="*/ 47 h 53"/>
                  <a:gd name="T10" fmla="*/ 3 w 47"/>
                  <a:gd name="T11" fmla="*/ 45 h 53"/>
                  <a:gd name="T12" fmla="*/ 21 w 47"/>
                  <a:gd name="T13" fmla="*/ 53 h 53"/>
                  <a:gd name="T14" fmla="*/ 47 w 47"/>
                  <a:gd name="T15" fmla="*/ 27 h 53"/>
                  <a:gd name="T16" fmla="*/ 21 w 47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3">
                    <a:moveTo>
                      <a:pt x="21" y="0"/>
                    </a:moveTo>
                    <a:cubicBezTo>
                      <a:pt x="13" y="0"/>
                      <a:pt x="5" y="4"/>
                      <a:pt x="0" y="10"/>
                    </a:cubicBezTo>
                    <a:cubicBezTo>
                      <a:pt x="3" y="9"/>
                      <a:pt x="7" y="8"/>
                      <a:pt x="10" y="8"/>
                    </a:cubicBezTo>
                    <a:cubicBezTo>
                      <a:pt x="21" y="8"/>
                      <a:pt x="30" y="17"/>
                      <a:pt x="30" y="27"/>
                    </a:cubicBezTo>
                    <a:cubicBezTo>
                      <a:pt x="30" y="38"/>
                      <a:pt x="21" y="47"/>
                      <a:pt x="10" y="47"/>
                    </a:cubicBezTo>
                    <a:cubicBezTo>
                      <a:pt x="8" y="47"/>
                      <a:pt x="5" y="46"/>
                      <a:pt x="3" y="45"/>
                    </a:cubicBezTo>
                    <a:cubicBezTo>
                      <a:pt x="8" y="50"/>
                      <a:pt x="14" y="53"/>
                      <a:pt x="21" y="53"/>
                    </a:cubicBezTo>
                    <a:cubicBezTo>
                      <a:pt x="35" y="53"/>
                      <a:pt x="47" y="41"/>
                      <a:pt x="47" y="27"/>
                    </a:cubicBezTo>
                    <a:cubicBezTo>
                      <a:pt x="47" y="12"/>
                      <a:pt x="35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5" name="Rectangle 312"/>
              <p:cNvSpPr>
                <a:spLocks noChangeArrowheads="1"/>
              </p:cNvSpPr>
              <p:nvPr/>
            </p:nvSpPr>
            <p:spPr bwMode="auto">
              <a:xfrm>
                <a:off x="2179" y="2374"/>
                <a:ext cx="22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6" name="Freeform 313"/>
              <p:cNvSpPr>
                <a:spLocks noEditPoints="1"/>
              </p:cNvSpPr>
              <p:nvPr/>
            </p:nvSpPr>
            <p:spPr bwMode="auto">
              <a:xfrm>
                <a:off x="1610" y="1891"/>
                <a:ext cx="151" cy="153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52 w 104"/>
                  <a:gd name="T11" fmla="*/ 94 h 105"/>
                  <a:gd name="T12" fmla="*/ 11 w 104"/>
                  <a:gd name="T13" fmla="*/ 53 h 105"/>
                  <a:gd name="T14" fmla="*/ 52 w 104"/>
                  <a:gd name="T15" fmla="*/ 11 h 105"/>
                  <a:gd name="T16" fmla="*/ 93 w 104"/>
                  <a:gd name="T17" fmla="*/ 53 h 105"/>
                  <a:gd name="T18" fmla="*/ 52 w 104"/>
                  <a:gd name="T19" fmla="*/ 9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2" y="105"/>
                    </a:cubicBezTo>
                    <a:cubicBezTo>
                      <a:pt x="81" y="105"/>
                      <a:pt x="104" y="82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52" y="94"/>
                    </a:moveTo>
                    <a:cubicBezTo>
                      <a:pt x="29" y="94"/>
                      <a:pt x="11" y="76"/>
                      <a:pt x="11" y="53"/>
                    </a:cubicBezTo>
                    <a:cubicBezTo>
                      <a:pt x="11" y="30"/>
                      <a:pt x="29" y="11"/>
                      <a:pt x="52" y="11"/>
                    </a:cubicBezTo>
                    <a:cubicBezTo>
                      <a:pt x="75" y="11"/>
                      <a:pt x="93" y="30"/>
                      <a:pt x="93" y="53"/>
                    </a:cubicBezTo>
                    <a:cubicBezTo>
                      <a:pt x="93" y="76"/>
                      <a:pt x="75" y="94"/>
                      <a:pt x="5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7" name="Freeform 314"/>
              <p:cNvSpPr/>
              <p:nvPr/>
            </p:nvSpPr>
            <p:spPr bwMode="auto">
              <a:xfrm>
                <a:off x="1642" y="1930"/>
                <a:ext cx="67" cy="76"/>
              </a:xfrm>
              <a:custGeom>
                <a:avLst/>
                <a:gdLst>
                  <a:gd name="T0" fmla="*/ 20 w 46"/>
                  <a:gd name="T1" fmla="*/ 0 h 52"/>
                  <a:gd name="T2" fmla="*/ 0 w 46"/>
                  <a:gd name="T3" fmla="*/ 10 h 52"/>
                  <a:gd name="T4" fmla="*/ 9 w 46"/>
                  <a:gd name="T5" fmla="*/ 7 h 52"/>
                  <a:gd name="T6" fmla="*/ 29 w 46"/>
                  <a:gd name="T7" fmla="*/ 26 h 52"/>
                  <a:gd name="T8" fmla="*/ 9 w 46"/>
                  <a:gd name="T9" fmla="*/ 46 h 52"/>
                  <a:gd name="T10" fmla="*/ 2 w 46"/>
                  <a:gd name="T11" fmla="*/ 45 h 52"/>
                  <a:gd name="T12" fmla="*/ 20 w 46"/>
                  <a:gd name="T13" fmla="*/ 52 h 52"/>
                  <a:gd name="T14" fmla="*/ 46 w 46"/>
                  <a:gd name="T15" fmla="*/ 26 h 52"/>
                  <a:gd name="T16" fmla="*/ 20 w 46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2">
                    <a:moveTo>
                      <a:pt x="20" y="0"/>
                    </a:moveTo>
                    <a:cubicBezTo>
                      <a:pt x="12" y="0"/>
                      <a:pt x="4" y="4"/>
                      <a:pt x="0" y="10"/>
                    </a:cubicBezTo>
                    <a:cubicBezTo>
                      <a:pt x="3" y="8"/>
                      <a:pt x="6" y="7"/>
                      <a:pt x="9" y="7"/>
                    </a:cubicBezTo>
                    <a:cubicBezTo>
                      <a:pt x="20" y="7"/>
                      <a:pt x="29" y="16"/>
                      <a:pt x="29" y="26"/>
                    </a:cubicBezTo>
                    <a:cubicBezTo>
                      <a:pt x="29" y="37"/>
                      <a:pt x="20" y="46"/>
                      <a:pt x="9" y="46"/>
                    </a:cubicBezTo>
                    <a:cubicBezTo>
                      <a:pt x="7" y="46"/>
                      <a:pt x="4" y="46"/>
                      <a:pt x="2" y="45"/>
                    </a:cubicBezTo>
                    <a:cubicBezTo>
                      <a:pt x="7" y="49"/>
                      <a:pt x="13" y="52"/>
                      <a:pt x="20" y="52"/>
                    </a:cubicBezTo>
                    <a:cubicBezTo>
                      <a:pt x="35" y="52"/>
                      <a:pt x="46" y="40"/>
                      <a:pt x="46" y="26"/>
                    </a:cubicBezTo>
                    <a:cubicBezTo>
                      <a:pt x="46" y="11"/>
                      <a:pt x="35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8" name="Rectangle 315"/>
              <p:cNvSpPr>
                <a:spLocks noChangeArrowheads="1"/>
              </p:cNvSpPr>
              <p:nvPr/>
            </p:nvSpPr>
            <p:spPr bwMode="auto">
              <a:xfrm>
                <a:off x="1709" y="1961"/>
                <a:ext cx="22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9" name="Oval 316"/>
              <p:cNvSpPr>
                <a:spLocks noChangeArrowheads="1"/>
              </p:cNvSpPr>
              <p:nvPr/>
            </p:nvSpPr>
            <p:spPr bwMode="auto">
              <a:xfrm>
                <a:off x="1499" y="2256"/>
                <a:ext cx="53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0" name="Freeform 317"/>
              <p:cNvSpPr/>
              <p:nvPr/>
            </p:nvSpPr>
            <p:spPr bwMode="auto">
              <a:xfrm>
                <a:off x="1464" y="2323"/>
                <a:ext cx="123" cy="281"/>
              </a:xfrm>
              <a:custGeom>
                <a:avLst/>
                <a:gdLst>
                  <a:gd name="T0" fmla="*/ 42 w 84"/>
                  <a:gd name="T1" fmla="*/ 108 h 193"/>
                  <a:gd name="T2" fmla="*/ 50 w 84"/>
                  <a:gd name="T3" fmla="*/ 193 h 193"/>
                  <a:gd name="T4" fmla="*/ 65 w 84"/>
                  <a:gd name="T5" fmla="*/ 193 h 193"/>
                  <a:gd name="T6" fmla="*/ 65 w 84"/>
                  <a:gd name="T7" fmla="*/ 93 h 193"/>
                  <a:gd name="T8" fmla="*/ 77 w 84"/>
                  <a:gd name="T9" fmla="*/ 93 h 193"/>
                  <a:gd name="T10" fmla="*/ 81 w 84"/>
                  <a:gd name="T11" fmla="*/ 35 h 193"/>
                  <a:gd name="T12" fmla="*/ 65 w 84"/>
                  <a:gd name="T13" fmla="*/ 2 h 193"/>
                  <a:gd name="T14" fmla="*/ 54 w 84"/>
                  <a:gd name="T15" fmla="*/ 0 h 193"/>
                  <a:gd name="T16" fmla="*/ 42 w 84"/>
                  <a:gd name="T17" fmla="*/ 0 h 193"/>
                  <a:gd name="T18" fmla="*/ 30 w 84"/>
                  <a:gd name="T19" fmla="*/ 0 h 193"/>
                  <a:gd name="T20" fmla="*/ 19 w 84"/>
                  <a:gd name="T21" fmla="*/ 2 h 193"/>
                  <a:gd name="T22" fmla="*/ 3 w 84"/>
                  <a:gd name="T23" fmla="*/ 35 h 193"/>
                  <a:gd name="T24" fmla="*/ 7 w 84"/>
                  <a:gd name="T25" fmla="*/ 93 h 193"/>
                  <a:gd name="T26" fmla="*/ 19 w 84"/>
                  <a:gd name="T27" fmla="*/ 93 h 193"/>
                  <a:gd name="T28" fmla="*/ 19 w 84"/>
                  <a:gd name="T29" fmla="*/ 193 h 193"/>
                  <a:gd name="T30" fmla="*/ 34 w 84"/>
                  <a:gd name="T31" fmla="*/ 193 h 193"/>
                  <a:gd name="T32" fmla="*/ 42 w 84"/>
                  <a:gd name="T33" fmla="*/ 10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3">
                    <a:moveTo>
                      <a:pt x="42" y="108"/>
                    </a:moveTo>
                    <a:cubicBezTo>
                      <a:pt x="50" y="193"/>
                      <a:pt x="50" y="193"/>
                      <a:pt x="50" y="193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34" y="193"/>
                      <a:pt x="34" y="193"/>
                      <a:pt x="34" y="193"/>
                    </a:cubicBezTo>
                    <a:lnTo>
                      <a:pt x="4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1" name="Oval 318"/>
              <p:cNvSpPr>
                <a:spLocks noChangeArrowheads="1"/>
              </p:cNvSpPr>
              <p:nvPr/>
            </p:nvSpPr>
            <p:spPr bwMode="auto">
              <a:xfrm>
                <a:off x="1024" y="3065"/>
                <a:ext cx="52" cy="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2" name="Freeform 319"/>
              <p:cNvSpPr/>
              <p:nvPr/>
            </p:nvSpPr>
            <p:spPr bwMode="auto">
              <a:xfrm>
                <a:off x="989" y="3130"/>
                <a:ext cx="122" cy="282"/>
              </a:xfrm>
              <a:custGeom>
                <a:avLst/>
                <a:gdLst>
                  <a:gd name="T0" fmla="*/ 42 w 84"/>
                  <a:gd name="T1" fmla="*/ 108 h 194"/>
                  <a:gd name="T2" fmla="*/ 50 w 84"/>
                  <a:gd name="T3" fmla="*/ 194 h 194"/>
                  <a:gd name="T4" fmla="*/ 65 w 84"/>
                  <a:gd name="T5" fmla="*/ 194 h 194"/>
                  <a:gd name="T6" fmla="*/ 65 w 84"/>
                  <a:gd name="T7" fmla="*/ 93 h 194"/>
                  <a:gd name="T8" fmla="*/ 77 w 84"/>
                  <a:gd name="T9" fmla="*/ 93 h 194"/>
                  <a:gd name="T10" fmla="*/ 81 w 84"/>
                  <a:gd name="T11" fmla="*/ 35 h 194"/>
                  <a:gd name="T12" fmla="*/ 65 w 84"/>
                  <a:gd name="T13" fmla="*/ 2 h 194"/>
                  <a:gd name="T14" fmla="*/ 54 w 84"/>
                  <a:gd name="T15" fmla="*/ 0 h 194"/>
                  <a:gd name="T16" fmla="*/ 42 w 84"/>
                  <a:gd name="T17" fmla="*/ 0 h 194"/>
                  <a:gd name="T18" fmla="*/ 30 w 84"/>
                  <a:gd name="T19" fmla="*/ 0 h 194"/>
                  <a:gd name="T20" fmla="*/ 19 w 84"/>
                  <a:gd name="T21" fmla="*/ 2 h 194"/>
                  <a:gd name="T22" fmla="*/ 3 w 84"/>
                  <a:gd name="T23" fmla="*/ 35 h 194"/>
                  <a:gd name="T24" fmla="*/ 7 w 84"/>
                  <a:gd name="T25" fmla="*/ 93 h 194"/>
                  <a:gd name="T26" fmla="*/ 19 w 84"/>
                  <a:gd name="T27" fmla="*/ 93 h 194"/>
                  <a:gd name="T28" fmla="*/ 19 w 84"/>
                  <a:gd name="T29" fmla="*/ 194 h 194"/>
                  <a:gd name="T30" fmla="*/ 34 w 84"/>
                  <a:gd name="T31" fmla="*/ 194 h 194"/>
                  <a:gd name="T32" fmla="*/ 42 w 84"/>
                  <a:gd name="T33" fmla="*/ 10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94">
                    <a:moveTo>
                      <a:pt x="42" y="108"/>
                    </a:moveTo>
                    <a:cubicBezTo>
                      <a:pt x="50" y="194"/>
                      <a:pt x="50" y="194"/>
                      <a:pt x="50" y="194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4" y="9"/>
                      <a:pt x="65" y="2"/>
                    </a:cubicBezTo>
                    <a:cubicBezTo>
                      <a:pt x="62" y="1"/>
                      <a:pt x="58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2" y="1"/>
                      <a:pt x="19" y="2"/>
                    </a:cubicBezTo>
                    <a:cubicBezTo>
                      <a:pt x="0" y="9"/>
                      <a:pt x="3" y="35"/>
                      <a:pt x="3" y="35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194"/>
                      <a:pt x="19" y="194"/>
                      <a:pt x="19" y="194"/>
                    </a:cubicBezTo>
                    <a:cubicBezTo>
                      <a:pt x="34" y="194"/>
                      <a:pt x="34" y="194"/>
                      <a:pt x="34" y="194"/>
                    </a:cubicBezTo>
                    <a:lnTo>
                      <a:pt x="4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3" name="Rectangle 320"/>
              <p:cNvSpPr>
                <a:spLocks noChangeArrowheads="1"/>
              </p:cNvSpPr>
              <p:nvPr/>
            </p:nvSpPr>
            <p:spPr bwMode="auto">
              <a:xfrm>
                <a:off x="1761" y="2064"/>
                <a:ext cx="9" cy="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4" name="Rectangle 321"/>
              <p:cNvSpPr>
                <a:spLocks noChangeArrowheads="1"/>
              </p:cNvSpPr>
              <p:nvPr/>
            </p:nvSpPr>
            <p:spPr bwMode="auto">
              <a:xfrm>
                <a:off x="1738" y="2064"/>
                <a:ext cx="9" cy="2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5" name="Freeform 322"/>
              <p:cNvSpPr/>
              <p:nvPr/>
            </p:nvSpPr>
            <p:spPr bwMode="auto">
              <a:xfrm>
                <a:off x="1713" y="2081"/>
                <a:ext cx="80" cy="162"/>
              </a:xfrm>
              <a:custGeom>
                <a:avLst/>
                <a:gdLst>
                  <a:gd name="T0" fmla="*/ 55 w 55"/>
                  <a:gd name="T1" fmla="*/ 80 h 111"/>
                  <a:gd name="T2" fmla="*/ 51 w 55"/>
                  <a:gd name="T3" fmla="*/ 96 h 111"/>
                  <a:gd name="T4" fmla="*/ 27 w 55"/>
                  <a:gd name="T5" fmla="*/ 111 h 111"/>
                  <a:gd name="T6" fmla="*/ 0 w 55"/>
                  <a:gd name="T7" fmla="*/ 79 h 111"/>
                  <a:gd name="T8" fmla="*/ 6 w 55"/>
                  <a:gd name="T9" fmla="*/ 59 h 111"/>
                  <a:gd name="T10" fmla="*/ 25 w 55"/>
                  <a:gd name="T11" fmla="*/ 47 h 111"/>
                  <a:gd name="T12" fmla="*/ 39 w 55"/>
                  <a:gd name="T13" fmla="*/ 41 h 111"/>
                  <a:gd name="T14" fmla="*/ 43 w 55"/>
                  <a:gd name="T15" fmla="*/ 30 h 111"/>
                  <a:gd name="T16" fmla="*/ 28 w 55"/>
                  <a:gd name="T17" fmla="*/ 12 h 111"/>
                  <a:gd name="T18" fmla="*/ 15 w 55"/>
                  <a:gd name="T19" fmla="*/ 20 h 111"/>
                  <a:gd name="T20" fmla="*/ 12 w 55"/>
                  <a:gd name="T21" fmla="*/ 30 h 111"/>
                  <a:gd name="T22" fmla="*/ 3 w 55"/>
                  <a:gd name="T23" fmla="*/ 28 h 111"/>
                  <a:gd name="T24" fmla="*/ 9 w 55"/>
                  <a:gd name="T25" fmla="*/ 10 h 111"/>
                  <a:gd name="T26" fmla="*/ 28 w 55"/>
                  <a:gd name="T27" fmla="*/ 0 h 111"/>
                  <a:gd name="T28" fmla="*/ 47 w 55"/>
                  <a:gd name="T29" fmla="*/ 10 h 111"/>
                  <a:gd name="T30" fmla="*/ 52 w 55"/>
                  <a:gd name="T31" fmla="*/ 30 h 111"/>
                  <a:gd name="T32" fmla="*/ 46 w 55"/>
                  <a:gd name="T33" fmla="*/ 50 h 111"/>
                  <a:gd name="T34" fmla="*/ 28 w 55"/>
                  <a:gd name="T35" fmla="*/ 60 h 111"/>
                  <a:gd name="T36" fmla="*/ 13 w 55"/>
                  <a:gd name="T37" fmla="*/ 68 h 111"/>
                  <a:gd name="T38" fmla="*/ 10 w 55"/>
                  <a:gd name="T39" fmla="*/ 80 h 111"/>
                  <a:gd name="T40" fmla="*/ 27 w 55"/>
                  <a:gd name="T41" fmla="*/ 99 h 111"/>
                  <a:gd name="T42" fmla="*/ 41 w 55"/>
                  <a:gd name="T43" fmla="*/ 92 h 111"/>
                  <a:gd name="T44" fmla="*/ 45 w 55"/>
                  <a:gd name="T45" fmla="*/ 77 h 111"/>
                  <a:gd name="T46" fmla="*/ 55 w 55"/>
                  <a:gd name="T47" fmla="*/ 8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" h="111">
                    <a:moveTo>
                      <a:pt x="55" y="80"/>
                    </a:moveTo>
                    <a:cubicBezTo>
                      <a:pt x="54" y="88"/>
                      <a:pt x="53" y="92"/>
                      <a:pt x="51" y="96"/>
                    </a:cubicBezTo>
                    <a:cubicBezTo>
                      <a:pt x="47" y="106"/>
                      <a:pt x="38" y="111"/>
                      <a:pt x="27" y="111"/>
                    </a:cubicBezTo>
                    <a:cubicBezTo>
                      <a:pt x="11" y="111"/>
                      <a:pt x="0" y="99"/>
                      <a:pt x="0" y="79"/>
                    </a:cubicBezTo>
                    <a:cubicBezTo>
                      <a:pt x="0" y="71"/>
                      <a:pt x="2" y="64"/>
                      <a:pt x="6" y="59"/>
                    </a:cubicBezTo>
                    <a:cubicBezTo>
                      <a:pt x="10" y="54"/>
                      <a:pt x="14" y="52"/>
                      <a:pt x="25" y="47"/>
                    </a:cubicBezTo>
                    <a:cubicBezTo>
                      <a:pt x="33" y="45"/>
                      <a:pt x="36" y="43"/>
                      <a:pt x="39" y="41"/>
                    </a:cubicBezTo>
                    <a:cubicBezTo>
                      <a:pt x="42" y="38"/>
                      <a:pt x="43" y="34"/>
                      <a:pt x="43" y="30"/>
                    </a:cubicBezTo>
                    <a:cubicBezTo>
                      <a:pt x="43" y="19"/>
                      <a:pt x="37" y="12"/>
                      <a:pt x="28" y="12"/>
                    </a:cubicBezTo>
                    <a:cubicBezTo>
                      <a:pt x="22" y="12"/>
                      <a:pt x="18" y="15"/>
                      <a:pt x="15" y="20"/>
                    </a:cubicBezTo>
                    <a:cubicBezTo>
                      <a:pt x="14" y="22"/>
                      <a:pt x="13" y="25"/>
                      <a:pt x="12" y="30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19"/>
                      <a:pt x="6" y="14"/>
                      <a:pt x="9" y="10"/>
                    </a:cubicBezTo>
                    <a:cubicBezTo>
                      <a:pt x="13" y="3"/>
                      <a:pt x="20" y="0"/>
                      <a:pt x="28" y="0"/>
                    </a:cubicBezTo>
                    <a:cubicBezTo>
                      <a:pt x="36" y="0"/>
                      <a:pt x="43" y="4"/>
                      <a:pt x="47" y="10"/>
                    </a:cubicBezTo>
                    <a:cubicBezTo>
                      <a:pt x="50" y="16"/>
                      <a:pt x="52" y="22"/>
                      <a:pt x="52" y="30"/>
                    </a:cubicBezTo>
                    <a:cubicBezTo>
                      <a:pt x="52" y="38"/>
                      <a:pt x="50" y="45"/>
                      <a:pt x="46" y="50"/>
                    </a:cubicBezTo>
                    <a:cubicBezTo>
                      <a:pt x="42" y="55"/>
                      <a:pt x="37" y="57"/>
                      <a:pt x="28" y="60"/>
                    </a:cubicBezTo>
                    <a:cubicBezTo>
                      <a:pt x="19" y="63"/>
                      <a:pt x="16" y="65"/>
                      <a:pt x="13" y="68"/>
                    </a:cubicBezTo>
                    <a:cubicBezTo>
                      <a:pt x="11" y="70"/>
                      <a:pt x="10" y="74"/>
                      <a:pt x="10" y="80"/>
                    </a:cubicBezTo>
                    <a:cubicBezTo>
                      <a:pt x="10" y="91"/>
                      <a:pt x="16" y="99"/>
                      <a:pt x="27" y="99"/>
                    </a:cubicBezTo>
                    <a:cubicBezTo>
                      <a:pt x="33" y="99"/>
                      <a:pt x="38" y="96"/>
                      <a:pt x="41" y="92"/>
                    </a:cubicBezTo>
                    <a:cubicBezTo>
                      <a:pt x="43" y="88"/>
                      <a:pt x="44" y="85"/>
                      <a:pt x="45" y="77"/>
                    </a:cubicBezTo>
                    <a:lnTo>
                      <a:pt x="5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6" name="Rectangle 323"/>
              <p:cNvSpPr>
                <a:spLocks noChangeArrowheads="1"/>
              </p:cNvSpPr>
              <p:nvPr/>
            </p:nvSpPr>
            <p:spPr bwMode="auto">
              <a:xfrm>
                <a:off x="1214" y="643"/>
                <a:ext cx="10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7" name="Rectangle 324"/>
              <p:cNvSpPr>
                <a:spLocks noChangeArrowheads="1"/>
              </p:cNvSpPr>
              <p:nvPr/>
            </p:nvSpPr>
            <p:spPr bwMode="auto">
              <a:xfrm>
                <a:off x="1188" y="643"/>
                <a:ext cx="10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8" name="Freeform 325"/>
              <p:cNvSpPr/>
              <p:nvPr/>
            </p:nvSpPr>
            <p:spPr bwMode="auto">
              <a:xfrm>
                <a:off x="1160" y="664"/>
                <a:ext cx="91" cy="181"/>
              </a:xfrm>
              <a:custGeom>
                <a:avLst/>
                <a:gdLst>
                  <a:gd name="T0" fmla="*/ 62 w 62"/>
                  <a:gd name="T1" fmla="*/ 90 h 125"/>
                  <a:gd name="T2" fmla="*/ 58 w 62"/>
                  <a:gd name="T3" fmla="*/ 108 h 125"/>
                  <a:gd name="T4" fmla="*/ 30 w 62"/>
                  <a:gd name="T5" fmla="*/ 125 h 125"/>
                  <a:gd name="T6" fmla="*/ 0 w 62"/>
                  <a:gd name="T7" fmla="*/ 89 h 125"/>
                  <a:gd name="T8" fmla="*/ 7 w 62"/>
                  <a:gd name="T9" fmla="*/ 66 h 125"/>
                  <a:gd name="T10" fmla="*/ 28 w 62"/>
                  <a:gd name="T11" fmla="*/ 53 h 125"/>
                  <a:gd name="T12" fmla="*/ 44 w 62"/>
                  <a:gd name="T13" fmla="*/ 46 h 125"/>
                  <a:gd name="T14" fmla="*/ 48 w 62"/>
                  <a:gd name="T15" fmla="*/ 33 h 125"/>
                  <a:gd name="T16" fmla="*/ 31 w 62"/>
                  <a:gd name="T17" fmla="*/ 13 h 125"/>
                  <a:gd name="T18" fmla="*/ 17 w 62"/>
                  <a:gd name="T19" fmla="*/ 22 h 125"/>
                  <a:gd name="T20" fmla="*/ 13 w 62"/>
                  <a:gd name="T21" fmla="*/ 34 h 125"/>
                  <a:gd name="T22" fmla="*/ 3 w 62"/>
                  <a:gd name="T23" fmla="*/ 31 h 125"/>
                  <a:gd name="T24" fmla="*/ 10 w 62"/>
                  <a:gd name="T25" fmla="*/ 10 h 125"/>
                  <a:gd name="T26" fmla="*/ 31 w 62"/>
                  <a:gd name="T27" fmla="*/ 0 h 125"/>
                  <a:gd name="T28" fmla="*/ 53 w 62"/>
                  <a:gd name="T29" fmla="*/ 11 h 125"/>
                  <a:gd name="T30" fmla="*/ 59 w 62"/>
                  <a:gd name="T31" fmla="*/ 33 h 125"/>
                  <a:gd name="T32" fmla="*/ 51 w 62"/>
                  <a:gd name="T33" fmla="*/ 56 h 125"/>
                  <a:gd name="T34" fmla="*/ 31 w 62"/>
                  <a:gd name="T35" fmla="*/ 68 h 125"/>
                  <a:gd name="T36" fmla="*/ 15 w 62"/>
                  <a:gd name="T37" fmla="*/ 76 h 125"/>
                  <a:gd name="T38" fmla="*/ 11 w 62"/>
                  <a:gd name="T39" fmla="*/ 90 h 125"/>
                  <a:gd name="T40" fmla="*/ 30 w 62"/>
                  <a:gd name="T41" fmla="*/ 111 h 125"/>
                  <a:gd name="T42" fmla="*/ 46 w 62"/>
                  <a:gd name="T43" fmla="*/ 103 h 125"/>
                  <a:gd name="T44" fmla="*/ 51 w 62"/>
                  <a:gd name="T45" fmla="*/ 87 h 125"/>
                  <a:gd name="T46" fmla="*/ 62 w 62"/>
                  <a:gd name="T47" fmla="*/ 9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2" h="125">
                    <a:moveTo>
                      <a:pt x="62" y="90"/>
                    </a:moveTo>
                    <a:cubicBezTo>
                      <a:pt x="61" y="99"/>
                      <a:pt x="60" y="103"/>
                      <a:pt x="58" y="108"/>
                    </a:cubicBezTo>
                    <a:cubicBezTo>
                      <a:pt x="53" y="119"/>
                      <a:pt x="43" y="125"/>
                      <a:pt x="30" y="125"/>
                    </a:cubicBezTo>
                    <a:cubicBezTo>
                      <a:pt x="12" y="125"/>
                      <a:pt x="0" y="111"/>
                      <a:pt x="0" y="89"/>
                    </a:cubicBezTo>
                    <a:cubicBezTo>
                      <a:pt x="0" y="80"/>
                      <a:pt x="2" y="72"/>
                      <a:pt x="7" y="66"/>
                    </a:cubicBezTo>
                    <a:cubicBezTo>
                      <a:pt x="11" y="61"/>
                      <a:pt x="15" y="58"/>
                      <a:pt x="28" y="53"/>
                    </a:cubicBezTo>
                    <a:cubicBezTo>
                      <a:pt x="37" y="50"/>
                      <a:pt x="41" y="49"/>
                      <a:pt x="44" y="46"/>
                    </a:cubicBezTo>
                    <a:cubicBezTo>
                      <a:pt x="47" y="43"/>
                      <a:pt x="48" y="39"/>
                      <a:pt x="48" y="33"/>
                    </a:cubicBezTo>
                    <a:cubicBezTo>
                      <a:pt x="48" y="22"/>
                      <a:pt x="41" y="13"/>
                      <a:pt x="31" y="13"/>
                    </a:cubicBezTo>
                    <a:cubicBezTo>
                      <a:pt x="25" y="13"/>
                      <a:pt x="20" y="16"/>
                      <a:pt x="17" y="22"/>
                    </a:cubicBezTo>
                    <a:cubicBezTo>
                      <a:pt x="15" y="25"/>
                      <a:pt x="14" y="28"/>
                      <a:pt x="13" y="3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0"/>
                      <a:pt x="6" y="15"/>
                      <a:pt x="10" y="10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41" y="0"/>
                      <a:pt x="48" y="4"/>
                      <a:pt x="53" y="11"/>
                    </a:cubicBezTo>
                    <a:cubicBezTo>
                      <a:pt x="57" y="17"/>
                      <a:pt x="59" y="25"/>
                      <a:pt x="59" y="33"/>
                    </a:cubicBezTo>
                    <a:cubicBezTo>
                      <a:pt x="59" y="43"/>
                      <a:pt x="56" y="51"/>
                      <a:pt x="51" y="56"/>
                    </a:cubicBezTo>
                    <a:cubicBezTo>
                      <a:pt x="47" y="61"/>
                      <a:pt x="42" y="64"/>
                      <a:pt x="31" y="68"/>
                    </a:cubicBezTo>
                    <a:cubicBezTo>
                      <a:pt x="21" y="71"/>
                      <a:pt x="18" y="73"/>
                      <a:pt x="15" y="76"/>
                    </a:cubicBezTo>
                    <a:cubicBezTo>
                      <a:pt x="12" y="79"/>
                      <a:pt x="11" y="84"/>
                      <a:pt x="11" y="90"/>
                    </a:cubicBezTo>
                    <a:cubicBezTo>
                      <a:pt x="11" y="103"/>
                      <a:pt x="18" y="111"/>
                      <a:pt x="30" y="111"/>
                    </a:cubicBezTo>
                    <a:cubicBezTo>
                      <a:pt x="37" y="111"/>
                      <a:pt x="43" y="109"/>
                      <a:pt x="46" y="103"/>
                    </a:cubicBezTo>
                    <a:cubicBezTo>
                      <a:pt x="49" y="99"/>
                      <a:pt x="50" y="95"/>
                      <a:pt x="51" y="87"/>
                    </a:cubicBezTo>
                    <a:lnTo>
                      <a:pt x="62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9" name="Rectangle 326"/>
              <p:cNvSpPr>
                <a:spLocks noChangeArrowheads="1"/>
              </p:cNvSpPr>
              <p:nvPr/>
            </p:nvSpPr>
            <p:spPr bwMode="auto">
              <a:xfrm>
                <a:off x="2443" y="888"/>
                <a:ext cx="11" cy="2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0" name="Rectangle 327"/>
              <p:cNvSpPr>
                <a:spLocks noChangeArrowheads="1"/>
              </p:cNvSpPr>
              <p:nvPr/>
            </p:nvSpPr>
            <p:spPr bwMode="auto">
              <a:xfrm>
                <a:off x="2417" y="888"/>
                <a:ext cx="10" cy="2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1" name="Freeform 328"/>
              <p:cNvSpPr/>
              <p:nvPr/>
            </p:nvSpPr>
            <p:spPr bwMode="auto">
              <a:xfrm>
                <a:off x="2390" y="906"/>
                <a:ext cx="90" cy="184"/>
              </a:xfrm>
              <a:custGeom>
                <a:avLst/>
                <a:gdLst>
                  <a:gd name="T0" fmla="*/ 62 w 62"/>
                  <a:gd name="T1" fmla="*/ 91 h 126"/>
                  <a:gd name="T2" fmla="*/ 58 w 62"/>
                  <a:gd name="T3" fmla="*/ 109 h 126"/>
                  <a:gd name="T4" fmla="*/ 31 w 62"/>
                  <a:gd name="T5" fmla="*/ 126 h 126"/>
                  <a:gd name="T6" fmla="*/ 0 w 62"/>
                  <a:gd name="T7" fmla="*/ 90 h 126"/>
                  <a:gd name="T8" fmla="*/ 7 w 62"/>
                  <a:gd name="T9" fmla="*/ 67 h 126"/>
                  <a:gd name="T10" fmla="*/ 28 w 62"/>
                  <a:gd name="T11" fmla="*/ 54 h 126"/>
                  <a:gd name="T12" fmla="*/ 44 w 62"/>
                  <a:gd name="T13" fmla="*/ 46 h 126"/>
                  <a:gd name="T14" fmla="*/ 48 w 62"/>
                  <a:gd name="T15" fmla="*/ 34 h 126"/>
                  <a:gd name="T16" fmla="*/ 31 w 62"/>
                  <a:gd name="T17" fmla="*/ 14 h 126"/>
                  <a:gd name="T18" fmla="*/ 17 w 62"/>
                  <a:gd name="T19" fmla="*/ 23 h 126"/>
                  <a:gd name="T20" fmla="*/ 13 w 62"/>
                  <a:gd name="T21" fmla="*/ 34 h 126"/>
                  <a:gd name="T22" fmla="*/ 3 w 62"/>
                  <a:gd name="T23" fmla="*/ 32 h 126"/>
                  <a:gd name="T24" fmla="*/ 10 w 62"/>
                  <a:gd name="T25" fmla="*/ 11 h 126"/>
                  <a:gd name="T26" fmla="*/ 31 w 62"/>
                  <a:gd name="T27" fmla="*/ 0 h 126"/>
                  <a:gd name="T28" fmla="*/ 53 w 62"/>
                  <a:gd name="T29" fmla="*/ 12 h 126"/>
                  <a:gd name="T30" fmla="*/ 59 w 62"/>
                  <a:gd name="T31" fmla="*/ 34 h 126"/>
                  <a:gd name="T32" fmla="*/ 51 w 62"/>
                  <a:gd name="T33" fmla="*/ 57 h 126"/>
                  <a:gd name="T34" fmla="*/ 31 w 62"/>
                  <a:gd name="T35" fmla="*/ 69 h 126"/>
                  <a:gd name="T36" fmla="*/ 15 w 62"/>
                  <a:gd name="T37" fmla="*/ 77 h 126"/>
                  <a:gd name="T38" fmla="*/ 11 w 62"/>
                  <a:gd name="T39" fmla="*/ 91 h 126"/>
                  <a:gd name="T40" fmla="*/ 30 w 62"/>
                  <a:gd name="T41" fmla="*/ 112 h 126"/>
                  <a:gd name="T42" fmla="*/ 46 w 62"/>
                  <a:gd name="T43" fmla="*/ 104 h 126"/>
                  <a:gd name="T44" fmla="*/ 51 w 62"/>
                  <a:gd name="T45" fmla="*/ 88 h 126"/>
                  <a:gd name="T46" fmla="*/ 62 w 62"/>
                  <a:gd name="T47" fmla="*/ 9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2" h="126">
                    <a:moveTo>
                      <a:pt x="62" y="91"/>
                    </a:moveTo>
                    <a:cubicBezTo>
                      <a:pt x="61" y="100"/>
                      <a:pt x="60" y="104"/>
                      <a:pt x="58" y="109"/>
                    </a:cubicBezTo>
                    <a:cubicBezTo>
                      <a:pt x="53" y="120"/>
                      <a:pt x="43" y="126"/>
                      <a:pt x="31" y="126"/>
                    </a:cubicBezTo>
                    <a:cubicBezTo>
                      <a:pt x="12" y="126"/>
                      <a:pt x="0" y="112"/>
                      <a:pt x="0" y="90"/>
                    </a:cubicBezTo>
                    <a:cubicBezTo>
                      <a:pt x="0" y="81"/>
                      <a:pt x="2" y="72"/>
                      <a:pt x="7" y="67"/>
                    </a:cubicBezTo>
                    <a:cubicBezTo>
                      <a:pt x="11" y="62"/>
                      <a:pt x="15" y="59"/>
                      <a:pt x="28" y="54"/>
                    </a:cubicBezTo>
                    <a:cubicBezTo>
                      <a:pt x="37" y="51"/>
                      <a:pt x="41" y="49"/>
                      <a:pt x="44" y="46"/>
                    </a:cubicBezTo>
                    <a:cubicBezTo>
                      <a:pt x="47" y="44"/>
                      <a:pt x="48" y="39"/>
                      <a:pt x="48" y="34"/>
                    </a:cubicBezTo>
                    <a:cubicBezTo>
                      <a:pt x="48" y="22"/>
                      <a:pt x="41" y="14"/>
                      <a:pt x="31" y="14"/>
                    </a:cubicBezTo>
                    <a:cubicBezTo>
                      <a:pt x="25" y="14"/>
                      <a:pt x="20" y="17"/>
                      <a:pt x="17" y="23"/>
                    </a:cubicBezTo>
                    <a:cubicBezTo>
                      <a:pt x="15" y="26"/>
                      <a:pt x="14" y="28"/>
                      <a:pt x="13" y="34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21"/>
                      <a:pt x="6" y="16"/>
                      <a:pt x="10" y="11"/>
                    </a:cubicBezTo>
                    <a:cubicBezTo>
                      <a:pt x="15" y="4"/>
                      <a:pt x="22" y="0"/>
                      <a:pt x="31" y="0"/>
                    </a:cubicBezTo>
                    <a:cubicBezTo>
                      <a:pt x="41" y="0"/>
                      <a:pt x="48" y="5"/>
                      <a:pt x="53" y="12"/>
                    </a:cubicBezTo>
                    <a:cubicBezTo>
                      <a:pt x="57" y="18"/>
                      <a:pt x="59" y="26"/>
                      <a:pt x="59" y="34"/>
                    </a:cubicBezTo>
                    <a:cubicBezTo>
                      <a:pt x="59" y="44"/>
                      <a:pt x="56" y="52"/>
                      <a:pt x="51" y="57"/>
                    </a:cubicBezTo>
                    <a:cubicBezTo>
                      <a:pt x="47" y="62"/>
                      <a:pt x="42" y="65"/>
                      <a:pt x="31" y="69"/>
                    </a:cubicBezTo>
                    <a:cubicBezTo>
                      <a:pt x="21" y="72"/>
                      <a:pt x="18" y="73"/>
                      <a:pt x="15" y="77"/>
                    </a:cubicBezTo>
                    <a:cubicBezTo>
                      <a:pt x="12" y="80"/>
                      <a:pt x="11" y="84"/>
                      <a:pt x="11" y="91"/>
                    </a:cubicBezTo>
                    <a:cubicBezTo>
                      <a:pt x="11" y="104"/>
                      <a:pt x="18" y="112"/>
                      <a:pt x="30" y="112"/>
                    </a:cubicBezTo>
                    <a:cubicBezTo>
                      <a:pt x="37" y="112"/>
                      <a:pt x="43" y="109"/>
                      <a:pt x="46" y="104"/>
                    </a:cubicBezTo>
                    <a:cubicBezTo>
                      <a:pt x="49" y="100"/>
                      <a:pt x="50" y="96"/>
                      <a:pt x="51" y="88"/>
                    </a:cubicBezTo>
                    <a:lnTo>
                      <a:pt x="62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2" name="Rectangle 329"/>
              <p:cNvSpPr>
                <a:spLocks noChangeArrowheads="1"/>
              </p:cNvSpPr>
              <p:nvPr/>
            </p:nvSpPr>
            <p:spPr bwMode="auto">
              <a:xfrm>
                <a:off x="2065" y="1760"/>
                <a:ext cx="37" cy="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3" name="Freeform 330"/>
              <p:cNvSpPr/>
              <p:nvPr/>
            </p:nvSpPr>
            <p:spPr bwMode="auto">
              <a:xfrm>
                <a:off x="1908" y="732"/>
                <a:ext cx="42" cy="28"/>
              </a:xfrm>
              <a:custGeom>
                <a:avLst/>
                <a:gdLst>
                  <a:gd name="T0" fmla="*/ 25 w 29"/>
                  <a:gd name="T1" fmla="*/ 19 h 19"/>
                  <a:gd name="T2" fmla="*/ 25 w 29"/>
                  <a:gd name="T3" fmla="*/ 12 h 19"/>
                  <a:gd name="T4" fmla="*/ 28 w 29"/>
                  <a:gd name="T5" fmla="*/ 4 h 19"/>
                  <a:gd name="T6" fmla="*/ 21 w 29"/>
                  <a:gd name="T7" fmla="*/ 2 h 19"/>
                  <a:gd name="T8" fmla="*/ 14 w 29"/>
                  <a:gd name="T9" fmla="*/ 0 h 19"/>
                  <a:gd name="T10" fmla="*/ 12 w 29"/>
                  <a:gd name="T11" fmla="*/ 3 h 19"/>
                  <a:gd name="T12" fmla="*/ 11 w 29"/>
                  <a:gd name="T13" fmla="*/ 1 h 19"/>
                  <a:gd name="T14" fmla="*/ 8 w 29"/>
                  <a:gd name="T15" fmla="*/ 2 h 19"/>
                  <a:gd name="T16" fmla="*/ 1 w 29"/>
                  <a:gd name="T17" fmla="*/ 13 h 19"/>
                  <a:gd name="T18" fmla="*/ 1 w 29"/>
                  <a:gd name="T19" fmla="*/ 18 h 19"/>
                  <a:gd name="T20" fmla="*/ 7 w 29"/>
                  <a:gd name="T21" fmla="*/ 19 h 19"/>
                  <a:gd name="T22" fmla="*/ 25 w 29"/>
                  <a:gd name="T2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19">
                    <a:moveTo>
                      <a:pt x="25" y="19"/>
                    </a:moveTo>
                    <a:cubicBezTo>
                      <a:pt x="25" y="19"/>
                      <a:pt x="28" y="19"/>
                      <a:pt x="25" y="12"/>
                    </a:cubicBezTo>
                    <a:cubicBezTo>
                      <a:pt x="25" y="12"/>
                      <a:pt x="29" y="9"/>
                      <a:pt x="28" y="4"/>
                    </a:cubicBezTo>
                    <a:cubicBezTo>
                      <a:pt x="28" y="4"/>
                      <a:pt x="24" y="1"/>
                      <a:pt x="21" y="2"/>
                    </a:cubicBezTo>
                    <a:cubicBezTo>
                      <a:pt x="21" y="2"/>
                      <a:pt x="13" y="1"/>
                      <a:pt x="14" y="0"/>
                    </a:cubicBezTo>
                    <a:cubicBezTo>
                      <a:pt x="14" y="0"/>
                      <a:pt x="13" y="1"/>
                      <a:pt x="12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9" y="0"/>
                      <a:pt x="8" y="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7"/>
                      <a:pt x="1" y="18"/>
                    </a:cubicBezTo>
                    <a:cubicBezTo>
                      <a:pt x="1" y="18"/>
                      <a:pt x="3" y="19"/>
                      <a:pt x="7" y="19"/>
                    </a:cubicBezTo>
                    <a:cubicBezTo>
                      <a:pt x="25" y="19"/>
                      <a:pt x="25" y="19"/>
                      <a:pt x="25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4" name="Freeform 331"/>
              <p:cNvSpPr/>
              <p:nvPr/>
            </p:nvSpPr>
            <p:spPr bwMode="auto">
              <a:xfrm>
                <a:off x="1924" y="733"/>
                <a:ext cx="5" cy="22"/>
              </a:xfrm>
              <a:custGeom>
                <a:avLst/>
                <a:gdLst>
                  <a:gd name="T0" fmla="*/ 1 w 3"/>
                  <a:gd name="T1" fmla="*/ 13 h 15"/>
                  <a:gd name="T2" fmla="*/ 3 w 3"/>
                  <a:gd name="T3" fmla="*/ 0 h 15"/>
                  <a:gd name="T4" fmla="*/ 2 w 3"/>
                  <a:gd name="T5" fmla="*/ 15 h 15"/>
                  <a:gd name="T6" fmla="*/ 1 w 3"/>
                  <a:gd name="T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5">
                    <a:moveTo>
                      <a:pt x="1" y="13"/>
                    </a:moveTo>
                    <a:cubicBezTo>
                      <a:pt x="1" y="13"/>
                      <a:pt x="0" y="2"/>
                      <a:pt x="3" y="0"/>
                    </a:cubicBezTo>
                    <a:cubicBezTo>
                      <a:pt x="3" y="0"/>
                      <a:pt x="2" y="12"/>
                      <a:pt x="2" y="15"/>
                    </a:cubicBezTo>
                    <a:cubicBezTo>
                      <a:pt x="1" y="13"/>
                      <a:pt x="1" y="13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5" name="Freeform 332"/>
              <p:cNvSpPr/>
              <p:nvPr/>
            </p:nvSpPr>
            <p:spPr bwMode="auto">
              <a:xfrm>
                <a:off x="1946" y="73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6" name="Freeform 333"/>
              <p:cNvSpPr>
                <a:spLocks noEditPoints="1"/>
              </p:cNvSpPr>
              <p:nvPr/>
            </p:nvSpPr>
            <p:spPr bwMode="auto">
              <a:xfrm>
                <a:off x="1934" y="738"/>
                <a:ext cx="15" cy="22"/>
              </a:xfrm>
              <a:custGeom>
                <a:avLst/>
                <a:gdLst>
                  <a:gd name="T0" fmla="*/ 6 w 10"/>
                  <a:gd name="T1" fmla="*/ 8 h 15"/>
                  <a:gd name="T2" fmla="*/ 5 w 10"/>
                  <a:gd name="T3" fmla="*/ 12 h 15"/>
                  <a:gd name="T4" fmla="*/ 7 w 10"/>
                  <a:gd name="T5" fmla="*/ 15 h 15"/>
                  <a:gd name="T6" fmla="*/ 6 w 10"/>
                  <a:gd name="T7" fmla="*/ 8 h 15"/>
                  <a:gd name="T8" fmla="*/ 9 w 10"/>
                  <a:gd name="T9" fmla="*/ 0 h 15"/>
                  <a:gd name="T10" fmla="*/ 7 w 10"/>
                  <a:gd name="T11" fmla="*/ 6 h 15"/>
                  <a:gd name="T12" fmla="*/ 0 w 10"/>
                  <a:gd name="T13" fmla="*/ 10 h 15"/>
                  <a:gd name="T14" fmla="*/ 1 w 10"/>
                  <a:gd name="T15" fmla="*/ 10 h 15"/>
                  <a:gd name="T16" fmla="*/ 2 w 10"/>
                  <a:gd name="T17" fmla="*/ 10 h 15"/>
                  <a:gd name="T18" fmla="*/ 6 w 10"/>
                  <a:gd name="T19" fmla="*/ 8 h 15"/>
                  <a:gd name="T20" fmla="*/ 6 w 10"/>
                  <a:gd name="T21" fmla="*/ 8 h 15"/>
                  <a:gd name="T22" fmla="*/ 9 w 10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5">
                    <a:moveTo>
                      <a:pt x="6" y="8"/>
                    </a:moveTo>
                    <a:cubicBezTo>
                      <a:pt x="6" y="8"/>
                      <a:pt x="10" y="12"/>
                      <a:pt x="5" y="12"/>
                    </a:cubicBezTo>
                    <a:cubicBezTo>
                      <a:pt x="6" y="13"/>
                      <a:pt x="6" y="14"/>
                      <a:pt x="7" y="15"/>
                    </a:cubicBezTo>
                    <a:cubicBezTo>
                      <a:pt x="10" y="13"/>
                      <a:pt x="6" y="8"/>
                      <a:pt x="6" y="8"/>
                    </a:cubicBezTo>
                    <a:moveTo>
                      <a:pt x="9" y="0"/>
                    </a:moveTo>
                    <a:cubicBezTo>
                      <a:pt x="9" y="2"/>
                      <a:pt x="7" y="6"/>
                      <a:pt x="7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10" y="4"/>
                      <a:pt x="9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7" name="Freeform 334"/>
              <p:cNvSpPr>
                <a:spLocks noEditPoints="1"/>
              </p:cNvSpPr>
              <p:nvPr/>
            </p:nvSpPr>
            <p:spPr bwMode="auto">
              <a:xfrm>
                <a:off x="1910" y="736"/>
                <a:ext cx="16" cy="19"/>
              </a:xfrm>
              <a:custGeom>
                <a:avLst/>
                <a:gdLst>
                  <a:gd name="T0" fmla="*/ 10 w 11"/>
                  <a:gd name="T1" fmla="*/ 4 h 13"/>
                  <a:gd name="T2" fmla="*/ 11 w 11"/>
                  <a:gd name="T3" fmla="*/ 2 h 13"/>
                  <a:gd name="T4" fmla="*/ 10 w 11"/>
                  <a:gd name="T5" fmla="*/ 4 h 13"/>
                  <a:gd name="T6" fmla="*/ 11 w 11"/>
                  <a:gd name="T7" fmla="*/ 11 h 13"/>
                  <a:gd name="T8" fmla="*/ 8 w 11"/>
                  <a:gd name="T9" fmla="*/ 12 h 13"/>
                  <a:gd name="T10" fmla="*/ 7 w 11"/>
                  <a:gd name="T11" fmla="*/ 10 h 13"/>
                  <a:gd name="T12" fmla="*/ 10 w 11"/>
                  <a:gd name="T13" fmla="*/ 4 h 13"/>
                  <a:gd name="T14" fmla="*/ 11 w 11"/>
                  <a:gd name="T15" fmla="*/ 0 h 13"/>
                  <a:gd name="T16" fmla="*/ 6 w 11"/>
                  <a:gd name="T17" fmla="*/ 8 h 13"/>
                  <a:gd name="T18" fmla="*/ 9 w 11"/>
                  <a:gd name="T19" fmla="*/ 13 h 13"/>
                  <a:gd name="T20" fmla="*/ 11 w 11"/>
                  <a:gd name="T21" fmla="*/ 11 h 13"/>
                  <a:gd name="T22" fmla="*/ 11 w 11"/>
                  <a:gd name="T23" fmla="*/ 0 h 13"/>
                  <a:gd name="T24" fmla="*/ 11 w 11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3">
                    <a:moveTo>
                      <a:pt x="10" y="4"/>
                    </a:moveTo>
                    <a:cubicBezTo>
                      <a:pt x="10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0" y="4"/>
                    </a:cubicBezTo>
                    <a:cubicBezTo>
                      <a:pt x="10" y="6"/>
                      <a:pt x="11" y="11"/>
                      <a:pt x="11" y="11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5" y="12"/>
                      <a:pt x="7" y="10"/>
                      <a:pt x="7" y="10"/>
                    </a:cubicBezTo>
                    <a:cubicBezTo>
                      <a:pt x="9" y="8"/>
                      <a:pt x="10" y="5"/>
                      <a:pt x="10" y="4"/>
                    </a:cubicBezTo>
                    <a:moveTo>
                      <a:pt x="11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0" y="11"/>
                      <a:pt x="5" y="12"/>
                      <a:pt x="9" y="13"/>
                    </a:cubicBezTo>
                    <a:cubicBezTo>
                      <a:pt x="9" y="12"/>
                      <a:pt x="10" y="12"/>
                      <a:pt x="11" y="11"/>
                    </a:cubicBezTo>
                    <a:cubicBezTo>
                      <a:pt x="10" y="7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8" name="Freeform 335"/>
              <p:cNvSpPr>
                <a:spLocks noEditPoints="1"/>
              </p:cNvSpPr>
              <p:nvPr/>
            </p:nvSpPr>
            <p:spPr bwMode="auto">
              <a:xfrm>
                <a:off x="1930" y="735"/>
                <a:ext cx="17" cy="17"/>
              </a:xfrm>
              <a:custGeom>
                <a:avLst/>
                <a:gdLst>
                  <a:gd name="T0" fmla="*/ 5 w 12"/>
                  <a:gd name="T1" fmla="*/ 4 h 12"/>
                  <a:gd name="T2" fmla="*/ 5 w 12"/>
                  <a:gd name="T3" fmla="*/ 2 h 12"/>
                  <a:gd name="T4" fmla="*/ 7 w 12"/>
                  <a:gd name="T5" fmla="*/ 2 h 12"/>
                  <a:gd name="T6" fmla="*/ 2 w 12"/>
                  <a:gd name="T7" fmla="*/ 11 h 12"/>
                  <a:gd name="T8" fmla="*/ 5 w 12"/>
                  <a:gd name="T9" fmla="*/ 4 h 12"/>
                  <a:gd name="T10" fmla="*/ 5 w 12"/>
                  <a:gd name="T11" fmla="*/ 4 h 12"/>
                  <a:gd name="T12" fmla="*/ 6 w 12"/>
                  <a:gd name="T13" fmla="*/ 0 h 12"/>
                  <a:gd name="T14" fmla="*/ 4 w 12"/>
                  <a:gd name="T15" fmla="*/ 1 h 12"/>
                  <a:gd name="T16" fmla="*/ 0 w 12"/>
                  <a:gd name="T17" fmla="*/ 12 h 12"/>
                  <a:gd name="T18" fmla="*/ 1 w 12"/>
                  <a:gd name="T19" fmla="*/ 12 h 12"/>
                  <a:gd name="T20" fmla="*/ 2 w 12"/>
                  <a:gd name="T21" fmla="*/ 12 h 12"/>
                  <a:gd name="T22" fmla="*/ 9 w 12"/>
                  <a:gd name="T23" fmla="*/ 4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4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12" y="3"/>
                      <a:pt x="2" y="11"/>
                      <a:pt x="2" y="11"/>
                    </a:cubicBezTo>
                    <a:cubicBezTo>
                      <a:pt x="8" y="5"/>
                      <a:pt x="6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6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2" y="1"/>
                      <a:pt x="1" y="8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9" y="5"/>
                      <a:pt x="9" y="4"/>
                      <a:pt x="9" y="4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9" name="Freeform 336"/>
              <p:cNvSpPr/>
              <p:nvPr/>
            </p:nvSpPr>
            <p:spPr bwMode="auto">
              <a:xfrm>
                <a:off x="1937" y="749"/>
                <a:ext cx="12" cy="6"/>
              </a:xfrm>
              <a:custGeom>
                <a:avLst/>
                <a:gdLst>
                  <a:gd name="T0" fmla="*/ 4 w 8"/>
                  <a:gd name="T1" fmla="*/ 0 h 4"/>
                  <a:gd name="T2" fmla="*/ 0 w 8"/>
                  <a:gd name="T3" fmla="*/ 2 h 4"/>
                  <a:gd name="T4" fmla="*/ 3 w 8"/>
                  <a:gd name="T5" fmla="*/ 4 h 4"/>
                  <a:gd name="T6" fmla="*/ 4 w 8"/>
                  <a:gd name="T7" fmla="*/ 0 h 4"/>
                  <a:gd name="T8" fmla="*/ 4 w 8"/>
                  <a:gd name="T9" fmla="*/ 0 h 4"/>
                  <a:gd name="T10" fmla="*/ 4 w 8"/>
                  <a:gd name="T11" fmla="*/ 0 h 4"/>
                  <a:gd name="T12" fmla="*/ 4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8" y="4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0" name="Freeform 337"/>
              <p:cNvSpPr/>
              <p:nvPr/>
            </p:nvSpPr>
            <p:spPr bwMode="auto">
              <a:xfrm>
                <a:off x="1870" y="749"/>
                <a:ext cx="115" cy="141"/>
              </a:xfrm>
              <a:custGeom>
                <a:avLst/>
                <a:gdLst>
                  <a:gd name="T0" fmla="*/ 34 w 79"/>
                  <a:gd name="T1" fmla="*/ 7 h 97"/>
                  <a:gd name="T2" fmla="*/ 18 w 79"/>
                  <a:gd name="T3" fmla="*/ 27 h 97"/>
                  <a:gd name="T4" fmla="*/ 17 w 79"/>
                  <a:gd name="T5" fmla="*/ 35 h 97"/>
                  <a:gd name="T6" fmla="*/ 18 w 79"/>
                  <a:gd name="T7" fmla="*/ 41 h 97"/>
                  <a:gd name="T8" fmla="*/ 16 w 79"/>
                  <a:gd name="T9" fmla="*/ 48 h 97"/>
                  <a:gd name="T10" fmla="*/ 16 w 79"/>
                  <a:gd name="T11" fmla="*/ 52 h 97"/>
                  <a:gd name="T12" fmla="*/ 16 w 79"/>
                  <a:gd name="T13" fmla="*/ 56 h 97"/>
                  <a:gd name="T14" fmla="*/ 16 w 79"/>
                  <a:gd name="T15" fmla="*/ 59 h 97"/>
                  <a:gd name="T16" fmla="*/ 16 w 79"/>
                  <a:gd name="T17" fmla="*/ 61 h 97"/>
                  <a:gd name="T18" fmla="*/ 15 w 79"/>
                  <a:gd name="T19" fmla="*/ 67 h 97"/>
                  <a:gd name="T20" fmla="*/ 12 w 79"/>
                  <a:gd name="T21" fmla="*/ 83 h 97"/>
                  <a:gd name="T22" fmla="*/ 11 w 79"/>
                  <a:gd name="T23" fmla="*/ 88 h 97"/>
                  <a:gd name="T24" fmla="*/ 5 w 79"/>
                  <a:gd name="T25" fmla="*/ 93 h 97"/>
                  <a:gd name="T26" fmla="*/ 24 w 79"/>
                  <a:gd name="T27" fmla="*/ 96 h 97"/>
                  <a:gd name="T28" fmla="*/ 55 w 79"/>
                  <a:gd name="T29" fmla="*/ 95 h 97"/>
                  <a:gd name="T30" fmla="*/ 68 w 79"/>
                  <a:gd name="T31" fmla="*/ 94 h 97"/>
                  <a:gd name="T32" fmla="*/ 77 w 79"/>
                  <a:gd name="T33" fmla="*/ 91 h 97"/>
                  <a:gd name="T34" fmla="*/ 77 w 79"/>
                  <a:gd name="T35" fmla="*/ 87 h 97"/>
                  <a:gd name="T36" fmla="*/ 72 w 79"/>
                  <a:gd name="T37" fmla="*/ 84 h 97"/>
                  <a:gd name="T38" fmla="*/ 67 w 79"/>
                  <a:gd name="T39" fmla="*/ 84 h 97"/>
                  <a:gd name="T40" fmla="*/ 67 w 79"/>
                  <a:gd name="T41" fmla="*/ 79 h 97"/>
                  <a:gd name="T42" fmla="*/ 65 w 79"/>
                  <a:gd name="T43" fmla="*/ 75 h 97"/>
                  <a:gd name="T44" fmla="*/ 66 w 79"/>
                  <a:gd name="T45" fmla="*/ 61 h 97"/>
                  <a:gd name="T46" fmla="*/ 66 w 79"/>
                  <a:gd name="T47" fmla="*/ 50 h 97"/>
                  <a:gd name="T48" fmla="*/ 66 w 79"/>
                  <a:gd name="T49" fmla="*/ 46 h 97"/>
                  <a:gd name="T50" fmla="*/ 66 w 79"/>
                  <a:gd name="T51" fmla="*/ 39 h 97"/>
                  <a:gd name="T52" fmla="*/ 66 w 79"/>
                  <a:gd name="T53" fmla="*/ 30 h 97"/>
                  <a:gd name="T54" fmla="*/ 60 w 79"/>
                  <a:gd name="T55" fmla="*/ 18 h 97"/>
                  <a:gd name="T56" fmla="*/ 45 w 79"/>
                  <a:gd name="T57" fmla="*/ 2 h 97"/>
                  <a:gd name="T58" fmla="*/ 34 w 79"/>
                  <a:gd name="T59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9" h="97">
                    <a:moveTo>
                      <a:pt x="34" y="7"/>
                    </a:moveTo>
                    <a:cubicBezTo>
                      <a:pt x="34" y="7"/>
                      <a:pt x="18" y="9"/>
                      <a:pt x="18" y="27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9"/>
                      <a:pt x="18" y="41"/>
                    </a:cubicBezTo>
                    <a:cubicBezTo>
                      <a:pt x="18" y="41"/>
                      <a:pt x="18" y="42"/>
                      <a:pt x="16" y="48"/>
                    </a:cubicBezTo>
                    <a:cubicBezTo>
                      <a:pt x="16" y="48"/>
                      <a:pt x="16" y="49"/>
                      <a:pt x="16" y="52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7"/>
                      <a:pt x="16" y="59"/>
                    </a:cubicBezTo>
                    <a:cubicBezTo>
                      <a:pt x="16" y="59"/>
                      <a:pt x="18" y="60"/>
                      <a:pt x="16" y="61"/>
                    </a:cubicBezTo>
                    <a:cubicBezTo>
                      <a:pt x="16" y="61"/>
                      <a:pt x="15" y="61"/>
                      <a:pt x="15" y="67"/>
                    </a:cubicBezTo>
                    <a:cubicBezTo>
                      <a:pt x="15" y="67"/>
                      <a:pt x="14" y="81"/>
                      <a:pt x="12" y="83"/>
                    </a:cubicBezTo>
                    <a:cubicBezTo>
                      <a:pt x="12" y="83"/>
                      <a:pt x="11" y="85"/>
                      <a:pt x="11" y="88"/>
                    </a:cubicBezTo>
                    <a:cubicBezTo>
                      <a:pt x="11" y="88"/>
                      <a:pt x="0" y="88"/>
                      <a:pt x="5" y="93"/>
                    </a:cubicBezTo>
                    <a:cubicBezTo>
                      <a:pt x="5" y="93"/>
                      <a:pt x="18" y="97"/>
                      <a:pt x="24" y="96"/>
                    </a:cubicBezTo>
                    <a:cubicBezTo>
                      <a:pt x="24" y="96"/>
                      <a:pt x="51" y="94"/>
                      <a:pt x="55" y="95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68" y="94"/>
                      <a:pt x="75" y="90"/>
                      <a:pt x="77" y="91"/>
                    </a:cubicBezTo>
                    <a:cubicBezTo>
                      <a:pt x="77" y="91"/>
                      <a:pt x="79" y="87"/>
                      <a:pt x="77" y="87"/>
                    </a:cubicBezTo>
                    <a:cubicBezTo>
                      <a:pt x="77" y="87"/>
                      <a:pt x="72" y="85"/>
                      <a:pt x="72" y="84"/>
                    </a:cubicBezTo>
                    <a:cubicBezTo>
                      <a:pt x="72" y="84"/>
                      <a:pt x="69" y="83"/>
                      <a:pt x="67" y="84"/>
                    </a:cubicBezTo>
                    <a:cubicBezTo>
                      <a:pt x="67" y="84"/>
                      <a:pt x="66" y="82"/>
                      <a:pt x="67" y="79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4" y="67"/>
                      <a:pt x="66" y="61"/>
                    </a:cubicBezTo>
                    <a:cubicBezTo>
                      <a:pt x="66" y="61"/>
                      <a:pt x="67" y="52"/>
                      <a:pt x="66" y="50"/>
                    </a:cubicBezTo>
                    <a:cubicBezTo>
                      <a:pt x="66" y="50"/>
                      <a:pt x="64" y="47"/>
                      <a:pt x="66" y="46"/>
                    </a:cubicBezTo>
                    <a:cubicBezTo>
                      <a:pt x="66" y="46"/>
                      <a:pt x="67" y="46"/>
                      <a:pt x="66" y="39"/>
                    </a:cubicBezTo>
                    <a:cubicBezTo>
                      <a:pt x="66" y="39"/>
                      <a:pt x="65" y="30"/>
                      <a:pt x="66" y="30"/>
                    </a:cubicBezTo>
                    <a:cubicBezTo>
                      <a:pt x="66" y="30"/>
                      <a:pt x="67" y="24"/>
                      <a:pt x="60" y="18"/>
                    </a:cubicBezTo>
                    <a:cubicBezTo>
                      <a:pt x="60" y="18"/>
                      <a:pt x="50" y="3"/>
                      <a:pt x="45" y="2"/>
                    </a:cubicBezTo>
                    <a:cubicBezTo>
                      <a:pt x="45" y="2"/>
                      <a:pt x="36" y="0"/>
                      <a:pt x="3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1" name="Freeform 338"/>
              <p:cNvSpPr/>
              <p:nvPr/>
            </p:nvSpPr>
            <p:spPr bwMode="auto">
              <a:xfrm>
                <a:off x="1898" y="760"/>
                <a:ext cx="20" cy="16"/>
              </a:xfrm>
              <a:custGeom>
                <a:avLst/>
                <a:gdLst>
                  <a:gd name="T0" fmla="*/ 14 w 14"/>
                  <a:gd name="T1" fmla="*/ 0 h 11"/>
                  <a:gd name="T2" fmla="*/ 14 w 14"/>
                  <a:gd name="T3" fmla="*/ 0 h 11"/>
                  <a:gd name="T4" fmla="*/ 5 w 14"/>
                  <a:gd name="T5" fmla="*/ 6 h 11"/>
                  <a:gd name="T6" fmla="*/ 2 w 14"/>
                  <a:gd name="T7" fmla="*/ 11 h 11"/>
                  <a:gd name="T8" fmla="*/ 14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9" y="2"/>
                      <a:pt x="5" y="6"/>
                      <a:pt x="5" y="6"/>
                    </a:cubicBezTo>
                    <a:cubicBezTo>
                      <a:pt x="0" y="11"/>
                      <a:pt x="2" y="11"/>
                      <a:pt x="2" y="11"/>
                    </a:cubicBezTo>
                    <a:cubicBezTo>
                      <a:pt x="6" y="1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2" name="Freeform 339"/>
              <p:cNvSpPr/>
              <p:nvPr/>
            </p:nvSpPr>
            <p:spPr bwMode="auto">
              <a:xfrm>
                <a:off x="1911" y="79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3" name="Freeform 340"/>
              <p:cNvSpPr/>
              <p:nvPr/>
            </p:nvSpPr>
            <p:spPr bwMode="auto">
              <a:xfrm>
                <a:off x="1936" y="856"/>
                <a:ext cx="3" cy="5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  <a:gd name="T8" fmla="*/ 0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4" name="Freeform 341"/>
              <p:cNvSpPr/>
              <p:nvPr/>
            </p:nvSpPr>
            <p:spPr bwMode="auto">
              <a:xfrm>
                <a:off x="1910" y="761"/>
                <a:ext cx="17" cy="19"/>
              </a:xfrm>
              <a:custGeom>
                <a:avLst/>
                <a:gdLst>
                  <a:gd name="T0" fmla="*/ 9 w 12"/>
                  <a:gd name="T1" fmla="*/ 0 h 13"/>
                  <a:gd name="T2" fmla="*/ 3 w 12"/>
                  <a:gd name="T3" fmla="*/ 8 h 13"/>
                  <a:gd name="T4" fmla="*/ 6 w 12"/>
                  <a:gd name="T5" fmla="*/ 8 h 13"/>
                  <a:gd name="T6" fmla="*/ 9 w 1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9" y="0"/>
                    </a:moveTo>
                    <a:cubicBezTo>
                      <a:pt x="9" y="0"/>
                      <a:pt x="12" y="13"/>
                      <a:pt x="3" y="8"/>
                    </a:cubicBezTo>
                    <a:cubicBezTo>
                      <a:pt x="3" y="8"/>
                      <a:pt x="0" y="5"/>
                      <a:pt x="6" y="8"/>
                    </a:cubicBezTo>
                    <a:cubicBezTo>
                      <a:pt x="6" y="8"/>
                      <a:pt x="10" y="9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5" name="Freeform 343"/>
              <p:cNvSpPr/>
              <p:nvPr/>
            </p:nvSpPr>
            <p:spPr bwMode="auto">
              <a:xfrm>
                <a:off x="1923" y="752"/>
                <a:ext cx="33" cy="15"/>
              </a:xfrm>
              <a:custGeom>
                <a:avLst/>
                <a:gdLst>
                  <a:gd name="T0" fmla="*/ 6 w 23"/>
                  <a:gd name="T1" fmla="*/ 0 h 10"/>
                  <a:gd name="T2" fmla="*/ 9 w 23"/>
                  <a:gd name="T3" fmla="*/ 7 h 10"/>
                  <a:gd name="T4" fmla="*/ 0 w 23"/>
                  <a:gd name="T5" fmla="*/ 5 h 10"/>
                  <a:gd name="T6" fmla="*/ 6 w 2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0">
                    <a:moveTo>
                      <a:pt x="6" y="0"/>
                    </a:moveTo>
                    <a:cubicBezTo>
                      <a:pt x="6" y="0"/>
                      <a:pt x="21" y="7"/>
                      <a:pt x="9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23" y="1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6" name="Freeform 344"/>
              <p:cNvSpPr/>
              <p:nvPr/>
            </p:nvSpPr>
            <p:spPr bwMode="auto">
              <a:xfrm>
                <a:off x="1933" y="738"/>
                <a:ext cx="14" cy="13"/>
              </a:xfrm>
              <a:custGeom>
                <a:avLst/>
                <a:gdLst>
                  <a:gd name="T0" fmla="*/ 3 w 10"/>
                  <a:gd name="T1" fmla="*/ 0 h 9"/>
                  <a:gd name="T2" fmla="*/ 3 w 10"/>
                  <a:gd name="T3" fmla="*/ 2 h 9"/>
                  <a:gd name="T4" fmla="*/ 3 w 10"/>
                  <a:gd name="T5" fmla="*/ 2 h 9"/>
                  <a:gd name="T6" fmla="*/ 0 w 10"/>
                  <a:gd name="T7" fmla="*/ 9 h 9"/>
                  <a:gd name="T8" fmla="*/ 5 w 10"/>
                  <a:gd name="T9" fmla="*/ 0 h 9"/>
                  <a:gd name="T10" fmla="*/ 3 w 10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3" y="0"/>
                    </a:moveTo>
                    <a:cubicBezTo>
                      <a:pt x="1" y="0"/>
                      <a:pt x="0" y="0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6" y="3"/>
                      <a:pt x="0" y="9"/>
                    </a:cubicBezTo>
                    <a:cubicBezTo>
                      <a:pt x="0" y="9"/>
                      <a:pt x="10" y="1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7" name="Freeform 345"/>
              <p:cNvSpPr>
                <a:spLocks noEditPoints="1"/>
              </p:cNvSpPr>
              <p:nvPr/>
            </p:nvSpPr>
            <p:spPr bwMode="auto">
              <a:xfrm>
                <a:off x="1917" y="739"/>
                <a:ext cx="9" cy="15"/>
              </a:xfrm>
              <a:custGeom>
                <a:avLst/>
                <a:gdLst>
                  <a:gd name="T0" fmla="*/ 5 w 6"/>
                  <a:gd name="T1" fmla="*/ 2 h 10"/>
                  <a:gd name="T2" fmla="*/ 2 w 6"/>
                  <a:gd name="T3" fmla="*/ 8 h 10"/>
                  <a:gd name="T4" fmla="*/ 3 w 6"/>
                  <a:gd name="T5" fmla="*/ 10 h 10"/>
                  <a:gd name="T6" fmla="*/ 6 w 6"/>
                  <a:gd name="T7" fmla="*/ 9 h 10"/>
                  <a:gd name="T8" fmla="*/ 5 w 6"/>
                  <a:gd name="T9" fmla="*/ 2 h 10"/>
                  <a:gd name="T10" fmla="*/ 6 w 6"/>
                  <a:gd name="T11" fmla="*/ 0 h 10"/>
                  <a:gd name="T12" fmla="*/ 5 w 6"/>
                  <a:gd name="T13" fmla="*/ 2 h 10"/>
                  <a:gd name="T14" fmla="*/ 6 w 6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0">
                    <a:moveTo>
                      <a:pt x="5" y="2"/>
                    </a:moveTo>
                    <a:cubicBezTo>
                      <a:pt x="5" y="3"/>
                      <a:pt x="4" y="6"/>
                      <a:pt x="2" y="8"/>
                    </a:cubicBezTo>
                    <a:cubicBezTo>
                      <a:pt x="2" y="8"/>
                      <a:pt x="0" y="10"/>
                      <a:pt x="3" y="10"/>
                    </a:cubicBezTo>
                    <a:cubicBezTo>
                      <a:pt x="3" y="10"/>
                      <a:pt x="4" y="10"/>
                      <a:pt x="6" y="9"/>
                    </a:cubicBezTo>
                    <a:cubicBezTo>
                      <a:pt x="6" y="9"/>
                      <a:pt x="5" y="4"/>
                      <a:pt x="5" y="2"/>
                    </a:cubicBezTo>
                    <a:moveTo>
                      <a:pt x="6" y="0"/>
                    </a:moveTo>
                    <a:cubicBezTo>
                      <a:pt x="6" y="0"/>
                      <a:pt x="5" y="1"/>
                      <a:pt x="5" y="2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8" name="Freeform 346"/>
              <p:cNvSpPr/>
              <p:nvPr/>
            </p:nvSpPr>
            <p:spPr bwMode="auto">
              <a:xfrm>
                <a:off x="1905" y="744"/>
                <a:ext cx="13" cy="13"/>
              </a:xfrm>
              <a:custGeom>
                <a:avLst/>
                <a:gdLst>
                  <a:gd name="T0" fmla="*/ 9 w 9"/>
                  <a:gd name="T1" fmla="*/ 0 h 9"/>
                  <a:gd name="T2" fmla="*/ 4 w 9"/>
                  <a:gd name="T3" fmla="*/ 8 h 9"/>
                  <a:gd name="T4" fmla="*/ 9 w 9"/>
                  <a:gd name="T5" fmla="*/ 8 h 9"/>
                  <a:gd name="T6" fmla="*/ 9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3" y="4"/>
                      <a:pt x="4" y="8"/>
                    </a:cubicBezTo>
                    <a:cubicBezTo>
                      <a:pt x="4" y="8"/>
                      <a:pt x="4" y="8"/>
                      <a:pt x="9" y="8"/>
                    </a:cubicBezTo>
                    <a:cubicBezTo>
                      <a:pt x="9" y="8"/>
                      <a:pt x="0" y="9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9" name="Freeform 347"/>
              <p:cNvSpPr/>
              <p:nvPr/>
            </p:nvSpPr>
            <p:spPr bwMode="auto">
              <a:xfrm>
                <a:off x="1872" y="773"/>
                <a:ext cx="67" cy="113"/>
              </a:xfrm>
              <a:custGeom>
                <a:avLst/>
                <a:gdLst>
                  <a:gd name="T0" fmla="*/ 26 w 46"/>
                  <a:gd name="T1" fmla="*/ 0 h 78"/>
                  <a:gd name="T2" fmla="*/ 20 w 46"/>
                  <a:gd name="T3" fmla="*/ 10 h 78"/>
                  <a:gd name="T4" fmla="*/ 32 w 46"/>
                  <a:gd name="T5" fmla="*/ 18 h 78"/>
                  <a:gd name="T6" fmla="*/ 20 w 46"/>
                  <a:gd name="T7" fmla="*/ 20 h 78"/>
                  <a:gd name="T8" fmla="*/ 20 w 46"/>
                  <a:gd name="T9" fmla="*/ 26 h 78"/>
                  <a:gd name="T10" fmla="*/ 18 w 46"/>
                  <a:gd name="T11" fmla="*/ 43 h 78"/>
                  <a:gd name="T12" fmla="*/ 22 w 46"/>
                  <a:gd name="T13" fmla="*/ 47 h 78"/>
                  <a:gd name="T14" fmla="*/ 14 w 46"/>
                  <a:gd name="T15" fmla="*/ 70 h 78"/>
                  <a:gd name="T16" fmla="*/ 11 w 46"/>
                  <a:gd name="T17" fmla="*/ 73 h 78"/>
                  <a:gd name="T18" fmla="*/ 4 w 46"/>
                  <a:gd name="T19" fmla="*/ 76 h 78"/>
                  <a:gd name="T20" fmla="*/ 12 w 46"/>
                  <a:gd name="T21" fmla="*/ 72 h 78"/>
                  <a:gd name="T22" fmla="*/ 12 w 46"/>
                  <a:gd name="T23" fmla="*/ 68 h 78"/>
                  <a:gd name="T24" fmla="*/ 15 w 46"/>
                  <a:gd name="T25" fmla="*/ 46 h 78"/>
                  <a:gd name="T26" fmla="*/ 15 w 46"/>
                  <a:gd name="T27" fmla="*/ 42 h 78"/>
                  <a:gd name="T28" fmla="*/ 15 w 46"/>
                  <a:gd name="T29" fmla="*/ 32 h 78"/>
                  <a:gd name="T30" fmla="*/ 18 w 46"/>
                  <a:gd name="T31" fmla="*/ 25 h 78"/>
                  <a:gd name="T32" fmla="*/ 26 w 46"/>
                  <a:gd name="T3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78">
                    <a:moveTo>
                      <a:pt x="26" y="0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1" y="12"/>
                      <a:pt x="32" y="18"/>
                    </a:cubicBezTo>
                    <a:cubicBezTo>
                      <a:pt x="32" y="18"/>
                      <a:pt x="36" y="21"/>
                      <a:pt x="20" y="20"/>
                    </a:cubicBezTo>
                    <a:cubicBezTo>
                      <a:pt x="20" y="20"/>
                      <a:pt x="18" y="21"/>
                      <a:pt x="20" y="26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3"/>
                      <a:pt x="46" y="49"/>
                      <a:pt x="22" y="47"/>
                    </a:cubicBezTo>
                    <a:cubicBezTo>
                      <a:pt x="22" y="47"/>
                      <a:pt x="20" y="43"/>
                      <a:pt x="14" y="70"/>
                    </a:cubicBezTo>
                    <a:cubicBezTo>
                      <a:pt x="14" y="70"/>
                      <a:pt x="30" y="78"/>
                      <a:pt x="11" y="73"/>
                    </a:cubicBezTo>
                    <a:cubicBezTo>
                      <a:pt x="11" y="73"/>
                      <a:pt x="5" y="75"/>
                      <a:pt x="4" y="76"/>
                    </a:cubicBezTo>
                    <a:cubicBezTo>
                      <a:pt x="4" y="76"/>
                      <a:pt x="0" y="74"/>
                      <a:pt x="12" y="72"/>
                    </a:cubicBezTo>
                    <a:cubicBezTo>
                      <a:pt x="12" y="72"/>
                      <a:pt x="10" y="71"/>
                      <a:pt x="12" y="68"/>
                    </a:cubicBezTo>
                    <a:cubicBezTo>
                      <a:pt x="12" y="68"/>
                      <a:pt x="15" y="47"/>
                      <a:pt x="15" y="46"/>
                    </a:cubicBezTo>
                    <a:cubicBezTo>
                      <a:pt x="15" y="46"/>
                      <a:pt x="21" y="46"/>
                      <a:pt x="15" y="42"/>
                    </a:cubicBezTo>
                    <a:cubicBezTo>
                      <a:pt x="15" y="42"/>
                      <a:pt x="17" y="34"/>
                      <a:pt x="15" y="3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3" y="15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0" name="Freeform 348"/>
              <p:cNvSpPr/>
              <p:nvPr/>
            </p:nvSpPr>
            <p:spPr bwMode="auto">
              <a:xfrm>
                <a:off x="1897" y="786"/>
                <a:ext cx="8" cy="27"/>
              </a:xfrm>
              <a:custGeom>
                <a:avLst/>
                <a:gdLst>
                  <a:gd name="T0" fmla="*/ 3 w 6"/>
                  <a:gd name="T1" fmla="*/ 7 h 19"/>
                  <a:gd name="T2" fmla="*/ 4 w 6"/>
                  <a:gd name="T3" fmla="*/ 7 h 19"/>
                  <a:gd name="T4" fmla="*/ 3 w 6"/>
                  <a:gd name="T5" fmla="*/ 3 h 19"/>
                  <a:gd name="T6" fmla="*/ 2 w 6"/>
                  <a:gd name="T7" fmla="*/ 3 h 19"/>
                  <a:gd name="T8" fmla="*/ 1 w 6"/>
                  <a:gd name="T9" fmla="*/ 6 h 19"/>
                  <a:gd name="T10" fmla="*/ 1 w 6"/>
                  <a:gd name="T11" fmla="*/ 10 h 19"/>
                  <a:gd name="T12" fmla="*/ 1 w 6"/>
                  <a:gd name="T13" fmla="*/ 15 h 19"/>
                  <a:gd name="T14" fmla="*/ 1 w 6"/>
                  <a:gd name="T15" fmla="*/ 13 h 19"/>
                  <a:gd name="T16" fmla="*/ 1 w 6"/>
                  <a:gd name="T17" fmla="*/ 14 h 19"/>
                  <a:gd name="T18" fmla="*/ 2 w 6"/>
                  <a:gd name="T19" fmla="*/ 18 h 19"/>
                  <a:gd name="T20" fmla="*/ 2 w 6"/>
                  <a:gd name="T21" fmla="*/ 17 h 19"/>
                  <a:gd name="T22" fmla="*/ 4 w 6"/>
                  <a:gd name="T23" fmla="*/ 12 h 19"/>
                  <a:gd name="T24" fmla="*/ 1 w 6"/>
                  <a:gd name="T25" fmla="*/ 7 h 19"/>
                  <a:gd name="T26" fmla="*/ 3 w 6"/>
                  <a:gd name="T27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9">
                    <a:moveTo>
                      <a:pt x="3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3"/>
                      <a:pt x="3" y="3"/>
                    </a:cubicBezTo>
                    <a:cubicBezTo>
                      <a:pt x="3" y="3"/>
                      <a:pt x="3" y="0"/>
                      <a:pt x="2" y="3"/>
                    </a:cubicBezTo>
                    <a:cubicBezTo>
                      <a:pt x="2" y="3"/>
                      <a:pt x="1" y="3"/>
                      <a:pt x="1" y="6"/>
                    </a:cubicBezTo>
                    <a:cubicBezTo>
                      <a:pt x="1" y="6"/>
                      <a:pt x="0" y="9"/>
                      <a:pt x="1" y="10"/>
                    </a:cubicBezTo>
                    <a:cubicBezTo>
                      <a:pt x="1" y="10"/>
                      <a:pt x="5" y="15"/>
                      <a:pt x="1" y="15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1" y="1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7"/>
                    </a:cubicBezTo>
                    <a:cubicBezTo>
                      <a:pt x="2" y="17"/>
                      <a:pt x="6" y="16"/>
                      <a:pt x="4" y="12"/>
                    </a:cubicBezTo>
                    <a:cubicBezTo>
                      <a:pt x="4" y="12"/>
                      <a:pt x="1" y="8"/>
                      <a:pt x="1" y="7"/>
                    </a:cubicBezTo>
                    <a:cubicBezTo>
                      <a:pt x="1" y="7"/>
                      <a:pt x="2" y="2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1" name="Freeform 349"/>
              <p:cNvSpPr/>
              <p:nvPr/>
            </p:nvSpPr>
            <p:spPr bwMode="auto">
              <a:xfrm>
                <a:off x="1905" y="790"/>
                <a:ext cx="6" cy="20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3 h 14"/>
                  <a:gd name="T4" fmla="*/ 2 w 4"/>
                  <a:gd name="T5" fmla="*/ 2 h 14"/>
                  <a:gd name="T6" fmla="*/ 1 w 4"/>
                  <a:gd name="T7" fmla="*/ 10 h 14"/>
                  <a:gd name="T8" fmla="*/ 1 w 4"/>
                  <a:gd name="T9" fmla="*/ 13 h 14"/>
                  <a:gd name="T10" fmla="*/ 1 w 4"/>
                  <a:gd name="T11" fmla="*/ 14 h 14"/>
                  <a:gd name="T12" fmla="*/ 3 w 4"/>
                  <a:gd name="T13" fmla="*/ 14 h 14"/>
                  <a:gd name="T14" fmla="*/ 4 w 4"/>
                  <a:gd name="T15" fmla="*/ 0 h 14"/>
                  <a:gd name="T16" fmla="*/ 3 w 4"/>
                  <a:gd name="T17" fmla="*/ 0 h 14"/>
                  <a:gd name="T18" fmla="*/ 0 w 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8"/>
                      <a:pt x="1" y="1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4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2" name="Freeform 350"/>
              <p:cNvSpPr/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5 w 5"/>
                  <a:gd name="T7" fmla="*/ 0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3" name="Freeform 351"/>
              <p:cNvSpPr/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5 w 5"/>
                  <a:gd name="T7" fmla="*/ 0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4" name="Freeform 352"/>
              <p:cNvSpPr>
                <a:spLocks noEditPoints="1"/>
              </p:cNvSpPr>
              <p:nvPr/>
            </p:nvSpPr>
            <p:spPr bwMode="auto">
              <a:xfrm>
                <a:off x="1911" y="790"/>
                <a:ext cx="13" cy="20"/>
              </a:xfrm>
              <a:custGeom>
                <a:avLst/>
                <a:gdLst>
                  <a:gd name="T0" fmla="*/ 5 w 9"/>
                  <a:gd name="T1" fmla="*/ 0 h 14"/>
                  <a:gd name="T2" fmla="*/ 1 w 9"/>
                  <a:gd name="T3" fmla="*/ 4 h 14"/>
                  <a:gd name="T4" fmla="*/ 0 w 9"/>
                  <a:gd name="T5" fmla="*/ 11 h 14"/>
                  <a:gd name="T6" fmla="*/ 3 w 9"/>
                  <a:gd name="T7" fmla="*/ 14 h 14"/>
                  <a:gd name="T8" fmla="*/ 5 w 9"/>
                  <a:gd name="T9" fmla="*/ 14 h 14"/>
                  <a:gd name="T10" fmla="*/ 8 w 9"/>
                  <a:gd name="T11" fmla="*/ 11 h 14"/>
                  <a:gd name="T12" fmla="*/ 9 w 9"/>
                  <a:gd name="T13" fmla="*/ 3 h 14"/>
                  <a:gd name="T14" fmla="*/ 5 w 9"/>
                  <a:gd name="T15" fmla="*/ 0 h 14"/>
                  <a:gd name="T16" fmla="*/ 5 w 9"/>
                  <a:gd name="T17" fmla="*/ 11 h 14"/>
                  <a:gd name="T18" fmla="*/ 3 w 9"/>
                  <a:gd name="T19" fmla="*/ 10 h 14"/>
                  <a:gd name="T20" fmla="*/ 4 w 9"/>
                  <a:gd name="T21" fmla="*/ 3 h 14"/>
                  <a:gd name="T22" fmla="*/ 6 w 9"/>
                  <a:gd name="T23" fmla="*/ 3 h 14"/>
                  <a:gd name="T24" fmla="*/ 5 w 9"/>
                  <a:gd name="T2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cubicBezTo>
                      <a:pt x="1" y="0"/>
                      <a:pt x="1" y="4"/>
                      <a:pt x="1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3" y="14"/>
                      <a:pt x="3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14"/>
                      <a:pt x="8" y="11"/>
                      <a:pt x="8" y="11"/>
                    </a:cubicBezTo>
                    <a:cubicBezTo>
                      <a:pt x="8" y="9"/>
                      <a:pt x="9" y="3"/>
                      <a:pt x="9" y="3"/>
                    </a:cubicBezTo>
                    <a:cubicBezTo>
                      <a:pt x="9" y="0"/>
                      <a:pt x="5" y="0"/>
                      <a:pt x="5" y="0"/>
                    </a:cubicBezTo>
                    <a:moveTo>
                      <a:pt x="5" y="11"/>
                    </a:moveTo>
                    <a:cubicBezTo>
                      <a:pt x="5" y="11"/>
                      <a:pt x="3" y="14"/>
                      <a:pt x="3" y="1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0"/>
                      <a:pt x="6" y="3"/>
                    </a:cubicBezTo>
                    <a:cubicBezTo>
                      <a:pt x="6" y="3"/>
                      <a:pt x="5" y="10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5" name="Freeform 353"/>
              <p:cNvSpPr>
                <a:spLocks noEditPoints="1"/>
              </p:cNvSpPr>
              <p:nvPr/>
            </p:nvSpPr>
            <p:spPr bwMode="auto">
              <a:xfrm>
                <a:off x="1923" y="790"/>
                <a:ext cx="13" cy="22"/>
              </a:xfrm>
              <a:custGeom>
                <a:avLst/>
                <a:gdLst>
                  <a:gd name="T0" fmla="*/ 9 w 9"/>
                  <a:gd name="T1" fmla="*/ 2 h 15"/>
                  <a:gd name="T2" fmla="*/ 7 w 9"/>
                  <a:gd name="T3" fmla="*/ 0 h 15"/>
                  <a:gd name="T4" fmla="*/ 2 w 9"/>
                  <a:gd name="T5" fmla="*/ 4 h 15"/>
                  <a:gd name="T6" fmla="*/ 4 w 9"/>
                  <a:gd name="T7" fmla="*/ 14 h 15"/>
                  <a:gd name="T8" fmla="*/ 9 w 9"/>
                  <a:gd name="T9" fmla="*/ 10 h 15"/>
                  <a:gd name="T10" fmla="*/ 9 w 9"/>
                  <a:gd name="T11" fmla="*/ 2 h 15"/>
                  <a:gd name="T12" fmla="*/ 5 w 9"/>
                  <a:gd name="T13" fmla="*/ 12 h 15"/>
                  <a:gd name="T14" fmla="*/ 4 w 9"/>
                  <a:gd name="T15" fmla="*/ 6 h 15"/>
                  <a:gd name="T16" fmla="*/ 6 w 9"/>
                  <a:gd name="T17" fmla="*/ 1 h 15"/>
                  <a:gd name="T18" fmla="*/ 6 w 9"/>
                  <a:gd name="T19" fmla="*/ 5 h 15"/>
                  <a:gd name="T20" fmla="*/ 5 w 9"/>
                  <a:gd name="T2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5">
                    <a:moveTo>
                      <a:pt x="9" y="2"/>
                    </a:moveTo>
                    <a:cubicBezTo>
                      <a:pt x="9" y="2"/>
                      <a:pt x="9" y="0"/>
                      <a:pt x="7" y="0"/>
                    </a:cubicBezTo>
                    <a:cubicBezTo>
                      <a:pt x="7" y="0"/>
                      <a:pt x="2" y="0"/>
                      <a:pt x="2" y="4"/>
                    </a:cubicBezTo>
                    <a:cubicBezTo>
                      <a:pt x="2" y="4"/>
                      <a:pt x="0" y="15"/>
                      <a:pt x="4" y="14"/>
                    </a:cubicBezTo>
                    <a:cubicBezTo>
                      <a:pt x="4" y="14"/>
                      <a:pt x="9" y="15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moveTo>
                      <a:pt x="5" y="12"/>
                    </a:moveTo>
                    <a:cubicBezTo>
                      <a:pt x="5" y="12"/>
                      <a:pt x="3" y="13"/>
                      <a:pt x="4" y="6"/>
                    </a:cubicBezTo>
                    <a:cubicBezTo>
                      <a:pt x="4" y="6"/>
                      <a:pt x="3" y="1"/>
                      <a:pt x="6" y="1"/>
                    </a:cubicBezTo>
                    <a:cubicBezTo>
                      <a:pt x="6" y="1"/>
                      <a:pt x="7" y="1"/>
                      <a:pt x="6" y="5"/>
                    </a:cubicBezTo>
                    <a:cubicBezTo>
                      <a:pt x="6" y="5"/>
                      <a:pt x="7" y="13"/>
                      <a:pt x="5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6" name="Freeform 354"/>
              <p:cNvSpPr>
                <a:spLocks noEditPoints="1"/>
              </p:cNvSpPr>
              <p:nvPr/>
            </p:nvSpPr>
            <p:spPr bwMode="auto">
              <a:xfrm>
                <a:off x="1940" y="789"/>
                <a:ext cx="12" cy="23"/>
              </a:xfrm>
              <a:custGeom>
                <a:avLst/>
                <a:gdLst>
                  <a:gd name="T0" fmla="*/ 6 w 8"/>
                  <a:gd name="T1" fmla="*/ 1 h 16"/>
                  <a:gd name="T2" fmla="*/ 2 w 8"/>
                  <a:gd name="T3" fmla="*/ 1 h 16"/>
                  <a:gd name="T4" fmla="*/ 0 w 8"/>
                  <a:gd name="T5" fmla="*/ 4 h 16"/>
                  <a:gd name="T6" fmla="*/ 0 w 8"/>
                  <a:gd name="T7" fmla="*/ 12 h 16"/>
                  <a:gd name="T8" fmla="*/ 2 w 8"/>
                  <a:gd name="T9" fmla="*/ 15 h 16"/>
                  <a:gd name="T10" fmla="*/ 6 w 8"/>
                  <a:gd name="T11" fmla="*/ 13 h 16"/>
                  <a:gd name="T12" fmla="*/ 6 w 8"/>
                  <a:gd name="T13" fmla="*/ 1 h 16"/>
                  <a:gd name="T14" fmla="*/ 3 w 8"/>
                  <a:gd name="T15" fmla="*/ 14 h 16"/>
                  <a:gd name="T16" fmla="*/ 2 w 8"/>
                  <a:gd name="T17" fmla="*/ 10 h 16"/>
                  <a:gd name="T18" fmla="*/ 2 w 8"/>
                  <a:gd name="T19" fmla="*/ 2 h 16"/>
                  <a:gd name="T20" fmla="*/ 5 w 8"/>
                  <a:gd name="T21" fmla="*/ 4 h 16"/>
                  <a:gd name="T22" fmla="*/ 3 w 8"/>
                  <a:gd name="T2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6" y="1"/>
                      <a:pt x="4" y="0"/>
                      <a:pt x="2" y="1"/>
                    </a:cubicBezTo>
                    <a:cubicBezTo>
                      <a:pt x="2" y="1"/>
                      <a:pt x="0" y="0"/>
                      <a:pt x="0" y="4"/>
                    </a:cubicBezTo>
                    <a:cubicBezTo>
                      <a:pt x="0" y="4"/>
                      <a:pt x="1" y="8"/>
                      <a:pt x="0" y="12"/>
                    </a:cubicBezTo>
                    <a:cubicBezTo>
                      <a:pt x="0" y="12"/>
                      <a:pt x="0" y="16"/>
                      <a:pt x="2" y="15"/>
                    </a:cubicBezTo>
                    <a:cubicBezTo>
                      <a:pt x="2" y="15"/>
                      <a:pt x="6" y="16"/>
                      <a:pt x="6" y="13"/>
                    </a:cubicBezTo>
                    <a:cubicBezTo>
                      <a:pt x="6" y="13"/>
                      <a:pt x="8" y="2"/>
                      <a:pt x="6" y="1"/>
                    </a:cubicBezTo>
                    <a:moveTo>
                      <a:pt x="3" y="14"/>
                    </a:moveTo>
                    <a:cubicBezTo>
                      <a:pt x="3" y="14"/>
                      <a:pt x="1" y="13"/>
                      <a:pt x="2" y="10"/>
                    </a:cubicBezTo>
                    <a:cubicBezTo>
                      <a:pt x="2" y="10"/>
                      <a:pt x="2" y="3"/>
                      <a:pt x="2" y="2"/>
                    </a:cubicBezTo>
                    <a:cubicBezTo>
                      <a:pt x="2" y="2"/>
                      <a:pt x="4" y="1"/>
                      <a:pt x="5" y="4"/>
                    </a:cubicBezTo>
                    <a:cubicBezTo>
                      <a:pt x="5" y="4"/>
                      <a:pt x="6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7" name="Freeform 355"/>
              <p:cNvSpPr>
                <a:spLocks noEditPoints="1"/>
              </p:cNvSpPr>
              <p:nvPr/>
            </p:nvSpPr>
            <p:spPr bwMode="auto">
              <a:xfrm>
                <a:off x="1950" y="787"/>
                <a:ext cx="11" cy="25"/>
              </a:xfrm>
              <a:custGeom>
                <a:avLst/>
                <a:gdLst>
                  <a:gd name="T0" fmla="*/ 6 w 7"/>
                  <a:gd name="T1" fmla="*/ 3 h 17"/>
                  <a:gd name="T2" fmla="*/ 1 w 7"/>
                  <a:gd name="T3" fmla="*/ 3 h 17"/>
                  <a:gd name="T4" fmla="*/ 1 w 7"/>
                  <a:gd name="T5" fmla="*/ 13 h 17"/>
                  <a:gd name="T6" fmla="*/ 4 w 7"/>
                  <a:gd name="T7" fmla="*/ 17 h 17"/>
                  <a:gd name="T8" fmla="*/ 6 w 7"/>
                  <a:gd name="T9" fmla="*/ 12 h 17"/>
                  <a:gd name="T10" fmla="*/ 6 w 7"/>
                  <a:gd name="T11" fmla="*/ 3 h 17"/>
                  <a:gd name="T12" fmla="*/ 4 w 7"/>
                  <a:gd name="T13" fmla="*/ 15 h 17"/>
                  <a:gd name="T14" fmla="*/ 3 w 7"/>
                  <a:gd name="T15" fmla="*/ 9 h 17"/>
                  <a:gd name="T16" fmla="*/ 4 w 7"/>
                  <a:gd name="T17" fmla="*/ 3 h 17"/>
                  <a:gd name="T18" fmla="*/ 5 w 7"/>
                  <a:gd name="T19" fmla="*/ 7 h 17"/>
                  <a:gd name="T20" fmla="*/ 4 w 7"/>
                  <a:gd name="T2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7">
                    <a:moveTo>
                      <a:pt x="6" y="3"/>
                    </a:moveTo>
                    <a:cubicBezTo>
                      <a:pt x="2" y="0"/>
                      <a:pt x="1" y="3"/>
                      <a:pt x="1" y="3"/>
                    </a:cubicBezTo>
                    <a:cubicBezTo>
                      <a:pt x="2" y="4"/>
                      <a:pt x="1" y="13"/>
                      <a:pt x="1" y="13"/>
                    </a:cubicBezTo>
                    <a:cubicBezTo>
                      <a:pt x="0" y="17"/>
                      <a:pt x="4" y="17"/>
                      <a:pt x="4" y="17"/>
                    </a:cubicBezTo>
                    <a:cubicBezTo>
                      <a:pt x="6" y="17"/>
                      <a:pt x="6" y="12"/>
                      <a:pt x="6" y="12"/>
                    </a:cubicBezTo>
                    <a:cubicBezTo>
                      <a:pt x="7" y="3"/>
                      <a:pt x="6" y="3"/>
                      <a:pt x="6" y="3"/>
                    </a:cubicBezTo>
                    <a:moveTo>
                      <a:pt x="4" y="15"/>
                    </a:moveTo>
                    <a:cubicBezTo>
                      <a:pt x="4" y="15"/>
                      <a:pt x="2" y="15"/>
                      <a:pt x="3" y="9"/>
                    </a:cubicBezTo>
                    <a:cubicBezTo>
                      <a:pt x="3" y="9"/>
                      <a:pt x="2" y="3"/>
                      <a:pt x="4" y="3"/>
                    </a:cubicBezTo>
                    <a:cubicBezTo>
                      <a:pt x="4" y="3"/>
                      <a:pt x="5" y="3"/>
                      <a:pt x="5" y="7"/>
                    </a:cubicBezTo>
                    <a:cubicBezTo>
                      <a:pt x="5" y="7"/>
                      <a:pt x="6" y="15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8" name="Freeform 356"/>
              <p:cNvSpPr>
                <a:spLocks noEditPoints="1"/>
              </p:cNvSpPr>
              <p:nvPr/>
            </p:nvSpPr>
            <p:spPr bwMode="auto">
              <a:xfrm>
                <a:off x="1961" y="790"/>
                <a:ext cx="5" cy="25"/>
              </a:xfrm>
              <a:custGeom>
                <a:avLst/>
                <a:gdLst>
                  <a:gd name="T0" fmla="*/ 3 w 4"/>
                  <a:gd name="T1" fmla="*/ 5 h 17"/>
                  <a:gd name="T2" fmla="*/ 2 w 4"/>
                  <a:gd name="T3" fmla="*/ 1 h 17"/>
                  <a:gd name="T4" fmla="*/ 0 w 4"/>
                  <a:gd name="T5" fmla="*/ 3 h 17"/>
                  <a:gd name="T6" fmla="*/ 0 w 4"/>
                  <a:gd name="T7" fmla="*/ 13 h 17"/>
                  <a:gd name="T8" fmla="*/ 2 w 4"/>
                  <a:gd name="T9" fmla="*/ 15 h 17"/>
                  <a:gd name="T10" fmla="*/ 3 w 4"/>
                  <a:gd name="T11" fmla="*/ 10 h 17"/>
                  <a:gd name="T12" fmla="*/ 3 w 4"/>
                  <a:gd name="T13" fmla="*/ 5 h 17"/>
                  <a:gd name="T14" fmla="*/ 1 w 4"/>
                  <a:gd name="T15" fmla="*/ 14 h 17"/>
                  <a:gd name="T16" fmla="*/ 1 w 4"/>
                  <a:gd name="T17" fmla="*/ 7 h 17"/>
                  <a:gd name="T18" fmla="*/ 1 w 4"/>
                  <a:gd name="T19" fmla="*/ 3 h 17"/>
                  <a:gd name="T20" fmla="*/ 2 w 4"/>
                  <a:gd name="T21" fmla="*/ 4 h 17"/>
                  <a:gd name="T22" fmla="*/ 1 w 4"/>
                  <a:gd name="T2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7">
                    <a:moveTo>
                      <a:pt x="3" y="5"/>
                    </a:moveTo>
                    <a:cubicBezTo>
                      <a:pt x="3" y="5"/>
                      <a:pt x="3" y="1"/>
                      <a:pt x="2" y="1"/>
                    </a:cubicBezTo>
                    <a:cubicBezTo>
                      <a:pt x="2" y="1"/>
                      <a:pt x="0" y="0"/>
                      <a:pt x="0" y="3"/>
                    </a:cubicBezTo>
                    <a:cubicBezTo>
                      <a:pt x="0" y="3"/>
                      <a:pt x="0" y="6"/>
                      <a:pt x="0" y="13"/>
                    </a:cubicBezTo>
                    <a:cubicBezTo>
                      <a:pt x="0" y="13"/>
                      <a:pt x="0" y="17"/>
                      <a:pt x="2" y="15"/>
                    </a:cubicBezTo>
                    <a:cubicBezTo>
                      <a:pt x="2" y="15"/>
                      <a:pt x="4" y="14"/>
                      <a:pt x="3" y="10"/>
                    </a:cubicBezTo>
                    <a:cubicBezTo>
                      <a:pt x="3" y="10"/>
                      <a:pt x="3" y="5"/>
                      <a:pt x="3" y="5"/>
                    </a:cubicBezTo>
                    <a:moveTo>
                      <a:pt x="1" y="14"/>
                    </a:moveTo>
                    <a:cubicBezTo>
                      <a:pt x="1" y="14"/>
                      <a:pt x="0" y="13"/>
                      <a:pt x="1" y="7"/>
                    </a:cubicBezTo>
                    <a:cubicBezTo>
                      <a:pt x="1" y="7"/>
                      <a:pt x="0" y="4"/>
                      <a:pt x="1" y="3"/>
                    </a:cubicBezTo>
                    <a:cubicBezTo>
                      <a:pt x="1" y="3"/>
                      <a:pt x="2" y="2"/>
                      <a:pt x="2" y="4"/>
                    </a:cubicBezTo>
                    <a:cubicBezTo>
                      <a:pt x="2" y="4"/>
                      <a:pt x="2" y="14"/>
                      <a:pt x="1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9" name="Freeform 357"/>
              <p:cNvSpPr/>
              <p:nvPr/>
            </p:nvSpPr>
            <p:spPr bwMode="auto">
              <a:xfrm>
                <a:off x="1937" y="854"/>
                <a:ext cx="18" cy="22"/>
              </a:xfrm>
              <a:custGeom>
                <a:avLst/>
                <a:gdLst>
                  <a:gd name="T0" fmla="*/ 10 w 12"/>
                  <a:gd name="T1" fmla="*/ 6 h 15"/>
                  <a:gd name="T2" fmla="*/ 1 w 12"/>
                  <a:gd name="T3" fmla="*/ 5 h 15"/>
                  <a:gd name="T4" fmla="*/ 3 w 12"/>
                  <a:gd name="T5" fmla="*/ 15 h 15"/>
                  <a:gd name="T6" fmla="*/ 10 w 12"/>
                  <a:gd name="T7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10" y="6"/>
                    </a:moveTo>
                    <a:cubicBezTo>
                      <a:pt x="12" y="0"/>
                      <a:pt x="5" y="3"/>
                      <a:pt x="1" y="5"/>
                    </a:cubicBezTo>
                    <a:cubicBezTo>
                      <a:pt x="0" y="8"/>
                      <a:pt x="2" y="13"/>
                      <a:pt x="3" y="15"/>
                    </a:cubicBezTo>
                    <a:cubicBezTo>
                      <a:pt x="5" y="11"/>
                      <a:pt x="9" y="10"/>
                      <a:pt x="1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0" name="Freeform 358"/>
              <p:cNvSpPr>
                <a:spLocks noEditPoints="1"/>
              </p:cNvSpPr>
              <p:nvPr/>
            </p:nvSpPr>
            <p:spPr bwMode="auto">
              <a:xfrm>
                <a:off x="1962" y="816"/>
                <a:ext cx="6" cy="57"/>
              </a:xfrm>
              <a:custGeom>
                <a:avLst/>
                <a:gdLst>
                  <a:gd name="T0" fmla="*/ 2 w 4"/>
                  <a:gd name="T1" fmla="*/ 31 h 39"/>
                  <a:gd name="T2" fmla="*/ 2 w 4"/>
                  <a:gd name="T3" fmla="*/ 36 h 39"/>
                  <a:gd name="T4" fmla="*/ 3 w 4"/>
                  <a:gd name="T5" fmla="*/ 39 h 39"/>
                  <a:gd name="T6" fmla="*/ 4 w 4"/>
                  <a:gd name="T7" fmla="*/ 39 h 39"/>
                  <a:gd name="T8" fmla="*/ 2 w 4"/>
                  <a:gd name="T9" fmla="*/ 31 h 39"/>
                  <a:gd name="T10" fmla="*/ 2 w 4"/>
                  <a:gd name="T11" fmla="*/ 31 h 39"/>
                  <a:gd name="T12" fmla="*/ 2 w 4"/>
                  <a:gd name="T13" fmla="*/ 31 h 39"/>
                  <a:gd name="T14" fmla="*/ 2 w 4"/>
                  <a:gd name="T15" fmla="*/ 0 h 39"/>
                  <a:gd name="T16" fmla="*/ 1 w 4"/>
                  <a:gd name="T17" fmla="*/ 2 h 39"/>
                  <a:gd name="T18" fmla="*/ 1 w 4"/>
                  <a:gd name="T19" fmla="*/ 1 h 39"/>
                  <a:gd name="T20" fmla="*/ 1 w 4"/>
                  <a:gd name="T21" fmla="*/ 15 h 39"/>
                  <a:gd name="T22" fmla="*/ 1 w 4"/>
                  <a:gd name="T23" fmla="*/ 24 h 39"/>
                  <a:gd name="T24" fmla="*/ 1 w 4"/>
                  <a:gd name="T25" fmla="*/ 16 h 39"/>
                  <a:gd name="T26" fmla="*/ 2 w 4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9">
                    <a:moveTo>
                      <a:pt x="2" y="31"/>
                    </a:moveTo>
                    <a:cubicBezTo>
                      <a:pt x="2" y="34"/>
                      <a:pt x="2" y="36"/>
                      <a:pt x="2" y="36"/>
                    </a:cubicBezTo>
                    <a:cubicBezTo>
                      <a:pt x="2" y="38"/>
                      <a:pt x="2" y="39"/>
                      <a:pt x="3" y="39"/>
                    </a:cubicBezTo>
                    <a:cubicBezTo>
                      <a:pt x="3" y="39"/>
                      <a:pt x="4" y="39"/>
                      <a:pt x="4" y="3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moveTo>
                      <a:pt x="2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3" y="1"/>
                      <a:pt x="1" y="15"/>
                      <a:pt x="1" y="15"/>
                    </a:cubicBezTo>
                    <a:cubicBezTo>
                      <a:pt x="0" y="16"/>
                      <a:pt x="0" y="21"/>
                      <a:pt x="1" y="24"/>
                    </a:cubicBezTo>
                    <a:cubicBezTo>
                      <a:pt x="1" y="20"/>
                      <a:pt x="1" y="16"/>
                      <a:pt x="1" y="16"/>
                    </a:cubicBezTo>
                    <a:cubicBezTo>
                      <a:pt x="3" y="12"/>
                      <a:pt x="2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1" name="Freeform 359"/>
              <p:cNvSpPr/>
              <p:nvPr/>
            </p:nvSpPr>
            <p:spPr bwMode="auto">
              <a:xfrm>
                <a:off x="1975" y="87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2" name="Freeform 360"/>
              <p:cNvSpPr>
                <a:spLocks noEditPoints="1"/>
              </p:cNvSpPr>
              <p:nvPr/>
            </p:nvSpPr>
            <p:spPr bwMode="auto">
              <a:xfrm>
                <a:off x="1968" y="872"/>
                <a:ext cx="14" cy="7"/>
              </a:xfrm>
              <a:custGeom>
                <a:avLst/>
                <a:gdLst>
                  <a:gd name="T0" fmla="*/ 5 w 10"/>
                  <a:gd name="T1" fmla="*/ 0 h 5"/>
                  <a:gd name="T2" fmla="*/ 5 w 10"/>
                  <a:gd name="T3" fmla="*/ 0 h 5"/>
                  <a:gd name="T4" fmla="*/ 5 w 10"/>
                  <a:gd name="T5" fmla="*/ 1 h 5"/>
                  <a:gd name="T6" fmla="*/ 7 w 10"/>
                  <a:gd name="T7" fmla="*/ 2 h 5"/>
                  <a:gd name="T8" fmla="*/ 8 w 10"/>
                  <a:gd name="T9" fmla="*/ 3 h 5"/>
                  <a:gd name="T10" fmla="*/ 10 w 10"/>
                  <a:gd name="T11" fmla="*/ 4 h 5"/>
                  <a:gd name="T12" fmla="*/ 10 w 10"/>
                  <a:gd name="T13" fmla="*/ 5 h 5"/>
                  <a:gd name="T14" fmla="*/ 10 w 10"/>
                  <a:gd name="T15" fmla="*/ 5 h 5"/>
                  <a:gd name="T16" fmla="*/ 6 w 10"/>
                  <a:gd name="T17" fmla="*/ 1 h 5"/>
                  <a:gd name="T18" fmla="*/ 5 w 10"/>
                  <a:gd name="T19" fmla="*/ 0 h 5"/>
                  <a:gd name="T20" fmla="*/ 5 w 10"/>
                  <a:gd name="T21" fmla="*/ 0 h 5"/>
                  <a:gd name="T22" fmla="*/ 5 w 10"/>
                  <a:gd name="T23" fmla="*/ 0 h 5"/>
                  <a:gd name="T24" fmla="*/ 5 w 10"/>
                  <a:gd name="T25" fmla="*/ 0 h 5"/>
                  <a:gd name="T26" fmla="*/ 3 w 10"/>
                  <a:gd name="T27" fmla="*/ 0 h 5"/>
                  <a:gd name="T28" fmla="*/ 0 w 10"/>
                  <a:gd name="T29" fmla="*/ 1 h 5"/>
                  <a:gd name="T30" fmla="*/ 3 w 10"/>
                  <a:gd name="T31" fmla="*/ 0 h 5"/>
                  <a:gd name="T32" fmla="*/ 3 w 10"/>
                  <a:gd name="T33" fmla="*/ 0 h 5"/>
                  <a:gd name="T34" fmla="*/ 5 w 10"/>
                  <a:gd name="T35" fmla="*/ 0 h 5"/>
                  <a:gd name="T36" fmla="*/ 4 w 10"/>
                  <a:gd name="T37" fmla="*/ 0 h 5"/>
                  <a:gd name="T38" fmla="*/ 4 w 10"/>
                  <a:gd name="T39" fmla="*/ 0 h 5"/>
                  <a:gd name="T40" fmla="*/ 4 w 10"/>
                  <a:gd name="T41" fmla="*/ 0 h 5"/>
                  <a:gd name="T42" fmla="*/ 5 w 10"/>
                  <a:gd name="T43" fmla="*/ 0 h 5"/>
                  <a:gd name="T44" fmla="*/ 5 w 10"/>
                  <a:gd name="T45" fmla="*/ 0 h 5"/>
                  <a:gd name="T46" fmla="*/ 4 w 10"/>
                  <a:gd name="T47" fmla="*/ 0 h 5"/>
                  <a:gd name="T48" fmla="*/ 5 w 10"/>
                  <a:gd name="T49" fmla="*/ 0 h 5"/>
                  <a:gd name="T50" fmla="*/ 5 w 10"/>
                  <a:gd name="T5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2"/>
                      <a:pt x="6" y="1"/>
                    </a:cubicBezTo>
                    <a:cubicBezTo>
                      <a:pt x="6" y="1"/>
                      <a:pt x="6" y="1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3" name="Freeform 361"/>
              <p:cNvSpPr>
                <a:spLocks noEditPoints="1"/>
              </p:cNvSpPr>
              <p:nvPr/>
            </p:nvSpPr>
            <p:spPr bwMode="auto">
              <a:xfrm>
                <a:off x="1961" y="781"/>
                <a:ext cx="4" cy="16"/>
              </a:xfrm>
              <a:custGeom>
                <a:avLst/>
                <a:gdLst>
                  <a:gd name="T0" fmla="*/ 3 w 3"/>
                  <a:gd name="T1" fmla="*/ 11 h 11"/>
                  <a:gd name="T2" fmla="*/ 3 w 3"/>
                  <a:gd name="T3" fmla="*/ 11 h 11"/>
                  <a:gd name="T4" fmla="*/ 3 w 3"/>
                  <a:gd name="T5" fmla="*/ 11 h 11"/>
                  <a:gd name="T6" fmla="*/ 3 w 3"/>
                  <a:gd name="T7" fmla="*/ 11 h 11"/>
                  <a:gd name="T8" fmla="*/ 0 w 3"/>
                  <a:gd name="T9" fmla="*/ 0 h 11"/>
                  <a:gd name="T10" fmla="*/ 2 w 3"/>
                  <a:gd name="T11" fmla="*/ 8 h 11"/>
                  <a:gd name="T12" fmla="*/ 3 w 3"/>
                  <a:gd name="T13" fmla="*/ 10 h 11"/>
                  <a:gd name="T14" fmla="*/ 3 w 3"/>
                  <a:gd name="T15" fmla="*/ 6 h 11"/>
                  <a:gd name="T16" fmla="*/ 0 w 3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1">
                    <a:moveTo>
                      <a:pt x="3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moveTo>
                      <a:pt x="0" y="0"/>
                    </a:moveTo>
                    <a:cubicBezTo>
                      <a:pt x="1" y="3"/>
                      <a:pt x="2" y="5"/>
                      <a:pt x="2" y="8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3" y="8"/>
                      <a:pt x="3" y="6"/>
                      <a:pt x="3" y="6"/>
                    </a:cubicBezTo>
                    <a:cubicBezTo>
                      <a:pt x="3" y="4"/>
                      <a:pt x="2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4" name="Freeform 362"/>
              <p:cNvSpPr/>
              <p:nvPr/>
            </p:nvSpPr>
            <p:spPr bwMode="auto">
              <a:xfrm>
                <a:off x="1963" y="793"/>
                <a:ext cx="2" cy="4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1 w 1"/>
                  <a:gd name="T5" fmla="*/ 3 h 3"/>
                  <a:gd name="T6" fmla="*/ 1 w 1"/>
                  <a:gd name="T7" fmla="*/ 2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5" name="Freeform 363"/>
              <p:cNvSpPr/>
              <p:nvPr/>
            </p:nvSpPr>
            <p:spPr bwMode="auto">
              <a:xfrm>
                <a:off x="1943" y="7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6" name="Freeform 364"/>
              <p:cNvSpPr/>
              <p:nvPr/>
            </p:nvSpPr>
            <p:spPr bwMode="auto">
              <a:xfrm>
                <a:off x="1943" y="76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7" name="Freeform 365"/>
              <p:cNvSpPr/>
              <p:nvPr/>
            </p:nvSpPr>
            <p:spPr bwMode="auto">
              <a:xfrm>
                <a:off x="1870" y="880"/>
                <a:ext cx="121" cy="12"/>
              </a:xfrm>
              <a:custGeom>
                <a:avLst/>
                <a:gdLst>
                  <a:gd name="T0" fmla="*/ 78 w 83"/>
                  <a:gd name="T1" fmla="*/ 0 h 8"/>
                  <a:gd name="T2" fmla="*/ 77 w 83"/>
                  <a:gd name="T3" fmla="*/ 1 h 8"/>
                  <a:gd name="T4" fmla="*/ 77 w 83"/>
                  <a:gd name="T5" fmla="*/ 1 h 8"/>
                  <a:gd name="T6" fmla="*/ 68 w 83"/>
                  <a:gd name="T7" fmla="*/ 4 h 8"/>
                  <a:gd name="T8" fmla="*/ 55 w 83"/>
                  <a:gd name="T9" fmla="*/ 5 h 8"/>
                  <a:gd name="T10" fmla="*/ 50 w 83"/>
                  <a:gd name="T11" fmla="*/ 5 h 8"/>
                  <a:gd name="T12" fmla="*/ 24 w 83"/>
                  <a:gd name="T13" fmla="*/ 6 h 8"/>
                  <a:gd name="T14" fmla="*/ 21 w 83"/>
                  <a:gd name="T15" fmla="*/ 6 h 8"/>
                  <a:gd name="T16" fmla="*/ 5 w 83"/>
                  <a:gd name="T17" fmla="*/ 3 h 8"/>
                  <a:gd name="T18" fmla="*/ 4 w 83"/>
                  <a:gd name="T19" fmla="*/ 2 h 8"/>
                  <a:gd name="T20" fmla="*/ 4 w 83"/>
                  <a:gd name="T21" fmla="*/ 2 h 8"/>
                  <a:gd name="T22" fmla="*/ 7 w 83"/>
                  <a:gd name="T23" fmla="*/ 5 h 8"/>
                  <a:gd name="T24" fmla="*/ 21 w 83"/>
                  <a:gd name="T25" fmla="*/ 8 h 8"/>
                  <a:gd name="T26" fmla="*/ 25 w 83"/>
                  <a:gd name="T27" fmla="*/ 7 h 8"/>
                  <a:gd name="T28" fmla="*/ 56 w 83"/>
                  <a:gd name="T29" fmla="*/ 6 h 8"/>
                  <a:gd name="T30" fmla="*/ 71 w 83"/>
                  <a:gd name="T31" fmla="*/ 4 h 8"/>
                  <a:gd name="T32" fmla="*/ 80 w 83"/>
                  <a:gd name="T33" fmla="*/ 0 h 8"/>
                  <a:gd name="T34" fmla="*/ 78 w 83"/>
                  <a:gd name="T35" fmla="*/ 0 h 8"/>
                  <a:gd name="T36" fmla="*/ 78 w 83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8">
                    <a:moveTo>
                      <a:pt x="78" y="0"/>
                    </a:moveTo>
                    <a:cubicBezTo>
                      <a:pt x="78" y="0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4" y="1"/>
                      <a:pt x="68" y="4"/>
                      <a:pt x="68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2" y="5"/>
                      <a:pt x="50" y="5"/>
                    </a:cubicBezTo>
                    <a:cubicBezTo>
                      <a:pt x="41" y="5"/>
                      <a:pt x="24" y="6"/>
                      <a:pt x="24" y="6"/>
                    </a:cubicBezTo>
                    <a:cubicBezTo>
                      <a:pt x="23" y="6"/>
                      <a:pt x="22" y="6"/>
                      <a:pt x="21" y="6"/>
                    </a:cubicBezTo>
                    <a:cubicBezTo>
                      <a:pt x="15" y="6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0" y="2"/>
                      <a:pt x="7" y="5"/>
                    </a:cubicBezTo>
                    <a:cubicBezTo>
                      <a:pt x="7" y="5"/>
                      <a:pt x="14" y="8"/>
                      <a:pt x="21" y="8"/>
                    </a:cubicBezTo>
                    <a:cubicBezTo>
                      <a:pt x="22" y="8"/>
                      <a:pt x="24" y="7"/>
                      <a:pt x="25" y="7"/>
                    </a:cubicBezTo>
                    <a:cubicBezTo>
                      <a:pt x="25" y="7"/>
                      <a:pt x="52" y="6"/>
                      <a:pt x="56" y="6"/>
                    </a:cubicBezTo>
                    <a:cubicBezTo>
                      <a:pt x="56" y="6"/>
                      <a:pt x="66" y="6"/>
                      <a:pt x="71" y="4"/>
                    </a:cubicBezTo>
                    <a:cubicBezTo>
                      <a:pt x="71" y="4"/>
                      <a:pt x="83" y="0"/>
                      <a:pt x="80" y="0"/>
                    </a:cubicBezTo>
                    <a:cubicBezTo>
                      <a:pt x="79" y="0"/>
                      <a:pt x="79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8" name="Freeform 366"/>
              <p:cNvSpPr>
                <a:spLocks noEditPoints="1"/>
              </p:cNvSpPr>
              <p:nvPr/>
            </p:nvSpPr>
            <p:spPr bwMode="auto">
              <a:xfrm>
                <a:off x="1876" y="760"/>
                <a:ext cx="108" cy="129"/>
              </a:xfrm>
              <a:custGeom>
                <a:avLst/>
                <a:gdLst>
                  <a:gd name="T0" fmla="*/ 43 w 74"/>
                  <a:gd name="T1" fmla="*/ 69 h 89"/>
                  <a:gd name="T2" fmla="*/ 47 w 74"/>
                  <a:gd name="T3" fmla="*/ 34 h 89"/>
                  <a:gd name="T4" fmla="*/ 50 w 74"/>
                  <a:gd name="T5" fmla="*/ 33 h 89"/>
                  <a:gd name="T6" fmla="*/ 50 w 74"/>
                  <a:gd name="T7" fmla="*/ 35 h 89"/>
                  <a:gd name="T8" fmla="*/ 36 w 74"/>
                  <a:gd name="T9" fmla="*/ 68 h 89"/>
                  <a:gd name="T10" fmla="*/ 40 w 74"/>
                  <a:gd name="T11" fmla="*/ 79 h 89"/>
                  <a:gd name="T12" fmla="*/ 32 w 74"/>
                  <a:gd name="T13" fmla="*/ 82 h 89"/>
                  <a:gd name="T14" fmla="*/ 13 w 74"/>
                  <a:gd name="T15" fmla="*/ 88 h 89"/>
                  <a:gd name="T16" fmla="*/ 20 w 74"/>
                  <a:gd name="T17" fmla="*/ 89 h 89"/>
                  <a:gd name="T18" fmla="*/ 73 w 74"/>
                  <a:gd name="T19" fmla="*/ 84 h 89"/>
                  <a:gd name="T20" fmla="*/ 72 w 74"/>
                  <a:gd name="T21" fmla="*/ 83 h 89"/>
                  <a:gd name="T22" fmla="*/ 70 w 74"/>
                  <a:gd name="T23" fmla="*/ 79 h 89"/>
                  <a:gd name="T24" fmla="*/ 67 w 74"/>
                  <a:gd name="T25" fmla="*/ 77 h 89"/>
                  <a:gd name="T26" fmla="*/ 53 w 74"/>
                  <a:gd name="T27" fmla="*/ 84 h 89"/>
                  <a:gd name="T28" fmla="*/ 45 w 74"/>
                  <a:gd name="T29" fmla="*/ 80 h 89"/>
                  <a:gd name="T30" fmla="*/ 42 w 74"/>
                  <a:gd name="T31" fmla="*/ 66 h 89"/>
                  <a:gd name="T32" fmla="*/ 46 w 74"/>
                  <a:gd name="T33" fmla="*/ 65 h 89"/>
                  <a:gd name="T34" fmla="*/ 52 w 74"/>
                  <a:gd name="T35" fmla="*/ 59 h 89"/>
                  <a:gd name="T36" fmla="*/ 57 w 74"/>
                  <a:gd name="T37" fmla="*/ 47 h 89"/>
                  <a:gd name="T38" fmla="*/ 58 w 74"/>
                  <a:gd name="T39" fmla="*/ 37 h 89"/>
                  <a:gd name="T40" fmla="*/ 57 w 74"/>
                  <a:gd name="T41" fmla="*/ 30 h 89"/>
                  <a:gd name="T42" fmla="*/ 55 w 74"/>
                  <a:gd name="T43" fmla="*/ 36 h 89"/>
                  <a:gd name="T44" fmla="*/ 54 w 74"/>
                  <a:gd name="T45" fmla="*/ 30 h 89"/>
                  <a:gd name="T46" fmla="*/ 56 w 74"/>
                  <a:gd name="T47" fmla="*/ 30 h 89"/>
                  <a:gd name="T48" fmla="*/ 39 w 74"/>
                  <a:gd name="T49" fmla="*/ 34 h 89"/>
                  <a:gd name="T50" fmla="*/ 43 w 74"/>
                  <a:gd name="T51" fmla="*/ 33 h 89"/>
                  <a:gd name="T52" fmla="*/ 43 w 74"/>
                  <a:gd name="T53" fmla="*/ 33 h 89"/>
                  <a:gd name="T54" fmla="*/ 46 w 74"/>
                  <a:gd name="T55" fmla="*/ 27 h 89"/>
                  <a:gd name="T56" fmla="*/ 44 w 74"/>
                  <a:gd name="T57" fmla="*/ 23 h 89"/>
                  <a:gd name="T58" fmla="*/ 44 w 74"/>
                  <a:gd name="T59" fmla="*/ 24 h 89"/>
                  <a:gd name="T60" fmla="*/ 55 w 74"/>
                  <a:gd name="T61" fmla="*/ 22 h 89"/>
                  <a:gd name="T62" fmla="*/ 55 w 74"/>
                  <a:gd name="T63" fmla="*/ 22 h 89"/>
                  <a:gd name="T64" fmla="*/ 48 w 74"/>
                  <a:gd name="T65" fmla="*/ 25 h 89"/>
                  <a:gd name="T66" fmla="*/ 24 w 74"/>
                  <a:gd name="T67" fmla="*/ 21 h 89"/>
                  <a:gd name="T68" fmla="*/ 53 w 74"/>
                  <a:gd name="T69" fmla="*/ 21 h 89"/>
                  <a:gd name="T70" fmla="*/ 51 w 74"/>
                  <a:gd name="T71" fmla="*/ 24 h 89"/>
                  <a:gd name="T72" fmla="*/ 53 w 74"/>
                  <a:gd name="T73" fmla="*/ 21 h 89"/>
                  <a:gd name="T74" fmla="*/ 48 w 74"/>
                  <a:gd name="T75" fmla="*/ 16 h 89"/>
                  <a:gd name="T76" fmla="*/ 31 w 74"/>
                  <a:gd name="T77" fmla="*/ 11 h 89"/>
                  <a:gd name="T78" fmla="*/ 32 w 74"/>
                  <a:gd name="T79" fmla="*/ 0 h 89"/>
                  <a:gd name="T80" fmla="*/ 18 w 74"/>
                  <a:gd name="T81" fmla="*/ 19 h 89"/>
                  <a:gd name="T82" fmla="*/ 21 w 74"/>
                  <a:gd name="T83" fmla="*/ 19 h 89"/>
                  <a:gd name="T84" fmla="*/ 25 w 74"/>
                  <a:gd name="T85" fmla="*/ 22 h 89"/>
                  <a:gd name="T86" fmla="*/ 29 w 74"/>
                  <a:gd name="T87" fmla="*/ 21 h 89"/>
                  <a:gd name="T88" fmla="*/ 47 w 74"/>
                  <a:gd name="T89" fmla="*/ 18 h 89"/>
                  <a:gd name="T90" fmla="*/ 48 w 74"/>
                  <a:gd name="T91" fmla="*/ 20 h 89"/>
                  <a:gd name="T92" fmla="*/ 46 w 74"/>
                  <a:gd name="T93" fmla="*/ 8 h 89"/>
                  <a:gd name="T94" fmla="*/ 43 w 74"/>
                  <a:gd name="T95" fmla="*/ 3 h 89"/>
                  <a:gd name="T96" fmla="*/ 32 w 74"/>
                  <a:gd name="T9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" h="89">
                    <a:moveTo>
                      <a:pt x="43" y="69"/>
                    </a:moveTo>
                    <a:cubicBezTo>
                      <a:pt x="43" y="69"/>
                      <a:pt x="43" y="69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69"/>
                      <a:pt x="43" y="69"/>
                      <a:pt x="43" y="69"/>
                    </a:cubicBezTo>
                    <a:moveTo>
                      <a:pt x="49" y="31"/>
                    </a:moveTo>
                    <a:cubicBezTo>
                      <a:pt x="48" y="31"/>
                      <a:pt x="47" y="31"/>
                      <a:pt x="46" y="32"/>
                    </a:cubicBezTo>
                    <a:cubicBezTo>
                      <a:pt x="46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8" y="34"/>
                      <a:pt x="49" y="32"/>
                      <a:pt x="49" y="31"/>
                    </a:cubicBezTo>
                    <a:moveTo>
                      <a:pt x="52" y="30"/>
                    </a:moveTo>
                    <a:cubicBezTo>
                      <a:pt x="52" y="30"/>
                      <a:pt x="51" y="30"/>
                      <a:pt x="51" y="30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3"/>
                      <a:pt x="50" y="34"/>
                      <a:pt x="50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0" y="35"/>
                    </a:cubicBezTo>
                    <a:cubicBezTo>
                      <a:pt x="50" y="35"/>
                      <a:pt x="48" y="36"/>
                      <a:pt x="45" y="40"/>
                    </a:cubicBezTo>
                    <a:cubicBezTo>
                      <a:pt x="43" y="41"/>
                      <a:pt x="25" y="48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5" y="54"/>
                      <a:pt x="47" y="55"/>
                      <a:pt x="36" y="68"/>
                    </a:cubicBezTo>
                    <a:cubicBezTo>
                      <a:pt x="36" y="68"/>
                      <a:pt x="24" y="80"/>
                      <a:pt x="33" y="80"/>
                    </a:cubicBezTo>
                    <a:cubicBezTo>
                      <a:pt x="34" y="80"/>
                      <a:pt x="36" y="80"/>
                      <a:pt x="39" y="79"/>
                    </a:cubicBezTo>
                    <a:cubicBezTo>
                      <a:pt x="39" y="79"/>
                      <a:pt x="39" y="79"/>
                      <a:pt x="40" y="7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36" y="82"/>
                      <a:pt x="33" y="82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2"/>
                      <a:pt x="32" y="82"/>
                      <a:pt x="31" y="82"/>
                    </a:cubicBezTo>
                    <a:cubicBezTo>
                      <a:pt x="30" y="82"/>
                      <a:pt x="23" y="83"/>
                      <a:pt x="21" y="87"/>
                    </a:cubicBezTo>
                    <a:cubicBezTo>
                      <a:pt x="21" y="87"/>
                      <a:pt x="20" y="89"/>
                      <a:pt x="16" y="89"/>
                    </a:cubicBezTo>
                    <a:cubicBezTo>
                      <a:pt x="16" y="89"/>
                      <a:pt x="14" y="89"/>
                      <a:pt x="13" y="8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5"/>
                      <a:pt x="0" y="85"/>
                      <a:pt x="1" y="86"/>
                    </a:cubicBezTo>
                    <a:cubicBezTo>
                      <a:pt x="1" y="86"/>
                      <a:pt x="11" y="89"/>
                      <a:pt x="17" y="89"/>
                    </a:cubicBezTo>
                    <a:cubicBezTo>
                      <a:pt x="18" y="89"/>
                      <a:pt x="19" y="89"/>
                      <a:pt x="20" y="89"/>
                    </a:cubicBezTo>
                    <a:cubicBezTo>
                      <a:pt x="20" y="89"/>
                      <a:pt x="37" y="88"/>
                      <a:pt x="46" y="88"/>
                    </a:cubicBezTo>
                    <a:cubicBezTo>
                      <a:pt x="48" y="88"/>
                      <a:pt x="50" y="88"/>
                      <a:pt x="51" y="88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4" y="87"/>
                      <a:pt x="70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4"/>
                      <a:pt x="74" y="83"/>
                      <a:pt x="74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3"/>
                      <a:pt x="72" y="83"/>
                      <a:pt x="72" y="83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2" y="81"/>
                      <a:pt x="72" y="80"/>
                      <a:pt x="71" y="80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68" y="81"/>
                      <a:pt x="64" y="85"/>
                      <a:pt x="64" y="85"/>
                    </a:cubicBezTo>
                    <a:cubicBezTo>
                      <a:pt x="63" y="84"/>
                      <a:pt x="68" y="78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6" y="78"/>
                      <a:pt x="66" y="78"/>
                      <a:pt x="64" y="79"/>
                    </a:cubicBezTo>
                    <a:cubicBezTo>
                      <a:pt x="59" y="84"/>
                      <a:pt x="56" y="85"/>
                      <a:pt x="54" y="85"/>
                    </a:cubicBezTo>
                    <a:cubicBezTo>
                      <a:pt x="53" y="85"/>
                      <a:pt x="53" y="84"/>
                      <a:pt x="53" y="84"/>
                    </a:cubicBezTo>
                    <a:cubicBezTo>
                      <a:pt x="55" y="80"/>
                      <a:pt x="63" y="78"/>
                      <a:pt x="63" y="78"/>
                    </a:cubicBezTo>
                    <a:cubicBezTo>
                      <a:pt x="63" y="78"/>
                      <a:pt x="59" y="78"/>
                      <a:pt x="55" y="78"/>
                    </a:cubicBezTo>
                    <a:cubicBezTo>
                      <a:pt x="51" y="78"/>
                      <a:pt x="47" y="78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4" y="78"/>
                      <a:pt x="42" y="73"/>
                      <a:pt x="43" y="70"/>
                    </a:cubicBezTo>
                    <a:cubicBezTo>
                      <a:pt x="42" y="70"/>
                      <a:pt x="42" y="70"/>
                      <a:pt x="41" y="70"/>
                    </a:cubicBezTo>
                    <a:cubicBezTo>
                      <a:pt x="41" y="68"/>
                      <a:pt x="41" y="67"/>
                      <a:pt x="42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3" y="66"/>
                      <a:pt x="45" y="65"/>
                      <a:pt x="46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8" y="63"/>
                      <a:pt x="50" y="62"/>
                      <a:pt x="52" y="62"/>
                    </a:cubicBezTo>
                    <a:cubicBezTo>
                      <a:pt x="54" y="62"/>
                      <a:pt x="56" y="62"/>
                      <a:pt x="57" y="64"/>
                    </a:cubicBezTo>
                    <a:cubicBezTo>
                      <a:pt x="57" y="64"/>
                      <a:pt x="56" y="59"/>
                      <a:pt x="52" y="59"/>
                    </a:cubicBezTo>
                    <a:cubicBezTo>
                      <a:pt x="51" y="59"/>
                      <a:pt x="51" y="59"/>
                      <a:pt x="50" y="59"/>
                    </a:cubicBezTo>
                    <a:cubicBezTo>
                      <a:pt x="50" y="59"/>
                      <a:pt x="40" y="58"/>
                      <a:pt x="55" y="55"/>
                    </a:cubicBezTo>
                    <a:cubicBezTo>
                      <a:pt x="55" y="55"/>
                      <a:pt x="62" y="54"/>
                      <a:pt x="54" y="54"/>
                    </a:cubicBezTo>
                    <a:cubicBezTo>
                      <a:pt x="54" y="54"/>
                      <a:pt x="47" y="51"/>
                      <a:pt x="57" y="47"/>
                    </a:cubicBezTo>
                    <a:cubicBezTo>
                      <a:pt x="57" y="47"/>
                      <a:pt x="65" y="42"/>
                      <a:pt x="55" y="42"/>
                    </a:cubicBezTo>
                    <a:cubicBezTo>
                      <a:pt x="55" y="42"/>
                      <a:pt x="54" y="42"/>
                      <a:pt x="53" y="42"/>
                    </a:cubicBezTo>
                    <a:cubicBezTo>
                      <a:pt x="53" y="42"/>
                      <a:pt x="53" y="42"/>
                      <a:pt x="52" y="42"/>
                    </a:cubicBezTo>
                    <a:cubicBezTo>
                      <a:pt x="49" y="42"/>
                      <a:pt x="42" y="41"/>
                      <a:pt x="58" y="37"/>
                    </a:cubicBezTo>
                    <a:cubicBezTo>
                      <a:pt x="58" y="37"/>
                      <a:pt x="58" y="37"/>
                      <a:pt x="59" y="36"/>
                    </a:cubicBezTo>
                    <a:cubicBezTo>
                      <a:pt x="58" y="36"/>
                      <a:pt x="58" y="34"/>
                      <a:pt x="58" y="34"/>
                    </a:cubicBezTo>
                    <a:cubicBezTo>
                      <a:pt x="58" y="33"/>
                      <a:pt x="58" y="32"/>
                      <a:pt x="58" y="31"/>
                    </a:cubicBezTo>
                    <a:cubicBezTo>
                      <a:pt x="58" y="31"/>
                      <a:pt x="57" y="30"/>
                      <a:pt x="57" y="30"/>
                    </a:cubicBezTo>
                    <a:cubicBezTo>
                      <a:pt x="57" y="30"/>
                      <a:pt x="57" y="31"/>
                      <a:pt x="57" y="31"/>
                    </a:cubicBezTo>
                    <a:cubicBezTo>
                      <a:pt x="57" y="31"/>
                      <a:pt x="57" y="36"/>
                      <a:pt x="56" y="36"/>
                    </a:cubicBezTo>
                    <a:cubicBezTo>
                      <a:pt x="56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1" y="35"/>
                      <a:pt x="52" y="32"/>
                    </a:cubicBezTo>
                    <a:cubicBezTo>
                      <a:pt x="52" y="32"/>
                      <a:pt x="52" y="31"/>
                      <a:pt x="52" y="30"/>
                    </a:cubicBezTo>
                    <a:moveTo>
                      <a:pt x="54" y="30"/>
                    </a:move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6" y="34"/>
                      <a:pt x="56" y="32"/>
                      <a:pt x="56" y="30"/>
                    </a:cubicBezTo>
                    <a:cubicBezTo>
                      <a:pt x="55" y="30"/>
                      <a:pt x="55" y="30"/>
                      <a:pt x="54" y="30"/>
                    </a:cubicBezTo>
                    <a:moveTo>
                      <a:pt x="44" y="29"/>
                    </a:moveTo>
                    <a:cubicBezTo>
                      <a:pt x="43" y="30"/>
                      <a:pt x="42" y="32"/>
                      <a:pt x="40" y="33"/>
                    </a:cubicBezTo>
                    <a:cubicBezTo>
                      <a:pt x="40" y="34"/>
                      <a:pt x="40" y="34"/>
                      <a:pt x="39" y="34"/>
                    </a:cubicBezTo>
                    <a:cubicBezTo>
                      <a:pt x="39" y="35"/>
                      <a:pt x="38" y="37"/>
                      <a:pt x="38" y="38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5"/>
                      <a:pt x="44" y="33"/>
                      <a:pt x="44" y="32"/>
                    </a:cubicBezTo>
                    <a:cubicBezTo>
                      <a:pt x="44" y="33"/>
                      <a:pt x="44" y="33"/>
                      <a:pt x="43" y="33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2"/>
                      <a:pt x="42" y="32"/>
                      <a:pt x="44" y="30"/>
                    </a:cubicBezTo>
                    <a:cubicBezTo>
                      <a:pt x="44" y="29"/>
                      <a:pt x="44" y="29"/>
                      <a:pt x="44" y="29"/>
                    </a:cubicBezTo>
                    <a:moveTo>
                      <a:pt x="49" y="25"/>
                    </a:moveTo>
                    <a:cubicBezTo>
                      <a:pt x="48" y="26"/>
                      <a:pt x="47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28"/>
                      <a:pt x="48" y="27"/>
                      <a:pt x="49" y="26"/>
                    </a:cubicBezTo>
                    <a:cubicBezTo>
                      <a:pt x="49" y="26"/>
                      <a:pt x="49" y="26"/>
                      <a:pt x="49" y="25"/>
                    </a:cubicBezTo>
                    <a:moveTo>
                      <a:pt x="44" y="23"/>
                    </a:moveTo>
                    <a:cubicBezTo>
                      <a:pt x="43" y="24"/>
                      <a:pt x="43" y="24"/>
                      <a:pt x="42" y="25"/>
                    </a:cubicBezTo>
                    <a:cubicBezTo>
                      <a:pt x="42" y="25"/>
                      <a:pt x="41" y="26"/>
                      <a:pt x="43" y="26"/>
                    </a:cubicBezTo>
                    <a:cubicBezTo>
                      <a:pt x="43" y="26"/>
                      <a:pt x="44" y="26"/>
                      <a:pt x="44" y="26"/>
                    </a:cubicBezTo>
                    <a:cubicBezTo>
                      <a:pt x="44" y="25"/>
                      <a:pt x="44" y="24"/>
                      <a:pt x="44" y="24"/>
                    </a:cubicBezTo>
                    <a:cubicBezTo>
                      <a:pt x="44" y="24"/>
                      <a:pt x="44" y="23"/>
                      <a:pt x="44" y="23"/>
                    </a:cubicBezTo>
                    <a:moveTo>
                      <a:pt x="55" y="22"/>
                    </a:move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3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5" y="23"/>
                      <a:pt x="55" y="22"/>
                    </a:cubicBezTo>
                    <a:cubicBezTo>
                      <a:pt x="55" y="22"/>
                      <a:pt x="55" y="22"/>
                      <a:pt x="55" y="22"/>
                    </a:cubicBezTo>
                    <a:moveTo>
                      <a:pt x="47" y="22"/>
                    </a:moveTo>
                    <a:cubicBezTo>
                      <a:pt x="47" y="22"/>
                      <a:pt x="46" y="22"/>
                      <a:pt x="46" y="22"/>
                    </a:cubicBezTo>
                    <a:cubicBezTo>
                      <a:pt x="46" y="23"/>
                      <a:pt x="46" y="24"/>
                      <a:pt x="46" y="26"/>
                    </a:cubicBezTo>
                    <a:cubicBezTo>
                      <a:pt x="47" y="25"/>
                      <a:pt x="47" y="25"/>
                      <a:pt x="48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2"/>
                      <a:pt x="48" y="22"/>
                      <a:pt x="47" y="22"/>
                    </a:cubicBezTo>
                    <a:moveTo>
                      <a:pt x="24" y="21"/>
                    </a:moveTo>
                    <a:cubicBezTo>
                      <a:pt x="24" y="21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1"/>
                      <a:pt x="24" y="21"/>
                    </a:cubicBezTo>
                    <a:moveTo>
                      <a:pt x="53" y="21"/>
                    </a:moveTo>
                    <a:cubicBezTo>
                      <a:pt x="52" y="21"/>
                      <a:pt x="51" y="21"/>
                      <a:pt x="50" y="22"/>
                    </a:cubicBezTo>
                    <a:cubicBezTo>
                      <a:pt x="51" y="22"/>
                      <a:pt x="51" y="23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5"/>
                      <a:pt x="51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3" y="21"/>
                    </a:cubicBezTo>
                    <a:moveTo>
                      <a:pt x="31" y="11"/>
                    </a:moveTo>
                    <a:cubicBezTo>
                      <a:pt x="31" y="11"/>
                      <a:pt x="33" y="11"/>
                      <a:pt x="33" y="6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45" y="16"/>
                      <a:pt x="48" y="16"/>
                    </a:cubicBezTo>
                    <a:cubicBezTo>
                      <a:pt x="50" y="16"/>
                      <a:pt x="51" y="17"/>
                      <a:pt x="46" y="18"/>
                    </a:cubicBezTo>
                    <a:cubicBezTo>
                      <a:pt x="46" y="18"/>
                      <a:pt x="46" y="18"/>
                      <a:pt x="45" y="18"/>
                    </a:cubicBezTo>
                    <a:cubicBezTo>
                      <a:pt x="44" y="18"/>
                      <a:pt x="39" y="18"/>
                      <a:pt x="34" y="23"/>
                    </a:cubicBezTo>
                    <a:cubicBezTo>
                      <a:pt x="34" y="23"/>
                      <a:pt x="34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moveTo>
                      <a:pt x="32" y="0"/>
                    </a:moveTo>
                    <a:cubicBezTo>
                      <a:pt x="32" y="0"/>
                      <a:pt x="35" y="11"/>
                      <a:pt x="30" y="11"/>
                    </a:cubicBezTo>
                    <a:cubicBezTo>
                      <a:pt x="29" y="11"/>
                      <a:pt x="27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2" y="10"/>
                      <a:pt x="18" y="19"/>
                    </a:cubicBezTo>
                    <a:cubicBezTo>
                      <a:pt x="18" y="19"/>
                      <a:pt x="20" y="20"/>
                      <a:pt x="22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3" y="19"/>
                      <a:pt x="21" y="19"/>
                    </a:cubicBezTo>
                    <a:cubicBezTo>
                      <a:pt x="21" y="19"/>
                      <a:pt x="20" y="19"/>
                      <a:pt x="19" y="19"/>
                    </a:cubicBezTo>
                    <a:cubicBezTo>
                      <a:pt x="19" y="19"/>
                      <a:pt x="23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6" y="22"/>
                      <a:pt x="26" y="22"/>
                    </a:cubicBezTo>
                    <a:cubicBezTo>
                      <a:pt x="27" y="22"/>
                      <a:pt x="27" y="21"/>
                      <a:pt x="28" y="21"/>
                    </a:cubicBezTo>
                    <a:cubicBezTo>
                      <a:pt x="28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1"/>
                      <a:pt x="32" y="22"/>
                      <a:pt x="33" y="23"/>
                    </a:cubicBezTo>
                    <a:cubicBezTo>
                      <a:pt x="33" y="24"/>
                      <a:pt x="34" y="24"/>
                      <a:pt x="34" y="24"/>
                    </a:cubicBezTo>
                    <a:cubicBezTo>
                      <a:pt x="35" y="22"/>
                      <a:pt x="37" y="21"/>
                      <a:pt x="38" y="21"/>
                    </a:cubicBezTo>
                    <a:cubicBezTo>
                      <a:pt x="41" y="20"/>
                      <a:pt x="44" y="18"/>
                      <a:pt x="47" y="18"/>
                    </a:cubicBezTo>
                    <a:cubicBezTo>
                      <a:pt x="47" y="18"/>
                      <a:pt x="48" y="18"/>
                      <a:pt x="48" y="18"/>
                    </a:cubicBezTo>
                    <a:cubicBezTo>
                      <a:pt x="48" y="18"/>
                      <a:pt x="48" y="18"/>
                      <a:pt x="49" y="18"/>
                    </a:cubicBezTo>
                    <a:cubicBezTo>
                      <a:pt x="49" y="18"/>
                      <a:pt x="49" y="18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50" y="19"/>
                      <a:pt x="53" y="17"/>
                    </a:cubicBezTo>
                    <a:cubicBezTo>
                      <a:pt x="53" y="17"/>
                      <a:pt x="49" y="17"/>
                      <a:pt x="50" y="15"/>
                    </a:cubicBezTo>
                    <a:cubicBezTo>
                      <a:pt x="50" y="15"/>
                      <a:pt x="40" y="7"/>
                      <a:pt x="45" y="7"/>
                    </a:cubicBezTo>
                    <a:cubicBezTo>
                      <a:pt x="45" y="7"/>
                      <a:pt x="46" y="7"/>
                      <a:pt x="46" y="8"/>
                    </a:cubicBezTo>
                    <a:cubicBezTo>
                      <a:pt x="46" y="8"/>
                      <a:pt x="54" y="8"/>
                      <a:pt x="58" y="15"/>
                    </a:cubicBezTo>
                    <a:cubicBezTo>
                      <a:pt x="58" y="14"/>
                      <a:pt x="58" y="13"/>
                      <a:pt x="58" y="12"/>
                    </a:cubicBezTo>
                    <a:cubicBezTo>
                      <a:pt x="58" y="12"/>
                      <a:pt x="50" y="4"/>
                      <a:pt x="47" y="1"/>
                    </a:cubicBezTo>
                    <a:cubicBezTo>
                      <a:pt x="46" y="1"/>
                      <a:pt x="46" y="3"/>
                      <a:pt x="43" y="3"/>
                    </a:cubicBezTo>
                    <a:cubicBezTo>
                      <a:pt x="42" y="3"/>
                      <a:pt x="40" y="3"/>
                      <a:pt x="38" y="2"/>
                    </a:cubicBezTo>
                    <a:cubicBezTo>
                      <a:pt x="38" y="2"/>
                      <a:pt x="36" y="1"/>
                      <a:pt x="33" y="1"/>
                    </a:cubicBezTo>
                    <a:cubicBezTo>
                      <a:pt x="33" y="1"/>
                      <a:pt x="33" y="1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9" name="Freeform 367"/>
              <p:cNvSpPr/>
              <p:nvPr/>
            </p:nvSpPr>
            <p:spPr bwMode="auto">
              <a:xfrm>
                <a:off x="1904" y="773"/>
                <a:ext cx="9" cy="19"/>
              </a:xfrm>
              <a:custGeom>
                <a:avLst/>
                <a:gdLst>
                  <a:gd name="T0" fmla="*/ 5 w 6"/>
                  <a:gd name="T1" fmla="*/ 0 h 13"/>
                  <a:gd name="T2" fmla="*/ 0 w 6"/>
                  <a:gd name="T3" fmla="*/ 10 h 13"/>
                  <a:gd name="T4" fmla="*/ 2 w 6"/>
                  <a:gd name="T5" fmla="*/ 10 h 13"/>
                  <a:gd name="T6" fmla="*/ 5 w 6"/>
                  <a:gd name="T7" fmla="*/ 12 h 13"/>
                  <a:gd name="T8" fmla="*/ 5 w 6"/>
                  <a:gd name="T9" fmla="*/ 12 h 13"/>
                  <a:gd name="T10" fmla="*/ 5 w 6"/>
                  <a:gd name="T11" fmla="*/ 12 h 13"/>
                  <a:gd name="T12" fmla="*/ 5 w 6"/>
                  <a:gd name="T13" fmla="*/ 13 h 13"/>
                  <a:gd name="T14" fmla="*/ 6 w 6"/>
                  <a:gd name="T15" fmla="*/ 13 h 13"/>
                  <a:gd name="T16" fmla="*/ 5 w 6"/>
                  <a:gd name="T17" fmla="*/ 0 h 13"/>
                  <a:gd name="T18" fmla="*/ 5 w 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3">
                    <a:moveTo>
                      <a:pt x="5" y="0"/>
                    </a:moveTo>
                    <a:cubicBezTo>
                      <a:pt x="4" y="0"/>
                      <a:pt x="0" y="10"/>
                      <a:pt x="0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0" name="Freeform 368"/>
              <p:cNvSpPr>
                <a:spLocks noEditPoints="1"/>
              </p:cNvSpPr>
              <p:nvPr/>
            </p:nvSpPr>
            <p:spPr bwMode="auto">
              <a:xfrm>
                <a:off x="1921" y="768"/>
                <a:ext cx="29" cy="25"/>
              </a:xfrm>
              <a:custGeom>
                <a:avLst/>
                <a:gdLst>
                  <a:gd name="T0" fmla="*/ 0 w 20"/>
                  <a:gd name="T1" fmla="*/ 5 h 17"/>
                  <a:gd name="T2" fmla="*/ 0 w 20"/>
                  <a:gd name="T3" fmla="*/ 5 h 17"/>
                  <a:gd name="T4" fmla="*/ 0 w 20"/>
                  <a:gd name="T5" fmla="*/ 5 h 17"/>
                  <a:gd name="T6" fmla="*/ 2 w 20"/>
                  <a:gd name="T7" fmla="*/ 0 h 17"/>
                  <a:gd name="T8" fmla="*/ 0 w 20"/>
                  <a:gd name="T9" fmla="*/ 5 h 17"/>
                  <a:gd name="T10" fmla="*/ 0 w 20"/>
                  <a:gd name="T11" fmla="*/ 5 h 17"/>
                  <a:gd name="T12" fmla="*/ 3 w 20"/>
                  <a:gd name="T13" fmla="*/ 17 h 17"/>
                  <a:gd name="T14" fmla="*/ 14 w 20"/>
                  <a:gd name="T15" fmla="*/ 12 h 17"/>
                  <a:gd name="T16" fmla="*/ 15 w 20"/>
                  <a:gd name="T17" fmla="*/ 12 h 17"/>
                  <a:gd name="T18" fmla="*/ 17 w 20"/>
                  <a:gd name="T19" fmla="*/ 10 h 17"/>
                  <a:gd name="T20" fmla="*/ 8 w 20"/>
                  <a:gd name="T21" fmla="*/ 11 h 17"/>
                  <a:gd name="T22" fmla="*/ 2 w 20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2" y="0"/>
                    </a:moveTo>
                    <a:cubicBezTo>
                      <a:pt x="2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17"/>
                      <a:pt x="3" y="17"/>
                    </a:cubicBezTo>
                    <a:cubicBezTo>
                      <a:pt x="8" y="12"/>
                      <a:pt x="13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20" y="11"/>
                      <a:pt x="19" y="10"/>
                      <a:pt x="17" y="10"/>
                    </a:cubicBezTo>
                    <a:cubicBezTo>
                      <a:pt x="14" y="10"/>
                      <a:pt x="8" y="11"/>
                      <a:pt x="8" y="1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1" name="Freeform 369"/>
              <p:cNvSpPr/>
              <p:nvPr/>
            </p:nvSpPr>
            <p:spPr bwMode="auto">
              <a:xfrm>
                <a:off x="1936" y="856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4 h 4"/>
                  <a:gd name="T6" fmla="*/ 2 w 2"/>
                  <a:gd name="T7" fmla="*/ 4 h 4"/>
                  <a:gd name="T8" fmla="*/ 2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0 h 4"/>
                  <a:gd name="T16" fmla="*/ 1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2" name="Freeform 371"/>
              <p:cNvSpPr/>
              <p:nvPr/>
            </p:nvSpPr>
            <p:spPr bwMode="auto">
              <a:xfrm>
                <a:off x="1923" y="7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3" name="Freeform 372"/>
              <p:cNvSpPr/>
              <p:nvPr/>
            </p:nvSpPr>
            <p:spPr bwMode="auto">
              <a:xfrm>
                <a:off x="1908" y="790"/>
                <a:ext cx="3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4" name="Freeform 373"/>
              <p:cNvSpPr/>
              <p:nvPr/>
            </p:nvSpPr>
            <p:spPr bwMode="auto">
              <a:xfrm>
                <a:off x="1934" y="808"/>
                <a:ext cx="5" cy="4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2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1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5" name="Freeform 374"/>
              <p:cNvSpPr/>
              <p:nvPr/>
            </p:nvSpPr>
            <p:spPr bwMode="auto">
              <a:xfrm>
                <a:off x="1914" y="790"/>
                <a:ext cx="10" cy="3"/>
              </a:xfrm>
              <a:custGeom>
                <a:avLst/>
                <a:gdLst>
                  <a:gd name="T0" fmla="*/ 3 w 7"/>
                  <a:gd name="T1" fmla="*/ 0 h 2"/>
                  <a:gd name="T2" fmla="*/ 3 w 7"/>
                  <a:gd name="T3" fmla="*/ 0 h 2"/>
                  <a:gd name="T4" fmla="*/ 2 w 7"/>
                  <a:gd name="T5" fmla="*/ 0 h 2"/>
                  <a:gd name="T6" fmla="*/ 0 w 7"/>
                  <a:gd name="T7" fmla="*/ 1 h 2"/>
                  <a:gd name="T8" fmla="*/ 7 w 7"/>
                  <a:gd name="T9" fmla="*/ 2 h 2"/>
                  <a:gd name="T10" fmla="*/ 3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4" y="2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6" name="Freeform 375"/>
              <p:cNvSpPr>
                <a:spLocks noEditPoints="1"/>
              </p:cNvSpPr>
              <p:nvPr/>
            </p:nvSpPr>
            <p:spPr bwMode="auto">
              <a:xfrm>
                <a:off x="1926" y="790"/>
                <a:ext cx="8" cy="19"/>
              </a:xfrm>
              <a:custGeom>
                <a:avLst/>
                <a:gdLst>
                  <a:gd name="T0" fmla="*/ 6 w 6"/>
                  <a:gd name="T1" fmla="*/ 12 h 13"/>
                  <a:gd name="T2" fmla="*/ 5 w 6"/>
                  <a:gd name="T3" fmla="*/ 13 h 13"/>
                  <a:gd name="T4" fmla="*/ 6 w 6"/>
                  <a:gd name="T5" fmla="*/ 12 h 13"/>
                  <a:gd name="T6" fmla="*/ 4 w 6"/>
                  <a:gd name="T7" fmla="*/ 0 h 13"/>
                  <a:gd name="T8" fmla="*/ 0 w 6"/>
                  <a:gd name="T9" fmla="*/ 3 h 13"/>
                  <a:gd name="T10" fmla="*/ 0 w 6"/>
                  <a:gd name="T11" fmla="*/ 3 h 13"/>
                  <a:gd name="T12" fmla="*/ 4 w 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3">
                    <a:moveTo>
                      <a:pt x="6" y="12"/>
                    </a:moveTo>
                    <a:cubicBezTo>
                      <a:pt x="6" y="12"/>
                      <a:pt x="6" y="13"/>
                      <a:pt x="5" y="13"/>
                    </a:cubicBezTo>
                    <a:cubicBezTo>
                      <a:pt x="6" y="13"/>
                      <a:pt x="6" y="13"/>
                      <a:pt x="6" y="12"/>
                    </a:cubicBezTo>
                    <a:moveTo>
                      <a:pt x="4" y="0"/>
                    </a:moveTo>
                    <a:cubicBezTo>
                      <a:pt x="3" y="0"/>
                      <a:pt x="1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2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7" name="Freeform 376"/>
              <p:cNvSpPr>
                <a:spLocks noEditPoints="1"/>
              </p:cNvSpPr>
              <p:nvPr/>
            </p:nvSpPr>
            <p:spPr bwMode="auto">
              <a:xfrm>
                <a:off x="1940" y="789"/>
                <a:ext cx="10" cy="21"/>
              </a:xfrm>
              <a:custGeom>
                <a:avLst/>
                <a:gdLst>
                  <a:gd name="T0" fmla="*/ 7 w 7"/>
                  <a:gd name="T1" fmla="*/ 10 h 15"/>
                  <a:gd name="T2" fmla="*/ 5 w 7"/>
                  <a:gd name="T3" fmla="*/ 11 h 15"/>
                  <a:gd name="T4" fmla="*/ 3 w 7"/>
                  <a:gd name="T5" fmla="*/ 14 h 15"/>
                  <a:gd name="T6" fmla="*/ 3 w 7"/>
                  <a:gd name="T7" fmla="*/ 14 h 15"/>
                  <a:gd name="T8" fmla="*/ 2 w 7"/>
                  <a:gd name="T9" fmla="*/ 12 h 15"/>
                  <a:gd name="T10" fmla="*/ 0 w 7"/>
                  <a:gd name="T11" fmla="*/ 12 h 15"/>
                  <a:gd name="T12" fmla="*/ 2 w 7"/>
                  <a:gd name="T13" fmla="*/ 15 h 15"/>
                  <a:gd name="T14" fmla="*/ 6 w 7"/>
                  <a:gd name="T15" fmla="*/ 14 h 15"/>
                  <a:gd name="T16" fmla="*/ 6 w 7"/>
                  <a:gd name="T17" fmla="*/ 13 h 15"/>
                  <a:gd name="T18" fmla="*/ 7 w 7"/>
                  <a:gd name="T19" fmla="*/ 10 h 15"/>
                  <a:gd name="T20" fmla="*/ 2 w 7"/>
                  <a:gd name="T21" fmla="*/ 7 h 15"/>
                  <a:gd name="T22" fmla="*/ 0 w 7"/>
                  <a:gd name="T23" fmla="*/ 9 h 15"/>
                  <a:gd name="T24" fmla="*/ 0 w 7"/>
                  <a:gd name="T25" fmla="*/ 10 h 15"/>
                  <a:gd name="T26" fmla="*/ 2 w 7"/>
                  <a:gd name="T27" fmla="*/ 8 h 15"/>
                  <a:gd name="T28" fmla="*/ 2 w 7"/>
                  <a:gd name="T29" fmla="*/ 7 h 15"/>
                  <a:gd name="T30" fmla="*/ 7 w 7"/>
                  <a:gd name="T31" fmla="*/ 4 h 15"/>
                  <a:gd name="T32" fmla="*/ 5 w 7"/>
                  <a:gd name="T33" fmla="*/ 5 h 15"/>
                  <a:gd name="T34" fmla="*/ 5 w 7"/>
                  <a:gd name="T35" fmla="*/ 6 h 15"/>
                  <a:gd name="T36" fmla="*/ 7 w 7"/>
                  <a:gd name="T37" fmla="*/ 5 h 15"/>
                  <a:gd name="T38" fmla="*/ 7 w 7"/>
                  <a:gd name="T39" fmla="*/ 4 h 15"/>
                  <a:gd name="T40" fmla="*/ 3 w 7"/>
                  <a:gd name="T41" fmla="*/ 0 h 15"/>
                  <a:gd name="T42" fmla="*/ 0 w 7"/>
                  <a:gd name="T43" fmla="*/ 3 h 15"/>
                  <a:gd name="T44" fmla="*/ 0 w 7"/>
                  <a:gd name="T45" fmla="*/ 4 h 15"/>
                  <a:gd name="T46" fmla="*/ 0 w 7"/>
                  <a:gd name="T47" fmla="*/ 6 h 15"/>
                  <a:gd name="T48" fmla="*/ 2 w 7"/>
                  <a:gd name="T49" fmla="*/ 6 h 15"/>
                  <a:gd name="T50" fmla="*/ 2 w 7"/>
                  <a:gd name="T51" fmla="*/ 2 h 15"/>
                  <a:gd name="T52" fmla="*/ 3 w 7"/>
                  <a:gd name="T53" fmla="*/ 2 h 15"/>
                  <a:gd name="T54" fmla="*/ 5 w 7"/>
                  <a:gd name="T55" fmla="*/ 4 h 15"/>
                  <a:gd name="T56" fmla="*/ 5 w 7"/>
                  <a:gd name="T57" fmla="*/ 5 h 15"/>
                  <a:gd name="T58" fmla="*/ 7 w 7"/>
                  <a:gd name="T59" fmla="*/ 4 h 15"/>
                  <a:gd name="T60" fmla="*/ 6 w 7"/>
                  <a:gd name="T61" fmla="*/ 2 h 15"/>
                  <a:gd name="T62" fmla="*/ 6 w 7"/>
                  <a:gd name="T63" fmla="*/ 2 h 15"/>
                  <a:gd name="T64" fmla="*/ 4 w 7"/>
                  <a:gd name="T65" fmla="*/ 2 h 15"/>
                  <a:gd name="T66" fmla="*/ 4 w 7"/>
                  <a:gd name="T67" fmla="*/ 0 h 15"/>
                  <a:gd name="T68" fmla="*/ 3 w 7"/>
                  <a:gd name="T6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" h="15">
                    <a:moveTo>
                      <a:pt x="7" y="10"/>
                    </a:moveTo>
                    <a:cubicBezTo>
                      <a:pt x="6" y="10"/>
                      <a:pt x="6" y="10"/>
                      <a:pt x="5" y="11"/>
                    </a:cubicBezTo>
                    <a:cubicBezTo>
                      <a:pt x="5" y="12"/>
                      <a:pt x="4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2"/>
                    </a:cubicBezTo>
                    <a:cubicBezTo>
                      <a:pt x="1" y="12"/>
                      <a:pt x="1" y="12"/>
                      <a:pt x="0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3"/>
                      <a:pt x="6" y="13"/>
                    </a:cubicBezTo>
                    <a:cubicBezTo>
                      <a:pt x="6" y="13"/>
                      <a:pt x="7" y="12"/>
                      <a:pt x="7" y="10"/>
                    </a:cubicBezTo>
                    <a:moveTo>
                      <a:pt x="2" y="7"/>
                    </a:moveTo>
                    <a:cubicBezTo>
                      <a:pt x="2" y="8"/>
                      <a:pt x="1" y="8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moveTo>
                      <a:pt x="7" y="4"/>
                    </a:moveTo>
                    <a:cubicBezTo>
                      <a:pt x="7" y="4"/>
                      <a:pt x="6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moveTo>
                      <a:pt x="3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2"/>
                      <a:pt x="5" y="2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2"/>
                      <a:pt x="3" y="2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8" name="Freeform 377"/>
              <p:cNvSpPr>
                <a:spLocks noEditPoints="1"/>
              </p:cNvSpPr>
              <p:nvPr/>
            </p:nvSpPr>
            <p:spPr bwMode="auto">
              <a:xfrm>
                <a:off x="1950" y="790"/>
                <a:ext cx="9" cy="22"/>
              </a:xfrm>
              <a:custGeom>
                <a:avLst/>
                <a:gdLst>
                  <a:gd name="T0" fmla="*/ 3 w 6"/>
                  <a:gd name="T1" fmla="*/ 9 h 15"/>
                  <a:gd name="T2" fmla="*/ 1 w 6"/>
                  <a:gd name="T3" fmla="*/ 9 h 15"/>
                  <a:gd name="T4" fmla="*/ 1 w 6"/>
                  <a:gd name="T5" fmla="*/ 11 h 15"/>
                  <a:gd name="T6" fmla="*/ 4 w 6"/>
                  <a:gd name="T7" fmla="*/ 15 h 15"/>
                  <a:gd name="T8" fmla="*/ 4 w 6"/>
                  <a:gd name="T9" fmla="*/ 15 h 15"/>
                  <a:gd name="T10" fmla="*/ 5 w 6"/>
                  <a:gd name="T11" fmla="*/ 15 h 15"/>
                  <a:gd name="T12" fmla="*/ 6 w 6"/>
                  <a:gd name="T13" fmla="*/ 10 h 15"/>
                  <a:gd name="T14" fmla="*/ 6 w 6"/>
                  <a:gd name="T15" fmla="*/ 9 h 15"/>
                  <a:gd name="T16" fmla="*/ 5 w 6"/>
                  <a:gd name="T17" fmla="*/ 9 h 15"/>
                  <a:gd name="T18" fmla="*/ 4 w 6"/>
                  <a:gd name="T19" fmla="*/ 13 h 15"/>
                  <a:gd name="T20" fmla="*/ 4 w 6"/>
                  <a:gd name="T21" fmla="*/ 13 h 15"/>
                  <a:gd name="T22" fmla="*/ 4 w 6"/>
                  <a:gd name="T23" fmla="*/ 13 h 15"/>
                  <a:gd name="T24" fmla="*/ 3 w 6"/>
                  <a:gd name="T25" fmla="*/ 9 h 15"/>
                  <a:gd name="T26" fmla="*/ 2 w 6"/>
                  <a:gd name="T27" fmla="*/ 0 h 15"/>
                  <a:gd name="T28" fmla="*/ 2 w 6"/>
                  <a:gd name="T29" fmla="*/ 0 h 15"/>
                  <a:gd name="T30" fmla="*/ 1 w 6"/>
                  <a:gd name="T31" fmla="*/ 1 h 15"/>
                  <a:gd name="T32" fmla="*/ 1 w 6"/>
                  <a:gd name="T33" fmla="*/ 4 h 15"/>
                  <a:gd name="T34" fmla="*/ 3 w 6"/>
                  <a:gd name="T35" fmla="*/ 3 h 15"/>
                  <a:gd name="T36" fmla="*/ 4 w 6"/>
                  <a:gd name="T37" fmla="*/ 1 h 15"/>
                  <a:gd name="T38" fmla="*/ 4 w 6"/>
                  <a:gd name="T39" fmla="*/ 1 h 15"/>
                  <a:gd name="T40" fmla="*/ 4 w 6"/>
                  <a:gd name="T41" fmla="*/ 1 h 15"/>
                  <a:gd name="T42" fmla="*/ 4 w 6"/>
                  <a:gd name="T43" fmla="*/ 1 h 15"/>
                  <a:gd name="T44" fmla="*/ 2 w 6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5">
                    <a:moveTo>
                      <a:pt x="3" y="9"/>
                    </a:moveTo>
                    <a:cubicBezTo>
                      <a:pt x="2" y="9"/>
                      <a:pt x="2" y="9"/>
                      <a:pt x="1" y="9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4"/>
                      <a:pt x="3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6" y="15"/>
                      <a:pt x="6" y="10"/>
                      <a:pt x="6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5" y="11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3" y="13"/>
                      <a:pt x="3" y="9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9" name="Freeform 378"/>
              <p:cNvSpPr>
                <a:spLocks noEditPoints="1"/>
              </p:cNvSpPr>
              <p:nvPr/>
            </p:nvSpPr>
            <p:spPr bwMode="auto">
              <a:xfrm>
                <a:off x="1961" y="797"/>
                <a:ext cx="5" cy="19"/>
              </a:xfrm>
              <a:custGeom>
                <a:avLst/>
                <a:gdLst>
                  <a:gd name="T0" fmla="*/ 1 w 4"/>
                  <a:gd name="T1" fmla="*/ 5 h 13"/>
                  <a:gd name="T2" fmla="*/ 1 w 4"/>
                  <a:gd name="T3" fmla="*/ 9 h 13"/>
                  <a:gd name="T4" fmla="*/ 2 w 4"/>
                  <a:gd name="T5" fmla="*/ 6 h 13"/>
                  <a:gd name="T6" fmla="*/ 2 w 4"/>
                  <a:gd name="T7" fmla="*/ 7 h 13"/>
                  <a:gd name="T8" fmla="*/ 1 w 4"/>
                  <a:gd name="T9" fmla="*/ 7 h 13"/>
                  <a:gd name="T10" fmla="*/ 1 w 4"/>
                  <a:gd name="T11" fmla="*/ 5 h 13"/>
                  <a:gd name="T12" fmla="*/ 3 w 4"/>
                  <a:gd name="T13" fmla="*/ 0 h 13"/>
                  <a:gd name="T14" fmla="*/ 3 w 4"/>
                  <a:gd name="T15" fmla="*/ 5 h 13"/>
                  <a:gd name="T16" fmla="*/ 3 w 4"/>
                  <a:gd name="T17" fmla="*/ 5 h 13"/>
                  <a:gd name="T18" fmla="*/ 3 w 4"/>
                  <a:gd name="T19" fmla="*/ 8 h 13"/>
                  <a:gd name="T20" fmla="*/ 3 w 4"/>
                  <a:gd name="T21" fmla="*/ 13 h 13"/>
                  <a:gd name="T22" fmla="*/ 3 w 4"/>
                  <a:gd name="T23" fmla="*/ 13 h 13"/>
                  <a:gd name="T24" fmla="*/ 3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1" y="5"/>
                    </a:moveTo>
                    <a:cubicBezTo>
                      <a:pt x="0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5"/>
                    </a:cubicBezTo>
                    <a:moveTo>
                      <a:pt x="3" y="0"/>
                    </a:moveTo>
                    <a:cubicBezTo>
                      <a:pt x="3" y="2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4" y="9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8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0" name="Freeform 379"/>
              <p:cNvSpPr>
                <a:spLocks noEditPoints="1"/>
              </p:cNvSpPr>
              <p:nvPr/>
            </p:nvSpPr>
            <p:spPr bwMode="auto">
              <a:xfrm>
                <a:off x="1939" y="851"/>
                <a:ext cx="29" cy="22"/>
              </a:xfrm>
              <a:custGeom>
                <a:avLst/>
                <a:gdLst>
                  <a:gd name="T0" fmla="*/ 20 w 20"/>
                  <a:gd name="T1" fmla="*/ 15 h 15"/>
                  <a:gd name="T2" fmla="*/ 20 w 20"/>
                  <a:gd name="T3" fmla="*/ 15 h 15"/>
                  <a:gd name="T4" fmla="*/ 20 w 20"/>
                  <a:gd name="T5" fmla="*/ 15 h 15"/>
                  <a:gd name="T6" fmla="*/ 20 w 20"/>
                  <a:gd name="T7" fmla="*/ 15 h 15"/>
                  <a:gd name="T8" fmla="*/ 20 w 20"/>
                  <a:gd name="T9" fmla="*/ 15 h 15"/>
                  <a:gd name="T10" fmla="*/ 9 w 20"/>
                  <a:gd name="T11" fmla="*/ 8 h 15"/>
                  <a:gd name="T12" fmla="*/ 9 w 20"/>
                  <a:gd name="T13" fmla="*/ 8 h 15"/>
                  <a:gd name="T14" fmla="*/ 9 w 20"/>
                  <a:gd name="T15" fmla="*/ 8 h 15"/>
                  <a:gd name="T16" fmla="*/ 9 w 20"/>
                  <a:gd name="T17" fmla="*/ 8 h 15"/>
                  <a:gd name="T18" fmla="*/ 9 w 20"/>
                  <a:gd name="T19" fmla="*/ 8 h 15"/>
                  <a:gd name="T20" fmla="*/ 9 w 20"/>
                  <a:gd name="T21" fmla="*/ 8 h 15"/>
                  <a:gd name="T22" fmla="*/ 0 w 20"/>
                  <a:gd name="T23" fmla="*/ 6 h 15"/>
                  <a:gd name="T24" fmla="*/ 0 w 20"/>
                  <a:gd name="T25" fmla="*/ 6 h 15"/>
                  <a:gd name="T26" fmla="*/ 0 w 20"/>
                  <a:gd name="T27" fmla="*/ 6 h 15"/>
                  <a:gd name="T28" fmla="*/ 5 w 20"/>
                  <a:gd name="T29" fmla="*/ 5 h 15"/>
                  <a:gd name="T30" fmla="*/ 0 w 20"/>
                  <a:gd name="T31" fmla="*/ 6 h 15"/>
                  <a:gd name="T32" fmla="*/ 5 w 20"/>
                  <a:gd name="T33" fmla="*/ 5 h 15"/>
                  <a:gd name="T34" fmla="*/ 5 w 20"/>
                  <a:gd name="T35" fmla="*/ 5 h 15"/>
                  <a:gd name="T36" fmla="*/ 5 w 20"/>
                  <a:gd name="T37" fmla="*/ 5 h 15"/>
                  <a:gd name="T38" fmla="*/ 5 w 20"/>
                  <a:gd name="T39" fmla="*/ 5 h 15"/>
                  <a:gd name="T40" fmla="*/ 7 w 20"/>
                  <a:gd name="T41" fmla="*/ 5 h 15"/>
                  <a:gd name="T42" fmla="*/ 9 w 20"/>
                  <a:gd name="T43" fmla="*/ 8 h 15"/>
                  <a:gd name="T44" fmla="*/ 7 w 20"/>
                  <a:gd name="T45" fmla="*/ 5 h 15"/>
                  <a:gd name="T46" fmla="*/ 7 w 20"/>
                  <a:gd name="T47" fmla="*/ 5 h 15"/>
                  <a:gd name="T48" fmla="*/ 7 w 20"/>
                  <a:gd name="T49" fmla="*/ 5 h 15"/>
                  <a:gd name="T50" fmla="*/ 7 w 20"/>
                  <a:gd name="T51" fmla="*/ 5 h 15"/>
                  <a:gd name="T52" fmla="*/ 7 w 20"/>
                  <a:gd name="T53" fmla="*/ 5 h 15"/>
                  <a:gd name="T54" fmla="*/ 17 w 20"/>
                  <a:gd name="T55" fmla="*/ 0 h 15"/>
                  <a:gd name="T56" fmla="*/ 18 w 20"/>
                  <a:gd name="T57" fmla="*/ 7 h 15"/>
                  <a:gd name="T58" fmla="*/ 18 w 20"/>
                  <a:gd name="T59" fmla="*/ 6 h 15"/>
                  <a:gd name="T60" fmla="*/ 18 w 20"/>
                  <a:gd name="T61" fmla="*/ 5 h 15"/>
                  <a:gd name="T62" fmla="*/ 18 w 20"/>
                  <a:gd name="T63" fmla="*/ 5 h 15"/>
                  <a:gd name="T64" fmla="*/ 17 w 20"/>
                  <a:gd name="T6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15">
                    <a:moveTo>
                      <a:pt x="20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5" y="5"/>
                    </a:moveTo>
                    <a:cubicBezTo>
                      <a:pt x="3" y="5"/>
                      <a:pt x="2" y="6"/>
                      <a:pt x="0" y="6"/>
                    </a:cubicBezTo>
                    <a:cubicBezTo>
                      <a:pt x="2" y="6"/>
                      <a:pt x="3" y="5"/>
                      <a:pt x="5" y="5"/>
                    </a:cubicBezTo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7" y="5"/>
                    </a:moveTo>
                    <a:cubicBezTo>
                      <a:pt x="9" y="5"/>
                      <a:pt x="10" y="5"/>
                      <a:pt x="9" y="8"/>
                    </a:cubicBezTo>
                    <a:cubicBezTo>
                      <a:pt x="10" y="5"/>
                      <a:pt x="9" y="5"/>
                      <a:pt x="7" y="5"/>
                    </a:cubicBezTo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17" y="0"/>
                    </a:moveTo>
                    <a:cubicBezTo>
                      <a:pt x="17" y="3"/>
                      <a:pt x="17" y="6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3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1" name="Freeform 380"/>
              <p:cNvSpPr/>
              <p:nvPr/>
            </p:nvSpPr>
            <p:spPr bwMode="auto">
              <a:xfrm>
                <a:off x="1961" y="805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3 h 5"/>
                  <a:gd name="T10" fmla="*/ 3 w 3"/>
                  <a:gd name="T11" fmla="*/ 3 h 5"/>
                  <a:gd name="T12" fmla="*/ 3 w 3"/>
                  <a:gd name="T13" fmla="*/ 0 h 5"/>
                  <a:gd name="T14" fmla="*/ 3 w 3"/>
                  <a:gd name="T15" fmla="*/ 0 h 5"/>
                  <a:gd name="T16" fmla="*/ 2 w 3"/>
                  <a:gd name="T17" fmla="*/ 1 h 5"/>
                  <a:gd name="T18" fmla="*/ 1 w 3"/>
                  <a:gd name="T19" fmla="*/ 4 h 5"/>
                  <a:gd name="T20" fmla="*/ 1 w 3"/>
                  <a:gd name="T21" fmla="*/ 0 h 5"/>
                  <a:gd name="T22" fmla="*/ 0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1" y="4"/>
                      <a:pt x="0" y="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2" name="Freeform 381"/>
              <p:cNvSpPr/>
              <p:nvPr/>
            </p:nvSpPr>
            <p:spPr bwMode="auto">
              <a:xfrm>
                <a:off x="1937" y="858"/>
                <a:ext cx="16" cy="18"/>
              </a:xfrm>
              <a:custGeom>
                <a:avLst/>
                <a:gdLst>
                  <a:gd name="T0" fmla="*/ 8 w 11"/>
                  <a:gd name="T1" fmla="*/ 0 h 12"/>
                  <a:gd name="T2" fmla="*/ 8 w 11"/>
                  <a:gd name="T3" fmla="*/ 0 h 12"/>
                  <a:gd name="T4" fmla="*/ 6 w 11"/>
                  <a:gd name="T5" fmla="*/ 0 h 12"/>
                  <a:gd name="T6" fmla="*/ 6 w 11"/>
                  <a:gd name="T7" fmla="*/ 0 h 12"/>
                  <a:gd name="T8" fmla="*/ 6 w 11"/>
                  <a:gd name="T9" fmla="*/ 0 h 12"/>
                  <a:gd name="T10" fmla="*/ 1 w 11"/>
                  <a:gd name="T11" fmla="*/ 1 h 12"/>
                  <a:gd name="T12" fmla="*/ 1 w 11"/>
                  <a:gd name="T13" fmla="*/ 1 h 12"/>
                  <a:gd name="T14" fmla="*/ 1 w 11"/>
                  <a:gd name="T15" fmla="*/ 1 h 12"/>
                  <a:gd name="T16" fmla="*/ 1 w 11"/>
                  <a:gd name="T17" fmla="*/ 1 h 12"/>
                  <a:gd name="T18" fmla="*/ 1 w 11"/>
                  <a:gd name="T19" fmla="*/ 2 h 12"/>
                  <a:gd name="T20" fmla="*/ 1 w 11"/>
                  <a:gd name="T21" fmla="*/ 2 h 12"/>
                  <a:gd name="T22" fmla="*/ 1 w 11"/>
                  <a:gd name="T23" fmla="*/ 2 h 12"/>
                  <a:gd name="T24" fmla="*/ 3 w 11"/>
                  <a:gd name="T25" fmla="*/ 12 h 12"/>
                  <a:gd name="T26" fmla="*/ 3 w 11"/>
                  <a:gd name="T27" fmla="*/ 12 h 12"/>
                  <a:gd name="T28" fmla="*/ 10 w 11"/>
                  <a:gd name="T29" fmla="*/ 3 h 12"/>
                  <a:gd name="T30" fmla="*/ 10 w 11"/>
                  <a:gd name="T31" fmla="*/ 3 h 12"/>
                  <a:gd name="T32" fmla="*/ 10 w 11"/>
                  <a:gd name="T33" fmla="*/ 3 h 12"/>
                  <a:gd name="T34" fmla="*/ 10 w 11"/>
                  <a:gd name="T35" fmla="*/ 3 h 12"/>
                  <a:gd name="T36" fmla="*/ 10 w 11"/>
                  <a:gd name="T37" fmla="*/ 3 h 12"/>
                  <a:gd name="T38" fmla="*/ 10 w 11"/>
                  <a:gd name="T39" fmla="*/ 3 h 12"/>
                  <a:gd name="T40" fmla="*/ 8 w 11"/>
                  <a:gd name="T41" fmla="*/ 0 h 12"/>
                  <a:gd name="T42" fmla="*/ 8 w 11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2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5"/>
                      <a:pt x="2" y="10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5" y="8"/>
                      <a:pt x="9" y="7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3" name="Freeform 382"/>
              <p:cNvSpPr/>
              <p:nvPr/>
            </p:nvSpPr>
            <p:spPr bwMode="auto">
              <a:xfrm>
                <a:off x="1934" y="809"/>
                <a:ext cx="37" cy="67"/>
              </a:xfrm>
              <a:custGeom>
                <a:avLst/>
                <a:gdLst>
                  <a:gd name="T0" fmla="*/ 21 w 25"/>
                  <a:gd name="T1" fmla="*/ 0 h 46"/>
                  <a:gd name="T2" fmla="*/ 20 w 25"/>
                  <a:gd name="T3" fmla="*/ 2 h 46"/>
                  <a:gd name="T4" fmla="*/ 19 w 25"/>
                  <a:gd name="T5" fmla="*/ 2 h 46"/>
                  <a:gd name="T6" fmla="*/ 19 w 25"/>
                  <a:gd name="T7" fmla="*/ 2 h 46"/>
                  <a:gd name="T8" fmla="*/ 18 w 25"/>
                  <a:gd name="T9" fmla="*/ 3 h 46"/>
                  <a:gd name="T10" fmla="*/ 12 w 25"/>
                  <a:gd name="T11" fmla="*/ 8 h 46"/>
                  <a:gd name="T12" fmla="*/ 13 w 25"/>
                  <a:gd name="T13" fmla="*/ 8 h 46"/>
                  <a:gd name="T14" fmla="*/ 15 w 25"/>
                  <a:gd name="T15" fmla="*/ 8 h 46"/>
                  <a:gd name="T16" fmla="*/ 17 w 25"/>
                  <a:gd name="T17" fmla="*/ 13 h 46"/>
                  <a:gd name="T18" fmla="*/ 14 w 25"/>
                  <a:gd name="T19" fmla="*/ 20 h 46"/>
                  <a:gd name="T20" fmla="*/ 15 w 25"/>
                  <a:gd name="T21" fmla="*/ 21 h 46"/>
                  <a:gd name="T22" fmla="*/ 10 w 25"/>
                  <a:gd name="T23" fmla="*/ 25 h 46"/>
                  <a:gd name="T24" fmla="*/ 12 w 25"/>
                  <a:gd name="T25" fmla="*/ 25 h 46"/>
                  <a:gd name="T26" fmla="*/ 17 w 25"/>
                  <a:gd name="T27" fmla="*/ 30 h 46"/>
                  <a:gd name="T28" fmla="*/ 12 w 25"/>
                  <a:gd name="T29" fmla="*/ 28 h 46"/>
                  <a:gd name="T30" fmla="*/ 6 w 25"/>
                  <a:gd name="T31" fmla="*/ 31 h 46"/>
                  <a:gd name="T32" fmla="*/ 6 w 25"/>
                  <a:gd name="T33" fmla="*/ 31 h 46"/>
                  <a:gd name="T34" fmla="*/ 2 w 25"/>
                  <a:gd name="T35" fmla="*/ 32 h 46"/>
                  <a:gd name="T36" fmla="*/ 3 w 25"/>
                  <a:gd name="T37" fmla="*/ 32 h 46"/>
                  <a:gd name="T38" fmla="*/ 3 w 25"/>
                  <a:gd name="T39" fmla="*/ 32 h 46"/>
                  <a:gd name="T40" fmla="*/ 3 w 25"/>
                  <a:gd name="T41" fmla="*/ 36 h 46"/>
                  <a:gd name="T42" fmla="*/ 3 w 25"/>
                  <a:gd name="T43" fmla="*/ 35 h 46"/>
                  <a:gd name="T44" fmla="*/ 3 w 25"/>
                  <a:gd name="T45" fmla="*/ 35 h 46"/>
                  <a:gd name="T46" fmla="*/ 3 w 25"/>
                  <a:gd name="T47" fmla="*/ 35 h 46"/>
                  <a:gd name="T48" fmla="*/ 3 w 25"/>
                  <a:gd name="T49" fmla="*/ 35 h 46"/>
                  <a:gd name="T50" fmla="*/ 8 w 25"/>
                  <a:gd name="T51" fmla="*/ 34 h 46"/>
                  <a:gd name="T52" fmla="*/ 8 w 25"/>
                  <a:gd name="T53" fmla="*/ 34 h 46"/>
                  <a:gd name="T54" fmla="*/ 8 w 25"/>
                  <a:gd name="T55" fmla="*/ 34 h 46"/>
                  <a:gd name="T56" fmla="*/ 10 w 25"/>
                  <a:gd name="T57" fmla="*/ 34 h 46"/>
                  <a:gd name="T58" fmla="*/ 10 w 25"/>
                  <a:gd name="T59" fmla="*/ 34 h 46"/>
                  <a:gd name="T60" fmla="*/ 10 w 25"/>
                  <a:gd name="T61" fmla="*/ 34 h 46"/>
                  <a:gd name="T62" fmla="*/ 10 w 25"/>
                  <a:gd name="T63" fmla="*/ 34 h 46"/>
                  <a:gd name="T64" fmla="*/ 10 w 25"/>
                  <a:gd name="T65" fmla="*/ 34 h 46"/>
                  <a:gd name="T66" fmla="*/ 12 w 25"/>
                  <a:gd name="T67" fmla="*/ 37 h 46"/>
                  <a:gd name="T68" fmla="*/ 12 w 25"/>
                  <a:gd name="T69" fmla="*/ 37 h 46"/>
                  <a:gd name="T70" fmla="*/ 12 w 25"/>
                  <a:gd name="T71" fmla="*/ 37 h 46"/>
                  <a:gd name="T72" fmla="*/ 12 w 25"/>
                  <a:gd name="T73" fmla="*/ 37 h 46"/>
                  <a:gd name="T74" fmla="*/ 12 w 25"/>
                  <a:gd name="T75" fmla="*/ 37 h 46"/>
                  <a:gd name="T76" fmla="*/ 12 w 25"/>
                  <a:gd name="T77" fmla="*/ 37 h 46"/>
                  <a:gd name="T78" fmla="*/ 5 w 25"/>
                  <a:gd name="T79" fmla="*/ 46 h 46"/>
                  <a:gd name="T80" fmla="*/ 5 w 25"/>
                  <a:gd name="T81" fmla="*/ 46 h 46"/>
                  <a:gd name="T82" fmla="*/ 15 w 25"/>
                  <a:gd name="T83" fmla="*/ 44 h 46"/>
                  <a:gd name="T84" fmla="*/ 23 w 25"/>
                  <a:gd name="T85" fmla="*/ 44 h 46"/>
                  <a:gd name="T86" fmla="*/ 23 w 25"/>
                  <a:gd name="T87" fmla="*/ 44 h 46"/>
                  <a:gd name="T88" fmla="*/ 23 w 25"/>
                  <a:gd name="T89" fmla="*/ 44 h 46"/>
                  <a:gd name="T90" fmla="*/ 22 w 25"/>
                  <a:gd name="T91" fmla="*/ 44 h 46"/>
                  <a:gd name="T92" fmla="*/ 21 w 25"/>
                  <a:gd name="T93" fmla="*/ 41 h 46"/>
                  <a:gd name="T94" fmla="*/ 21 w 25"/>
                  <a:gd name="T95" fmla="*/ 36 h 46"/>
                  <a:gd name="T96" fmla="*/ 20 w 25"/>
                  <a:gd name="T97" fmla="*/ 29 h 46"/>
                  <a:gd name="T98" fmla="*/ 20 w 25"/>
                  <a:gd name="T99" fmla="*/ 20 h 46"/>
                  <a:gd name="T100" fmla="*/ 20 w 25"/>
                  <a:gd name="T101" fmla="*/ 6 h 46"/>
                  <a:gd name="T102" fmla="*/ 20 w 25"/>
                  <a:gd name="T103" fmla="*/ 7 h 46"/>
                  <a:gd name="T104" fmla="*/ 21 w 25"/>
                  <a:gd name="T105" fmla="*/ 5 h 46"/>
                  <a:gd name="T106" fmla="*/ 21 w 25"/>
                  <a:gd name="T107" fmla="*/ 5 h 46"/>
                  <a:gd name="T108" fmla="*/ 21 w 25"/>
                  <a:gd name="T10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" h="46">
                    <a:moveTo>
                      <a:pt x="21" y="0"/>
                    </a:moveTo>
                    <a:cubicBezTo>
                      <a:pt x="21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" y="7"/>
                      <a:pt x="9" y="8"/>
                      <a:pt x="12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25" y="8"/>
                      <a:pt x="17" y="13"/>
                      <a:pt x="17" y="13"/>
                    </a:cubicBezTo>
                    <a:cubicBezTo>
                      <a:pt x="7" y="17"/>
                      <a:pt x="14" y="20"/>
                      <a:pt x="14" y="20"/>
                    </a:cubicBezTo>
                    <a:cubicBezTo>
                      <a:pt x="22" y="20"/>
                      <a:pt x="15" y="21"/>
                      <a:pt x="15" y="21"/>
                    </a:cubicBezTo>
                    <a:cubicBezTo>
                      <a:pt x="0" y="24"/>
                      <a:pt x="10" y="25"/>
                      <a:pt x="10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6" y="25"/>
                      <a:pt x="17" y="30"/>
                      <a:pt x="17" y="30"/>
                    </a:cubicBezTo>
                    <a:cubicBezTo>
                      <a:pt x="16" y="28"/>
                      <a:pt x="14" y="28"/>
                      <a:pt x="12" y="28"/>
                    </a:cubicBezTo>
                    <a:cubicBezTo>
                      <a:pt x="10" y="28"/>
                      <a:pt x="8" y="29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3" y="32"/>
                      <a:pt x="2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3"/>
                      <a:pt x="3" y="34"/>
                      <a:pt x="3" y="36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5"/>
                      <a:pt x="6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9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4"/>
                      <a:pt x="13" y="34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1" y="41"/>
                      <a:pt x="7" y="42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7" y="44"/>
                      <a:pt x="11" y="44"/>
                      <a:pt x="15" y="44"/>
                    </a:cubicBezTo>
                    <a:cubicBezTo>
                      <a:pt x="19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2" y="44"/>
                      <a:pt x="22" y="44"/>
                    </a:cubicBezTo>
                    <a:cubicBezTo>
                      <a:pt x="21" y="44"/>
                      <a:pt x="21" y="43"/>
                      <a:pt x="21" y="41"/>
                    </a:cubicBezTo>
                    <a:cubicBezTo>
                      <a:pt x="21" y="41"/>
                      <a:pt x="21" y="39"/>
                      <a:pt x="21" y="36"/>
                    </a:cubicBezTo>
                    <a:cubicBezTo>
                      <a:pt x="20" y="35"/>
                      <a:pt x="20" y="32"/>
                      <a:pt x="20" y="29"/>
                    </a:cubicBezTo>
                    <a:cubicBezTo>
                      <a:pt x="19" y="26"/>
                      <a:pt x="19" y="21"/>
                      <a:pt x="20" y="20"/>
                    </a:cubicBezTo>
                    <a:cubicBezTo>
                      <a:pt x="20" y="20"/>
                      <a:pt x="22" y="6"/>
                      <a:pt x="20" y="6"/>
                    </a:cubicBezTo>
                    <a:cubicBezTo>
                      <a:pt x="20" y="6"/>
                      <a:pt x="20" y="7"/>
                      <a:pt x="20" y="7"/>
                    </a:cubicBezTo>
                    <a:cubicBezTo>
                      <a:pt x="20" y="7"/>
                      <a:pt x="20" y="6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4" name="Freeform 383"/>
              <p:cNvSpPr/>
              <p:nvPr/>
            </p:nvSpPr>
            <p:spPr bwMode="auto">
              <a:xfrm>
                <a:off x="1962" y="809"/>
                <a:ext cx="3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5" name="Freeform 384"/>
              <p:cNvSpPr>
                <a:spLocks noEditPoints="1"/>
              </p:cNvSpPr>
              <p:nvPr/>
            </p:nvSpPr>
            <p:spPr bwMode="auto">
              <a:xfrm>
                <a:off x="1939" y="858"/>
                <a:ext cx="13" cy="18"/>
              </a:xfrm>
              <a:custGeom>
                <a:avLst/>
                <a:gdLst>
                  <a:gd name="T0" fmla="*/ 9 w 9"/>
                  <a:gd name="T1" fmla="*/ 3 h 12"/>
                  <a:gd name="T2" fmla="*/ 9 w 9"/>
                  <a:gd name="T3" fmla="*/ 3 h 12"/>
                  <a:gd name="T4" fmla="*/ 2 w 9"/>
                  <a:gd name="T5" fmla="*/ 12 h 12"/>
                  <a:gd name="T6" fmla="*/ 2 w 9"/>
                  <a:gd name="T7" fmla="*/ 12 h 12"/>
                  <a:gd name="T8" fmla="*/ 9 w 9"/>
                  <a:gd name="T9" fmla="*/ 3 h 12"/>
                  <a:gd name="T10" fmla="*/ 9 w 9"/>
                  <a:gd name="T11" fmla="*/ 3 h 12"/>
                  <a:gd name="T12" fmla="*/ 9 w 9"/>
                  <a:gd name="T13" fmla="*/ 3 h 12"/>
                  <a:gd name="T14" fmla="*/ 9 w 9"/>
                  <a:gd name="T15" fmla="*/ 3 h 12"/>
                  <a:gd name="T16" fmla="*/ 9 w 9"/>
                  <a:gd name="T17" fmla="*/ 3 h 12"/>
                  <a:gd name="T18" fmla="*/ 9 w 9"/>
                  <a:gd name="T19" fmla="*/ 3 h 12"/>
                  <a:gd name="T20" fmla="*/ 9 w 9"/>
                  <a:gd name="T21" fmla="*/ 3 h 12"/>
                  <a:gd name="T22" fmla="*/ 9 w 9"/>
                  <a:gd name="T23" fmla="*/ 3 h 12"/>
                  <a:gd name="T24" fmla="*/ 0 w 9"/>
                  <a:gd name="T25" fmla="*/ 1 h 12"/>
                  <a:gd name="T26" fmla="*/ 0 w 9"/>
                  <a:gd name="T27" fmla="*/ 1 h 12"/>
                  <a:gd name="T28" fmla="*/ 0 w 9"/>
                  <a:gd name="T29" fmla="*/ 1 h 12"/>
                  <a:gd name="T30" fmla="*/ 0 w 9"/>
                  <a:gd name="T31" fmla="*/ 1 h 12"/>
                  <a:gd name="T32" fmla="*/ 0 w 9"/>
                  <a:gd name="T33" fmla="*/ 1 h 12"/>
                  <a:gd name="T34" fmla="*/ 0 w 9"/>
                  <a:gd name="T35" fmla="*/ 1 h 12"/>
                  <a:gd name="T36" fmla="*/ 5 w 9"/>
                  <a:gd name="T37" fmla="*/ 0 h 12"/>
                  <a:gd name="T38" fmla="*/ 5 w 9"/>
                  <a:gd name="T39" fmla="*/ 0 h 12"/>
                  <a:gd name="T40" fmla="*/ 5 w 9"/>
                  <a:gd name="T41" fmla="*/ 0 h 12"/>
                  <a:gd name="T42" fmla="*/ 7 w 9"/>
                  <a:gd name="T43" fmla="*/ 0 h 12"/>
                  <a:gd name="T44" fmla="*/ 5 w 9"/>
                  <a:gd name="T45" fmla="*/ 0 h 12"/>
                  <a:gd name="T46" fmla="*/ 7 w 9"/>
                  <a:gd name="T47" fmla="*/ 0 h 12"/>
                  <a:gd name="T48" fmla="*/ 7 w 9"/>
                  <a:gd name="T49" fmla="*/ 0 h 12"/>
                  <a:gd name="T50" fmla="*/ 7 w 9"/>
                  <a:gd name="T51" fmla="*/ 0 h 12"/>
                  <a:gd name="T52" fmla="*/ 7 w 9"/>
                  <a:gd name="T53" fmla="*/ 0 h 12"/>
                  <a:gd name="T54" fmla="*/ 7 w 9"/>
                  <a:gd name="T5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" h="12"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8" y="7"/>
                      <a:pt x="4" y="8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4" y="8"/>
                      <a:pt x="8" y="7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6" name="Freeform 385"/>
              <p:cNvSpPr>
                <a:spLocks noEditPoints="1"/>
              </p:cNvSpPr>
              <p:nvPr/>
            </p:nvSpPr>
            <p:spPr bwMode="auto">
              <a:xfrm>
                <a:off x="1971" y="872"/>
                <a:ext cx="3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7" name="Freeform 386"/>
              <p:cNvSpPr>
                <a:spLocks noEditPoints="1"/>
              </p:cNvSpPr>
              <p:nvPr/>
            </p:nvSpPr>
            <p:spPr bwMode="auto">
              <a:xfrm>
                <a:off x="1953" y="872"/>
                <a:ext cx="21" cy="11"/>
              </a:xfrm>
              <a:custGeom>
                <a:avLst/>
                <a:gdLst>
                  <a:gd name="T0" fmla="*/ 12 w 14"/>
                  <a:gd name="T1" fmla="*/ 2 h 8"/>
                  <a:gd name="T2" fmla="*/ 13 w 14"/>
                  <a:gd name="T3" fmla="*/ 1 h 8"/>
                  <a:gd name="T4" fmla="*/ 12 w 14"/>
                  <a:gd name="T5" fmla="*/ 2 h 8"/>
                  <a:gd name="T6" fmla="*/ 13 w 14"/>
                  <a:gd name="T7" fmla="*/ 0 h 8"/>
                  <a:gd name="T8" fmla="*/ 10 w 14"/>
                  <a:gd name="T9" fmla="*/ 1 h 8"/>
                  <a:gd name="T10" fmla="*/ 10 w 14"/>
                  <a:gd name="T11" fmla="*/ 1 h 8"/>
                  <a:gd name="T12" fmla="*/ 10 w 14"/>
                  <a:gd name="T13" fmla="*/ 1 h 8"/>
                  <a:gd name="T14" fmla="*/ 10 w 14"/>
                  <a:gd name="T15" fmla="*/ 1 h 8"/>
                  <a:gd name="T16" fmla="*/ 10 w 14"/>
                  <a:gd name="T17" fmla="*/ 1 h 8"/>
                  <a:gd name="T18" fmla="*/ 0 w 14"/>
                  <a:gd name="T19" fmla="*/ 7 h 8"/>
                  <a:gd name="T20" fmla="*/ 1 w 14"/>
                  <a:gd name="T21" fmla="*/ 8 h 8"/>
                  <a:gd name="T22" fmla="*/ 11 w 14"/>
                  <a:gd name="T23" fmla="*/ 2 h 8"/>
                  <a:gd name="T24" fmla="*/ 14 w 14"/>
                  <a:gd name="T25" fmla="*/ 0 h 8"/>
                  <a:gd name="T26" fmla="*/ 14 w 14"/>
                  <a:gd name="T27" fmla="*/ 0 h 8"/>
                  <a:gd name="T28" fmla="*/ 14 w 14"/>
                  <a:gd name="T29" fmla="*/ 0 h 8"/>
                  <a:gd name="T30" fmla="*/ 13 w 14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8">
                    <a:moveTo>
                      <a:pt x="12" y="2"/>
                    </a:moveTo>
                    <a:cubicBezTo>
                      <a:pt x="12" y="2"/>
                      <a:pt x="13" y="1"/>
                      <a:pt x="13" y="1"/>
                    </a:cubicBezTo>
                    <a:cubicBezTo>
                      <a:pt x="12" y="1"/>
                      <a:pt x="12" y="2"/>
                      <a:pt x="12" y="2"/>
                    </a:cubicBezTo>
                    <a:moveTo>
                      <a:pt x="13" y="0"/>
                    </a:moveTo>
                    <a:cubicBezTo>
                      <a:pt x="13" y="0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2" y="3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3" y="8"/>
                      <a:pt x="6" y="7"/>
                      <a:pt x="11" y="2"/>
                    </a:cubicBezTo>
                    <a:cubicBezTo>
                      <a:pt x="13" y="1"/>
                      <a:pt x="13" y="1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8" name="Freeform 387"/>
              <p:cNvSpPr>
                <a:spLocks noEditPoints="1"/>
              </p:cNvSpPr>
              <p:nvPr/>
            </p:nvSpPr>
            <p:spPr bwMode="auto">
              <a:xfrm>
                <a:off x="1968" y="873"/>
                <a:ext cx="14" cy="10"/>
              </a:xfrm>
              <a:custGeom>
                <a:avLst/>
                <a:gdLst>
                  <a:gd name="T0" fmla="*/ 8 w 10"/>
                  <a:gd name="T1" fmla="*/ 2 h 7"/>
                  <a:gd name="T2" fmla="*/ 8 w 10"/>
                  <a:gd name="T3" fmla="*/ 5 h 7"/>
                  <a:gd name="T4" fmla="*/ 9 w 10"/>
                  <a:gd name="T5" fmla="*/ 5 h 7"/>
                  <a:gd name="T6" fmla="*/ 10 w 10"/>
                  <a:gd name="T7" fmla="*/ 4 h 7"/>
                  <a:gd name="T8" fmla="*/ 10 w 10"/>
                  <a:gd name="T9" fmla="*/ 3 h 7"/>
                  <a:gd name="T10" fmla="*/ 8 w 10"/>
                  <a:gd name="T11" fmla="*/ 2 h 7"/>
                  <a:gd name="T12" fmla="*/ 5 w 10"/>
                  <a:gd name="T13" fmla="*/ 0 h 7"/>
                  <a:gd name="T14" fmla="*/ 5 w 10"/>
                  <a:gd name="T15" fmla="*/ 0 h 7"/>
                  <a:gd name="T16" fmla="*/ 1 w 10"/>
                  <a:gd name="T17" fmla="*/ 7 h 7"/>
                  <a:gd name="T18" fmla="*/ 7 w 10"/>
                  <a:gd name="T19" fmla="*/ 1 h 7"/>
                  <a:gd name="T20" fmla="*/ 7 w 10"/>
                  <a:gd name="T21" fmla="*/ 1 h 7"/>
                  <a:gd name="T22" fmla="*/ 5 w 10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7">
                    <a:moveTo>
                      <a:pt x="8" y="2"/>
                    </a:moveTo>
                    <a:cubicBezTo>
                      <a:pt x="9" y="2"/>
                      <a:pt x="9" y="3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10" y="5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2"/>
                      <a:pt x="8" y="2"/>
                      <a:pt x="8" y="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0" y="6"/>
                      <a:pt x="1" y="7"/>
                    </a:cubicBezTo>
                    <a:cubicBezTo>
                      <a:pt x="1" y="7"/>
                      <a:pt x="5" y="3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9" name="Freeform 388"/>
              <p:cNvSpPr>
                <a:spLocks noEditPoints="1"/>
              </p:cNvSpPr>
              <p:nvPr/>
            </p:nvSpPr>
            <p:spPr bwMode="auto">
              <a:xfrm>
                <a:off x="1934" y="770"/>
                <a:ext cx="29" cy="38"/>
              </a:xfrm>
              <a:custGeom>
                <a:avLst/>
                <a:gdLst>
                  <a:gd name="T0" fmla="*/ 4 w 20"/>
                  <a:gd name="T1" fmla="*/ 23 h 26"/>
                  <a:gd name="T2" fmla="*/ 3 w 20"/>
                  <a:gd name="T3" fmla="*/ 26 h 26"/>
                  <a:gd name="T4" fmla="*/ 3 w 20"/>
                  <a:gd name="T5" fmla="*/ 26 h 26"/>
                  <a:gd name="T6" fmla="*/ 3 w 20"/>
                  <a:gd name="T7" fmla="*/ 26 h 26"/>
                  <a:gd name="T8" fmla="*/ 4 w 20"/>
                  <a:gd name="T9" fmla="*/ 25 h 26"/>
                  <a:gd name="T10" fmla="*/ 4 w 20"/>
                  <a:gd name="T11" fmla="*/ 25 h 26"/>
                  <a:gd name="T12" fmla="*/ 4 w 20"/>
                  <a:gd name="T13" fmla="*/ 23 h 26"/>
                  <a:gd name="T14" fmla="*/ 9 w 20"/>
                  <a:gd name="T15" fmla="*/ 19 h 26"/>
                  <a:gd name="T16" fmla="*/ 6 w 20"/>
                  <a:gd name="T17" fmla="*/ 21 h 26"/>
                  <a:gd name="T18" fmla="*/ 6 w 20"/>
                  <a:gd name="T19" fmla="*/ 23 h 26"/>
                  <a:gd name="T20" fmla="*/ 6 w 20"/>
                  <a:gd name="T21" fmla="*/ 25 h 26"/>
                  <a:gd name="T22" fmla="*/ 9 w 20"/>
                  <a:gd name="T23" fmla="*/ 24 h 26"/>
                  <a:gd name="T24" fmla="*/ 9 w 20"/>
                  <a:gd name="T25" fmla="*/ 19 h 26"/>
                  <a:gd name="T26" fmla="*/ 12 w 20"/>
                  <a:gd name="T27" fmla="*/ 18 h 26"/>
                  <a:gd name="T28" fmla="*/ 11 w 20"/>
                  <a:gd name="T29" fmla="*/ 18 h 26"/>
                  <a:gd name="T30" fmla="*/ 11 w 20"/>
                  <a:gd name="T31" fmla="*/ 23 h 26"/>
                  <a:gd name="T32" fmla="*/ 12 w 20"/>
                  <a:gd name="T33" fmla="*/ 23 h 26"/>
                  <a:gd name="T34" fmla="*/ 12 w 20"/>
                  <a:gd name="T35" fmla="*/ 18 h 26"/>
                  <a:gd name="T36" fmla="*/ 15 w 20"/>
                  <a:gd name="T37" fmla="*/ 15 h 26"/>
                  <a:gd name="T38" fmla="*/ 14 w 20"/>
                  <a:gd name="T39" fmla="*/ 17 h 26"/>
                  <a:gd name="T40" fmla="*/ 14 w 20"/>
                  <a:gd name="T41" fmla="*/ 17 h 26"/>
                  <a:gd name="T42" fmla="*/ 14 w 20"/>
                  <a:gd name="T43" fmla="*/ 21 h 26"/>
                  <a:gd name="T44" fmla="*/ 14 w 20"/>
                  <a:gd name="T45" fmla="*/ 23 h 26"/>
                  <a:gd name="T46" fmla="*/ 14 w 20"/>
                  <a:gd name="T47" fmla="*/ 23 h 26"/>
                  <a:gd name="T48" fmla="*/ 16 w 20"/>
                  <a:gd name="T49" fmla="*/ 23 h 26"/>
                  <a:gd name="T50" fmla="*/ 16 w 20"/>
                  <a:gd name="T51" fmla="*/ 19 h 26"/>
                  <a:gd name="T52" fmla="*/ 15 w 20"/>
                  <a:gd name="T53" fmla="*/ 15 h 26"/>
                  <a:gd name="T54" fmla="*/ 5 w 20"/>
                  <a:gd name="T55" fmla="*/ 0 h 26"/>
                  <a:gd name="T56" fmla="*/ 10 w 20"/>
                  <a:gd name="T57" fmla="*/ 8 h 26"/>
                  <a:gd name="T58" fmla="*/ 13 w 20"/>
                  <a:gd name="T59" fmla="*/ 10 h 26"/>
                  <a:gd name="T60" fmla="*/ 8 w 20"/>
                  <a:gd name="T61" fmla="*/ 13 h 26"/>
                  <a:gd name="T62" fmla="*/ 10 w 20"/>
                  <a:gd name="T63" fmla="*/ 14 h 26"/>
                  <a:gd name="T64" fmla="*/ 10 w 20"/>
                  <a:gd name="T65" fmla="*/ 15 h 26"/>
                  <a:gd name="T66" fmla="*/ 13 w 20"/>
                  <a:gd name="T67" fmla="*/ 14 h 26"/>
                  <a:gd name="T68" fmla="*/ 14 w 20"/>
                  <a:gd name="T69" fmla="*/ 14 h 26"/>
                  <a:gd name="T70" fmla="*/ 17 w 20"/>
                  <a:gd name="T71" fmla="*/ 15 h 26"/>
                  <a:gd name="T72" fmla="*/ 17 w 20"/>
                  <a:gd name="T73" fmla="*/ 23 h 26"/>
                  <a:gd name="T74" fmla="*/ 18 w 20"/>
                  <a:gd name="T75" fmla="*/ 24 h 26"/>
                  <a:gd name="T76" fmla="*/ 18 w 20"/>
                  <a:gd name="T77" fmla="*/ 17 h 26"/>
                  <a:gd name="T78" fmla="*/ 19 w 20"/>
                  <a:gd name="T79" fmla="*/ 15 h 26"/>
                  <a:gd name="T80" fmla="*/ 20 w 20"/>
                  <a:gd name="T81" fmla="*/ 15 h 26"/>
                  <a:gd name="T82" fmla="*/ 20 w 20"/>
                  <a:gd name="T83" fmla="*/ 15 h 26"/>
                  <a:gd name="T84" fmla="*/ 20 w 20"/>
                  <a:gd name="T85" fmla="*/ 16 h 26"/>
                  <a:gd name="T86" fmla="*/ 18 w 20"/>
                  <a:gd name="T87" fmla="*/ 8 h 26"/>
                  <a:gd name="T88" fmla="*/ 6 w 20"/>
                  <a:gd name="T89" fmla="*/ 1 h 26"/>
                  <a:gd name="T90" fmla="*/ 5 w 20"/>
                  <a:gd name="T9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" h="26">
                    <a:moveTo>
                      <a:pt x="4" y="23"/>
                    </a:moveTo>
                    <a:cubicBezTo>
                      <a:pt x="2" y="25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4"/>
                      <a:pt x="4" y="23"/>
                      <a:pt x="4" y="23"/>
                    </a:cubicBezTo>
                    <a:moveTo>
                      <a:pt x="9" y="19"/>
                    </a:moveTo>
                    <a:cubicBezTo>
                      <a:pt x="8" y="20"/>
                      <a:pt x="7" y="21"/>
                      <a:pt x="6" y="21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9" y="22"/>
                      <a:pt x="9" y="21"/>
                      <a:pt x="9" y="19"/>
                    </a:cubicBezTo>
                    <a:moveTo>
                      <a:pt x="12" y="18"/>
                    </a:moveTo>
                    <a:cubicBezTo>
                      <a:pt x="12" y="18"/>
                      <a:pt x="12" y="18"/>
                      <a:pt x="11" y="18"/>
                    </a:cubicBezTo>
                    <a:cubicBezTo>
                      <a:pt x="11" y="20"/>
                      <a:pt x="11" y="22"/>
                      <a:pt x="11" y="23"/>
                    </a:cubicBezTo>
                    <a:cubicBezTo>
                      <a:pt x="11" y="23"/>
                      <a:pt x="12" y="23"/>
                      <a:pt x="12" y="23"/>
                    </a:cubicBezTo>
                    <a:cubicBezTo>
                      <a:pt x="12" y="21"/>
                      <a:pt x="12" y="19"/>
                      <a:pt x="12" y="18"/>
                    </a:cubicBezTo>
                    <a:moveTo>
                      <a:pt x="15" y="15"/>
                    </a:moveTo>
                    <a:cubicBezTo>
                      <a:pt x="15" y="16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21"/>
                      <a:pt x="14" y="21"/>
                    </a:cubicBezTo>
                    <a:cubicBezTo>
                      <a:pt x="14" y="22"/>
                      <a:pt x="14" y="22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6" y="21"/>
                      <a:pt x="16" y="19"/>
                      <a:pt x="16" y="19"/>
                    </a:cubicBezTo>
                    <a:cubicBezTo>
                      <a:pt x="16" y="16"/>
                      <a:pt x="15" y="15"/>
                      <a:pt x="15" y="15"/>
                    </a:cubicBezTo>
                    <a:moveTo>
                      <a:pt x="5" y="0"/>
                    </a:moveTo>
                    <a:cubicBezTo>
                      <a:pt x="0" y="0"/>
                      <a:pt x="10" y="8"/>
                      <a:pt x="10" y="8"/>
                    </a:cubicBezTo>
                    <a:cubicBezTo>
                      <a:pt x="9" y="10"/>
                      <a:pt x="13" y="10"/>
                      <a:pt x="13" y="10"/>
                    </a:cubicBezTo>
                    <a:cubicBezTo>
                      <a:pt x="10" y="12"/>
                      <a:pt x="9" y="13"/>
                      <a:pt x="8" y="13"/>
                    </a:cubicBezTo>
                    <a:cubicBezTo>
                      <a:pt x="9" y="14"/>
                      <a:pt x="10" y="14"/>
                      <a:pt x="10" y="14"/>
                    </a:cubicBezTo>
                    <a:cubicBezTo>
                      <a:pt x="10" y="14"/>
                      <a:pt x="10" y="15"/>
                      <a:pt x="10" y="15"/>
                    </a:cubicBezTo>
                    <a:cubicBezTo>
                      <a:pt x="11" y="14"/>
                      <a:pt x="12" y="14"/>
                      <a:pt x="13" y="14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5" y="14"/>
                      <a:pt x="16" y="14"/>
                      <a:pt x="17" y="15"/>
                    </a:cubicBezTo>
                    <a:cubicBezTo>
                      <a:pt x="17" y="15"/>
                      <a:pt x="18" y="15"/>
                      <a:pt x="17" y="23"/>
                    </a:cubicBezTo>
                    <a:cubicBezTo>
                      <a:pt x="17" y="23"/>
                      <a:pt x="18" y="24"/>
                      <a:pt x="18" y="24"/>
                    </a:cubicBezTo>
                    <a:cubicBezTo>
                      <a:pt x="18" y="19"/>
                      <a:pt x="18" y="17"/>
                      <a:pt x="18" y="17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6"/>
                    </a:cubicBezTo>
                    <a:cubicBezTo>
                      <a:pt x="20" y="13"/>
                      <a:pt x="19" y="11"/>
                      <a:pt x="18" y="8"/>
                    </a:cubicBezTo>
                    <a:cubicBezTo>
                      <a:pt x="14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0" name="Freeform 389"/>
              <p:cNvSpPr/>
              <p:nvPr/>
            </p:nvSpPr>
            <p:spPr bwMode="auto">
              <a:xfrm>
                <a:off x="1939" y="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1" name="Freeform 390"/>
              <p:cNvSpPr>
                <a:spLocks noEditPoints="1"/>
              </p:cNvSpPr>
              <p:nvPr/>
            </p:nvSpPr>
            <p:spPr bwMode="auto">
              <a:xfrm>
                <a:off x="1940" y="789"/>
                <a:ext cx="10" cy="17"/>
              </a:xfrm>
              <a:custGeom>
                <a:avLst/>
                <a:gdLst>
                  <a:gd name="T0" fmla="*/ 2 w 7"/>
                  <a:gd name="T1" fmla="*/ 8 h 12"/>
                  <a:gd name="T2" fmla="*/ 0 w 7"/>
                  <a:gd name="T3" fmla="*/ 10 h 12"/>
                  <a:gd name="T4" fmla="*/ 0 w 7"/>
                  <a:gd name="T5" fmla="*/ 12 h 12"/>
                  <a:gd name="T6" fmla="*/ 0 w 7"/>
                  <a:gd name="T7" fmla="*/ 12 h 12"/>
                  <a:gd name="T8" fmla="*/ 2 w 7"/>
                  <a:gd name="T9" fmla="*/ 12 h 12"/>
                  <a:gd name="T10" fmla="*/ 2 w 7"/>
                  <a:gd name="T11" fmla="*/ 10 h 12"/>
                  <a:gd name="T12" fmla="*/ 2 w 7"/>
                  <a:gd name="T13" fmla="*/ 8 h 12"/>
                  <a:gd name="T14" fmla="*/ 7 w 7"/>
                  <a:gd name="T15" fmla="*/ 5 h 12"/>
                  <a:gd name="T16" fmla="*/ 5 w 7"/>
                  <a:gd name="T17" fmla="*/ 6 h 12"/>
                  <a:gd name="T18" fmla="*/ 5 w 7"/>
                  <a:gd name="T19" fmla="*/ 11 h 12"/>
                  <a:gd name="T20" fmla="*/ 7 w 7"/>
                  <a:gd name="T21" fmla="*/ 10 h 12"/>
                  <a:gd name="T22" fmla="*/ 7 w 7"/>
                  <a:gd name="T23" fmla="*/ 5 h 12"/>
                  <a:gd name="T24" fmla="*/ 4 w 7"/>
                  <a:gd name="T25" fmla="*/ 0 h 12"/>
                  <a:gd name="T26" fmla="*/ 4 w 7"/>
                  <a:gd name="T27" fmla="*/ 2 h 12"/>
                  <a:gd name="T28" fmla="*/ 6 w 7"/>
                  <a:gd name="T29" fmla="*/ 2 h 12"/>
                  <a:gd name="T30" fmla="*/ 6 w 7"/>
                  <a:gd name="T31" fmla="*/ 2 h 12"/>
                  <a:gd name="T32" fmla="*/ 6 w 7"/>
                  <a:gd name="T33" fmla="*/ 1 h 12"/>
                  <a:gd name="T34" fmla="*/ 4 w 7"/>
                  <a:gd name="T3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2">
                    <a:moveTo>
                      <a:pt x="2" y="8"/>
                    </a:moveTo>
                    <a:cubicBezTo>
                      <a:pt x="2" y="9"/>
                      <a:pt x="1" y="9"/>
                      <a:pt x="0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8"/>
                    </a:cubicBezTo>
                    <a:moveTo>
                      <a:pt x="7" y="5"/>
                    </a:moveTo>
                    <a:cubicBezTo>
                      <a:pt x="6" y="6"/>
                      <a:pt x="6" y="6"/>
                      <a:pt x="5" y="6"/>
                    </a:cubicBezTo>
                    <a:cubicBezTo>
                      <a:pt x="5" y="8"/>
                      <a:pt x="5" y="9"/>
                      <a:pt x="5" y="11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7" y="9"/>
                      <a:pt x="7" y="7"/>
                      <a:pt x="7" y="5"/>
                    </a:cubicBezTo>
                    <a:moveTo>
                      <a:pt x="4" y="0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2" name="Freeform 391"/>
              <p:cNvSpPr>
                <a:spLocks noEditPoints="1"/>
              </p:cNvSpPr>
              <p:nvPr/>
            </p:nvSpPr>
            <p:spPr bwMode="auto">
              <a:xfrm>
                <a:off x="1952" y="790"/>
                <a:ext cx="9" cy="13"/>
              </a:xfrm>
              <a:custGeom>
                <a:avLst/>
                <a:gdLst>
                  <a:gd name="T0" fmla="*/ 2 w 6"/>
                  <a:gd name="T1" fmla="*/ 3 h 9"/>
                  <a:gd name="T2" fmla="*/ 0 w 6"/>
                  <a:gd name="T3" fmla="*/ 4 h 9"/>
                  <a:gd name="T4" fmla="*/ 0 w 6"/>
                  <a:gd name="T5" fmla="*/ 9 h 9"/>
                  <a:gd name="T6" fmla="*/ 2 w 6"/>
                  <a:gd name="T7" fmla="*/ 9 h 9"/>
                  <a:gd name="T8" fmla="*/ 2 w 6"/>
                  <a:gd name="T9" fmla="*/ 7 h 9"/>
                  <a:gd name="T10" fmla="*/ 2 w 6"/>
                  <a:gd name="T11" fmla="*/ 3 h 9"/>
                  <a:gd name="T12" fmla="*/ 2 w 6"/>
                  <a:gd name="T13" fmla="*/ 0 h 9"/>
                  <a:gd name="T14" fmla="*/ 1 w 6"/>
                  <a:gd name="T15" fmla="*/ 0 h 9"/>
                  <a:gd name="T16" fmla="*/ 1 w 6"/>
                  <a:gd name="T17" fmla="*/ 0 h 9"/>
                  <a:gd name="T18" fmla="*/ 3 w 6"/>
                  <a:gd name="T19" fmla="*/ 1 h 9"/>
                  <a:gd name="T20" fmla="*/ 4 w 6"/>
                  <a:gd name="T21" fmla="*/ 5 h 9"/>
                  <a:gd name="T22" fmla="*/ 4 w 6"/>
                  <a:gd name="T23" fmla="*/ 9 h 9"/>
                  <a:gd name="T24" fmla="*/ 5 w 6"/>
                  <a:gd name="T25" fmla="*/ 9 h 9"/>
                  <a:gd name="T26" fmla="*/ 5 w 6"/>
                  <a:gd name="T27" fmla="*/ 1 h 9"/>
                  <a:gd name="T28" fmla="*/ 2 w 6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9">
                    <a:moveTo>
                      <a:pt x="2" y="3"/>
                    </a:move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0" y="7"/>
                      <a:pt x="0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5"/>
                      <a:pt x="2" y="3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5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3" name="Freeform 392"/>
              <p:cNvSpPr>
                <a:spLocks noEditPoints="1"/>
              </p:cNvSpPr>
              <p:nvPr/>
            </p:nvSpPr>
            <p:spPr bwMode="auto">
              <a:xfrm>
                <a:off x="1961" y="793"/>
                <a:ext cx="4" cy="15"/>
              </a:xfrm>
              <a:custGeom>
                <a:avLst/>
                <a:gdLst>
                  <a:gd name="T0" fmla="*/ 3 w 3"/>
                  <a:gd name="T1" fmla="*/ 3 h 10"/>
                  <a:gd name="T2" fmla="*/ 3 w 3"/>
                  <a:gd name="T3" fmla="*/ 8 h 10"/>
                  <a:gd name="T4" fmla="*/ 3 w 3"/>
                  <a:gd name="T5" fmla="*/ 3 h 10"/>
                  <a:gd name="T6" fmla="*/ 3 w 3"/>
                  <a:gd name="T7" fmla="*/ 3 h 10"/>
                  <a:gd name="T8" fmla="*/ 1 w 3"/>
                  <a:gd name="T9" fmla="*/ 0 h 10"/>
                  <a:gd name="T10" fmla="*/ 1 w 3"/>
                  <a:gd name="T11" fmla="*/ 1 h 10"/>
                  <a:gd name="T12" fmla="*/ 1 w 3"/>
                  <a:gd name="T13" fmla="*/ 5 h 10"/>
                  <a:gd name="T14" fmla="*/ 1 w 3"/>
                  <a:gd name="T15" fmla="*/ 8 h 10"/>
                  <a:gd name="T16" fmla="*/ 1 w 3"/>
                  <a:gd name="T17" fmla="*/ 10 h 10"/>
                  <a:gd name="T18" fmla="*/ 2 w 3"/>
                  <a:gd name="T19" fmla="*/ 10 h 10"/>
                  <a:gd name="T20" fmla="*/ 2 w 3"/>
                  <a:gd name="T21" fmla="*/ 9 h 10"/>
                  <a:gd name="T22" fmla="*/ 2 w 3"/>
                  <a:gd name="T23" fmla="*/ 2 h 10"/>
                  <a:gd name="T24" fmla="*/ 1 w 3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0">
                    <a:moveTo>
                      <a:pt x="3" y="3"/>
                    </a:moveTo>
                    <a:cubicBezTo>
                      <a:pt x="3" y="4"/>
                      <a:pt x="3" y="7"/>
                      <a:pt x="3" y="8"/>
                    </a:cubicBezTo>
                    <a:cubicBezTo>
                      <a:pt x="3" y="7"/>
                      <a:pt x="3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5"/>
                      <a:pt x="1" y="5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9"/>
                    </a:cubicBezTo>
                    <a:cubicBezTo>
                      <a:pt x="2" y="6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4" name="Freeform 393"/>
              <p:cNvSpPr/>
              <p:nvPr/>
            </p:nvSpPr>
            <p:spPr bwMode="auto">
              <a:xfrm>
                <a:off x="1961" y="792"/>
                <a:ext cx="4" cy="14"/>
              </a:xfrm>
              <a:custGeom>
                <a:avLst/>
                <a:gdLst>
                  <a:gd name="T0" fmla="*/ 1 w 3"/>
                  <a:gd name="T1" fmla="*/ 0 h 10"/>
                  <a:gd name="T2" fmla="*/ 0 w 3"/>
                  <a:gd name="T3" fmla="*/ 2 h 10"/>
                  <a:gd name="T4" fmla="*/ 0 w 3"/>
                  <a:gd name="T5" fmla="*/ 9 h 10"/>
                  <a:gd name="T6" fmla="*/ 1 w 3"/>
                  <a:gd name="T7" fmla="*/ 9 h 10"/>
                  <a:gd name="T8" fmla="*/ 1 w 3"/>
                  <a:gd name="T9" fmla="*/ 6 h 10"/>
                  <a:gd name="T10" fmla="*/ 1 w 3"/>
                  <a:gd name="T11" fmla="*/ 2 h 10"/>
                  <a:gd name="T12" fmla="*/ 1 w 3"/>
                  <a:gd name="T13" fmla="*/ 1 h 10"/>
                  <a:gd name="T14" fmla="*/ 2 w 3"/>
                  <a:gd name="T15" fmla="*/ 3 h 10"/>
                  <a:gd name="T16" fmla="*/ 2 w 3"/>
                  <a:gd name="T17" fmla="*/ 10 h 10"/>
                  <a:gd name="T18" fmla="*/ 3 w 3"/>
                  <a:gd name="T19" fmla="*/ 9 h 10"/>
                  <a:gd name="T20" fmla="*/ 3 w 3"/>
                  <a:gd name="T21" fmla="*/ 4 h 10"/>
                  <a:gd name="T22" fmla="*/ 2 w 3"/>
                  <a:gd name="T23" fmla="*/ 1 h 10"/>
                  <a:gd name="T24" fmla="*/ 2 w 3"/>
                  <a:gd name="T25" fmla="*/ 0 h 10"/>
                  <a:gd name="T26" fmla="*/ 2 w 3"/>
                  <a:gd name="T27" fmla="*/ 0 h 10"/>
                  <a:gd name="T28" fmla="*/ 1 w 3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10">
                    <a:moveTo>
                      <a:pt x="1" y="0"/>
                    </a:moveTo>
                    <a:cubicBezTo>
                      <a:pt x="0" y="0"/>
                      <a:pt x="0" y="0"/>
                      <a:pt x="0" y="2"/>
                    </a:cubicBezTo>
                    <a:cubicBezTo>
                      <a:pt x="0" y="2"/>
                      <a:pt x="0" y="4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8"/>
                      <a:pt x="1" y="7"/>
                      <a:pt x="1" y="6"/>
                    </a:cubicBezTo>
                    <a:cubicBezTo>
                      <a:pt x="1" y="6"/>
                      <a:pt x="0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7"/>
                      <a:pt x="2" y="10"/>
                    </a:cubicBezTo>
                    <a:cubicBezTo>
                      <a:pt x="2" y="10"/>
                      <a:pt x="2" y="10"/>
                      <a:pt x="3" y="9"/>
                    </a:cubicBezTo>
                    <a:cubicBezTo>
                      <a:pt x="3" y="8"/>
                      <a:pt x="3" y="5"/>
                      <a:pt x="3" y="4"/>
                    </a:cubicBezTo>
                    <a:cubicBezTo>
                      <a:pt x="3" y="3"/>
                      <a:pt x="3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5" name="Freeform 394"/>
              <p:cNvSpPr/>
              <p:nvPr/>
            </p:nvSpPr>
            <p:spPr bwMode="auto">
              <a:xfrm>
                <a:off x="1911" y="790"/>
                <a:ext cx="35" cy="66"/>
              </a:xfrm>
              <a:custGeom>
                <a:avLst/>
                <a:gdLst>
                  <a:gd name="T0" fmla="*/ 24 w 24"/>
                  <a:gd name="T1" fmla="*/ 30 h 45"/>
                  <a:gd name="T2" fmla="*/ 23 w 24"/>
                  <a:gd name="T3" fmla="*/ 34 h 45"/>
                  <a:gd name="T4" fmla="*/ 21 w 24"/>
                  <a:gd name="T5" fmla="*/ 37 h 45"/>
                  <a:gd name="T6" fmla="*/ 19 w 24"/>
                  <a:gd name="T7" fmla="*/ 39 h 45"/>
                  <a:gd name="T8" fmla="*/ 15 w 24"/>
                  <a:gd name="T9" fmla="*/ 40 h 45"/>
                  <a:gd name="T10" fmla="*/ 15 w 24"/>
                  <a:gd name="T11" fmla="*/ 43 h 45"/>
                  <a:gd name="T12" fmla="*/ 15 w 24"/>
                  <a:gd name="T13" fmla="*/ 45 h 45"/>
                  <a:gd name="T14" fmla="*/ 14 w 24"/>
                  <a:gd name="T15" fmla="*/ 45 h 45"/>
                  <a:gd name="T16" fmla="*/ 10 w 24"/>
                  <a:gd name="T17" fmla="*/ 45 h 45"/>
                  <a:gd name="T18" fmla="*/ 9 w 24"/>
                  <a:gd name="T19" fmla="*/ 45 h 45"/>
                  <a:gd name="T20" fmla="*/ 9 w 24"/>
                  <a:gd name="T21" fmla="*/ 43 h 45"/>
                  <a:gd name="T22" fmla="*/ 9 w 24"/>
                  <a:gd name="T23" fmla="*/ 41 h 45"/>
                  <a:gd name="T24" fmla="*/ 3 w 24"/>
                  <a:gd name="T25" fmla="*/ 40 h 45"/>
                  <a:gd name="T26" fmla="*/ 0 w 24"/>
                  <a:gd name="T27" fmla="*/ 39 h 45"/>
                  <a:gd name="T28" fmla="*/ 0 w 24"/>
                  <a:gd name="T29" fmla="*/ 38 h 45"/>
                  <a:gd name="T30" fmla="*/ 0 w 24"/>
                  <a:gd name="T31" fmla="*/ 36 h 45"/>
                  <a:gd name="T32" fmla="*/ 1 w 24"/>
                  <a:gd name="T33" fmla="*/ 34 h 45"/>
                  <a:gd name="T34" fmla="*/ 1 w 24"/>
                  <a:gd name="T35" fmla="*/ 33 h 45"/>
                  <a:gd name="T36" fmla="*/ 2 w 24"/>
                  <a:gd name="T37" fmla="*/ 33 h 45"/>
                  <a:gd name="T38" fmla="*/ 2 w 24"/>
                  <a:gd name="T39" fmla="*/ 34 h 45"/>
                  <a:gd name="T40" fmla="*/ 5 w 24"/>
                  <a:gd name="T41" fmla="*/ 34 h 45"/>
                  <a:gd name="T42" fmla="*/ 10 w 24"/>
                  <a:gd name="T43" fmla="*/ 35 h 45"/>
                  <a:gd name="T44" fmla="*/ 15 w 24"/>
                  <a:gd name="T45" fmla="*/ 34 h 45"/>
                  <a:gd name="T46" fmla="*/ 17 w 24"/>
                  <a:gd name="T47" fmla="*/ 31 h 45"/>
                  <a:gd name="T48" fmla="*/ 15 w 24"/>
                  <a:gd name="T49" fmla="*/ 27 h 45"/>
                  <a:gd name="T50" fmla="*/ 10 w 24"/>
                  <a:gd name="T51" fmla="*/ 25 h 45"/>
                  <a:gd name="T52" fmla="*/ 7 w 24"/>
                  <a:gd name="T53" fmla="*/ 23 h 45"/>
                  <a:gd name="T54" fmla="*/ 4 w 24"/>
                  <a:gd name="T55" fmla="*/ 21 h 45"/>
                  <a:gd name="T56" fmla="*/ 1 w 24"/>
                  <a:gd name="T57" fmla="*/ 18 h 45"/>
                  <a:gd name="T58" fmla="*/ 1 w 24"/>
                  <a:gd name="T59" fmla="*/ 14 h 45"/>
                  <a:gd name="T60" fmla="*/ 3 w 24"/>
                  <a:gd name="T61" fmla="*/ 8 h 45"/>
                  <a:gd name="T62" fmla="*/ 10 w 24"/>
                  <a:gd name="T63" fmla="*/ 5 h 45"/>
                  <a:gd name="T64" fmla="*/ 10 w 24"/>
                  <a:gd name="T65" fmla="*/ 2 h 45"/>
                  <a:gd name="T66" fmla="*/ 10 w 24"/>
                  <a:gd name="T67" fmla="*/ 0 h 45"/>
                  <a:gd name="T68" fmla="*/ 12 w 24"/>
                  <a:gd name="T69" fmla="*/ 0 h 45"/>
                  <a:gd name="T70" fmla="*/ 15 w 24"/>
                  <a:gd name="T71" fmla="*/ 0 h 45"/>
                  <a:gd name="T72" fmla="*/ 16 w 24"/>
                  <a:gd name="T73" fmla="*/ 0 h 45"/>
                  <a:gd name="T74" fmla="*/ 16 w 24"/>
                  <a:gd name="T75" fmla="*/ 2 h 45"/>
                  <a:gd name="T76" fmla="*/ 16 w 24"/>
                  <a:gd name="T77" fmla="*/ 4 h 45"/>
                  <a:gd name="T78" fmla="*/ 20 w 24"/>
                  <a:gd name="T79" fmla="*/ 5 h 45"/>
                  <a:gd name="T80" fmla="*/ 22 w 24"/>
                  <a:gd name="T81" fmla="*/ 5 h 45"/>
                  <a:gd name="T82" fmla="*/ 22 w 24"/>
                  <a:gd name="T83" fmla="*/ 6 h 45"/>
                  <a:gd name="T84" fmla="*/ 22 w 24"/>
                  <a:gd name="T85" fmla="*/ 8 h 45"/>
                  <a:gd name="T86" fmla="*/ 21 w 24"/>
                  <a:gd name="T87" fmla="*/ 10 h 45"/>
                  <a:gd name="T88" fmla="*/ 20 w 24"/>
                  <a:gd name="T89" fmla="*/ 11 h 45"/>
                  <a:gd name="T90" fmla="*/ 17 w 24"/>
                  <a:gd name="T91" fmla="*/ 10 h 45"/>
                  <a:gd name="T92" fmla="*/ 14 w 24"/>
                  <a:gd name="T93" fmla="*/ 10 h 45"/>
                  <a:gd name="T94" fmla="*/ 9 w 24"/>
                  <a:gd name="T95" fmla="*/ 11 h 45"/>
                  <a:gd name="T96" fmla="*/ 8 w 24"/>
                  <a:gd name="T97" fmla="*/ 14 h 45"/>
                  <a:gd name="T98" fmla="*/ 9 w 24"/>
                  <a:gd name="T99" fmla="*/ 17 h 45"/>
                  <a:gd name="T100" fmla="*/ 14 w 24"/>
                  <a:gd name="T101" fmla="*/ 19 h 45"/>
                  <a:gd name="T102" fmla="*/ 21 w 24"/>
                  <a:gd name="T103" fmla="*/ 24 h 45"/>
                  <a:gd name="T104" fmla="*/ 24 w 24"/>
                  <a:gd name="T105" fmla="*/ 3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" h="45">
                    <a:moveTo>
                      <a:pt x="24" y="30"/>
                    </a:moveTo>
                    <a:cubicBezTo>
                      <a:pt x="24" y="32"/>
                      <a:pt x="24" y="33"/>
                      <a:pt x="23" y="34"/>
                    </a:cubicBezTo>
                    <a:cubicBezTo>
                      <a:pt x="23" y="36"/>
                      <a:pt x="22" y="37"/>
                      <a:pt x="21" y="37"/>
                    </a:cubicBezTo>
                    <a:cubicBezTo>
                      <a:pt x="21" y="38"/>
                      <a:pt x="20" y="39"/>
                      <a:pt x="19" y="39"/>
                    </a:cubicBezTo>
                    <a:cubicBezTo>
                      <a:pt x="18" y="40"/>
                      <a:pt x="16" y="40"/>
                      <a:pt x="15" y="40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5" y="44"/>
                      <a:pt x="15" y="45"/>
                    </a:cubicBezTo>
                    <a:cubicBezTo>
                      <a:pt x="15" y="45"/>
                      <a:pt x="14" y="45"/>
                      <a:pt x="14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9" y="45"/>
                      <a:pt x="9" y="45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6" y="41"/>
                      <a:pt x="4" y="40"/>
                      <a:pt x="3" y="40"/>
                    </a:cubicBezTo>
                    <a:cubicBezTo>
                      <a:pt x="2" y="40"/>
                      <a:pt x="1" y="39"/>
                      <a:pt x="0" y="39"/>
                    </a:cubicBezTo>
                    <a:cubicBezTo>
                      <a:pt x="0" y="39"/>
                      <a:pt x="0" y="38"/>
                      <a:pt x="0" y="38"/>
                    </a:cubicBezTo>
                    <a:cubicBezTo>
                      <a:pt x="0" y="37"/>
                      <a:pt x="0" y="36"/>
                      <a:pt x="0" y="36"/>
                    </a:cubicBezTo>
                    <a:cubicBezTo>
                      <a:pt x="0" y="35"/>
                      <a:pt x="0" y="34"/>
                      <a:pt x="1" y="34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4"/>
                      <a:pt x="4" y="34"/>
                      <a:pt x="5" y="34"/>
                    </a:cubicBezTo>
                    <a:cubicBezTo>
                      <a:pt x="6" y="35"/>
                      <a:pt x="8" y="35"/>
                      <a:pt x="10" y="35"/>
                    </a:cubicBezTo>
                    <a:cubicBezTo>
                      <a:pt x="12" y="35"/>
                      <a:pt x="13" y="35"/>
                      <a:pt x="15" y="34"/>
                    </a:cubicBezTo>
                    <a:cubicBezTo>
                      <a:pt x="16" y="33"/>
                      <a:pt x="17" y="32"/>
                      <a:pt x="17" y="31"/>
                    </a:cubicBezTo>
                    <a:cubicBezTo>
                      <a:pt x="17" y="29"/>
                      <a:pt x="16" y="28"/>
                      <a:pt x="15" y="27"/>
                    </a:cubicBezTo>
                    <a:cubicBezTo>
                      <a:pt x="14" y="27"/>
                      <a:pt x="13" y="26"/>
                      <a:pt x="10" y="25"/>
                    </a:cubicBezTo>
                    <a:cubicBezTo>
                      <a:pt x="9" y="24"/>
                      <a:pt x="8" y="24"/>
                      <a:pt x="7" y="23"/>
                    </a:cubicBezTo>
                    <a:cubicBezTo>
                      <a:pt x="6" y="22"/>
                      <a:pt x="5" y="22"/>
                      <a:pt x="4" y="21"/>
                    </a:cubicBezTo>
                    <a:cubicBezTo>
                      <a:pt x="3" y="20"/>
                      <a:pt x="2" y="19"/>
                      <a:pt x="1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2"/>
                      <a:pt x="1" y="10"/>
                      <a:pt x="3" y="8"/>
                    </a:cubicBezTo>
                    <a:cubicBezTo>
                      <a:pt x="4" y="6"/>
                      <a:pt x="7" y="5"/>
                      <a:pt x="10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1"/>
                      <a:pt x="16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4"/>
                      <a:pt x="19" y="5"/>
                      <a:pt x="20" y="5"/>
                    </a:cubicBezTo>
                    <a:cubicBezTo>
                      <a:pt x="20" y="5"/>
                      <a:pt x="21" y="5"/>
                      <a:pt x="22" y="5"/>
                    </a:cubicBezTo>
                    <a:cubicBezTo>
                      <a:pt x="22" y="5"/>
                      <a:pt x="22" y="6"/>
                      <a:pt x="22" y="6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20" y="11"/>
                      <a:pt x="19" y="10"/>
                      <a:pt x="17" y="10"/>
                    </a:cubicBezTo>
                    <a:cubicBezTo>
                      <a:pt x="16" y="10"/>
                      <a:pt x="15" y="10"/>
                      <a:pt x="14" y="10"/>
                    </a:cubicBezTo>
                    <a:cubicBezTo>
                      <a:pt x="12" y="10"/>
                      <a:pt x="10" y="10"/>
                      <a:pt x="9" y="11"/>
                    </a:cubicBezTo>
                    <a:cubicBezTo>
                      <a:pt x="8" y="12"/>
                      <a:pt x="8" y="12"/>
                      <a:pt x="8" y="14"/>
                    </a:cubicBezTo>
                    <a:cubicBezTo>
                      <a:pt x="8" y="15"/>
                      <a:pt x="8" y="16"/>
                      <a:pt x="9" y="17"/>
                    </a:cubicBezTo>
                    <a:cubicBezTo>
                      <a:pt x="10" y="17"/>
                      <a:pt x="12" y="18"/>
                      <a:pt x="14" y="19"/>
                    </a:cubicBezTo>
                    <a:cubicBezTo>
                      <a:pt x="17" y="20"/>
                      <a:pt x="20" y="22"/>
                      <a:pt x="21" y="24"/>
                    </a:cubicBezTo>
                    <a:cubicBezTo>
                      <a:pt x="23" y="26"/>
                      <a:pt x="24" y="28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6" name="Freeform 396"/>
              <p:cNvSpPr/>
              <p:nvPr/>
            </p:nvSpPr>
            <p:spPr bwMode="auto">
              <a:xfrm>
                <a:off x="865" y="1365"/>
                <a:ext cx="3" cy="17"/>
              </a:xfrm>
              <a:custGeom>
                <a:avLst/>
                <a:gdLst>
                  <a:gd name="T0" fmla="*/ 1 w 2"/>
                  <a:gd name="T1" fmla="*/ 10 h 12"/>
                  <a:gd name="T2" fmla="*/ 2 w 2"/>
                  <a:gd name="T3" fmla="*/ 0 h 12"/>
                  <a:gd name="T4" fmla="*/ 2 w 2"/>
                  <a:gd name="T5" fmla="*/ 12 h 12"/>
                  <a:gd name="T6" fmla="*/ 1 w 2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2">
                    <a:moveTo>
                      <a:pt x="1" y="10"/>
                    </a:moveTo>
                    <a:cubicBezTo>
                      <a:pt x="1" y="10"/>
                      <a:pt x="0" y="1"/>
                      <a:pt x="2" y="0"/>
                    </a:cubicBezTo>
                    <a:cubicBezTo>
                      <a:pt x="2" y="0"/>
                      <a:pt x="1" y="10"/>
                      <a:pt x="2" y="12"/>
                    </a:cubicBezTo>
                    <a:cubicBezTo>
                      <a:pt x="1" y="10"/>
                      <a:pt x="1" y="10"/>
                      <a:pt x="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7" name="Freeform 397"/>
              <p:cNvSpPr>
                <a:spLocks noEditPoints="1"/>
              </p:cNvSpPr>
              <p:nvPr/>
            </p:nvSpPr>
            <p:spPr bwMode="auto">
              <a:xfrm>
                <a:off x="874" y="1366"/>
                <a:ext cx="12" cy="20"/>
              </a:xfrm>
              <a:custGeom>
                <a:avLst/>
                <a:gdLst>
                  <a:gd name="T0" fmla="*/ 5 w 8"/>
                  <a:gd name="T1" fmla="*/ 8 h 14"/>
                  <a:gd name="T2" fmla="*/ 4 w 8"/>
                  <a:gd name="T3" fmla="*/ 11 h 14"/>
                  <a:gd name="T4" fmla="*/ 6 w 8"/>
                  <a:gd name="T5" fmla="*/ 14 h 14"/>
                  <a:gd name="T6" fmla="*/ 5 w 8"/>
                  <a:gd name="T7" fmla="*/ 8 h 14"/>
                  <a:gd name="T8" fmla="*/ 7 w 8"/>
                  <a:gd name="T9" fmla="*/ 1 h 14"/>
                  <a:gd name="T10" fmla="*/ 6 w 8"/>
                  <a:gd name="T11" fmla="*/ 6 h 14"/>
                  <a:gd name="T12" fmla="*/ 0 w 8"/>
                  <a:gd name="T13" fmla="*/ 9 h 14"/>
                  <a:gd name="T14" fmla="*/ 0 w 8"/>
                  <a:gd name="T15" fmla="*/ 9 h 14"/>
                  <a:gd name="T16" fmla="*/ 1 w 8"/>
                  <a:gd name="T17" fmla="*/ 10 h 14"/>
                  <a:gd name="T18" fmla="*/ 5 w 8"/>
                  <a:gd name="T19" fmla="*/ 8 h 14"/>
                  <a:gd name="T20" fmla="*/ 5 w 8"/>
                  <a:gd name="T21" fmla="*/ 8 h 14"/>
                  <a:gd name="T22" fmla="*/ 7 w 8"/>
                  <a:gd name="T23" fmla="*/ 1 h 14"/>
                  <a:gd name="T24" fmla="*/ 7 w 8"/>
                  <a:gd name="T25" fmla="*/ 0 h 14"/>
                  <a:gd name="T26" fmla="*/ 7 w 8"/>
                  <a:gd name="T27" fmla="*/ 1 h 14"/>
                  <a:gd name="T28" fmla="*/ 7 w 8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4">
                    <a:moveTo>
                      <a:pt x="5" y="8"/>
                    </a:moveTo>
                    <a:cubicBezTo>
                      <a:pt x="5" y="8"/>
                      <a:pt x="8" y="11"/>
                      <a:pt x="4" y="11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8" y="12"/>
                      <a:pt x="5" y="8"/>
                      <a:pt x="5" y="8"/>
                    </a:cubicBezTo>
                    <a:moveTo>
                      <a:pt x="7" y="1"/>
                    </a:moveTo>
                    <a:cubicBezTo>
                      <a:pt x="7" y="3"/>
                      <a:pt x="6" y="6"/>
                      <a:pt x="6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5"/>
                      <a:pt x="8" y="2"/>
                      <a:pt x="7" y="1"/>
                    </a:cubicBezTo>
                    <a:moveTo>
                      <a:pt x="7" y="0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8" name="Freeform 399"/>
              <p:cNvSpPr>
                <a:spLocks noEditPoints="1"/>
              </p:cNvSpPr>
              <p:nvPr/>
            </p:nvSpPr>
            <p:spPr bwMode="auto">
              <a:xfrm>
                <a:off x="870" y="1365"/>
                <a:ext cx="14" cy="14"/>
              </a:xfrm>
              <a:custGeom>
                <a:avLst/>
                <a:gdLst>
                  <a:gd name="T0" fmla="*/ 4 w 10"/>
                  <a:gd name="T1" fmla="*/ 4 h 10"/>
                  <a:gd name="T2" fmla="*/ 4 w 10"/>
                  <a:gd name="T3" fmla="*/ 2 h 10"/>
                  <a:gd name="T4" fmla="*/ 6 w 10"/>
                  <a:gd name="T5" fmla="*/ 2 h 10"/>
                  <a:gd name="T6" fmla="*/ 2 w 10"/>
                  <a:gd name="T7" fmla="*/ 10 h 10"/>
                  <a:gd name="T8" fmla="*/ 5 w 10"/>
                  <a:gd name="T9" fmla="*/ 4 h 10"/>
                  <a:gd name="T10" fmla="*/ 4 w 10"/>
                  <a:gd name="T11" fmla="*/ 4 h 10"/>
                  <a:gd name="T12" fmla="*/ 5 w 10"/>
                  <a:gd name="T13" fmla="*/ 0 h 10"/>
                  <a:gd name="T14" fmla="*/ 3 w 10"/>
                  <a:gd name="T15" fmla="*/ 1 h 10"/>
                  <a:gd name="T16" fmla="*/ 0 w 10"/>
                  <a:gd name="T17" fmla="*/ 10 h 10"/>
                  <a:gd name="T18" fmla="*/ 1 w 10"/>
                  <a:gd name="T19" fmla="*/ 10 h 10"/>
                  <a:gd name="T20" fmla="*/ 2 w 10"/>
                  <a:gd name="T21" fmla="*/ 10 h 10"/>
                  <a:gd name="T22" fmla="*/ 7 w 10"/>
                  <a:gd name="T23" fmla="*/ 4 h 10"/>
                  <a:gd name="T24" fmla="*/ 5 w 10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0">
                    <a:moveTo>
                      <a:pt x="4" y="4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10" y="3"/>
                      <a:pt x="2" y="10"/>
                      <a:pt x="2" y="10"/>
                    </a:cubicBezTo>
                    <a:cubicBezTo>
                      <a:pt x="7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moveTo>
                      <a:pt x="5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2" y="1"/>
                      <a:pt x="1" y="7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9" name="Freeform 400"/>
              <p:cNvSpPr/>
              <p:nvPr/>
            </p:nvSpPr>
            <p:spPr bwMode="auto">
              <a:xfrm>
                <a:off x="875" y="1378"/>
                <a:ext cx="11" cy="4"/>
              </a:xfrm>
              <a:custGeom>
                <a:avLst/>
                <a:gdLst>
                  <a:gd name="T0" fmla="*/ 4 w 7"/>
                  <a:gd name="T1" fmla="*/ 0 h 3"/>
                  <a:gd name="T2" fmla="*/ 0 w 7"/>
                  <a:gd name="T3" fmla="*/ 2 h 3"/>
                  <a:gd name="T4" fmla="*/ 3 w 7"/>
                  <a:gd name="T5" fmla="*/ 3 h 3"/>
                  <a:gd name="T6" fmla="*/ 4 w 7"/>
                  <a:gd name="T7" fmla="*/ 0 h 3"/>
                  <a:gd name="T8" fmla="*/ 4 w 7"/>
                  <a:gd name="T9" fmla="*/ 0 h 3"/>
                  <a:gd name="T10" fmla="*/ 4 w 7"/>
                  <a:gd name="T11" fmla="*/ 0 h 3"/>
                  <a:gd name="T12" fmla="*/ 4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7" y="3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0" name="Freeform 401"/>
              <p:cNvSpPr/>
              <p:nvPr/>
            </p:nvSpPr>
            <p:spPr bwMode="auto">
              <a:xfrm>
                <a:off x="820" y="1378"/>
                <a:ext cx="96" cy="119"/>
              </a:xfrm>
              <a:custGeom>
                <a:avLst/>
                <a:gdLst>
                  <a:gd name="T0" fmla="*/ 28 w 66"/>
                  <a:gd name="T1" fmla="*/ 5 h 82"/>
                  <a:gd name="T2" fmla="*/ 14 w 66"/>
                  <a:gd name="T3" fmla="*/ 22 h 82"/>
                  <a:gd name="T4" fmla="*/ 14 w 66"/>
                  <a:gd name="T5" fmla="*/ 29 h 82"/>
                  <a:gd name="T6" fmla="*/ 15 w 66"/>
                  <a:gd name="T7" fmla="*/ 34 h 82"/>
                  <a:gd name="T8" fmla="*/ 13 w 66"/>
                  <a:gd name="T9" fmla="*/ 40 h 82"/>
                  <a:gd name="T10" fmla="*/ 13 w 66"/>
                  <a:gd name="T11" fmla="*/ 44 h 82"/>
                  <a:gd name="T12" fmla="*/ 13 w 66"/>
                  <a:gd name="T13" fmla="*/ 47 h 82"/>
                  <a:gd name="T14" fmla="*/ 13 w 66"/>
                  <a:gd name="T15" fmla="*/ 49 h 82"/>
                  <a:gd name="T16" fmla="*/ 13 w 66"/>
                  <a:gd name="T17" fmla="*/ 51 h 82"/>
                  <a:gd name="T18" fmla="*/ 12 w 66"/>
                  <a:gd name="T19" fmla="*/ 57 h 82"/>
                  <a:gd name="T20" fmla="*/ 10 w 66"/>
                  <a:gd name="T21" fmla="*/ 70 h 82"/>
                  <a:gd name="T22" fmla="*/ 9 w 66"/>
                  <a:gd name="T23" fmla="*/ 74 h 82"/>
                  <a:gd name="T24" fmla="*/ 3 w 66"/>
                  <a:gd name="T25" fmla="*/ 78 h 82"/>
                  <a:gd name="T26" fmla="*/ 20 w 66"/>
                  <a:gd name="T27" fmla="*/ 81 h 82"/>
                  <a:gd name="T28" fmla="*/ 46 w 66"/>
                  <a:gd name="T29" fmla="*/ 80 h 82"/>
                  <a:gd name="T30" fmla="*/ 57 w 66"/>
                  <a:gd name="T31" fmla="*/ 79 h 82"/>
                  <a:gd name="T32" fmla="*/ 65 w 66"/>
                  <a:gd name="T33" fmla="*/ 76 h 82"/>
                  <a:gd name="T34" fmla="*/ 64 w 66"/>
                  <a:gd name="T35" fmla="*/ 73 h 82"/>
                  <a:gd name="T36" fmla="*/ 60 w 66"/>
                  <a:gd name="T37" fmla="*/ 70 h 82"/>
                  <a:gd name="T38" fmla="*/ 56 w 66"/>
                  <a:gd name="T39" fmla="*/ 71 h 82"/>
                  <a:gd name="T40" fmla="*/ 56 w 66"/>
                  <a:gd name="T41" fmla="*/ 67 h 82"/>
                  <a:gd name="T42" fmla="*/ 54 w 66"/>
                  <a:gd name="T43" fmla="*/ 64 h 82"/>
                  <a:gd name="T44" fmla="*/ 55 w 66"/>
                  <a:gd name="T45" fmla="*/ 51 h 82"/>
                  <a:gd name="T46" fmla="*/ 55 w 66"/>
                  <a:gd name="T47" fmla="*/ 42 h 82"/>
                  <a:gd name="T48" fmla="*/ 55 w 66"/>
                  <a:gd name="T49" fmla="*/ 39 h 82"/>
                  <a:gd name="T50" fmla="*/ 55 w 66"/>
                  <a:gd name="T51" fmla="*/ 33 h 82"/>
                  <a:gd name="T52" fmla="*/ 56 w 66"/>
                  <a:gd name="T53" fmla="*/ 25 h 82"/>
                  <a:gd name="T54" fmla="*/ 50 w 66"/>
                  <a:gd name="T55" fmla="*/ 15 h 82"/>
                  <a:gd name="T56" fmla="*/ 37 w 66"/>
                  <a:gd name="T57" fmla="*/ 1 h 82"/>
                  <a:gd name="T58" fmla="*/ 28 w 66"/>
                  <a:gd name="T59" fmla="*/ 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6" h="82">
                    <a:moveTo>
                      <a:pt x="28" y="5"/>
                    </a:moveTo>
                    <a:cubicBezTo>
                      <a:pt x="28" y="5"/>
                      <a:pt x="15" y="7"/>
                      <a:pt x="14" y="22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3" y="33"/>
                      <a:pt x="15" y="34"/>
                    </a:cubicBezTo>
                    <a:cubicBezTo>
                      <a:pt x="15" y="34"/>
                      <a:pt x="15" y="35"/>
                      <a:pt x="13" y="40"/>
                    </a:cubicBezTo>
                    <a:cubicBezTo>
                      <a:pt x="13" y="40"/>
                      <a:pt x="13" y="41"/>
                      <a:pt x="13" y="44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8"/>
                      <a:pt x="13" y="49"/>
                    </a:cubicBezTo>
                    <a:cubicBezTo>
                      <a:pt x="13" y="49"/>
                      <a:pt x="14" y="50"/>
                      <a:pt x="13" y="51"/>
                    </a:cubicBezTo>
                    <a:cubicBezTo>
                      <a:pt x="13" y="51"/>
                      <a:pt x="12" y="51"/>
                      <a:pt x="12" y="57"/>
                    </a:cubicBezTo>
                    <a:cubicBezTo>
                      <a:pt x="12" y="57"/>
                      <a:pt x="11" y="68"/>
                      <a:pt x="10" y="70"/>
                    </a:cubicBezTo>
                    <a:cubicBezTo>
                      <a:pt x="10" y="70"/>
                      <a:pt x="8" y="71"/>
                      <a:pt x="9" y="74"/>
                    </a:cubicBezTo>
                    <a:cubicBezTo>
                      <a:pt x="9" y="74"/>
                      <a:pt x="0" y="74"/>
                      <a:pt x="3" y="78"/>
                    </a:cubicBezTo>
                    <a:cubicBezTo>
                      <a:pt x="3" y="78"/>
                      <a:pt x="14" y="82"/>
                      <a:pt x="20" y="81"/>
                    </a:cubicBezTo>
                    <a:cubicBezTo>
                      <a:pt x="20" y="81"/>
                      <a:pt x="43" y="80"/>
                      <a:pt x="46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63" y="76"/>
                      <a:pt x="65" y="76"/>
                    </a:cubicBezTo>
                    <a:cubicBezTo>
                      <a:pt x="65" y="76"/>
                      <a:pt x="66" y="74"/>
                      <a:pt x="64" y="73"/>
                    </a:cubicBezTo>
                    <a:cubicBezTo>
                      <a:pt x="64" y="73"/>
                      <a:pt x="60" y="71"/>
                      <a:pt x="60" y="70"/>
                    </a:cubicBezTo>
                    <a:cubicBezTo>
                      <a:pt x="60" y="70"/>
                      <a:pt x="58" y="70"/>
                      <a:pt x="56" y="71"/>
                    </a:cubicBezTo>
                    <a:cubicBezTo>
                      <a:pt x="56" y="71"/>
                      <a:pt x="55" y="69"/>
                      <a:pt x="56" y="67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3" y="56"/>
                      <a:pt x="55" y="51"/>
                    </a:cubicBezTo>
                    <a:cubicBezTo>
                      <a:pt x="55" y="51"/>
                      <a:pt x="56" y="44"/>
                      <a:pt x="55" y="42"/>
                    </a:cubicBezTo>
                    <a:cubicBezTo>
                      <a:pt x="55" y="42"/>
                      <a:pt x="54" y="40"/>
                      <a:pt x="55" y="39"/>
                    </a:cubicBezTo>
                    <a:cubicBezTo>
                      <a:pt x="55" y="39"/>
                      <a:pt x="56" y="38"/>
                      <a:pt x="55" y="33"/>
                    </a:cubicBezTo>
                    <a:cubicBezTo>
                      <a:pt x="55" y="33"/>
                      <a:pt x="55" y="25"/>
                      <a:pt x="56" y="25"/>
                    </a:cubicBezTo>
                    <a:cubicBezTo>
                      <a:pt x="56" y="25"/>
                      <a:pt x="56" y="20"/>
                      <a:pt x="50" y="15"/>
                    </a:cubicBezTo>
                    <a:cubicBezTo>
                      <a:pt x="50" y="15"/>
                      <a:pt x="41" y="2"/>
                      <a:pt x="37" y="1"/>
                    </a:cubicBezTo>
                    <a:cubicBezTo>
                      <a:pt x="37" y="1"/>
                      <a:pt x="30" y="0"/>
                      <a:pt x="28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1" name="Freeform 402"/>
              <p:cNvSpPr/>
              <p:nvPr/>
            </p:nvSpPr>
            <p:spPr bwMode="auto">
              <a:xfrm>
                <a:off x="842" y="1386"/>
                <a:ext cx="19" cy="13"/>
              </a:xfrm>
              <a:custGeom>
                <a:avLst/>
                <a:gdLst>
                  <a:gd name="T0" fmla="*/ 13 w 13"/>
                  <a:gd name="T1" fmla="*/ 0 h 9"/>
                  <a:gd name="T2" fmla="*/ 12 w 13"/>
                  <a:gd name="T3" fmla="*/ 0 h 9"/>
                  <a:gd name="T4" fmla="*/ 5 w 13"/>
                  <a:gd name="T5" fmla="*/ 4 h 9"/>
                  <a:gd name="T6" fmla="*/ 2 w 13"/>
                  <a:gd name="T7" fmla="*/ 9 h 9"/>
                  <a:gd name="T8" fmla="*/ 13 w 1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5" y="4"/>
                      <a:pt x="5" y="4"/>
                    </a:cubicBezTo>
                    <a:cubicBezTo>
                      <a:pt x="0" y="9"/>
                      <a:pt x="2" y="9"/>
                      <a:pt x="2" y="9"/>
                    </a:cubicBezTo>
                    <a:cubicBezTo>
                      <a:pt x="6" y="8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2" name="Freeform 403"/>
              <p:cNvSpPr/>
              <p:nvPr/>
            </p:nvSpPr>
            <p:spPr bwMode="auto">
              <a:xfrm>
                <a:off x="854" y="141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3" name="Freeform 404"/>
              <p:cNvSpPr/>
              <p:nvPr/>
            </p:nvSpPr>
            <p:spPr bwMode="auto">
              <a:xfrm>
                <a:off x="874" y="1468"/>
                <a:ext cx="3" cy="4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2 w 2"/>
                  <a:gd name="T7" fmla="*/ 0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7" name="Freeform 408"/>
            <p:cNvSpPr/>
            <p:nvPr/>
          </p:nvSpPr>
          <p:spPr bwMode="auto">
            <a:xfrm>
              <a:off x="864" y="1379"/>
              <a:ext cx="27" cy="13"/>
            </a:xfrm>
            <a:custGeom>
              <a:avLst/>
              <a:gdLst>
                <a:gd name="T0" fmla="*/ 5 w 19"/>
                <a:gd name="T1" fmla="*/ 0 h 9"/>
                <a:gd name="T2" fmla="*/ 8 w 19"/>
                <a:gd name="T3" fmla="*/ 6 h 9"/>
                <a:gd name="T4" fmla="*/ 0 w 19"/>
                <a:gd name="T5" fmla="*/ 5 h 9"/>
                <a:gd name="T6" fmla="*/ 5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5" y="0"/>
                  </a:moveTo>
                  <a:cubicBezTo>
                    <a:pt x="5" y="0"/>
                    <a:pt x="17" y="7"/>
                    <a:pt x="8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9" y="9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409"/>
            <p:cNvSpPr/>
            <p:nvPr/>
          </p:nvSpPr>
          <p:spPr bwMode="auto">
            <a:xfrm>
              <a:off x="871" y="1367"/>
              <a:ext cx="13" cy="12"/>
            </a:xfrm>
            <a:custGeom>
              <a:avLst/>
              <a:gdLst>
                <a:gd name="T0" fmla="*/ 3 w 9"/>
                <a:gd name="T1" fmla="*/ 0 h 8"/>
                <a:gd name="T2" fmla="*/ 3 w 9"/>
                <a:gd name="T3" fmla="*/ 2 h 8"/>
                <a:gd name="T4" fmla="*/ 4 w 9"/>
                <a:gd name="T5" fmla="*/ 2 h 8"/>
                <a:gd name="T6" fmla="*/ 1 w 9"/>
                <a:gd name="T7" fmla="*/ 8 h 8"/>
                <a:gd name="T8" fmla="*/ 5 w 9"/>
                <a:gd name="T9" fmla="*/ 0 h 8"/>
                <a:gd name="T10" fmla="*/ 3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0" y="0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6" y="2"/>
                    <a:pt x="1" y="8"/>
                  </a:cubicBezTo>
                  <a:cubicBezTo>
                    <a:pt x="1" y="8"/>
                    <a:pt x="9" y="1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410"/>
            <p:cNvSpPr>
              <a:spLocks noEditPoints="1"/>
            </p:cNvSpPr>
            <p:nvPr/>
          </p:nvSpPr>
          <p:spPr bwMode="auto">
            <a:xfrm>
              <a:off x="859" y="1369"/>
              <a:ext cx="6" cy="12"/>
            </a:xfrm>
            <a:custGeom>
              <a:avLst/>
              <a:gdLst>
                <a:gd name="T0" fmla="*/ 4 w 4"/>
                <a:gd name="T1" fmla="*/ 1 h 8"/>
                <a:gd name="T2" fmla="*/ 1 w 4"/>
                <a:gd name="T3" fmla="*/ 6 h 8"/>
                <a:gd name="T4" fmla="*/ 2 w 4"/>
                <a:gd name="T5" fmla="*/ 8 h 8"/>
                <a:gd name="T6" fmla="*/ 4 w 4"/>
                <a:gd name="T7" fmla="*/ 8 h 8"/>
                <a:gd name="T8" fmla="*/ 4 w 4"/>
                <a:gd name="T9" fmla="*/ 1 h 8"/>
                <a:gd name="T10" fmla="*/ 4 w 4"/>
                <a:gd name="T11" fmla="*/ 0 h 8"/>
                <a:gd name="T12" fmla="*/ 4 w 4"/>
                <a:gd name="T13" fmla="*/ 1 h 8"/>
                <a:gd name="T14" fmla="*/ 4 w 4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3"/>
                    <a:pt x="3" y="5"/>
                    <a:pt x="1" y="6"/>
                  </a:cubicBezTo>
                  <a:cubicBezTo>
                    <a:pt x="1" y="6"/>
                    <a:pt x="0" y="8"/>
                    <a:pt x="2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3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411"/>
            <p:cNvSpPr/>
            <p:nvPr/>
          </p:nvSpPr>
          <p:spPr bwMode="auto">
            <a:xfrm>
              <a:off x="848" y="1372"/>
              <a:ext cx="11" cy="11"/>
            </a:xfrm>
            <a:custGeom>
              <a:avLst/>
              <a:gdLst>
                <a:gd name="T0" fmla="*/ 8 w 8"/>
                <a:gd name="T1" fmla="*/ 0 h 8"/>
                <a:gd name="T2" fmla="*/ 4 w 8"/>
                <a:gd name="T3" fmla="*/ 7 h 8"/>
                <a:gd name="T4" fmla="*/ 8 w 8"/>
                <a:gd name="T5" fmla="*/ 7 h 8"/>
                <a:gd name="T6" fmla="*/ 8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0"/>
                    <a:pt x="3" y="4"/>
                    <a:pt x="4" y="7"/>
                  </a:cubicBezTo>
                  <a:cubicBezTo>
                    <a:pt x="4" y="7"/>
                    <a:pt x="4" y="7"/>
                    <a:pt x="8" y="7"/>
                  </a:cubicBezTo>
                  <a:cubicBezTo>
                    <a:pt x="8" y="7"/>
                    <a:pt x="0" y="8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412"/>
            <p:cNvSpPr/>
            <p:nvPr/>
          </p:nvSpPr>
          <p:spPr bwMode="auto">
            <a:xfrm>
              <a:off x="820" y="1397"/>
              <a:ext cx="57" cy="96"/>
            </a:xfrm>
            <a:custGeom>
              <a:avLst/>
              <a:gdLst>
                <a:gd name="T0" fmla="*/ 22 w 39"/>
                <a:gd name="T1" fmla="*/ 0 h 66"/>
                <a:gd name="T2" fmla="*/ 17 w 39"/>
                <a:gd name="T3" fmla="*/ 9 h 66"/>
                <a:gd name="T4" fmla="*/ 27 w 39"/>
                <a:gd name="T5" fmla="*/ 15 h 66"/>
                <a:gd name="T6" fmla="*/ 17 w 39"/>
                <a:gd name="T7" fmla="*/ 17 h 66"/>
                <a:gd name="T8" fmla="*/ 17 w 39"/>
                <a:gd name="T9" fmla="*/ 22 h 66"/>
                <a:gd name="T10" fmla="*/ 15 w 39"/>
                <a:gd name="T11" fmla="*/ 37 h 66"/>
                <a:gd name="T12" fmla="*/ 19 w 39"/>
                <a:gd name="T13" fmla="*/ 40 h 66"/>
                <a:gd name="T14" fmla="*/ 12 w 39"/>
                <a:gd name="T15" fmla="*/ 59 h 66"/>
                <a:gd name="T16" fmla="*/ 10 w 39"/>
                <a:gd name="T17" fmla="*/ 62 h 66"/>
                <a:gd name="T18" fmla="*/ 4 w 39"/>
                <a:gd name="T19" fmla="*/ 64 h 66"/>
                <a:gd name="T20" fmla="*/ 10 w 39"/>
                <a:gd name="T21" fmla="*/ 61 h 66"/>
                <a:gd name="T22" fmla="*/ 10 w 39"/>
                <a:gd name="T23" fmla="*/ 58 h 66"/>
                <a:gd name="T24" fmla="*/ 13 w 39"/>
                <a:gd name="T25" fmla="*/ 39 h 66"/>
                <a:gd name="T26" fmla="*/ 13 w 39"/>
                <a:gd name="T27" fmla="*/ 36 h 66"/>
                <a:gd name="T28" fmla="*/ 13 w 39"/>
                <a:gd name="T29" fmla="*/ 27 h 66"/>
                <a:gd name="T30" fmla="*/ 15 w 39"/>
                <a:gd name="T31" fmla="*/ 22 h 66"/>
                <a:gd name="T32" fmla="*/ 22 w 39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66">
                  <a:moveTo>
                    <a:pt x="22" y="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10"/>
                    <a:pt x="27" y="15"/>
                  </a:cubicBezTo>
                  <a:cubicBezTo>
                    <a:pt x="27" y="15"/>
                    <a:pt x="31" y="18"/>
                    <a:pt x="17" y="17"/>
                  </a:cubicBezTo>
                  <a:cubicBezTo>
                    <a:pt x="17" y="17"/>
                    <a:pt x="15" y="18"/>
                    <a:pt x="17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39" y="42"/>
                    <a:pt x="19" y="40"/>
                  </a:cubicBezTo>
                  <a:cubicBezTo>
                    <a:pt x="19" y="40"/>
                    <a:pt x="17" y="36"/>
                    <a:pt x="12" y="59"/>
                  </a:cubicBezTo>
                  <a:cubicBezTo>
                    <a:pt x="12" y="59"/>
                    <a:pt x="26" y="66"/>
                    <a:pt x="10" y="62"/>
                  </a:cubicBezTo>
                  <a:cubicBezTo>
                    <a:pt x="10" y="62"/>
                    <a:pt x="4" y="63"/>
                    <a:pt x="4" y="64"/>
                  </a:cubicBezTo>
                  <a:cubicBezTo>
                    <a:pt x="4" y="64"/>
                    <a:pt x="0" y="63"/>
                    <a:pt x="10" y="61"/>
                  </a:cubicBezTo>
                  <a:cubicBezTo>
                    <a:pt x="10" y="61"/>
                    <a:pt x="8" y="61"/>
                    <a:pt x="10" y="58"/>
                  </a:cubicBezTo>
                  <a:cubicBezTo>
                    <a:pt x="10" y="58"/>
                    <a:pt x="13" y="40"/>
                    <a:pt x="13" y="39"/>
                  </a:cubicBezTo>
                  <a:cubicBezTo>
                    <a:pt x="13" y="39"/>
                    <a:pt x="18" y="39"/>
                    <a:pt x="13" y="36"/>
                  </a:cubicBezTo>
                  <a:cubicBezTo>
                    <a:pt x="13" y="36"/>
                    <a:pt x="15" y="29"/>
                    <a:pt x="13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13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413"/>
            <p:cNvSpPr/>
            <p:nvPr/>
          </p:nvSpPr>
          <p:spPr bwMode="auto">
            <a:xfrm>
              <a:off x="842" y="1408"/>
              <a:ext cx="7" cy="23"/>
            </a:xfrm>
            <a:custGeom>
              <a:avLst/>
              <a:gdLst>
                <a:gd name="T0" fmla="*/ 2 w 5"/>
                <a:gd name="T1" fmla="*/ 5 h 16"/>
                <a:gd name="T2" fmla="*/ 3 w 5"/>
                <a:gd name="T3" fmla="*/ 5 h 16"/>
                <a:gd name="T4" fmla="*/ 2 w 5"/>
                <a:gd name="T5" fmla="*/ 2 h 16"/>
                <a:gd name="T6" fmla="*/ 1 w 5"/>
                <a:gd name="T7" fmla="*/ 2 h 16"/>
                <a:gd name="T8" fmla="*/ 0 w 5"/>
                <a:gd name="T9" fmla="*/ 5 h 16"/>
                <a:gd name="T10" fmla="*/ 1 w 5"/>
                <a:gd name="T11" fmla="*/ 9 h 16"/>
                <a:gd name="T12" fmla="*/ 1 w 5"/>
                <a:gd name="T13" fmla="*/ 13 h 16"/>
                <a:gd name="T14" fmla="*/ 0 w 5"/>
                <a:gd name="T15" fmla="*/ 11 h 16"/>
                <a:gd name="T16" fmla="*/ 0 w 5"/>
                <a:gd name="T17" fmla="*/ 12 h 16"/>
                <a:gd name="T18" fmla="*/ 1 w 5"/>
                <a:gd name="T19" fmla="*/ 15 h 16"/>
                <a:gd name="T20" fmla="*/ 1 w 5"/>
                <a:gd name="T21" fmla="*/ 14 h 16"/>
                <a:gd name="T22" fmla="*/ 3 w 5"/>
                <a:gd name="T23" fmla="*/ 10 h 16"/>
                <a:gd name="T24" fmla="*/ 1 w 5"/>
                <a:gd name="T25" fmla="*/ 5 h 16"/>
                <a:gd name="T26" fmla="*/ 2 w 5"/>
                <a:gd name="T2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6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2"/>
                    <a:pt x="2" y="2"/>
                  </a:cubicBezTo>
                  <a:cubicBezTo>
                    <a:pt x="2" y="2"/>
                    <a:pt x="2" y="0"/>
                    <a:pt x="1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8"/>
                    <a:pt x="1" y="9"/>
                  </a:cubicBezTo>
                  <a:cubicBezTo>
                    <a:pt x="1" y="9"/>
                    <a:pt x="4" y="12"/>
                    <a:pt x="1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6"/>
                    <a:pt x="1" y="14"/>
                  </a:cubicBezTo>
                  <a:cubicBezTo>
                    <a:pt x="1" y="14"/>
                    <a:pt x="5" y="13"/>
                    <a:pt x="3" y="10"/>
                  </a:cubicBezTo>
                  <a:cubicBezTo>
                    <a:pt x="3" y="10"/>
                    <a:pt x="0" y="6"/>
                    <a:pt x="1" y="5"/>
                  </a:cubicBezTo>
                  <a:cubicBezTo>
                    <a:pt x="1" y="5"/>
                    <a:pt x="2" y="1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414"/>
            <p:cNvSpPr/>
            <p:nvPr/>
          </p:nvSpPr>
          <p:spPr bwMode="auto">
            <a:xfrm>
              <a:off x="848" y="1411"/>
              <a:ext cx="6" cy="18"/>
            </a:xfrm>
            <a:custGeom>
              <a:avLst/>
              <a:gdLst>
                <a:gd name="T0" fmla="*/ 0 w 4"/>
                <a:gd name="T1" fmla="*/ 2 h 12"/>
                <a:gd name="T2" fmla="*/ 0 w 4"/>
                <a:gd name="T3" fmla="*/ 3 h 12"/>
                <a:gd name="T4" fmla="*/ 2 w 4"/>
                <a:gd name="T5" fmla="*/ 2 h 12"/>
                <a:gd name="T6" fmla="*/ 2 w 4"/>
                <a:gd name="T7" fmla="*/ 9 h 12"/>
                <a:gd name="T8" fmla="*/ 2 w 4"/>
                <a:gd name="T9" fmla="*/ 12 h 12"/>
                <a:gd name="T10" fmla="*/ 1 w 4"/>
                <a:gd name="T11" fmla="*/ 12 h 12"/>
                <a:gd name="T12" fmla="*/ 3 w 4"/>
                <a:gd name="T13" fmla="*/ 12 h 12"/>
                <a:gd name="T14" fmla="*/ 4 w 4"/>
                <a:gd name="T15" fmla="*/ 1 h 12"/>
                <a:gd name="T16" fmla="*/ 3 w 4"/>
                <a:gd name="T17" fmla="*/ 0 h 12"/>
                <a:gd name="T18" fmla="*/ 0 w 4"/>
                <a:gd name="T1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2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7"/>
                    <a:pt x="2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4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415"/>
            <p:cNvSpPr/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3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416"/>
            <p:cNvSpPr/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3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417"/>
            <p:cNvSpPr>
              <a:spLocks noEditPoints="1"/>
            </p:cNvSpPr>
            <p:nvPr/>
          </p:nvSpPr>
          <p:spPr bwMode="auto">
            <a:xfrm>
              <a:off x="854" y="1411"/>
              <a:ext cx="11" cy="18"/>
            </a:xfrm>
            <a:custGeom>
              <a:avLst/>
              <a:gdLst>
                <a:gd name="T0" fmla="*/ 4 w 8"/>
                <a:gd name="T1" fmla="*/ 1 h 12"/>
                <a:gd name="T2" fmla="*/ 1 w 8"/>
                <a:gd name="T3" fmla="*/ 4 h 12"/>
                <a:gd name="T4" fmla="*/ 0 w 8"/>
                <a:gd name="T5" fmla="*/ 9 h 12"/>
                <a:gd name="T6" fmla="*/ 2 w 8"/>
                <a:gd name="T7" fmla="*/ 12 h 12"/>
                <a:gd name="T8" fmla="*/ 4 w 8"/>
                <a:gd name="T9" fmla="*/ 12 h 12"/>
                <a:gd name="T10" fmla="*/ 7 w 8"/>
                <a:gd name="T11" fmla="*/ 9 h 12"/>
                <a:gd name="T12" fmla="*/ 7 w 8"/>
                <a:gd name="T13" fmla="*/ 3 h 12"/>
                <a:gd name="T14" fmla="*/ 4 w 8"/>
                <a:gd name="T15" fmla="*/ 1 h 12"/>
                <a:gd name="T16" fmla="*/ 5 w 8"/>
                <a:gd name="T17" fmla="*/ 10 h 12"/>
                <a:gd name="T18" fmla="*/ 2 w 8"/>
                <a:gd name="T19" fmla="*/ 9 h 12"/>
                <a:gd name="T20" fmla="*/ 3 w 8"/>
                <a:gd name="T21" fmla="*/ 3 h 12"/>
                <a:gd name="T22" fmla="*/ 5 w 8"/>
                <a:gd name="T23" fmla="*/ 3 h 12"/>
                <a:gd name="T24" fmla="*/ 5 w 8"/>
                <a:gd name="T2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2">
                  <a:moveTo>
                    <a:pt x="4" y="1"/>
                  </a:moveTo>
                  <a:cubicBezTo>
                    <a:pt x="1" y="1"/>
                    <a:pt x="1" y="4"/>
                    <a:pt x="1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2"/>
                    <a:pt x="7" y="9"/>
                    <a:pt x="7" y="9"/>
                  </a:cubicBezTo>
                  <a:cubicBezTo>
                    <a:pt x="6" y="8"/>
                    <a:pt x="7" y="3"/>
                    <a:pt x="7" y="3"/>
                  </a:cubicBezTo>
                  <a:cubicBezTo>
                    <a:pt x="8" y="0"/>
                    <a:pt x="4" y="1"/>
                    <a:pt x="4" y="1"/>
                  </a:cubicBezTo>
                  <a:moveTo>
                    <a:pt x="5" y="10"/>
                  </a:moveTo>
                  <a:cubicBezTo>
                    <a:pt x="5" y="10"/>
                    <a:pt x="3" y="12"/>
                    <a:pt x="2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1"/>
                    <a:pt x="5" y="3"/>
                  </a:cubicBezTo>
                  <a:cubicBezTo>
                    <a:pt x="5" y="3"/>
                    <a:pt x="4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418"/>
            <p:cNvSpPr>
              <a:spLocks noEditPoints="1"/>
            </p:cNvSpPr>
            <p:nvPr/>
          </p:nvSpPr>
          <p:spPr bwMode="auto">
            <a:xfrm>
              <a:off x="864" y="1411"/>
              <a:ext cx="10" cy="19"/>
            </a:xfrm>
            <a:custGeom>
              <a:avLst/>
              <a:gdLst>
                <a:gd name="T0" fmla="*/ 7 w 7"/>
                <a:gd name="T1" fmla="*/ 2 h 13"/>
                <a:gd name="T2" fmla="*/ 5 w 7"/>
                <a:gd name="T3" fmla="*/ 1 h 13"/>
                <a:gd name="T4" fmla="*/ 1 w 7"/>
                <a:gd name="T5" fmla="*/ 4 h 13"/>
                <a:gd name="T6" fmla="*/ 3 w 7"/>
                <a:gd name="T7" fmla="*/ 12 h 13"/>
                <a:gd name="T8" fmla="*/ 7 w 7"/>
                <a:gd name="T9" fmla="*/ 9 h 13"/>
                <a:gd name="T10" fmla="*/ 7 w 7"/>
                <a:gd name="T11" fmla="*/ 2 h 13"/>
                <a:gd name="T12" fmla="*/ 4 w 7"/>
                <a:gd name="T13" fmla="*/ 11 h 13"/>
                <a:gd name="T14" fmla="*/ 3 w 7"/>
                <a:gd name="T15" fmla="*/ 6 h 13"/>
                <a:gd name="T16" fmla="*/ 5 w 7"/>
                <a:gd name="T17" fmla="*/ 1 h 13"/>
                <a:gd name="T18" fmla="*/ 5 w 7"/>
                <a:gd name="T19" fmla="*/ 5 h 13"/>
                <a:gd name="T20" fmla="*/ 4 w 7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3">
                  <a:moveTo>
                    <a:pt x="7" y="2"/>
                  </a:moveTo>
                  <a:cubicBezTo>
                    <a:pt x="7" y="2"/>
                    <a:pt x="7" y="0"/>
                    <a:pt x="5" y="1"/>
                  </a:cubicBezTo>
                  <a:cubicBezTo>
                    <a:pt x="5" y="1"/>
                    <a:pt x="2" y="1"/>
                    <a:pt x="1" y="4"/>
                  </a:cubicBezTo>
                  <a:cubicBezTo>
                    <a:pt x="1" y="4"/>
                    <a:pt x="0" y="13"/>
                    <a:pt x="3" y="12"/>
                  </a:cubicBezTo>
                  <a:cubicBezTo>
                    <a:pt x="3" y="12"/>
                    <a:pt x="7" y="13"/>
                    <a:pt x="7" y="9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4" y="11"/>
                  </a:moveTo>
                  <a:cubicBezTo>
                    <a:pt x="4" y="11"/>
                    <a:pt x="2" y="12"/>
                    <a:pt x="3" y="6"/>
                  </a:cubicBezTo>
                  <a:cubicBezTo>
                    <a:pt x="3" y="6"/>
                    <a:pt x="2" y="1"/>
                    <a:pt x="5" y="1"/>
                  </a:cubicBezTo>
                  <a:cubicBezTo>
                    <a:pt x="5" y="1"/>
                    <a:pt x="5" y="1"/>
                    <a:pt x="5" y="5"/>
                  </a:cubicBezTo>
                  <a:cubicBezTo>
                    <a:pt x="5" y="5"/>
                    <a:pt x="6" y="11"/>
                    <a:pt x="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419"/>
            <p:cNvSpPr>
              <a:spLocks noEditPoints="1"/>
            </p:cNvSpPr>
            <p:nvPr/>
          </p:nvSpPr>
          <p:spPr bwMode="auto">
            <a:xfrm>
              <a:off x="878" y="1410"/>
              <a:ext cx="10" cy="20"/>
            </a:xfrm>
            <a:custGeom>
              <a:avLst/>
              <a:gdLst>
                <a:gd name="T0" fmla="*/ 5 w 7"/>
                <a:gd name="T1" fmla="*/ 2 h 14"/>
                <a:gd name="T2" fmla="*/ 2 w 7"/>
                <a:gd name="T3" fmla="*/ 1 h 14"/>
                <a:gd name="T4" fmla="*/ 0 w 7"/>
                <a:gd name="T5" fmla="*/ 4 h 14"/>
                <a:gd name="T6" fmla="*/ 0 w 7"/>
                <a:gd name="T7" fmla="*/ 11 h 14"/>
                <a:gd name="T8" fmla="*/ 2 w 7"/>
                <a:gd name="T9" fmla="*/ 13 h 14"/>
                <a:gd name="T10" fmla="*/ 5 w 7"/>
                <a:gd name="T11" fmla="*/ 11 h 14"/>
                <a:gd name="T12" fmla="*/ 5 w 7"/>
                <a:gd name="T13" fmla="*/ 2 h 14"/>
                <a:gd name="T14" fmla="*/ 2 w 7"/>
                <a:gd name="T15" fmla="*/ 12 h 14"/>
                <a:gd name="T16" fmla="*/ 2 w 7"/>
                <a:gd name="T17" fmla="*/ 9 h 14"/>
                <a:gd name="T18" fmla="*/ 2 w 7"/>
                <a:gd name="T19" fmla="*/ 3 h 14"/>
                <a:gd name="T20" fmla="*/ 4 w 7"/>
                <a:gd name="T21" fmla="*/ 4 h 14"/>
                <a:gd name="T22" fmla="*/ 2 w 7"/>
                <a:gd name="T2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4">
                  <a:moveTo>
                    <a:pt x="5" y="2"/>
                  </a:moveTo>
                  <a:cubicBezTo>
                    <a:pt x="5" y="2"/>
                    <a:pt x="3" y="0"/>
                    <a:pt x="2" y="1"/>
                  </a:cubicBezTo>
                  <a:cubicBezTo>
                    <a:pt x="2" y="1"/>
                    <a:pt x="0" y="1"/>
                    <a:pt x="0" y="4"/>
                  </a:cubicBezTo>
                  <a:cubicBezTo>
                    <a:pt x="0" y="4"/>
                    <a:pt x="1" y="7"/>
                    <a:pt x="0" y="11"/>
                  </a:cubicBezTo>
                  <a:cubicBezTo>
                    <a:pt x="0" y="11"/>
                    <a:pt x="0" y="14"/>
                    <a:pt x="2" y="13"/>
                  </a:cubicBezTo>
                  <a:cubicBezTo>
                    <a:pt x="2" y="13"/>
                    <a:pt x="5" y="14"/>
                    <a:pt x="5" y="11"/>
                  </a:cubicBezTo>
                  <a:cubicBezTo>
                    <a:pt x="5" y="11"/>
                    <a:pt x="7" y="2"/>
                    <a:pt x="5" y="2"/>
                  </a:cubicBezTo>
                  <a:moveTo>
                    <a:pt x="2" y="12"/>
                  </a:moveTo>
                  <a:cubicBezTo>
                    <a:pt x="2" y="12"/>
                    <a:pt x="1" y="12"/>
                    <a:pt x="2" y="9"/>
                  </a:cubicBezTo>
                  <a:cubicBezTo>
                    <a:pt x="2" y="9"/>
                    <a:pt x="2" y="3"/>
                    <a:pt x="2" y="3"/>
                  </a:cubicBezTo>
                  <a:cubicBezTo>
                    <a:pt x="2" y="3"/>
                    <a:pt x="3" y="1"/>
                    <a:pt x="4" y="4"/>
                  </a:cubicBezTo>
                  <a:cubicBezTo>
                    <a:pt x="4" y="4"/>
                    <a:pt x="5" y="13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420"/>
            <p:cNvSpPr>
              <a:spLocks noEditPoints="1"/>
            </p:cNvSpPr>
            <p:nvPr/>
          </p:nvSpPr>
          <p:spPr bwMode="auto">
            <a:xfrm>
              <a:off x="887" y="1410"/>
              <a:ext cx="7" cy="20"/>
            </a:xfrm>
            <a:custGeom>
              <a:avLst/>
              <a:gdLst>
                <a:gd name="T0" fmla="*/ 5 w 5"/>
                <a:gd name="T1" fmla="*/ 2 h 14"/>
                <a:gd name="T2" fmla="*/ 1 w 5"/>
                <a:gd name="T3" fmla="*/ 2 h 14"/>
                <a:gd name="T4" fmla="*/ 0 w 5"/>
                <a:gd name="T5" fmla="*/ 11 h 14"/>
                <a:gd name="T6" fmla="*/ 3 w 5"/>
                <a:gd name="T7" fmla="*/ 14 h 14"/>
                <a:gd name="T8" fmla="*/ 5 w 5"/>
                <a:gd name="T9" fmla="*/ 10 h 14"/>
                <a:gd name="T10" fmla="*/ 5 w 5"/>
                <a:gd name="T11" fmla="*/ 2 h 14"/>
                <a:gd name="T12" fmla="*/ 3 w 5"/>
                <a:gd name="T13" fmla="*/ 12 h 14"/>
                <a:gd name="T14" fmla="*/ 2 w 5"/>
                <a:gd name="T15" fmla="*/ 7 h 14"/>
                <a:gd name="T16" fmla="*/ 3 w 5"/>
                <a:gd name="T17" fmla="*/ 2 h 14"/>
                <a:gd name="T18" fmla="*/ 4 w 5"/>
                <a:gd name="T19" fmla="*/ 6 h 14"/>
                <a:gd name="T20" fmla="*/ 3 w 5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5" y="2"/>
                  </a:moveTo>
                  <a:cubicBezTo>
                    <a:pt x="2" y="0"/>
                    <a:pt x="1" y="2"/>
                    <a:pt x="1" y="2"/>
                  </a:cubicBezTo>
                  <a:cubicBezTo>
                    <a:pt x="1" y="3"/>
                    <a:pt x="0" y="11"/>
                    <a:pt x="0" y="11"/>
                  </a:cubicBezTo>
                  <a:cubicBezTo>
                    <a:pt x="0" y="14"/>
                    <a:pt x="3" y="14"/>
                    <a:pt x="3" y="14"/>
                  </a:cubicBezTo>
                  <a:cubicBezTo>
                    <a:pt x="5" y="14"/>
                    <a:pt x="5" y="10"/>
                    <a:pt x="5" y="10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12"/>
                  </a:moveTo>
                  <a:cubicBezTo>
                    <a:pt x="3" y="12"/>
                    <a:pt x="2" y="12"/>
                    <a:pt x="2" y="7"/>
                  </a:cubicBezTo>
                  <a:cubicBezTo>
                    <a:pt x="2" y="7"/>
                    <a:pt x="2" y="2"/>
                    <a:pt x="3" y="2"/>
                  </a:cubicBezTo>
                  <a:cubicBezTo>
                    <a:pt x="3" y="2"/>
                    <a:pt x="4" y="2"/>
                    <a:pt x="4" y="6"/>
                  </a:cubicBezTo>
                  <a:cubicBezTo>
                    <a:pt x="4" y="6"/>
                    <a:pt x="5" y="13"/>
                    <a:pt x="3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421"/>
            <p:cNvSpPr>
              <a:spLocks noEditPoints="1"/>
            </p:cNvSpPr>
            <p:nvPr/>
          </p:nvSpPr>
          <p:spPr bwMode="auto">
            <a:xfrm>
              <a:off x="894" y="1411"/>
              <a:ext cx="6" cy="22"/>
            </a:xfrm>
            <a:custGeom>
              <a:avLst/>
              <a:gdLst>
                <a:gd name="T0" fmla="*/ 3 w 4"/>
                <a:gd name="T1" fmla="*/ 4 h 15"/>
                <a:gd name="T2" fmla="*/ 2 w 4"/>
                <a:gd name="T3" fmla="*/ 1 h 15"/>
                <a:gd name="T4" fmla="*/ 1 w 4"/>
                <a:gd name="T5" fmla="*/ 3 h 15"/>
                <a:gd name="T6" fmla="*/ 0 w 4"/>
                <a:gd name="T7" fmla="*/ 11 h 15"/>
                <a:gd name="T8" fmla="*/ 3 w 4"/>
                <a:gd name="T9" fmla="*/ 13 h 15"/>
                <a:gd name="T10" fmla="*/ 3 w 4"/>
                <a:gd name="T11" fmla="*/ 9 h 15"/>
                <a:gd name="T12" fmla="*/ 3 w 4"/>
                <a:gd name="T13" fmla="*/ 4 h 15"/>
                <a:gd name="T14" fmla="*/ 2 w 4"/>
                <a:gd name="T15" fmla="*/ 12 h 15"/>
                <a:gd name="T16" fmla="*/ 2 w 4"/>
                <a:gd name="T17" fmla="*/ 6 h 15"/>
                <a:gd name="T18" fmla="*/ 2 w 4"/>
                <a:gd name="T19" fmla="*/ 3 h 15"/>
                <a:gd name="T20" fmla="*/ 3 w 4"/>
                <a:gd name="T21" fmla="*/ 4 h 15"/>
                <a:gd name="T22" fmla="*/ 2 w 4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5">
                  <a:moveTo>
                    <a:pt x="3" y="4"/>
                  </a:moveTo>
                  <a:cubicBezTo>
                    <a:pt x="3" y="4"/>
                    <a:pt x="3" y="1"/>
                    <a:pt x="2" y="1"/>
                  </a:cubicBezTo>
                  <a:cubicBezTo>
                    <a:pt x="2" y="1"/>
                    <a:pt x="1" y="0"/>
                    <a:pt x="1" y="3"/>
                  </a:cubicBezTo>
                  <a:cubicBezTo>
                    <a:pt x="1" y="3"/>
                    <a:pt x="1" y="6"/>
                    <a:pt x="0" y="11"/>
                  </a:cubicBezTo>
                  <a:cubicBezTo>
                    <a:pt x="0" y="11"/>
                    <a:pt x="1" y="15"/>
                    <a:pt x="3" y="13"/>
                  </a:cubicBezTo>
                  <a:cubicBezTo>
                    <a:pt x="3" y="13"/>
                    <a:pt x="4" y="12"/>
                    <a:pt x="3" y="9"/>
                  </a:cubicBezTo>
                  <a:cubicBezTo>
                    <a:pt x="3" y="9"/>
                    <a:pt x="3" y="5"/>
                    <a:pt x="3" y="4"/>
                  </a:cubicBezTo>
                  <a:moveTo>
                    <a:pt x="2" y="12"/>
                  </a:moveTo>
                  <a:cubicBezTo>
                    <a:pt x="2" y="12"/>
                    <a:pt x="1" y="12"/>
                    <a:pt x="2" y="6"/>
                  </a:cubicBezTo>
                  <a:cubicBezTo>
                    <a:pt x="2" y="6"/>
                    <a:pt x="1" y="3"/>
                    <a:pt x="2" y="3"/>
                  </a:cubicBezTo>
                  <a:cubicBezTo>
                    <a:pt x="2" y="3"/>
                    <a:pt x="2" y="2"/>
                    <a:pt x="3" y="4"/>
                  </a:cubicBezTo>
                  <a:cubicBezTo>
                    <a:pt x="3" y="4"/>
                    <a:pt x="3" y="12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422"/>
            <p:cNvSpPr/>
            <p:nvPr/>
          </p:nvSpPr>
          <p:spPr bwMode="auto">
            <a:xfrm>
              <a:off x="877" y="1466"/>
              <a:ext cx="14" cy="18"/>
            </a:xfrm>
            <a:custGeom>
              <a:avLst/>
              <a:gdLst>
                <a:gd name="T0" fmla="*/ 8 w 10"/>
                <a:gd name="T1" fmla="*/ 5 h 12"/>
                <a:gd name="T2" fmla="*/ 0 w 10"/>
                <a:gd name="T3" fmla="*/ 3 h 12"/>
                <a:gd name="T4" fmla="*/ 2 w 10"/>
                <a:gd name="T5" fmla="*/ 12 h 12"/>
                <a:gd name="T6" fmla="*/ 8 w 10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8" y="5"/>
                  </a:moveTo>
                  <a:cubicBezTo>
                    <a:pt x="10" y="0"/>
                    <a:pt x="3" y="3"/>
                    <a:pt x="0" y="3"/>
                  </a:cubicBezTo>
                  <a:cubicBezTo>
                    <a:pt x="0" y="7"/>
                    <a:pt x="1" y="11"/>
                    <a:pt x="2" y="12"/>
                  </a:cubicBezTo>
                  <a:cubicBezTo>
                    <a:pt x="3" y="9"/>
                    <a:pt x="7" y="8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423"/>
            <p:cNvSpPr>
              <a:spLocks noEditPoints="1"/>
            </p:cNvSpPr>
            <p:nvPr/>
          </p:nvSpPr>
          <p:spPr bwMode="auto">
            <a:xfrm>
              <a:off x="897" y="1434"/>
              <a:ext cx="5" cy="48"/>
            </a:xfrm>
            <a:custGeom>
              <a:avLst/>
              <a:gdLst>
                <a:gd name="T0" fmla="*/ 1 w 3"/>
                <a:gd name="T1" fmla="*/ 26 h 33"/>
                <a:gd name="T2" fmla="*/ 2 w 3"/>
                <a:gd name="T3" fmla="*/ 30 h 33"/>
                <a:gd name="T4" fmla="*/ 2 w 3"/>
                <a:gd name="T5" fmla="*/ 33 h 33"/>
                <a:gd name="T6" fmla="*/ 3 w 3"/>
                <a:gd name="T7" fmla="*/ 33 h 33"/>
                <a:gd name="T8" fmla="*/ 1 w 3"/>
                <a:gd name="T9" fmla="*/ 26 h 33"/>
                <a:gd name="T10" fmla="*/ 1 w 3"/>
                <a:gd name="T11" fmla="*/ 26 h 33"/>
                <a:gd name="T12" fmla="*/ 1 w 3"/>
                <a:gd name="T13" fmla="*/ 26 h 33"/>
                <a:gd name="T14" fmla="*/ 1 w 3"/>
                <a:gd name="T15" fmla="*/ 0 h 33"/>
                <a:gd name="T16" fmla="*/ 0 w 3"/>
                <a:gd name="T17" fmla="*/ 1 h 33"/>
                <a:gd name="T18" fmla="*/ 1 w 3"/>
                <a:gd name="T19" fmla="*/ 1 h 33"/>
                <a:gd name="T20" fmla="*/ 1 w 3"/>
                <a:gd name="T21" fmla="*/ 12 h 33"/>
                <a:gd name="T22" fmla="*/ 0 w 3"/>
                <a:gd name="T23" fmla="*/ 20 h 33"/>
                <a:gd name="T24" fmla="*/ 1 w 3"/>
                <a:gd name="T25" fmla="*/ 13 h 33"/>
                <a:gd name="T26" fmla="*/ 1 w 3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33">
                  <a:moveTo>
                    <a:pt x="1" y="26"/>
                  </a:moveTo>
                  <a:cubicBezTo>
                    <a:pt x="1" y="28"/>
                    <a:pt x="2" y="30"/>
                    <a:pt x="2" y="30"/>
                  </a:cubicBezTo>
                  <a:cubicBezTo>
                    <a:pt x="1" y="32"/>
                    <a:pt x="1" y="33"/>
                    <a:pt x="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12"/>
                    <a:pt x="1" y="12"/>
                  </a:cubicBezTo>
                  <a:cubicBezTo>
                    <a:pt x="0" y="13"/>
                    <a:pt x="0" y="17"/>
                    <a:pt x="0" y="20"/>
                  </a:cubicBezTo>
                  <a:cubicBezTo>
                    <a:pt x="0" y="17"/>
                    <a:pt x="1" y="13"/>
                    <a:pt x="1" y="13"/>
                  </a:cubicBezTo>
                  <a:cubicBezTo>
                    <a:pt x="2" y="9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424"/>
            <p:cNvSpPr/>
            <p:nvPr/>
          </p:nvSpPr>
          <p:spPr bwMode="auto">
            <a:xfrm>
              <a:off x="907" y="147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425"/>
            <p:cNvSpPr>
              <a:spLocks noEditPoints="1"/>
            </p:cNvSpPr>
            <p:nvPr/>
          </p:nvSpPr>
          <p:spPr bwMode="auto">
            <a:xfrm>
              <a:off x="902" y="1479"/>
              <a:ext cx="13" cy="8"/>
            </a:xfrm>
            <a:custGeom>
              <a:avLst/>
              <a:gdLst>
                <a:gd name="T0" fmla="*/ 4 w 9"/>
                <a:gd name="T1" fmla="*/ 1 h 5"/>
                <a:gd name="T2" fmla="*/ 4 w 9"/>
                <a:gd name="T3" fmla="*/ 1 h 5"/>
                <a:gd name="T4" fmla="*/ 4 w 9"/>
                <a:gd name="T5" fmla="*/ 1 h 5"/>
                <a:gd name="T6" fmla="*/ 6 w 9"/>
                <a:gd name="T7" fmla="*/ 3 h 5"/>
                <a:gd name="T8" fmla="*/ 7 w 9"/>
                <a:gd name="T9" fmla="*/ 3 h 5"/>
                <a:gd name="T10" fmla="*/ 8 w 9"/>
                <a:gd name="T11" fmla="*/ 4 h 5"/>
                <a:gd name="T12" fmla="*/ 9 w 9"/>
                <a:gd name="T13" fmla="*/ 5 h 5"/>
                <a:gd name="T14" fmla="*/ 9 w 9"/>
                <a:gd name="T15" fmla="*/ 5 h 5"/>
                <a:gd name="T16" fmla="*/ 5 w 9"/>
                <a:gd name="T17" fmla="*/ 2 h 5"/>
                <a:gd name="T18" fmla="*/ 4 w 9"/>
                <a:gd name="T19" fmla="*/ 1 h 5"/>
                <a:gd name="T20" fmla="*/ 4 w 9"/>
                <a:gd name="T21" fmla="*/ 1 h 5"/>
                <a:gd name="T22" fmla="*/ 4 w 9"/>
                <a:gd name="T23" fmla="*/ 1 h 5"/>
                <a:gd name="T24" fmla="*/ 4 w 9"/>
                <a:gd name="T25" fmla="*/ 1 h 5"/>
                <a:gd name="T26" fmla="*/ 2 w 9"/>
                <a:gd name="T27" fmla="*/ 1 h 5"/>
                <a:gd name="T28" fmla="*/ 0 w 9"/>
                <a:gd name="T29" fmla="*/ 2 h 5"/>
                <a:gd name="T30" fmla="*/ 3 w 9"/>
                <a:gd name="T31" fmla="*/ 1 h 5"/>
                <a:gd name="T32" fmla="*/ 2 w 9"/>
                <a:gd name="T33" fmla="*/ 1 h 5"/>
                <a:gd name="T34" fmla="*/ 4 w 9"/>
                <a:gd name="T35" fmla="*/ 0 h 5"/>
                <a:gd name="T36" fmla="*/ 4 w 9"/>
                <a:gd name="T37" fmla="*/ 1 h 5"/>
                <a:gd name="T38" fmla="*/ 3 w 9"/>
                <a:gd name="T39" fmla="*/ 1 h 5"/>
                <a:gd name="T40" fmla="*/ 4 w 9"/>
                <a:gd name="T41" fmla="*/ 1 h 5"/>
                <a:gd name="T42" fmla="*/ 4 w 9"/>
                <a:gd name="T43" fmla="*/ 1 h 5"/>
                <a:gd name="T44" fmla="*/ 4 w 9"/>
                <a:gd name="T45" fmla="*/ 1 h 5"/>
                <a:gd name="T46" fmla="*/ 4 w 9"/>
                <a:gd name="T47" fmla="*/ 1 h 5"/>
                <a:gd name="T48" fmla="*/ 4 w 9"/>
                <a:gd name="T49" fmla="*/ 0 h 5"/>
                <a:gd name="T50" fmla="*/ 4 w 9"/>
                <a:gd name="T5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5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2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426"/>
            <p:cNvSpPr>
              <a:spLocks noEditPoints="1"/>
            </p:cNvSpPr>
            <p:nvPr/>
          </p:nvSpPr>
          <p:spPr bwMode="auto">
            <a:xfrm>
              <a:off x="896" y="1404"/>
              <a:ext cx="4" cy="14"/>
            </a:xfrm>
            <a:custGeom>
              <a:avLst/>
              <a:gdLst>
                <a:gd name="T0" fmla="*/ 2 w 3"/>
                <a:gd name="T1" fmla="*/ 9 h 10"/>
                <a:gd name="T2" fmla="*/ 2 w 3"/>
                <a:gd name="T3" fmla="*/ 9 h 10"/>
                <a:gd name="T4" fmla="*/ 2 w 3"/>
                <a:gd name="T5" fmla="*/ 10 h 10"/>
                <a:gd name="T6" fmla="*/ 2 w 3"/>
                <a:gd name="T7" fmla="*/ 9 h 10"/>
                <a:gd name="T8" fmla="*/ 0 w 3"/>
                <a:gd name="T9" fmla="*/ 0 h 10"/>
                <a:gd name="T10" fmla="*/ 2 w 3"/>
                <a:gd name="T11" fmla="*/ 7 h 10"/>
                <a:gd name="T12" fmla="*/ 2 w 3"/>
                <a:gd name="T13" fmla="*/ 9 h 10"/>
                <a:gd name="T14" fmla="*/ 3 w 3"/>
                <a:gd name="T15" fmla="*/ 6 h 10"/>
                <a:gd name="T16" fmla="*/ 0 w 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427"/>
            <p:cNvSpPr/>
            <p:nvPr/>
          </p:nvSpPr>
          <p:spPr bwMode="auto">
            <a:xfrm>
              <a:off x="899" y="1414"/>
              <a:ext cx="0" cy="3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Rectangle 428"/>
            <p:cNvSpPr>
              <a:spLocks noChangeArrowheads="1"/>
            </p:cNvSpPr>
            <p:nvPr/>
          </p:nvSpPr>
          <p:spPr bwMode="auto">
            <a:xfrm>
              <a:off x="881" y="1386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429"/>
            <p:cNvSpPr/>
            <p:nvPr/>
          </p:nvSpPr>
          <p:spPr bwMode="auto">
            <a:xfrm>
              <a:off x="881" y="13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430"/>
            <p:cNvSpPr/>
            <p:nvPr/>
          </p:nvSpPr>
          <p:spPr bwMode="auto">
            <a:xfrm>
              <a:off x="820" y="1487"/>
              <a:ext cx="100" cy="10"/>
            </a:xfrm>
            <a:custGeom>
              <a:avLst/>
              <a:gdLst>
                <a:gd name="T0" fmla="*/ 65 w 69"/>
                <a:gd name="T1" fmla="*/ 0 h 7"/>
                <a:gd name="T2" fmla="*/ 65 w 69"/>
                <a:gd name="T3" fmla="*/ 1 h 7"/>
                <a:gd name="T4" fmla="*/ 65 w 69"/>
                <a:gd name="T5" fmla="*/ 1 h 7"/>
                <a:gd name="T6" fmla="*/ 57 w 69"/>
                <a:gd name="T7" fmla="*/ 4 h 7"/>
                <a:gd name="T8" fmla="*/ 46 w 69"/>
                <a:gd name="T9" fmla="*/ 5 h 7"/>
                <a:gd name="T10" fmla="*/ 42 w 69"/>
                <a:gd name="T11" fmla="*/ 5 h 7"/>
                <a:gd name="T12" fmla="*/ 20 w 69"/>
                <a:gd name="T13" fmla="*/ 6 h 7"/>
                <a:gd name="T14" fmla="*/ 17 w 69"/>
                <a:gd name="T15" fmla="*/ 6 h 7"/>
                <a:gd name="T16" fmla="*/ 3 w 69"/>
                <a:gd name="T17" fmla="*/ 3 h 7"/>
                <a:gd name="T18" fmla="*/ 3 w 69"/>
                <a:gd name="T19" fmla="*/ 2 h 7"/>
                <a:gd name="T20" fmla="*/ 2 w 69"/>
                <a:gd name="T21" fmla="*/ 2 h 7"/>
                <a:gd name="T22" fmla="*/ 5 w 69"/>
                <a:gd name="T23" fmla="*/ 5 h 7"/>
                <a:gd name="T24" fmla="*/ 17 w 69"/>
                <a:gd name="T25" fmla="*/ 7 h 7"/>
                <a:gd name="T26" fmla="*/ 21 w 69"/>
                <a:gd name="T27" fmla="*/ 7 h 7"/>
                <a:gd name="T28" fmla="*/ 46 w 69"/>
                <a:gd name="T29" fmla="*/ 6 h 7"/>
                <a:gd name="T30" fmla="*/ 59 w 69"/>
                <a:gd name="T31" fmla="*/ 4 h 7"/>
                <a:gd name="T32" fmla="*/ 67 w 69"/>
                <a:gd name="T33" fmla="*/ 1 h 7"/>
                <a:gd name="T34" fmla="*/ 65 w 69"/>
                <a:gd name="T35" fmla="*/ 1 h 7"/>
                <a:gd name="T36" fmla="*/ 65 w 69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2" y="1"/>
                    <a:pt x="57" y="4"/>
                    <a:pt x="57" y="4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5" y="5"/>
                    <a:pt x="44" y="5"/>
                    <a:pt x="42" y="5"/>
                  </a:cubicBezTo>
                  <a:cubicBezTo>
                    <a:pt x="34" y="5"/>
                    <a:pt x="20" y="6"/>
                    <a:pt x="20" y="6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2" y="6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3"/>
                    <a:pt x="5" y="5"/>
                  </a:cubicBezTo>
                  <a:cubicBezTo>
                    <a:pt x="5" y="5"/>
                    <a:pt x="11" y="7"/>
                    <a:pt x="17" y="7"/>
                  </a:cubicBezTo>
                  <a:cubicBezTo>
                    <a:pt x="18" y="7"/>
                    <a:pt x="19" y="7"/>
                    <a:pt x="21" y="7"/>
                  </a:cubicBezTo>
                  <a:cubicBezTo>
                    <a:pt x="21" y="7"/>
                    <a:pt x="43" y="6"/>
                    <a:pt x="46" y="6"/>
                  </a:cubicBezTo>
                  <a:cubicBezTo>
                    <a:pt x="46" y="6"/>
                    <a:pt x="55" y="6"/>
                    <a:pt x="59" y="4"/>
                  </a:cubicBezTo>
                  <a:cubicBezTo>
                    <a:pt x="59" y="4"/>
                    <a:pt x="69" y="1"/>
                    <a:pt x="67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431"/>
            <p:cNvSpPr>
              <a:spLocks noEditPoints="1"/>
            </p:cNvSpPr>
            <p:nvPr/>
          </p:nvSpPr>
          <p:spPr bwMode="auto">
            <a:xfrm>
              <a:off x="824" y="1386"/>
              <a:ext cx="91" cy="109"/>
            </a:xfrm>
            <a:custGeom>
              <a:avLst/>
              <a:gdLst>
                <a:gd name="T0" fmla="*/ 53 w 62"/>
                <a:gd name="T1" fmla="*/ 66 h 75"/>
                <a:gd name="T2" fmla="*/ 36 w 62"/>
                <a:gd name="T3" fmla="*/ 58 h 75"/>
                <a:gd name="T4" fmla="*/ 42 w 62"/>
                <a:gd name="T5" fmla="*/ 57 h 75"/>
                <a:gd name="T6" fmla="*/ 44 w 62"/>
                <a:gd name="T7" fmla="*/ 60 h 75"/>
                <a:gd name="T8" fmla="*/ 42 w 62"/>
                <a:gd name="T9" fmla="*/ 57 h 75"/>
                <a:gd name="T10" fmla="*/ 51 w 62"/>
                <a:gd name="T11" fmla="*/ 58 h 75"/>
                <a:gd name="T12" fmla="*/ 49 w 62"/>
                <a:gd name="T13" fmla="*/ 26 h 75"/>
                <a:gd name="T14" fmla="*/ 50 w 62"/>
                <a:gd name="T15" fmla="*/ 27 h 75"/>
                <a:gd name="T16" fmla="*/ 39 w 62"/>
                <a:gd name="T17" fmla="*/ 28 h 75"/>
                <a:gd name="T18" fmla="*/ 43 w 62"/>
                <a:gd name="T19" fmla="*/ 25 h 75"/>
                <a:gd name="T20" fmla="*/ 43 w 62"/>
                <a:gd name="T21" fmla="*/ 30 h 75"/>
                <a:gd name="T22" fmla="*/ 29 w 62"/>
                <a:gd name="T23" fmla="*/ 46 h 75"/>
                <a:gd name="T24" fmla="*/ 34 w 62"/>
                <a:gd name="T25" fmla="*/ 67 h 75"/>
                <a:gd name="T26" fmla="*/ 27 w 62"/>
                <a:gd name="T27" fmla="*/ 69 h 75"/>
                <a:gd name="T28" fmla="*/ 11 w 62"/>
                <a:gd name="T29" fmla="*/ 74 h 75"/>
                <a:gd name="T30" fmla="*/ 17 w 62"/>
                <a:gd name="T31" fmla="*/ 75 h 75"/>
                <a:gd name="T32" fmla="*/ 62 w 62"/>
                <a:gd name="T33" fmla="*/ 70 h 75"/>
                <a:gd name="T34" fmla="*/ 60 w 62"/>
                <a:gd name="T35" fmla="*/ 70 h 75"/>
                <a:gd name="T36" fmla="*/ 59 w 62"/>
                <a:gd name="T37" fmla="*/ 66 h 75"/>
                <a:gd name="T38" fmla="*/ 57 w 62"/>
                <a:gd name="T39" fmla="*/ 65 h 75"/>
                <a:gd name="T40" fmla="*/ 45 w 62"/>
                <a:gd name="T41" fmla="*/ 71 h 75"/>
                <a:gd name="T42" fmla="*/ 38 w 62"/>
                <a:gd name="T43" fmla="*/ 67 h 75"/>
                <a:gd name="T44" fmla="*/ 36 w 62"/>
                <a:gd name="T45" fmla="*/ 56 h 75"/>
                <a:gd name="T46" fmla="*/ 39 w 62"/>
                <a:gd name="T47" fmla="*/ 55 h 75"/>
                <a:gd name="T48" fmla="*/ 43 w 62"/>
                <a:gd name="T49" fmla="*/ 50 h 75"/>
                <a:gd name="T50" fmla="*/ 48 w 62"/>
                <a:gd name="T51" fmla="*/ 39 h 75"/>
                <a:gd name="T52" fmla="*/ 49 w 62"/>
                <a:gd name="T53" fmla="*/ 31 h 75"/>
                <a:gd name="T54" fmla="*/ 48 w 62"/>
                <a:gd name="T55" fmla="*/ 25 h 75"/>
                <a:gd name="T56" fmla="*/ 46 w 62"/>
                <a:gd name="T57" fmla="*/ 30 h 75"/>
                <a:gd name="T58" fmla="*/ 45 w 62"/>
                <a:gd name="T59" fmla="*/ 25 h 75"/>
                <a:gd name="T60" fmla="*/ 47 w 62"/>
                <a:gd name="T61" fmla="*/ 25 h 75"/>
                <a:gd name="T62" fmla="*/ 33 w 62"/>
                <a:gd name="T63" fmla="*/ 29 h 75"/>
                <a:gd name="T64" fmla="*/ 36 w 62"/>
                <a:gd name="T65" fmla="*/ 27 h 75"/>
                <a:gd name="T66" fmla="*/ 36 w 62"/>
                <a:gd name="T67" fmla="*/ 27 h 75"/>
                <a:gd name="T68" fmla="*/ 51 w 62"/>
                <a:gd name="T69" fmla="*/ 26 h 75"/>
                <a:gd name="T70" fmla="*/ 51 w 62"/>
                <a:gd name="T71" fmla="*/ 33 h 75"/>
                <a:gd name="T72" fmla="*/ 39 w 62"/>
                <a:gd name="T73" fmla="*/ 23 h 75"/>
                <a:gd name="T74" fmla="*/ 35 w 62"/>
                <a:gd name="T75" fmla="*/ 21 h 75"/>
                <a:gd name="T76" fmla="*/ 37 w 62"/>
                <a:gd name="T77" fmla="*/ 19 h 75"/>
                <a:gd name="T78" fmla="*/ 45 w 62"/>
                <a:gd name="T79" fmla="*/ 20 h 75"/>
                <a:gd name="T80" fmla="*/ 40 w 62"/>
                <a:gd name="T81" fmla="*/ 18 h 75"/>
                <a:gd name="T82" fmla="*/ 41 w 62"/>
                <a:gd name="T83" fmla="*/ 20 h 75"/>
                <a:gd name="T84" fmla="*/ 20 w 62"/>
                <a:gd name="T85" fmla="*/ 18 h 75"/>
                <a:gd name="T86" fmla="*/ 42 w 62"/>
                <a:gd name="T87" fmla="*/ 18 h 75"/>
                <a:gd name="T88" fmla="*/ 43 w 62"/>
                <a:gd name="T89" fmla="*/ 21 h 75"/>
                <a:gd name="T90" fmla="*/ 26 w 62"/>
                <a:gd name="T91" fmla="*/ 9 h 75"/>
                <a:gd name="T92" fmla="*/ 39 w 62"/>
                <a:gd name="T93" fmla="*/ 15 h 75"/>
                <a:gd name="T94" fmla="*/ 26 w 62"/>
                <a:gd name="T95" fmla="*/ 9 h 75"/>
                <a:gd name="T96" fmla="*/ 25 w 62"/>
                <a:gd name="T97" fmla="*/ 9 h 75"/>
                <a:gd name="T98" fmla="*/ 19 w 62"/>
                <a:gd name="T99" fmla="*/ 17 h 75"/>
                <a:gd name="T100" fmla="*/ 16 w 62"/>
                <a:gd name="T101" fmla="*/ 16 h 75"/>
                <a:gd name="T102" fmla="*/ 22 w 62"/>
                <a:gd name="T103" fmla="*/ 18 h 75"/>
                <a:gd name="T104" fmla="*/ 27 w 62"/>
                <a:gd name="T105" fmla="*/ 19 h 75"/>
                <a:gd name="T106" fmla="*/ 40 w 62"/>
                <a:gd name="T107" fmla="*/ 15 h 75"/>
                <a:gd name="T108" fmla="*/ 45 w 62"/>
                <a:gd name="T109" fmla="*/ 14 h 75"/>
                <a:gd name="T110" fmla="*/ 49 w 62"/>
                <a:gd name="T111" fmla="*/ 12 h 75"/>
                <a:gd name="T112" fmla="*/ 32 w 62"/>
                <a:gd name="T113" fmla="*/ 1 h 75"/>
                <a:gd name="T114" fmla="*/ 26 w 62"/>
                <a:gd name="T1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75">
                  <a:moveTo>
                    <a:pt x="53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moveTo>
                    <a:pt x="36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moveTo>
                    <a:pt x="41" y="57"/>
                  </a:moveTo>
                  <a:cubicBezTo>
                    <a:pt x="39" y="57"/>
                    <a:pt x="38" y="58"/>
                    <a:pt x="36" y="58"/>
                  </a:cubicBezTo>
                  <a:cubicBezTo>
                    <a:pt x="38" y="58"/>
                    <a:pt x="39" y="57"/>
                    <a:pt x="41" y="57"/>
                  </a:cubicBezTo>
                  <a:moveTo>
                    <a:pt x="42" y="57"/>
                  </a:move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2" y="57"/>
                  </a:cubicBezTo>
                  <a:moveTo>
                    <a:pt x="42" y="57"/>
                  </a:moveTo>
                  <a:cubicBezTo>
                    <a:pt x="44" y="57"/>
                    <a:pt x="45" y="57"/>
                    <a:pt x="44" y="60"/>
                  </a:cubicBezTo>
                  <a:cubicBezTo>
                    <a:pt x="45" y="57"/>
                    <a:pt x="44" y="57"/>
                    <a:pt x="42" y="57"/>
                  </a:cubicBezTo>
                  <a:moveTo>
                    <a:pt x="42" y="57"/>
                  </a:move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moveTo>
                    <a:pt x="50" y="53"/>
                  </a:moveTo>
                  <a:cubicBezTo>
                    <a:pt x="50" y="56"/>
                    <a:pt x="51" y="58"/>
                    <a:pt x="51" y="59"/>
                  </a:cubicBezTo>
                  <a:cubicBezTo>
                    <a:pt x="51" y="59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6"/>
                    <a:pt x="50" y="53"/>
                  </a:cubicBezTo>
                  <a:moveTo>
                    <a:pt x="49" y="26"/>
                  </a:moveTo>
                  <a:cubicBezTo>
                    <a:pt x="49" y="29"/>
                    <a:pt x="50" y="29"/>
                    <a:pt x="50" y="29"/>
                  </a:cubicBezTo>
                  <a:cubicBezTo>
                    <a:pt x="50" y="29"/>
                    <a:pt x="50" y="28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49" y="26"/>
                  </a:cubicBezTo>
                  <a:moveTo>
                    <a:pt x="41" y="25"/>
                  </a:moveTo>
                  <a:cubicBezTo>
                    <a:pt x="40" y="26"/>
                    <a:pt x="40" y="26"/>
                    <a:pt x="39" y="26"/>
                  </a:cubicBezTo>
                  <a:cubicBezTo>
                    <a:pt x="38" y="28"/>
                    <a:pt x="39" y="28"/>
                    <a:pt x="39" y="28"/>
                  </a:cubicBezTo>
                  <a:cubicBezTo>
                    <a:pt x="39" y="28"/>
                    <a:pt x="39" y="28"/>
                    <a:pt x="40" y="28"/>
                  </a:cubicBezTo>
                  <a:cubicBezTo>
                    <a:pt x="40" y="28"/>
                    <a:pt x="41" y="27"/>
                    <a:pt x="41" y="25"/>
                  </a:cubicBezTo>
                  <a:moveTo>
                    <a:pt x="44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cubicBezTo>
                    <a:pt x="42" y="30"/>
                    <a:pt x="40" y="30"/>
                    <a:pt x="38" y="33"/>
                  </a:cubicBezTo>
                  <a:cubicBezTo>
                    <a:pt x="36" y="34"/>
                    <a:pt x="20" y="41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40" y="46"/>
                    <a:pt x="30" y="57"/>
                  </a:cubicBezTo>
                  <a:cubicBezTo>
                    <a:pt x="30" y="57"/>
                    <a:pt x="20" y="68"/>
                    <a:pt x="27" y="68"/>
                  </a:cubicBezTo>
                  <a:cubicBezTo>
                    <a:pt x="28" y="68"/>
                    <a:pt x="30" y="67"/>
                    <a:pt x="32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0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6" y="69"/>
                    <a:pt x="26" y="69"/>
                  </a:cubicBezTo>
                  <a:cubicBezTo>
                    <a:pt x="25" y="69"/>
                    <a:pt x="19" y="69"/>
                    <a:pt x="18" y="73"/>
                  </a:cubicBezTo>
                  <a:cubicBezTo>
                    <a:pt x="18" y="73"/>
                    <a:pt x="17" y="75"/>
                    <a:pt x="14" y="75"/>
                  </a:cubicBezTo>
                  <a:cubicBezTo>
                    <a:pt x="13" y="75"/>
                    <a:pt x="12" y="75"/>
                    <a:pt x="11" y="7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9" y="75"/>
                    <a:pt x="14" y="75"/>
                  </a:cubicBezTo>
                  <a:cubicBezTo>
                    <a:pt x="15" y="75"/>
                    <a:pt x="16" y="75"/>
                    <a:pt x="17" y="75"/>
                  </a:cubicBezTo>
                  <a:cubicBezTo>
                    <a:pt x="17" y="75"/>
                    <a:pt x="31" y="74"/>
                    <a:pt x="39" y="74"/>
                  </a:cubicBezTo>
                  <a:cubicBezTo>
                    <a:pt x="41" y="74"/>
                    <a:pt x="42" y="74"/>
                    <a:pt x="43" y="74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9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0"/>
                    <a:pt x="61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1" y="68"/>
                    <a:pt x="60" y="67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7" y="68"/>
                    <a:pt x="54" y="72"/>
                    <a:pt x="54" y="72"/>
                  </a:cubicBezTo>
                  <a:cubicBezTo>
                    <a:pt x="53" y="71"/>
                    <a:pt x="57" y="66"/>
                    <a:pt x="57" y="66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6" y="65"/>
                    <a:pt x="55" y="66"/>
                    <a:pt x="54" y="67"/>
                  </a:cubicBezTo>
                  <a:cubicBezTo>
                    <a:pt x="50" y="70"/>
                    <a:pt x="47" y="71"/>
                    <a:pt x="46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6" y="68"/>
                    <a:pt x="53" y="66"/>
                    <a:pt x="53" y="66"/>
                  </a:cubicBezTo>
                  <a:cubicBezTo>
                    <a:pt x="53" y="66"/>
                    <a:pt x="49" y="65"/>
                    <a:pt x="46" y="65"/>
                  </a:cubicBezTo>
                  <a:cubicBezTo>
                    <a:pt x="43" y="65"/>
                    <a:pt x="39" y="66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6"/>
                    <a:pt x="36" y="62"/>
                    <a:pt x="36" y="58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4" y="57"/>
                    <a:pt x="35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5"/>
                    <a:pt x="38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3"/>
                    <a:pt x="42" y="52"/>
                    <a:pt x="44" y="52"/>
                  </a:cubicBezTo>
                  <a:cubicBezTo>
                    <a:pt x="45" y="52"/>
                    <a:pt x="47" y="52"/>
                    <a:pt x="48" y="54"/>
                  </a:cubicBezTo>
                  <a:cubicBezTo>
                    <a:pt x="48" y="54"/>
                    <a:pt x="47" y="50"/>
                    <a:pt x="43" y="50"/>
                  </a:cubicBezTo>
                  <a:cubicBezTo>
                    <a:pt x="43" y="50"/>
                    <a:pt x="42" y="50"/>
                    <a:pt x="42" y="50"/>
                  </a:cubicBezTo>
                  <a:cubicBezTo>
                    <a:pt x="42" y="50"/>
                    <a:pt x="34" y="48"/>
                    <a:pt x="46" y="46"/>
                  </a:cubicBezTo>
                  <a:cubicBezTo>
                    <a:pt x="46" y="46"/>
                    <a:pt x="52" y="45"/>
                    <a:pt x="45" y="45"/>
                  </a:cubicBezTo>
                  <a:cubicBezTo>
                    <a:pt x="45" y="45"/>
                    <a:pt x="40" y="43"/>
                    <a:pt x="48" y="39"/>
                  </a:cubicBezTo>
                  <a:cubicBezTo>
                    <a:pt x="48" y="39"/>
                    <a:pt x="54" y="35"/>
                    <a:pt x="47" y="35"/>
                  </a:cubicBezTo>
                  <a:cubicBezTo>
                    <a:pt x="46" y="35"/>
                    <a:pt x="46" y="35"/>
                    <a:pt x="45" y="35"/>
                  </a:cubicBezTo>
                  <a:cubicBezTo>
                    <a:pt x="45" y="35"/>
                    <a:pt x="44" y="35"/>
                    <a:pt x="44" y="35"/>
                  </a:cubicBezTo>
                  <a:cubicBezTo>
                    <a:pt x="41" y="35"/>
                    <a:pt x="35" y="35"/>
                    <a:pt x="49" y="31"/>
                  </a:cubicBezTo>
                  <a:cubicBezTo>
                    <a:pt x="49" y="31"/>
                    <a:pt x="49" y="31"/>
                    <a:pt x="49" y="30"/>
                  </a:cubicBezTo>
                  <a:cubicBezTo>
                    <a:pt x="49" y="30"/>
                    <a:pt x="48" y="28"/>
                    <a:pt x="48" y="28"/>
                  </a:cubicBezTo>
                  <a:cubicBezTo>
                    <a:pt x="49" y="27"/>
                    <a:pt x="49" y="26"/>
                    <a:pt x="49" y="26"/>
                  </a:cubicBezTo>
                  <a:cubicBezTo>
                    <a:pt x="49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6"/>
                  </a:cubicBezTo>
                  <a:cubicBezTo>
                    <a:pt x="48" y="26"/>
                    <a:pt x="48" y="30"/>
                    <a:pt x="47" y="30"/>
                  </a:cubicBezTo>
                  <a:cubicBezTo>
                    <a:pt x="47" y="30"/>
                    <a:pt x="47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5" y="30"/>
                    <a:pt x="43" y="29"/>
                    <a:pt x="43" y="27"/>
                  </a:cubicBezTo>
                  <a:cubicBezTo>
                    <a:pt x="43" y="27"/>
                    <a:pt x="44" y="26"/>
                    <a:pt x="44" y="25"/>
                  </a:cubicBezTo>
                  <a:moveTo>
                    <a:pt x="45" y="25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5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8"/>
                    <a:pt x="47" y="27"/>
                    <a:pt x="47" y="25"/>
                  </a:cubicBezTo>
                  <a:cubicBezTo>
                    <a:pt x="47" y="25"/>
                    <a:pt x="46" y="25"/>
                    <a:pt x="45" y="25"/>
                  </a:cubicBezTo>
                  <a:moveTo>
                    <a:pt x="37" y="24"/>
                  </a:moveTo>
                  <a:cubicBezTo>
                    <a:pt x="36" y="25"/>
                    <a:pt x="35" y="26"/>
                    <a:pt x="34" y="27"/>
                  </a:cubicBezTo>
                  <a:cubicBezTo>
                    <a:pt x="34" y="28"/>
                    <a:pt x="33" y="28"/>
                    <a:pt x="33" y="29"/>
                  </a:cubicBezTo>
                  <a:cubicBezTo>
                    <a:pt x="32" y="30"/>
                    <a:pt x="32" y="31"/>
                    <a:pt x="32" y="32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7" y="27"/>
                    <a:pt x="37" y="27"/>
                    <a:pt x="36" y="27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6"/>
                    <a:pt x="37" y="25"/>
                  </a:cubicBezTo>
                  <a:cubicBezTo>
                    <a:pt x="37" y="24"/>
                    <a:pt x="37" y="24"/>
                    <a:pt x="37" y="24"/>
                  </a:cubicBezTo>
                  <a:moveTo>
                    <a:pt x="51" y="22"/>
                  </a:moveTo>
                  <a:cubicBezTo>
                    <a:pt x="51" y="23"/>
                    <a:pt x="51" y="25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2" y="28"/>
                    <a:pt x="52" y="29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28"/>
                    <a:pt x="51" y="22"/>
                  </a:cubicBezTo>
                  <a:moveTo>
                    <a:pt x="41" y="21"/>
                  </a:moveTo>
                  <a:cubicBezTo>
                    <a:pt x="41" y="21"/>
                    <a:pt x="40" y="22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2"/>
                  </a:cubicBezTo>
                  <a:cubicBezTo>
                    <a:pt x="41" y="22"/>
                    <a:pt x="41" y="21"/>
                    <a:pt x="41" y="21"/>
                  </a:cubicBezTo>
                  <a:moveTo>
                    <a:pt x="37" y="19"/>
                  </a:moveTo>
                  <a:cubicBezTo>
                    <a:pt x="37" y="20"/>
                    <a:pt x="36" y="20"/>
                    <a:pt x="35" y="21"/>
                  </a:cubicBezTo>
                  <a:cubicBezTo>
                    <a:pt x="35" y="21"/>
                    <a:pt x="34" y="22"/>
                    <a:pt x="36" y="22"/>
                  </a:cubicBezTo>
                  <a:cubicBezTo>
                    <a:pt x="36" y="22"/>
                    <a:pt x="37" y="22"/>
                    <a:pt x="37" y="22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19"/>
                    <a:pt x="37" y="19"/>
                  </a:cubicBezTo>
                  <a:moveTo>
                    <a:pt x="46" y="18"/>
                  </a:move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8"/>
                    <a:pt x="45" y="19"/>
                    <a:pt x="45" y="20"/>
                  </a:cubicBezTo>
                  <a:cubicBezTo>
                    <a:pt x="45" y="20"/>
                    <a:pt x="45" y="20"/>
                    <a:pt x="46" y="20"/>
                  </a:cubicBezTo>
                  <a:cubicBezTo>
                    <a:pt x="46" y="20"/>
                    <a:pt x="46" y="19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moveTo>
                    <a:pt x="40" y="18"/>
                  </a:moveTo>
                  <a:cubicBezTo>
                    <a:pt x="39" y="18"/>
                    <a:pt x="39" y="19"/>
                    <a:pt x="39" y="19"/>
                  </a:cubicBezTo>
                  <a:cubicBezTo>
                    <a:pt x="39" y="19"/>
                    <a:pt x="39" y="20"/>
                    <a:pt x="39" y="21"/>
                  </a:cubicBezTo>
                  <a:cubicBezTo>
                    <a:pt x="39" y="21"/>
                    <a:pt x="40" y="21"/>
                    <a:pt x="40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0" y="18"/>
                    <a:pt x="40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44" y="18"/>
                  </a:moveTo>
                  <a:cubicBezTo>
                    <a:pt x="44" y="18"/>
                    <a:pt x="43" y="18"/>
                    <a:pt x="42" y="18"/>
                  </a:cubicBezTo>
                  <a:cubicBezTo>
                    <a:pt x="43" y="18"/>
                    <a:pt x="43" y="19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1"/>
                    <a:pt x="43" y="21"/>
                  </a:cubicBezTo>
                  <a:cubicBezTo>
                    <a:pt x="43" y="21"/>
                    <a:pt x="44" y="21"/>
                    <a:pt x="44" y="20"/>
                  </a:cubicBezTo>
                  <a:cubicBezTo>
                    <a:pt x="44" y="19"/>
                    <a:pt x="44" y="19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moveTo>
                    <a:pt x="26" y="9"/>
                  </a:moveTo>
                  <a:cubicBezTo>
                    <a:pt x="26" y="9"/>
                    <a:pt x="28" y="9"/>
                    <a:pt x="28" y="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8" y="13"/>
                    <a:pt x="41" y="13"/>
                  </a:cubicBezTo>
                  <a:cubicBezTo>
                    <a:pt x="42" y="13"/>
                    <a:pt x="43" y="14"/>
                    <a:pt x="39" y="15"/>
                  </a:cubicBezTo>
                  <a:cubicBezTo>
                    <a:pt x="39" y="15"/>
                    <a:pt x="39" y="14"/>
                    <a:pt x="38" y="14"/>
                  </a:cubicBezTo>
                  <a:cubicBezTo>
                    <a:pt x="37" y="14"/>
                    <a:pt x="33" y="15"/>
                    <a:pt x="29" y="19"/>
                  </a:cubicBezTo>
                  <a:cubicBezTo>
                    <a:pt x="29" y="19"/>
                    <a:pt x="29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moveTo>
                    <a:pt x="26" y="0"/>
                  </a:moveTo>
                  <a:cubicBezTo>
                    <a:pt x="26" y="0"/>
                    <a:pt x="29" y="9"/>
                    <a:pt x="25" y="9"/>
                  </a:cubicBezTo>
                  <a:cubicBezTo>
                    <a:pt x="24" y="9"/>
                    <a:pt x="23" y="8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18" y="8"/>
                    <a:pt x="15" y="16"/>
                  </a:cubicBezTo>
                  <a:cubicBezTo>
                    <a:pt x="15" y="16"/>
                    <a:pt x="16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19" y="15"/>
                    <a:pt x="18" y="15"/>
                  </a:cubicBezTo>
                  <a:cubicBezTo>
                    <a:pt x="17" y="15"/>
                    <a:pt x="17" y="15"/>
                    <a:pt x="16" y="16"/>
                  </a:cubicBezTo>
                  <a:cubicBezTo>
                    <a:pt x="16" y="16"/>
                    <a:pt x="19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7" y="18"/>
                    <a:pt x="27" y="19"/>
                  </a:cubicBezTo>
                  <a:cubicBezTo>
                    <a:pt x="28" y="20"/>
                    <a:pt x="28" y="20"/>
                    <a:pt x="29" y="20"/>
                  </a:cubicBezTo>
                  <a:cubicBezTo>
                    <a:pt x="29" y="18"/>
                    <a:pt x="31" y="18"/>
                    <a:pt x="32" y="18"/>
                  </a:cubicBezTo>
                  <a:cubicBezTo>
                    <a:pt x="34" y="16"/>
                    <a:pt x="37" y="15"/>
                    <a:pt x="39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1" y="15"/>
                    <a:pt x="42" y="15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2" y="15"/>
                    <a:pt x="45" y="14"/>
                  </a:cubicBezTo>
                  <a:cubicBezTo>
                    <a:pt x="45" y="14"/>
                    <a:pt x="41" y="14"/>
                    <a:pt x="42" y="12"/>
                  </a:cubicBezTo>
                  <a:cubicBezTo>
                    <a:pt x="42" y="12"/>
                    <a:pt x="34" y="6"/>
                    <a:pt x="38" y="6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5" y="6"/>
                    <a:pt x="49" y="12"/>
                  </a:cubicBezTo>
                  <a:cubicBezTo>
                    <a:pt x="49" y="12"/>
                    <a:pt x="49" y="11"/>
                    <a:pt x="48" y="10"/>
                  </a:cubicBezTo>
                  <a:cubicBezTo>
                    <a:pt x="48" y="10"/>
                    <a:pt x="42" y="3"/>
                    <a:pt x="39" y="0"/>
                  </a:cubicBezTo>
                  <a:cubicBezTo>
                    <a:pt x="39" y="1"/>
                    <a:pt x="38" y="2"/>
                    <a:pt x="36" y="2"/>
                  </a:cubicBezTo>
                  <a:cubicBezTo>
                    <a:pt x="35" y="2"/>
                    <a:pt x="34" y="2"/>
                    <a:pt x="32" y="1"/>
                  </a:cubicBezTo>
                  <a:cubicBezTo>
                    <a:pt x="32" y="1"/>
                    <a:pt x="30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432"/>
            <p:cNvSpPr/>
            <p:nvPr/>
          </p:nvSpPr>
          <p:spPr bwMode="auto">
            <a:xfrm>
              <a:off x="848" y="1397"/>
              <a:ext cx="7" cy="16"/>
            </a:xfrm>
            <a:custGeom>
              <a:avLst/>
              <a:gdLst>
                <a:gd name="T0" fmla="*/ 4 w 5"/>
                <a:gd name="T1" fmla="*/ 0 h 11"/>
                <a:gd name="T2" fmla="*/ 0 w 5"/>
                <a:gd name="T3" fmla="*/ 9 h 11"/>
                <a:gd name="T4" fmla="*/ 2 w 5"/>
                <a:gd name="T5" fmla="*/ 8 h 11"/>
                <a:gd name="T6" fmla="*/ 4 w 5"/>
                <a:gd name="T7" fmla="*/ 11 h 11"/>
                <a:gd name="T8" fmla="*/ 4 w 5"/>
                <a:gd name="T9" fmla="*/ 11 h 11"/>
                <a:gd name="T10" fmla="*/ 4 w 5"/>
                <a:gd name="T11" fmla="*/ 11 h 11"/>
                <a:gd name="T12" fmla="*/ 4 w 5"/>
                <a:gd name="T13" fmla="*/ 11 h 11"/>
                <a:gd name="T14" fmla="*/ 5 w 5"/>
                <a:gd name="T15" fmla="*/ 11 h 11"/>
                <a:gd name="T16" fmla="*/ 4 w 5"/>
                <a:gd name="T17" fmla="*/ 0 h 11"/>
                <a:gd name="T18" fmla="*/ 4 w 5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1">
                  <a:moveTo>
                    <a:pt x="4" y="0"/>
                  </a:moveTo>
                  <a:cubicBezTo>
                    <a:pt x="3" y="0"/>
                    <a:pt x="0" y="9"/>
                    <a:pt x="0" y="9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434"/>
            <p:cNvSpPr/>
            <p:nvPr/>
          </p:nvSpPr>
          <p:spPr bwMode="auto">
            <a:xfrm>
              <a:off x="874" y="1468"/>
              <a:ext cx="3" cy="4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3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0 h 3"/>
                <a:gd name="T16" fmla="*/ 2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436"/>
            <p:cNvSpPr/>
            <p:nvPr/>
          </p:nvSpPr>
          <p:spPr bwMode="auto">
            <a:xfrm>
              <a:off x="864" y="1386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437"/>
            <p:cNvSpPr/>
            <p:nvPr/>
          </p:nvSpPr>
          <p:spPr bwMode="auto">
            <a:xfrm>
              <a:off x="852" y="1411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438"/>
            <p:cNvSpPr/>
            <p:nvPr/>
          </p:nvSpPr>
          <p:spPr bwMode="auto">
            <a:xfrm>
              <a:off x="874" y="1426"/>
              <a:ext cx="3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439"/>
            <p:cNvSpPr/>
            <p:nvPr/>
          </p:nvSpPr>
          <p:spPr bwMode="auto">
            <a:xfrm>
              <a:off x="856" y="1413"/>
              <a:ext cx="8" cy="1"/>
            </a:xfrm>
            <a:custGeom>
              <a:avLst/>
              <a:gdLst>
                <a:gd name="T0" fmla="*/ 2 w 5"/>
                <a:gd name="T1" fmla="*/ 0 h 1"/>
                <a:gd name="T2" fmla="*/ 2 w 5"/>
                <a:gd name="T3" fmla="*/ 0 h 1"/>
                <a:gd name="T4" fmla="*/ 2 w 5"/>
                <a:gd name="T5" fmla="*/ 0 h 1"/>
                <a:gd name="T6" fmla="*/ 0 w 5"/>
                <a:gd name="T7" fmla="*/ 0 h 1"/>
                <a:gd name="T8" fmla="*/ 5 w 5"/>
                <a:gd name="T9" fmla="*/ 1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440"/>
            <p:cNvSpPr>
              <a:spLocks noEditPoints="1"/>
            </p:cNvSpPr>
            <p:nvPr/>
          </p:nvSpPr>
          <p:spPr bwMode="auto">
            <a:xfrm>
              <a:off x="867" y="1413"/>
              <a:ext cx="7" cy="16"/>
            </a:xfrm>
            <a:custGeom>
              <a:avLst/>
              <a:gdLst>
                <a:gd name="T0" fmla="*/ 5 w 5"/>
                <a:gd name="T1" fmla="*/ 9 h 11"/>
                <a:gd name="T2" fmla="*/ 4 w 5"/>
                <a:gd name="T3" fmla="*/ 11 h 11"/>
                <a:gd name="T4" fmla="*/ 5 w 5"/>
                <a:gd name="T5" fmla="*/ 9 h 11"/>
                <a:gd name="T6" fmla="*/ 3 w 5"/>
                <a:gd name="T7" fmla="*/ 0 h 11"/>
                <a:gd name="T8" fmla="*/ 0 w 5"/>
                <a:gd name="T9" fmla="*/ 2 h 11"/>
                <a:gd name="T10" fmla="*/ 0 w 5"/>
                <a:gd name="T11" fmla="*/ 2 h 11"/>
                <a:gd name="T12" fmla="*/ 3 w 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9"/>
                  </a:moveTo>
                  <a:cubicBezTo>
                    <a:pt x="5" y="10"/>
                    <a:pt x="4" y="10"/>
                    <a:pt x="4" y="11"/>
                  </a:cubicBezTo>
                  <a:cubicBezTo>
                    <a:pt x="4" y="10"/>
                    <a:pt x="5" y="10"/>
                    <a:pt x="5" y="9"/>
                  </a:cubicBezTo>
                  <a:moveTo>
                    <a:pt x="3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441"/>
            <p:cNvSpPr>
              <a:spLocks noEditPoints="1"/>
            </p:cNvSpPr>
            <p:nvPr/>
          </p:nvSpPr>
          <p:spPr bwMode="auto">
            <a:xfrm>
              <a:off x="878" y="1411"/>
              <a:ext cx="9" cy="19"/>
            </a:xfrm>
            <a:custGeom>
              <a:avLst/>
              <a:gdLst>
                <a:gd name="T0" fmla="*/ 6 w 6"/>
                <a:gd name="T1" fmla="*/ 8 h 13"/>
                <a:gd name="T2" fmla="*/ 4 w 6"/>
                <a:gd name="T3" fmla="*/ 8 h 13"/>
                <a:gd name="T4" fmla="*/ 3 w 6"/>
                <a:gd name="T5" fmla="*/ 11 h 13"/>
                <a:gd name="T6" fmla="*/ 2 w 6"/>
                <a:gd name="T7" fmla="*/ 11 h 13"/>
                <a:gd name="T8" fmla="*/ 2 w 6"/>
                <a:gd name="T9" fmla="*/ 9 h 13"/>
                <a:gd name="T10" fmla="*/ 0 w 6"/>
                <a:gd name="T11" fmla="*/ 10 h 13"/>
                <a:gd name="T12" fmla="*/ 2 w 6"/>
                <a:gd name="T13" fmla="*/ 13 h 13"/>
                <a:gd name="T14" fmla="*/ 5 w 6"/>
                <a:gd name="T15" fmla="*/ 11 h 13"/>
                <a:gd name="T16" fmla="*/ 5 w 6"/>
                <a:gd name="T17" fmla="*/ 10 h 13"/>
                <a:gd name="T18" fmla="*/ 6 w 6"/>
                <a:gd name="T19" fmla="*/ 8 h 13"/>
                <a:gd name="T20" fmla="*/ 2 w 6"/>
                <a:gd name="T21" fmla="*/ 6 h 13"/>
                <a:gd name="T22" fmla="*/ 0 w 6"/>
                <a:gd name="T23" fmla="*/ 7 h 13"/>
                <a:gd name="T24" fmla="*/ 0 w 6"/>
                <a:gd name="T25" fmla="*/ 8 h 13"/>
                <a:gd name="T26" fmla="*/ 2 w 6"/>
                <a:gd name="T27" fmla="*/ 6 h 13"/>
                <a:gd name="T28" fmla="*/ 2 w 6"/>
                <a:gd name="T29" fmla="*/ 6 h 13"/>
                <a:gd name="T30" fmla="*/ 6 w 6"/>
                <a:gd name="T31" fmla="*/ 3 h 13"/>
                <a:gd name="T32" fmla="*/ 4 w 6"/>
                <a:gd name="T33" fmla="*/ 4 h 13"/>
                <a:gd name="T34" fmla="*/ 4 w 6"/>
                <a:gd name="T35" fmla="*/ 5 h 13"/>
                <a:gd name="T36" fmla="*/ 6 w 6"/>
                <a:gd name="T37" fmla="*/ 4 h 13"/>
                <a:gd name="T38" fmla="*/ 6 w 6"/>
                <a:gd name="T39" fmla="*/ 3 h 13"/>
                <a:gd name="T40" fmla="*/ 3 w 6"/>
                <a:gd name="T41" fmla="*/ 0 h 13"/>
                <a:gd name="T42" fmla="*/ 0 w 6"/>
                <a:gd name="T43" fmla="*/ 2 h 13"/>
                <a:gd name="T44" fmla="*/ 0 w 6"/>
                <a:gd name="T45" fmla="*/ 3 h 13"/>
                <a:gd name="T46" fmla="*/ 0 w 6"/>
                <a:gd name="T47" fmla="*/ 5 h 13"/>
                <a:gd name="T48" fmla="*/ 2 w 6"/>
                <a:gd name="T49" fmla="*/ 4 h 13"/>
                <a:gd name="T50" fmla="*/ 2 w 6"/>
                <a:gd name="T51" fmla="*/ 2 h 13"/>
                <a:gd name="T52" fmla="*/ 3 w 6"/>
                <a:gd name="T53" fmla="*/ 1 h 13"/>
                <a:gd name="T54" fmla="*/ 4 w 6"/>
                <a:gd name="T55" fmla="*/ 3 h 13"/>
                <a:gd name="T56" fmla="*/ 4 w 6"/>
                <a:gd name="T57" fmla="*/ 3 h 13"/>
                <a:gd name="T58" fmla="*/ 6 w 6"/>
                <a:gd name="T59" fmla="*/ 3 h 13"/>
                <a:gd name="T60" fmla="*/ 5 w 6"/>
                <a:gd name="T61" fmla="*/ 1 h 13"/>
                <a:gd name="T62" fmla="*/ 5 w 6"/>
                <a:gd name="T63" fmla="*/ 1 h 13"/>
                <a:gd name="T64" fmla="*/ 4 w 6"/>
                <a:gd name="T65" fmla="*/ 1 h 13"/>
                <a:gd name="T66" fmla="*/ 3 w 6"/>
                <a:gd name="T67" fmla="*/ 0 h 13"/>
                <a:gd name="T68" fmla="*/ 3 w 6"/>
                <a:gd name="T6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13">
                  <a:moveTo>
                    <a:pt x="6" y="8"/>
                  </a:moveTo>
                  <a:cubicBezTo>
                    <a:pt x="5" y="8"/>
                    <a:pt x="5" y="8"/>
                    <a:pt x="4" y="8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2" y="9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1"/>
                    <a:pt x="0" y="12"/>
                    <a:pt x="2" y="1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moveTo>
                    <a:pt x="2" y="6"/>
                  </a:moveTo>
                  <a:cubicBezTo>
                    <a:pt x="1" y="6"/>
                    <a:pt x="1" y="7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7"/>
                    <a:pt x="1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6" y="3"/>
                  </a:moveTo>
                  <a:cubicBezTo>
                    <a:pt x="6" y="3"/>
                    <a:pt x="5" y="3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442"/>
            <p:cNvSpPr>
              <a:spLocks noEditPoints="1"/>
            </p:cNvSpPr>
            <p:nvPr/>
          </p:nvSpPr>
          <p:spPr bwMode="auto">
            <a:xfrm>
              <a:off x="887" y="1411"/>
              <a:ext cx="7" cy="19"/>
            </a:xfrm>
            <a:custGeom>
              <a:avLst/>
              <a:gdLst>
                <a:gd name="T0" fmla="*/ 2 w 5"/>
                <a:gd name="T1" fmla="*/ 8 h 13"/>
                <a:gd name="T2" fmla="*/ 1 w 5"/>
                <a:gd name="T3" fmla="*/ 8 h 13"/>
                <a:gd name="T4" fmla="*/ 0 w 5"/>
                <a:gd name="T5" fmla="*/ 10 h 13"/>
                <a:gd name="T6" fmla="*/ 3 w 5"/>
                <a:gd name="T7" fmla="*/ 13 h 13"/>
                <a:gd name="T8" fmla="*/ 3 w 5"/>
                <a:gd name="T9" fmla="*/ 13 h 13"/>
                <a:gd name="T10" fmla="*/ 4 w 5"/>
                <a:gd name="T11" fmla="*/ 13 h 13"/>
                <a:gd name="T12" fmla="*/ 5 w 5"/>
                <a:gd name="T13" fmla="*/ 9 h 13"/>
                <a:gd name="T14" fmla="*/ 5 w 5"/>
                <a:gd name="T15" fmla="*/ 8 h 13"/>
                <a:gd name="T16" fmla="*/ 4 w 5"/>
                <a:gd name="T17" fmla="*/ 8 h 13"/>
                <a:gd name="T18" fmla="*/ 3 w 5"/>
                <a:gd name="T19" fmla="*/ 11 h 13"/>
                <a:gd name="T20" fmla="*/ 3 w 5"/>
                <a:gd name="T21" fmla="*/ 11 h 13"/>
                <a:gd name="T22" fmla="*/ 3 w 5"/>
                <a:gd name="T23" fmla="*/ 11 h 13"/>
                <a:gd name="T24" fmla="*/ 2 w 5"/>
                <a:gd name="T25" fmla="*/ 8 h 13"/>
                <a:gd name="T26" fmla="*/ 2 w 5"/>
                <a:gd name="T27" fmla="*/ 0 h 13"/>
                <a:gd name="T28" fmla="*/ 1 w 5"/>
                <a:gd name="T29" fmla="*/ 1 h 13"/>
                <a:gd name="T30" fmla="*/ 1 w 5"/>
                <a:gd name="T31" fmla="*/ 1 h 13"/>
                <a:gd name="T32" fmla="*/ 1 w 5"/>
                <a:gd name="T33" fmla="*/ 3 h 13"/>
                <a:gd name="T34" fmla="*/ 2 w 5"/>
                <a:gd name="T35" fmla="*/ 3 h 13"/>
                <a:gd name="T36" fmla="*/ 3 w 5"/>
                <a:gd name="T37" fmla="*/ 1 h 13"/>
                <a:gd name="T38" fmla="*/ 3 w 5"/>
                <a:gd name="T39" fmla="*/ 1 h 13"/>
                <a:gd name="T40" fmla="*/ 3 w 5"/>
                <a:gd name="T41" fmla="*/ 1 h 13"/>
                <a:gd name="T42" fmla="*/ 3 w 5"/>
                <a:gd name="T43" fmla="*/ 1 h 13"/>
                <a:gd name="T44" fmla="*/ 2 w 5"/>
                <a:gd name="T4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13">
                  <a:moveTo>
                    <a:pt x="2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10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1"/>
                    <a:pt x="2" y="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443"/>
            <p:cNvSpPr/>
            <p:nvPr/>
          </p:nvSpPr>
          <p:spPr bwMode="auto">
            <a:xfrm>
              <a:off x="894" y="1424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2 h 4"/>
                <a:gd name="T4" fmla="*/ 1 w 3"/>
                <a:gd name="T5" fmla="*/ 4 h 4"/>
                <a:gd name="T6" fmla="*/ 2 w 3"/>
                <a:gd name="T7" fmla="*/ 2 h 4"/>
                <a:gd name="T8" fmla="*/ 3 w 3"/>
                <a:gd name="T9" fmla="*/ 2 h 4"/>
                <a:gd name="T10" fmla="*/ 3 w 3"/>
                <a:gd name="T11" fmla="*/ 2 h 4"/>
                <a:gd name="T12" fmla="*/ 3 w 3"/>
                <a:gd name="T13" fmla="*/ 0 h 4"/>
                <a:gd name="T14" fmla="*/ 3 w 3"/>
                <a:gd name="T15" fmla="*/ 0 h 4"/>
                <a:gd name="T16" fmla="*/ 2 w 3"/>
                <a:gd name="T17" fmla="*/ 1 h 4"/>
                <a:gd name="T18" fmla="*/ 2 w 3"/>
                <a:gd name="T19" fmla="*/ 3 h 4"/>
                <a:gd name="T20" fmla="*/ 1 w 3"/>
                <a:gd name="T21" fmla="*/ 0 h 4"/>
                <a:gd name="T22" fmla="*/ 1 w 3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4"/>
                    <a:pt x="3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444"/>
            <p:cNvSpPr/>
            <p:nvPr/>
          </p:nvSpPr>
          <p:spPr bwMode="auto">
            <a:xfrm>
              <a:off x="877" y="1469"/>
              <a:ext cx="13" cy="15"/>
            </a:xfrm>
            <a:custGeom>
              <a:avLst/>
              <a:gdLst>
                <a:gd name="T0" fmla="*/ 6 w 9"/>
                <a:gd name="T1" fmla="*/ 0 h 10"/>
                <a:gd name="T2" fmla="*/ 6 w 9"/>
                <a:gd name="T3" fmla="*/ 0 h 10"/>
                <a:gd name="T4" fmla="*/ 6 w 9"/>
                <a:gd name="T5" fmla="*/ 0 h 10"/>
                <a:gd name="T6" fmla="*/ 5 w 9"/>
                <a:gd name="T7" fmla="*/ 0 h 10"/>
                <a:gd name="T8" fmla="*/ 5 w 9"/>
                <a:gd name="T9" fmla="*/ 0 h 10"/>
                <a:gd name="T10" fmla="*/ 0 w 9"/>
                <a:gd name="T11" fmla="*/ 1 h 10"/>
                <a:gd name="T12" fmla="*/ 0 w 9"/>
                <a:gd name="T13" fmla="*/ 1 h 10"/>
                <a:gd name="T14" fmla="*/ 0 w 9"/>
                <a:gd name="T15" fmla="*/ 1 h 10"/>
                <a:gd name="T16" fmla="*/ 0 w 9"/>
                <a:gd name="T17" fmla="*/ 1 h 10"/>
                <a:gd name="T18" fmla="*/ 0 w 9"/>
                <a:gd name="T19" fmla="*/ 1 h 10"/>
                <a:gd name="T20" fmla="*/ 0 w 9"/>
                <a:gd name="T21" fmla="*/ 1 h 10"/>
                <a:gd name="T22" fmla="*/ 0 w 9"/>
                <a:gd name="T23" fmla="*/ 1 h 10"/>
                <a:gd name="T24" fmla="*/ 2 w 9"/>
                <a:gd name="T25" fmla="*/ 10 h 10"/>
                <a:gd name="T26" fmla="*/ 2 w 9"/>
                <a:gd name="T27" fmla="*/ 10 h 10"/>
                <a:gd name="T28" fmla="*/ 8 w 9"/>
                <a:gd name="T29" fmla="*/ 3 h 10"/>
                <a:gd name="T30" fmla="*/ 8 w 9"/>
                <a:gd name="T31" fmla="*/ 3 h 10"/>
                <a:gd name="T32" fmla="*/ 6 w 9"/>
                <a:gd name="T33" fmla="*/ 0 h 10"/>
                <a:gd name="T34" fmla="*/ 6 w 9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7" y="6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445"/>
            <p:cNvSpPr/>
            <p:nvPr/>
          </p:nvSpPr>
          <p:spPr bwMode="auto">
            <a:xfrm>
              <a:off x="874" y="1427"/>
              <a:ext cx="29" cy="57"/>
            </a:xfrm>
            <a:custGeom>
              <a:avLst/>
              <a:gdLst>
                <a:gd name="T0" fmla="*/ 17 w 20"/>
                <a:gd name="T1" fmla="*/ 0 h 39"/>
                <a:gd name="T2" fmla="*/ 17 w 20"/>
                <a:gd name="T3" fmla="*/ 2 h 39"/>
                <a:gd name="T4" fmla="*/ 16 w 20"/>
                <a:gd name="T5" fmla="*/ 2 h 39"/>
                <a:gd name="T6" fmla="*/ 15 w 20"/>
                <a:gd name="T7" fmla="*/ 2 h 39"/>
                <a:gd name="T8" fmla="*/ 15 w 20"/>
                <a:gd name="T9" fmla="*/ 3 h 39"/>
                <a:gd name="T10" fmla="*/ 10 w 20"/>
                <a:gd name="T11" fmla="*/ 7 h 39"/>
                <a:gd name="T12" fmla="*/ 11 w 20"/>
                <a:gd name="T13" fmla="*/ 7 h 39"/>
                <a:gd name="T14" fmla="*/ 13 w 20"/>
                <a:gd name="T15" fmla="*/ 7 h 39"/>
                <a:gd name="T16" fmla="*/ 14 w 20"/>
                <a:gd name="T17" fmla="*/ 11 h 39"/>
                <a:gd name="T18" fmla="*/ 11 w 20"/>
                <a:gd name="T19" fmla="*/ 17 h 39"/>
                <a:gd name="T20" fmla="*/ 12 w 20"/>
                <a:gd name="T21" fmla="*/ 18 h 39"/>
                <a:gd name="T22" fmla="*/ 8 w 20"/>
                <a:gd name="T23" fmla="*/ 22 h 39"/>
                <a:gd name="T24" fmla="*/ 9 w 20"/>
                <a:gd name="T25" fmla="*/ 22 h 39"/>
                <a:gd name="T26" fmla="*/ 14 w 20"/>
                <a:gd name="T27" fmla="*/ 26 h 39"/>
                <a:gd name="T28" fmla="*/ 10 w 20"/>
                <a:gd name="T29" fmla="*/ 24 h 39"/>
                <a:gd name="T30" fmla="*/ 5 w 20"/>
                <a:gd name="T31" fmla="*/ 27 h 39"/>
                <a:gd name="T32" fmla="*/ 5 w 20"/>
                <a:gd name="T33" fmla="*/ 27 h 39"/>
                <a:gd name="T34" fmla="*/ 2 w 20"/>
                <a:gd name="T35" fmla="*/ 28 h 39"/>
                <a:gd name="T36" fmla="*/ 2 w 20"/>
                <a:gd name="T37" fmla="*/ 28 h 39"/>
                <a:gd name="T38" fmla="*/ 2 w 20"/>
                <a:gd name="T39" fmla="*/ 28 h 39"/>
                <a:gd name="T40" fmla="*/ 2 w 20"/>
                <a:gd name="T41" fmla="*/ 30 h 39"/>
                <a:gd name="T42" fmla="*/ 2 w 20"/>
                <a:gd name="T43" fmla="*/ 30 h 39"/>
                <a:gd name="T44" fmla="*/ 2 w 20"/>
                <a:gd name="T45" fmla="*/ 30 h 39"/>
                <a:gd name="T46" fmla="*/ 2 w 20"/>
                <a:gd name="T47" fmla="*/ 30 h 39"/>
                <a:gd name="T48" fmla="*/ 2 w 20"/>
                <a:gd name="T49" fmla="*/ 30 h 39"/>
                <a:gd name="T50" fmla="*/ 7 w 20"/>
                <a:gd name="T51" fmla="*/ 29 h 39"/>
                <a:gd name="T52" fmla="*/ 7 w 20"/>
                <a:gd name="T53" fmla="*/ 29 h 39"/>
                <a:gd name="T54" fmla="*/ 8 w 20"/>
                <a:gd name="T55" fmla="*/ 29 h 39"/>
                <a:gd name="T56" fmla="*/ 8 w 20"/>
                <a:gd name="T57" fmla="*/ 29 h 39"/>
                <a:gd name="T58" fmla="*/ 8 w 20"/>
                <a:gd name="T59" fmla="*/ 29 h 39"/>
                <a:gd name="T60" fmla="*/ 8 w 20"/>
                <a:gd name="T61" fmla="*/ 29 h 39"/>
                <a:gd name="T62" fmla="*/ 8 w 20"/>
                <a:gd name="T63" fmla="*/ 29 h 39"/>
                <a:gd name="T64" fmla="*/ 8 w 20"/>
                <a:gd name="T65" fmla="*/ 29 h 39"/>
                <a:gd name="T66" fmla="*/ 10 w 20"/>
                <a:gd name="T67" fmla="*/ 32 h 39"/>
                <a:gd name="T68" fmla="*/ 10 w 20"/>
                <a:gd name="T69" fmla="*/ 32 h 39"/>
                <a:gd name="T70" fmla="*/ 4 w 20"/>
                <a:gd name="T71" fmla="*/ 39 h 39"/>
                <a:gd name="T72" fmla="*/ 4 w 20"/>
                <a:gd name="T73" fmla="*/ 39 h 39"/>
                <a:gd name="T74" fmla="*/ 12 w 20"/>
                <a:gd name="T75" fmla="*/ 37 h 39"/>
                <a:gd name="T76" fmla="*/ 19 w 20"/>
                <a:gd name="T77" fmla="*/ 38 h 39"/>
                <a:gd name="T78" fmla="*/ 19 w 20"/>
                <a:gd name="T79" fmla="*/ 38 h 39"/>
                <a:gd name="T80" fmla="*/ 19 w 20"/>
                <a:gd name="T81" fmla="*/ 38 h 39"/>
                <a:gd name="T82" fmla="*/ 18 w 20"/>
                <a:gd name="T83" fmla="*/ 38 h 39"/>
                <a:gd name="T84" fmla="*/ 18 w 20"/>
                <a:gd name="T85" fmla="*/ 35 h 39"/>
                <a:gd name="T86" fmla="*/ 17 w 20"/>
                <a:gd name="T87" fmla="*/ 31 h 39"/>
                <a:gd name="T88" fmla="*/ 16 w 20"/>
                <a:gd name="T89" fmla="*/ 25 h 39"/>
                <a:gd name="T90" fmla="*/ 17 w 20"/>
                <a:gd name="T91" fmla="*/ 17 h 39"/>
                <a:gd name="T92" fmla="*/ 17 w 20"/>
                <a:gd name="T93" fmla="*/ 6 h 39"/>
                <a:gd name="T94" fmla="*/ 16 w 20"/>
                <a:gd name="T95" fmla="*/ 6 h 39"/>
                <a:gd name="T96" fmla="*/ 17 w 20"/>
                <a:gd name="T97" fmla="*/ 5 h 39"/>
                <a:gd name="T98" fmla="*/ 17 w 20"/>
                <a:gd name="T99" fmla="*/ 5 h 39"/>
                <a:gd name="T100" fmla="*/ 17 w 20"/>
                <a:gd name="T10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" h="39">
                  <a:moveTo>
                    <a:pt x="17" y="0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" y="7"/>
                    <a:pt x="7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20" y="7"/>
                    <a:pt x="14" y="11"/>
                    <a:pt x="14" y="11"/>
                  </a:cubicBezTo>
                  <a:cubicBezTo>
                    <a:pt x="6" y="15"/>
                    <a:pt x="11" y="17"/>
                    <a:pt x="11" y="17"/>
                  </a:cubicBezTo>
                  <a:cubicBezTo>
                    <a:pt x="18" y="17"/>
                    <a:pt x="12" y="18"/>
                    <a:pt x="12" y="18"/>
                  </a:cubicBezTo>
                  <a:cubicBezTo>
                    <a:pt x="0" y="20"/>
                    <a:pt x="8" y="22"/>
                    <a:pt x="8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13" y="22"/>
                    <a:pt x="14" y="26"/>
                    <a:pt x="14" y="26"/>
                  </a:cubicBezTo>
                  <a:cubicBezTo>
                    <a:pt x="13" y="24"/>
                    <a:pt x="11" y="24"/>
                    <a:pt x="10" y="24"/>
                  </a:cubicBezTo>
                  <a:cubicBezTo>
                    <a:pt x="8" y="24"/>
                    <a:pt x="6" y="25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0"/>
                    <a:pt x="5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9"/>
                    <a:pt x="11" y="29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5"/>
                    <a:pt x="5" y="36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38"/>
                    <a:pt x="9" y="37"/>
                    <a:pt x="12" y="37"/>
                  </a:cubicBezTo>
                  <a:cubicBezTo>
                    <a:pt x="15" y="37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8" y="38"/>
                  </a:cubicBezTo>
                  <a:cubicBezTo>
                    <a:pt x="17" y="38"/>
                    <a:pt x="17" y="37"/>
                    <a:pt x="18" y="35"/>
                  </a:cubicBezTo>
                  <a:cubicBezTo>
                    <a:pt x="18" y="35"/>
                    <a:pt x="17" y="33"/>
                    <a:pt x="17" y="31"/>
                  </a:cubicBezTo>
                  <a:cubicBezTo>
                    <a:pt x="17" y="30"/>
                    <a:pt x="16" y="28"/>
                    <a:pt x="16" y="25"/>
                  </a:cubicBezTo>
                  <a:cubicBezTo>
                    <a:pt x="16" y="22"/>
                    <a:pt x="16" y="18"/>
                    <a:pt x="17" y="17"/>
                  </a:cubicBezTo>
                  <a:cubicBezTo>
                    <a:pt x="17" y="17"/>
                    <a:pt x="18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446"/>
            <p:cNvSpPr/>
            <p:nvPr/>
          </p:nvSpPr>
          <p:spPr bwMode="auto">
            <a:xfrm>
              <a:off x="896" y="1427"/>
              <a:ext cx="3" cy="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0 w 2"/>
                <a:gd name="T5" fmla="*/ 2 h 2"/>
                <a:gd name="T6" fmla="*/ 1 w 2"/>
                <a:gd name="T7" fmla="*/ 2 h 2"/>
                <a:gd name="T8" fmla="*/ 2 w 2"/>
                <a:gd name="T9" fmla="*/ 2 h 2"/>
                <a:gd name="T10" fmla="*/ 2 w 2"/>
                <a:gd name="T11" fmla="*/ 0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447"/>
            <p:cNvSpPr>
              <a:spLocks noEditPoints="1"/>
            </p:cNvSpPr>
            <p:nvPr/>
          </p:nvSpPr>
          <p:spPr bwMode="auto">
            <a:xfrm>
              <a:off x="877" y="1469"/>
              <a:ext cx="11" cy="15"/>
            </a:xfrm>
            <a:custGeom>
              <a:avLst/>
              <a:gdLst>
                <a:gd name="T0" fmla="*/ 8 w 8"/>
                <a:gd name="T1" fmla="*/ 3 h 10"/>
                <a:gd name="T2" fmla="*/ 8 w 8"/>
                <a:gd name="T3" fmla="*/ 3 h 10"/>
                <a:gd name="T4" fmla="*/ 2 w 8"/>
                <a:gd name="T5" fmla="*/ 10 h 10"/>
                <a:gd name="T6" fmla="*/ 2 w 8"/>
                <a:gd name="T7" fmla="*/ 10 h 10"/>
                <a:gd name="T8" fmla="*/ 8 w 8"/>
                <a:gd name="T9" fmla="*/ 3 h 10"/>
                <a:gd name="T10" fmla="*/ 8 w 8"/>
                <a:gd name="T11" fmla="*/ 3 h 10"/>
                <a:gd name="T12" fmla="*/ 0 w 8"/>
                <a:gd name="T13" fmla="*/ 1 h 10"/>
                <a:gd name="T14" fmla="*/ 0 w 8"/>
                <a:gd name="T15" fmla="*/ 1 h 10"/>
                <a:gd name="T16" fmla="*/ 0 w 8"/>
                <a:gd name="T17" fmla="*/ 1 h 10"/>
                <a:gd name="T18" fmla="*/ 0 w 8"/>
                <a:gd name="T19" fmla="*/ 1 h 10"/>
                <a:gd name="T20" fmla="*/ 0 w 8"/>
                <a:gd name="T21" fmla="*/ 1 h 10"/>
                <a:gd name="T22" fmla="*/ 0 w 8"/>
                <a:gd name="T23" fmla="*/ 1 h 10"/>
                <a:gd name="T24" fmla="*/ 5 w 8"/>
                <a:gd name="T25" fmla="*/ 0 h 10"/>
                <a:gd name="T26" fmla="*/ 5 w 8"/>
                <a:gd name="T27" fmla="*/ 0 h 10"/>
                <a:gd name="T28" fmla="*/ 5 w 8"/>
                <a:gd name="T29" fmla="*/ 0 h 10"/>
                <a:gd name="T30" fmla="*/ 6 w 8"/>
                <a:gd name="T31" fmla="*/ 0 h 10"/>
                <a:gd name="T32" fmla="*/ 6 w 8"/>
                <a:gd name="T33" fmla="*/ 0 h 10"/>
                <a:gd name="T34" fmla="*/ 6 w 8"/>
                <a:gd name="T35" fmla="*/ 0 h 10"/>
                <a:gd name="T36" fmla="*/ 6 w 8"/>
                <a:gd name="T37" fmla="*/ 0 h 10"/>
                <a:gd name="T38" fmla="*/ 6 w 8"/>
                <a:gd name="T39" fmla="*/ 0 h 10"/>
                <a:gd name="T40" fmla="*/ 6 w 8"/>
                <a:gd name="T41" fmla="*/ 0 h 10"/>
                <a:gd name="T42" fmla="*/ 6 w 8"/>
                <a:gd name="T4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0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6"/>
                    <a:pt x="3" y="7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7" y="6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448"/>
            <p:cNvSpPr>
              <a:spLocks noEditPoints="1"/>
            </p:cNvSpPr>
            <p:nvPr/>
          </p:nvSpPr>
          <p:spPr bwMode="auto">
            <a:xfrm>
              <a:off x="903" y="1479"/>
              <a:ext cx="3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  <a:gd name="T6" fmla="*/ 2 w 2"/>
                <a:gd name="T7" fmla="*/ 0 h 2"/>
                <a:gd name="T8" fmla="*/ 2 w 2"/>
                <a:gd name="T9" fmla="*/ 1 h 2"/>
                <a:gd name="T10" fmla="*/ 2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449"/>
            <p:cNvSpPr>
              <a:spLocks noEditPoints="1"/>
            </p:cNvSpPr>
            <p:nvPr/>
          </p:nvSpPr>
          <p:spPr bwMode="auto">
            <a:xfrm>
              <a:off x="890" y="1481"/>
              <a:ext cx="17" cy="9"/>
            </a:xfrm>
            <a:custGeom>
              <a:avLst/>
              <a:gdLst>
                <a:gd name="T0" fmla="*/ 9 w 12"/>
                <a:gd name="T1" fmla="*/ 1 h 6"/>
                <a:gd name="T2" fmla="*/ 11 w 12"/>
                <a:gd name="T3" fmla="*/ 0 h 6"/>
                <a:gd name="T4" fmla="*/ 9 w 12"/>
                <a:gd name="T5" fmla="*/ 1 h 6"/>
                <a:gd name="T6" fmla="*/ 11 w 12"/>
                <a:gd name="T7" fmla="*/ 0 h 6"/>
                <a:gd name="T8" fmla="*/ 8 w 12"/>
                <a:gd name="T9" fmla="*/ 1 h 6"/>
                <a:gd name="T10" fmla="*/ 8 w 12"/>
                <a:gd name="T11" fmla="*/ 1 h 6"/>
                <a:gd name="T12" fmla="*/ 8 w 12"/>
                <a:gd name="T13" fmla="*/ 1 h 6"/>
                <a:gd name="T14" fmla="*/ 8 w 12"/>
                <a:gd name="T15" fmla="*/ 1 h 6"/>
                <a:gd name="T16" fmla="*/ 8 w 12"/>
                <a:gd name="T17" fmla="*/ 1 h 6"/>
                <a:gd name="T18" fmla="*/ 0 w 12"/>
                <a:gd name="T19" fmla="*/ 6 h 6"/>
                <a:gd name="T20" fmla="*/ 1 w 12"/>
                <a:gd name="T21" fmla="*/ 6 h 6"/>
                <a:gd name="T22" fmla="*/ 9 w 12"/>
                <a:gd name="T23" fmla="*/ 2 h 6"/>
                <a:gd name="T24" fmla="*/ 11 w 12"/>
                <a:gd name="T25" fmla="*/ 0 h 6"/>
                <a:gd name="T26" fmla="*/ 12 w 12"/>
                <a:gd name="T27" fmla="*/ 0 h 6"/>
                <a:gd name="T28" fmla="*/ 11 w 12"/>
                <a:gd name="T29" fmla="*/ 0 h 6"/>
                <a:gd name="T30" fmla="*/ 11 w 12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6">
                  <a:moveTo>
                    <a:pt x="9" y="1"/>
                  </a:moveTo>
                  <a:cubicBezTo>
                    <a:pt x="9" y="1"/>
                    <a:pt x="10" y="1"/>
                    <a:pt x="11" y="0"/>
                  </a:cubicBezTo>
                  <a:cubicBezTo>
                    <a:pt x="10" y="1"/>
                    <a:pt x="9" y="1"/>
                    <a:pt x="9" y="1"/>
                  </a:cubicBezTo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1" y="3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5" y="5"/>
                    <a:pt x="9" y="2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450"/>
            <p:cNvSpPr>
              <a:spLocks noEditPoints="1"/>
            </p:cNvSpPr>
            <p:nvPr/>
          </p:nvSpPr>
          <p:spPr bwMode="auto">
            <a:xfrm>
              <a:off x="902" y="1481"/>
              <a:ext cx="13" cy="10"/>
            </a:xfrm>
            <a:custGeom>
              <a:avLst/>
              <a:gdLst>
                <a:gd name="T0" fmla="*/ 7 w 9"/>
                <a:gd name="T1" fmla="*/ 2 h 7"/>
                <a:gd name="T2" fmla="*/ 7 w 9"/>
                <a:gd name="T3" fmla="*/ 5 h 7"/>
                <a:gd name="T4" fmla="*/ 7 w 9"/>
                <a:gd name="T5" fmla="*/ 5 h 7"/>
                <a:gd name="T6" fmla="*/ 9 w 9"/>
                <a:gd name="T7" fmla="*/ 4 h 7"/>
                <a:gd name="T8" fmla="*/ 8 w 9"/>
                <a:gd name="T9" fmla="*/ 3 h 7"/>
                <a:gd name="T10" fmla="*/ 7 w 9"/>
                <a:gd name="T11" fmla="*/ 2 h 7"/>
                <a:gd name="T12" fmla="*/ 4 w 9"/>
                <a:gd name="T13" fmla="*/ 0 h 7"/>
                <a:gd name="T14" fmla="*/ 4 w 9"/>
                <a:gd name="T15" fmla="*/ 1 h 7"/>
                <a:gd name="T16" fmla="*/ 1 w 9"/>
                <a:gd name="T17" fmla="*/ 7 h 7"/>
                <a:gd name="T18" fmla="*/ 6 w 9"/>
                <a:gd name="T19" fmla="*/ 1 h 7"/>
                <a:gd name="T20" fmla="*/ 6 w 9"/>
                <a:gd name="T21" fmla="*/ 2 h 7"/>
                <a:gd name="T22" fmla="*/ 4 w 9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7">
                  <a:moveTo>
                    <a:pt x="7" y="2"/>
                  </a:moveTo>
                  <a:cubicBezTo>
                    <a:pt x="7" y="2"/>
                    <a:pt x="8" y="3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6"/>
                    <a:pt x="1" y="7"/>
                  </a:cubicBezTo>
                  <a:cubicBezTo>
                    <a:pt x="1" y="7"/>
                    <a:pt x="4" y="3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451"/>
            <p:cNvSpPr>
              <a:spLocks noEditPoints="1"/>
            </p:cNvSpPr>
            <p:nvPr/>
          </p:nvSpPr>
          <p:spPr bwMode="auto">
            <a:xfrm>
              <a:off x="874" y="1395"/>
              <a:ext cx="25" cy="31"/>
            </a:xfrm>
            <a:custGeom>
              <a:avLst/>
              <a:gdLst>
                <a:gd name="T0" fmla="*/ 3 w 17"/>
                <a:gd name="T1" fmla="*/ 19 h 21"/>
                <a:gd name="T2" fmla="*/ 2 w 17"/>
                <a:gd name="T3" fmla="*/ 21 h 21"/>
                <a:gd name="T4" fmla="*/ 2 w 17"/>
                <a:gd name="T5" fmla="*/ 21 h 21"/>
                <a:gd name="T6" fmla="*/ 2 w 17"/>
                <a:gd name="T7" fmla="*/ 21 h 21"/>
                <a:gd name="T8" fmla="*/ 3 w 17"/>
                <a:gd name="T9" fmla="*/ 21 h 21"/>
                <a:gd name="T10" fmla="*/ 3 w 17"/>
                <a:gd name="T11" fmla="*/ 21 h 21"/>
                <a:gd name="T12" fmla="*/ 3 w 17"/>
                <a:gd name="T13" fmla="*/ 19 h 21"/>
                <a:gd name="T14" fmla="*/ 7 w 17"/>
                <a:gd name="T15" fmla="*/ 16 h 21"/>
                <a:gd name="T16" fmla="*/ 5 w 17"/>
                <a:gd name="T17" fmla="*/ 17 h 21"/>
                <a:gd name="T18" fmla="*/ 5 w 17"/>
                <a:gd name="T19" fmla="*/ 19 h 21"/>
                <a:gd name="T20" fmla="*/ 5 w 17"/>
                <a:gd name="T21" fmla="*/ 20 h 21"/>
                <a:gd name="T22" fmla="*/ 7 w 17"/>
                <a:gd name="T23" fmla="*/ 19 h 21"/>
                <a:gd name="T24" fmla="*/ 7 w 17"/>
                <a:gd name="T25" fmla="*/ 16 h 21"/>
                <a:gd name="T26" fmla="*/ 17 w 17"/>
                <a:gd name="T27" fmla="*/ 15 h 21"/>
                <a:gd name="T28" fmla="*/ 17 w 17"/>
                <a:gd name="T29" fmla="*/ 20 h 21"/>
                <a:gd name="T30" fmla="*/ 17 w 17"/>
                <a:gd name="T31" fmla="*/ 16 h 21"/>
                <a:gd name="T32" fmla="*/ 17 w 17"/>
                <a:gd name="T33" fmla="*/ 15 h 21"/>
                <a:gd name="T34" fmla="*/ 10 w 17"/>
                <a:gd name="T35" fmla="*/ 14 h 21"/>
                <a:gd name="T36" fmla="*/ 9 w 17"/>
                <a:gd name="T37" fmla="*/ 15 h 21"/>
                <a:gd name="T38" fmla="*/ 9 w 17"/>
                <a:gd name="T39" fmla="*/ 19 h 21"/>
                <a:gd name="T40" fmla="*/ 10 w 17"/>
                <a:gd name="T41" fmla="*/ 19 h 21"/>
                <a:gd name="T42" fmla="*/ 10 w 17"/>
                <a:gd name="T43" fmla="*/ 14 h 21"/>
                <a:gd name="T44" fmla="*/ 16 w 17"/>
                <a:gd name="T45" fmla="*/ 13 h 21"/>
                <a:gd name="T46" fmla="*/ 16 w 17"/>
                <a:gd name="T47" fmla="*/ 14 h 21"/>
                <a:gd name="T48" fmla="*/ 16 w 17"/>
                <a:gd name="T49" fmla="*/ 17 h 21"/>
                <a:gd name="T50" fmla="*/ 15 w 17"/>
                <a:gd name="T51" fmla="*/ 20 h 21"/>
                <a:gd name="T52" fmla="*/ 16 w 17"/>
                <a:gd name="T53" fmla="*/ 21 h 21"/>
                <a:gd name="T54" fmla="*/ 16 w 17"/>
                <a:gd name="T55" fmla="*/ 21 h 21"/>
                <a:gd name="T56" fmla="*/ 16 w 17"/>
                <a:gd name="T57" fmla="*/ 21 h 21"/>
                <a:gd name="T58" fmla="*/ 17 w 17"/>
                <a:gd name="T59" fmla="*/ 15 h 21"/>
                <a:gd name="T60" fmla="*/ 16 w 17"/>
                <a:gd name="T61" fmla="*/ 13 h 21"/>
                <a:gd name="T62" fmla="*/ 12 w 17"/>
                <a:gd name="T63" fmla="*/ 12 h 21"/>
                <a:gd name="T64" fmla="*/ 12 w 17"/>
                <a:gd name="T65" fmla="*/ 14 h 21"/>
                <a:gd name="T66" fmla="*/ 11 w 17"/>
                <a:gd name="T67" fmla="*/ 14 h 21"/>
                <a:gd name="T68" fmla="*/ 11 w 17"/>
                <a:gd name="T69" fmla="*/ 17 h 21"/>
                <a:gd name="T70" fmla="*/ 11 w 17"/>
                <a:gd name="T71" fmla="*/ 19 h 21"/>
                <a:gd name="T72" fmla="*/ 11 w 17"/>
                <a:gd name="T73" fmla="*/ 19 h 21"/>
                <a:gd name="T74" fmla="*/ 13 w 17"/>
                <a:gd name="T75" fmla="*/ 19 h 21"/>
                <a:gd name="T76" fmla="*/ 13 w 17"/>
                <a:gd name="T77" fmla="*/ 16 h 21"/>
                <a:gd name="T78" fmla="*/ 12 w 17"/>
                <a:gd name="T79" fmla="*/ 12 h 21"/>
                <a:gd name="T80" fmla="*/ 4 w 17"/>
                <a:gd name="T81" fmla="*/ 0 h 21"/>
                <a:gd name="T82" fmla="*/ 8 w 17"/>
                <a:gd name="T83" fmla="*/ 6 h 21"/>
                <a:gd name="T84" fmla="*/ 11 w 17"/>
                <a:gd name="T85" fmla="*/ 8 h 21"/>
                <a:gd name="T86" fmla="*/ 6 w 17"/>
                <a:gd name="T87" fmla="*/ 11 h 21"/>
                <a:gd name="T88" fmla="*/ 8 w 17"/>
                <a:gd name="T89" fmla="*/ 12 h 21"/>
                <a:gd name="T90" fmla="*/ 8 w 17"/>
                <a:gd name="T91" fmla="*/ 12 h 21"/>
                <a:gd name="T92" fmla="*/ 10 w 17"/>
                <a:gd name="T93" fmla="*/ 12 h 21"/>
                <a:gd name="T94" fmla="*/ 11 w 17"/>
                <a:gd name="T95" fmla="*/ 11 h 21"/>
                <a:gd name="T96" fmla="*/ 14 w 17"/>
                <a:gd name="T97" fmla="*/ 12 h 21"/>
                <a:gd name="T98" fmla="*/ 14 w 17"/>
                <a:gd name="T99" fmla="*/ 19 h 21"/>
                <a:gd name="T100" fmla="*/ 15 w 17"/>
                <a:gd name="T101" fmla="*/ 20 h 21"/>
                <a:gd name="T102" fmla="*/ 15 w 17"/>
                <a:gd name="T103" fmla="*/ 14 h 21"/>
                <a:gd name="T104" fmla="*/ 15 w 17"/>
                <a:gd name="T105" fmla="*/ 12 h 21"/>
                <a:gd name="T106" fmla="*/ 16 w 17"/>
                <a:gd name="T107" fmla="*/ 12 h 21"/>
                <a:gd name="T108" fmla="*/ 16 w 17"/>
                <a:gd name="T109" fmla="*/ 12 h 21"/>
                <a:gd name="T110" fmla="*/ 17 w 17"/>
                <a:gd name="T111" fmla="*/ 13 h 21"/>
                <a:gd name="T112" fmla="*/ 15 w 17"/>
                <a:gd name="T113" fmla="*/ 6 h 21"/>
                <a:gd name="T114" fmla="*/ 5 w 17"/>
                <a:gd name="T115" fmla="*/ 0 h 21"/>
                <a:gd name="T116" fmla="*/ 4 w 17"/>
                <a:gd name="T1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" h="21">
                  <a:moveTo>
                    <a:pt x="3" y="19"/>
                  </a:moveTo>
                  <a:cubicBezTo>
                    <a:pt x="1" y="20"/>
                    <a:pt x="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19"/>
                    <a:pt x="3" y="19"/>
                  </a:cubicBezTo>
                  <a:moveTo>
                    <a:pt x="7" y="16"/>
                  </a:moveTo>
                  <a:cubicBezTo>
                    <a:pt x="6" y="17"/>
                    <a:pt x="6" y="17"/>
                    <a:pt x="5" y="17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7" y="19"/>
                  </a:cubicBezTo>
                  <a:cubicBezTo>
                    <a:pt x="7" y="18"/>
                    <a:pt x="7" y="17"/>
                    <a:pt x="7" y="16"/>
                  </a:cubicBezTo>
                  <a:moveTo>
                    <a:pt x="17" y="15"/>
                  </a:moveTo>
                  <a:cubicBezTo>
                    <a:pt x="17" y="16"/>
                    <a:pt x="17" y="19"/>
                    <a:pt x="17" y="20"/>
                  </a:cubicBezTo>
                  <a:cubicBezTo>
                    <a:pt x="17" y="19"/>
                    <a:pt x="17" y="17"/>
                    <a:pt x="17" y="16"/>
                  </a:cubicBezTo>
                  <a:cubicBezTo>
                    <a:pt x="17" y="16"/>
                    <a:pt x="17" y="16"/>
                    <a:pt x="17" y="15"/>
                  </a:cubicBezTo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6"/>
                    <a:pt x="9" y="18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8"/>
                    <a:pt x="10" y="16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6" y="17"/>
                    <a:pt x="16" y="17"/>
                  </a:cubicBezTo>
                  <a:cubicBezTo>
                    <a:pt x="15" y="18"/>
                    <a:pt x="15" y="19"/>
                    <a:pt x="15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8"/>
                    <a:pt x="17" y="15"/>
                    <a:pt x="17" y="15"/>
                  </a:cubicBezTo>
                  <a:cubicBezTo>
                    <a:pt x="17" y="14"/>
                    <a:pt x="16" y="13"/>
                    <a:pt x="16" y="13"/>
                  </a:cubicBezTo>
                  <a:moveTo>
                    <a:pt x="12" y="12"/>
                  </a:moveTo>
                  <a:cubicBezTo>
                    <a:pt x="12" y="13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7"/>
                    <a:pt x="11" y="17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3"/>
                    <a:pt x="12" y="13"/>
                    <a:pt x="12" y="12"/>
                  </a:cubicBezTo>
                  <a:moveTo>
                    <a:pt x="4" y="0"/>
                  </a:moveTo>
                  <a:cubicBezTo>
                    <a:pt x="0" y="0"/>
                    <a:pt x="8" y="6"/>
                    <a:pt x="8" y="6"/>
                  </a:cubicBezTo>
                  <a:cubicBezTo>
                    <a:pt x="7" y="8"/>
                    <a:pt x="11" y="8"/>
                    <a:pt x="11" y="8"/>
                  </a:cubicBezTo>
                  <a:cubicBezTo>
                    <a:pt x="8" y="9"/>
                    <a:pt x="7" y="10"/>
                    <a:pt x="6" y="11"/>
                  </a:cubicBezTo>
                  <a:cubicBezTo>
                    <a:pt x="7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3" y="11"/>
                    <a:pt x="14" y="12"/>
                  </a:cubicBezTo>
                  <a:cubicBezTo>
                    <a:pt x="14" y="12"/>
                    <a:pt x="14" y="12"/>
                    <a:pt x="14" y="19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7" y="12"/>
                    <a:pt x="17" y="13"/>
                  </a:cubicBezTo>
                  <a:cubicBezTo>
                    <a:pt x="16" y="11"/>
                    <a:pt x="16" y="9"/>
                    <a:pt x="15" y="6"/>
                  </a:cubicBezTo>
                  <a:cubicBezTo>
                    <a:pt x="11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452"/>
            <p:cNvSpPr/>
            <p:nvPr/>
          </p:nvSpPr>
          <p:spPr bwMode="auto">
            <a:xfrm>
              <a:off x="877" y="1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453"/>
            <p:cNvSpPr>
              <a:spLocks noEditPoints="1"/>
            </p:cNvSpPr>
            <p:nvPr/>
          </p:nvSpPr>
          <p:spPr bwMode="auto">
            <a:xfrm>
              <a:off x="878" y="1411"/>
              <a:ext cx="9" cy="15"/>
            </a:xfrm>
            <a:custGeom>
              <a:avLst/>
              <a:gdLst>
                <a:gd name="T0" fmla="*/ 2 w 6"/>
                <a:gd name="T1" fmla="*/ 6 h 10"/>
                <a:gd name="T2" fmla="*/ 0 w 6"/>
                <a:gd name="T3" fmla="*/ 8 h 10"/>
                <a:gd name="T4" fmla="*/ 0 w 6"/>
                <a:gd name="T5" fmla="*/ 10 h 10"/>
                <a:gd name="T6" fmla="*/ 0 w 6"/>
                <a:gd name="T7" fmla="*/ 10 h 10"/>
                <a:gd name="T8" fmla="*/ 2 w 6"/>
                <a:gd name="T9" fmla="*/ 9 h 10"/>
                <a:gd name="T10" fmla="*/ 2 w 6"/>
                <a:gd name="T11" fmla="*/ 8 h 10"/>
                <a:gd name="T12" fmla="*/ 2 w 6"/>
                <a:gd name="T13" fmla="*/ 6 h 10"/>
                <a:gd name="T14" fmla="*/ 6 w 6"/>
                <a:gd name="T15" fmla="*/ 4 h 10"/>
                <a:gd name="T16" fmla="*/ 4 w 6"/>
                <a:gd name="T17" fmla="*/ 5 h 10"/>
                <a:gd name="T18" fmla="*/ 4 w 6"/>
                <a:gd name="T19" fmla="*/ 8 h 10"/>
                <a:gd name="T20" fmla="*/ 6 w 6"/>
                <a:gd name="T21" fmla="*/ 8 h 10"/>
                <a:gd name="T22" fmla="*/ 6 w 6"/>
                <a:gd name="T23" fmla="*/ 4 h 10"/>
                <a:gd name="T24" fmla="*/ 3 w 6"/>
                <a:gd name="T25" fmla="*/ 0 h 10"/>
                <a:gd name="T26" fmla="*/ 4 w 6"/>
                <a:gd name="T27" fmla="*/ 1 h 10"/>
                <a:gd name="T28" fmla="*/ 5 w 6"/>
                <a:gd name="T29" fmla="*/ 1 h 10"/>
                <a:gd name="T30" fmla="*/ 5 w 6"/>
                <a:gd name="T31" fmla="*/ 1 h 10"/>
                <a:gd name="T32" fmla="*/ 5 w 6"/>
                <a:gd name="T33" fmla="*/ 1 h 10"/>
                <a:gd name="T34" fmla="*/ 3 w 6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10">
                  <a:moveTo>
                    <a:pt x="2" y="6"/>
                  </a:move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6"/>
                  </a:cubicBezTo>
                  <a:moveTo>
                    <a:pt x="6" y="4"/>
                  </a:moveTo>
                  <a:cubicBezTo>
                    <a:pt x="5" y="4"/>
                    <a:pt x="5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5"/>
                    <a:pt x="6" y="4"/>
                  </a:cubicBezTo>
                  <a:moveTo>
                    <a:pt x="3" y="0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454"/>
            <p:cNvSpPr>
              <a:spLocks noEditPoints="1"/>
            </p:cNvSpPr>
            <p:nvPr/>
          </p:nvSpPr>
          <p:spPr bwMode="auto">
            <a:xfrm>
              <a:off x="888" y="1411"/>
              <a:ext cx="6" cy="12"/>
            </a:xfrm>
            <a:custGeom>
              <a:avLst/>
              <a:gdLst>
                <a:gd name="T0" fmla="*/ 1 w 4"/>
                <a:gd name="T1" fmla="*/ 3 h 8"/>
                <a:gd name="T2" fmla="*/ 0 w 4"/>
                <a:gd name="T3" fmla="*/ 3 h 8"/>
                <a:gd name="T4" fmla="*/ 0 w 4"/>
                <a:gd name="T5" fmla="*/ 8 h 8"/>
                <a:gd name="T6" fmla="*/ 1 w 4"/>
                <a:gd name="T7" fmla="*/ 8 h 8"/>
                <a:gd name="T8" fmla="*/ 1 w 4"/>
                <a:gd name="T9" fmla="*/ 6 h 8"/>
                <a:gd name="T10" fmla="*/ 1 w 4"/>
                <a:gd name="T11" fmla="*/ 3 h 8"/>
                <a:gd name="T12" fmla="*/ 1 w 4"/>
                <a:gd name="T13" fmla="*/ 0 h 8"/>
                <a:gd name="T14" fmla="*/ 0 w 4"/>
                <a:gd name="T15" fmla="*/ 1 h 8"/>
                <a:gd name="T16" fmla="*/ 1 w 4"/>
                <a:gd name="T17" fmla="*/ 0 h 8"/>
                <a:gd name="T18" fmla="*/ 2 w 4"/>
                <a:gd name="T19" fmla="*/ 1 h 8"/>
                <a:gd name="T20" fmla="*/ 3 w 4"/>
                <a:gd name="T21" fmla="*/ 5 h 8"/>
                <a:gd name="T22" fmla="*/ 3 w 4"/>
                <a:gd name="T23" fmla="*/ 8 h 8"/>
                <a:gd name="T24" fmla="*/ 4 w 4"/>
                <a:gd name="T25" fmla="*/ 8 h 8"/>
                <a:gd name="T26" fmla="*/ 4 w 4"/>
                <a:gd name="T27" fmla="*/ 1 h 8"/>
                <a:gd name="T28" fmla="*/ 1 w 4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8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4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3" y="2"/>
                    <a:pt x="3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455"/>
            <p:cNvSpPr/>
            <p:nvPr/>
          </p:nvSpPr>
          <p:spPr bwMode="auto">
            <a:xfrm>
              <a:off x="896" y="1413"/>
              <a:ext cx="3" cy="13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2 h 9"/>
                <a:gd name="T4" fmla="*/ 0 w 2"/>
                <a:gd name="T5" fmla="*/ 8 h 9"/>
                <a:gd name="T6" fmla="*/ 0 w 2"/>
                <a:gd name="T7" fmla="*/ 8 h 9"/>
                <a:gd name="T8" fmla="*/ 1 w 2"/>
                <a:gd name="T9" fmla="*/ 5 h 9"/>
                <a:gd name="T10" fmla="*/ 1 w 2"/>
                <a:gd name="T11" fmla="*/ 2 h 9"/>
                <a:gd name="T12" fmla="*/ 1 w 2"/>
                <a:gd name="T13" fmla="*/ 1 h 9"/>
                <a:gd name="T14" fmla="*/ 2 w 2"/>
                <a:gd name="T15" fmla="*/ 3 h 9"/>
                <a:gd name="T16" fmla="*/ 1 w 2"/>
                <a:gd name="T17" fmla="*/ 9 h 9"/>
                <a:gd name="T18" fmla="*/ 2 w 2"/>
                <a:gd name="T19" fmla="*/ 8 h 9"/>
                <a:gd name="T20" fmla="*/ 2 w 2"/>
                <a:gd name="T21" fmla="*/ 3 h 9"/>
                <a:gd name="T22" fmla="*/ 2 w 2"/>
                <a:gd name="T23" fmla="*/ 1 h 9"/>
                <a:gd name="T24" fmla="*/ 1 w 2"/>
                <a:gd name="T25" fmla="*/ 0 h 9"/>
                <a:gd name="T26" fmla="*/ 1 w 2"/>
                <a:gd name="T27" fmla="*/ 0 h 9"/>
                <a:gd name="T28" fmla="*/ 0 w 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0" y="2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6"/>
                    <a:pt x="1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7"/>
                    <a:pt x="2" y="4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457"/>
            <p:cNvSpPr/>
            <p:nvPr/>
          </p:nvSpPr>
          <p:spPr bwMode="auto">
            <a:xfrm>
              <a:off x="1310" y="735"/>
              <a:ext cx="31" cy="20"/>
            </a:xfrm>
            <a:custGeom>
              <a:avLst/>
              <a:gdLst>
                <a:gd name="T0" fmla="*/ 18 w 21"/>
                <a:gd name="T1" fmla="*/ 14 h 14"/>
                <a:gd name="T2" fmla="*/ 19 w 21"/>
                <a:gd name="T3" fmla="*/ 9 h 14"/>
                <a:gd name="T4" fmla="*/ 21 w 21"/>
                <a:gd name="T5" fmla="*/ 3 h 14"/>
                <a:gd name="T6" fmla="*/ 16 w 21"/>
                <a:gd name="T7" fmla="*/ 1 h 14"/>
                <a:gd name="T8" fmla="*/ 11 w 21"/>
                <a:gd name="T9" fmla="*/ 0 h 14"/>
                <a:gd name="T10" fmla="*/ 9 w 21"/>
                <a:gd name="T11" fmla="*/ 2 h 14"/>
                <a:gd name="T12" fmla="*/ 8 w 21"/>
                <a:gd name="T13" fmla="*/ 1 h 14"/>
                <a:gd name="T14" fmla="*/ 6 w 21"/>
                <a:gd name="T15" fmla="*/ 2 h 14"/>
                <a:gd name="T16" fmla="*/ 1 w 21"/>
                <a:gd name="T17" fmla="*/ 9 h 14"/>
                <a:gd name="T18" fmla="*/ 1 w 21"/>
                <a:gd name="T19" fmla="*/ 13 h 14"/>
                <a:gd name="T20" fmla="*/ 5 w 21"/>
                <a:gd name="T21" fmla="*/ 14 h 14"/>
                <a:gd name="T22" fmla="*/ 18 w 21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4">
                  <a:moveTo>
                    <a:pt x="18" y="14"/>
                  </a:moveTo>
                  <a:cubicBezTo>
                    <a:pt x="18" y="14"/>
                    <a:pt x="21" y="14"/>
                    <a:pt x="19" y="9"/>
                  </a:cubicBezTo>
                  <a:cubicBezTo>
                    <a:pt x="19" y="9"/>
                    <a:pt x="21" y="6"/>
                    <a:pt x="21" y="3"/>
                  </a:cubicBezTo>
                  <a:cubicBezTo>
                    <a:pt x="21" y="3"/>
                    <a:pt x="18" y="1"/>
                    <a:pt x="16" y="1"/>
                  </a:cubicBezTo>
                  <a:cubicBezTo>
                    <a:pt x="16" y="1"/>
                    <a:pt x="10" y="1"/>
                    <a:pt x="11" y="0"/>
                  </a:cubicBezTo>
                  <a:cubicBezTo>
                    <a:pt x="11" y="0"/>
                    <a:pt x="10" y="1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6" y="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12"/>
                    <a:pt x="1" y="13"/>
                  </a:cubicBezTo>
                  <a:cubicBezTo>
                    <a:pt x="1" y="13"/>
                    <a:pt x="3" y="14"/>
                    <a:pt x="5" y="14"/>
                  </a:cubicBezTo>
                  <a:cubicBezTo>
                    <a:pt x="18" y="14"/>
                    <a:pt x="18" y="14"/>
                    <a:pt x="1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458"/>
            <p:cNvSpPr/>
            <p:nvPr/>
          </p:nvSpPr>
          <p:spPr bwMode="auto">
            <a:xfrm>
              <a:off x="1323" y="736"/>
              <a:ext cx="2" cy="16"/>
            </a:xfrm>
            <a:custGeom>
              <a:avLst/>
              <a:gdLst>
                <a:gd name="T0" fmla="*/ 0 w 1"/>
                <a:gd name="T1" fmla="*/ 9 h 11"/>
                <a:gd name="T2" fmla="*/ 1 w 1"/>
                <a:gd name="T3" fmla="*/ 0 h 11"/>
                <a:gd name="T4" fmla="*/ 1 w 1"/>
                <a:gd name="T5" fmla="*/ 11 h 11"/>
                <a:gd name="T6" fmla="*/ 0 w 1"/>
                <a:gd name="T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1">
                  <a:moveTo>
                    <a:pt x="0" y="9"/>
                  </a:moveTo>
                  <a:cubicBezTo>
                    <a:pt x="0" y="9"/>
                    <a:pt x="0" y="1"/>
                    <a:pt x="1" y="0"/>
                  </a:cubicBezTo>
                  <a:cubicBezTo>
                    <a:pt x="1" y="0"/>
                    <a:pt x="1" y="9"/>
                    <a:pt x="1" y="11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459"/>
            <p:cNvSpPr>
              <a:spLocks noEditPoints="1"/>
            </p:cNvSpPr>
            <p:nvPr/>
          </p:nvSpPr>
          <p:spPr bwMode="auto">
            <a:xfrm>
              <a:off x="1329" y="739"/>
              <a:ext cx="12" cy="16"/>
            </a:xfrm>
            <a:custGeom>
              <a:avLst/>
              <a:gdLst>
                <a:gd name="T0" fmla="*/ 5 w 8"/>
                <a:gd name="T1" fmla="*/ 6 h 11"/>
                <a:gd name="T2" fmla="*/ 4 w 8"/>
                <a:gd name="T3" fmla="*/ 9 h 11"/>
                <a:gd name="T4" fmla="*/ 6 w 8"/>
                <a:gd name="T5" fmla="*/ 11 h 11"/>
                <a:gd name="T6" fmla="*/ 5 w 8"/>
                <a:gd name="T7" fmla="*/ 6 h 11"/>
                <a:gd name="T8" fmla="*/ 7 w 8"/>
                <a:gd name="T9" fmla="*/ 0 h 11"/>
                <a:gd name="T10" fmla="*/ 6 w 8"/>
                <a:gd name="T11" fmla="*/ 4 h 11"/>
                <a:gd name="T12" fmla="*/ 0 w 8"/>
                <a:gd name="T13" fmla="*/ 7 h 11"/>
                <a:gd name="T14" fmla="*/ 1 w 8"/>
                <a:gd name="T15" fmla="*/ 7 h 11"/>
                <a:gd name="T16" fmla="*/ 2 w 8"/>
                <a:gd name="T17" fmla="*/ 7 h 11"/>
                <a:gd name="T18" fmla="*/ 5 w 8"/>
                <a:gd name="T19" fmla="*/ 6 h 11"/>
                <a:gd name="T20" fmla="*/ 5 w 8"/>
                <a:gd name="T21" fmla="*/ 6 h 11"/>
                <a:gd name="T22" fmla="*/ 7 w 8"/>
                <a:gd name="T23" fmla="*/ 0 h 11"/>
                <a:gd name="T24" fmla="*/ 6 w 8"/>
                <a:gd name="T25" fmla="*/ 0 h 11"/>
                <a:gd name="T26" fmla="*/ 7 w 8"/>
                <a:gd name="T27" fmla="*/ 0 h 11"/>
                <a:gd name="T28" fmla="*/ 6 w 8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1">
                  <a:moveTo>
                    <a:pt x="5" y="6"/>
                  </a:moveTo>
                  <a:cubicBezTo>
                    <a:pt x="5" y="6"/>
                    <a:pt x="7" y="9"/>
                    <a:pt x="4" y="9"/>
                  </a:cubicBezTo>
                  <a:cubicBezTo>
                    <a:pt x="4" y="9"/>
                    <a:pt x="5" y="10"/>
                    <a:pt x="6" y="11"/>
                  </a:cubicBezTo>
                  <a:cubicBezTo>
                    <a:pt x="8" y="9"/>
                    <a:pt x="5" y="6"/>
                    <a:pt x="5" y="6"/>
                  </a:cubicBezTo>
                  <a:moveTo>
                    <a:pt x="7" y="0"/>
                  </a:moveTo>
                  <a:cubicBezTo>
                    <a:pt x="7" y="1"/>
                    <a:pt x="6" y="4"/>
                    <a:pt x="6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3"/>
                    <a:pt x="7" y="1"/>
                    <a:pt x="7" y="0"/>
                  </a:cubicBezTo>
                  <a:moveTo>
                    <a:pt x="6" y="0"/>
                  </a:move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460"/>
            <p:cNvSpPr>
              <a:spLocks noEditPoints="1"/>
            </p:cNvSpPr>
            <p:nvPr/>
          </p:nvSpPr>
          <p:spPr bwMode="auto">
            <a:xfrm>
              <a:off x="1312" y="738"/>
              <a:ext cx="11" cy="13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2 h 9"/>
                <a:gd name="T4" fmla="*/ 8 w 8"/>
                <a:gd name="T5" fmla="*/ 3 h 9"/>
                <a:gd name="T6" fmla="*/ 8 w 8"/>
                <a:gd name="T7" fmla="*/ 8 h 9"/>
                <a:gd name="T8" fmla="*/ 6 w 8"/>
                <a:gd name="T9" fmla="*/ 9 h 9"/>
                <a:gd name="T10" fmla="*/ 5 w 8"/>
                <a:gd name="T11" fmla="*/ 7 h 9"/>
                <a:gd name="T12" fmla="*/ 8 w 8"/>
                <a:gd name="T13" fmla="*/ 3 h 9"/>
                <a:gd name="T14" fmla="*/ 8 w 8"/>
                <a:gd name="T15" fmla="*/ 0 h 9"/>
                <a:gd name="T16" fmla="*/ 4 w 8"/>
                <a:gd name="T17" fmla="*/ 6 h 9"/>
                <a:gd name="T18" fmla="*/ 6 w 8"/>
                <a:gd name="T19" fmla="*/ 9 h 9"/>
                <a:gd name="T20" fmla="*/ 8 w 8"/>
                <a:gd name="T21" fmla="*/ 8 h 9"/>
                <a:gd name="T22" fmla="*/ 8 w 8"/>
                <a:gd name="T23" fmla="*/ 0 h 9"/>
                <a:gd name="T24" fmla="*/ 8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5"/>
                    <a:pt x="8" y="8"/>
                    <a:pt x="8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4" y="9"/>
                    <a:pt x="5" y="7"/>
                    <a:pt x="5" y="7"/>
                  </a:cubicBezTo>
                  <a:cubicBezTo>
                    <a:pt x="7" y="6"/>
                    <a:pt x="8" y="4"/>
                    <a:pt x="8" y="3"/>
                  </a:cubicBezTo>
                  <a:moveTo>
                    <a:pt x="8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8"/>
                    <a:pt x="4" y="9"/>
                    <a:pt x="6" y="9"/>
                  </a:cubicBezTo>
                  <a:cubicBezTo>
                    <a:pt x="7" y="9"/>
                    <a:pt x="8" y="9"/>
                    <a:pt x="8" y="8"/>
                  </a:cubicBezTo>
                  <a:cubicBezTo>
                    <a:pt x="7" y="5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461"/>
            <p:cNvSpPr>
              <a:spLocks noEditPoints="1"/>
            </p:cNvSpPr>
            <p:nvPr/>
          </p:nvSpPr>
          <p:spPr bwMode="auto">
            <a:xfrm>
              <a:off x="1326" y="738"/>
              <a:ext cx="13" cy="11"/>
            </a:xfrm>
            <a:custGeom>
              <a:avLst/>
              <a:gdLst>
                <a:gd name="T0" fmla="*/ 4 w 9"/>
                <a:gd name="T1" fmla="*/ 3 h 8"/>
                <a:gd name="T2" fmla="*/ 4 w 9"/>
                <a:gd name="T3" fmla="*/ 1 h 8"/>
                <a:gd name="T4" fmla="*/ 5 w 9"/>
                <a:gd name="T5" fmla="*/ 1 h 8"/>
                <a:gd name="T6" fmla="*/ 2 w 9"/>
                <a:gd name="T7" fmla="*/ 8 h 8"/>
                <a:gd name="T8" fmla="*/ 4 w 9"/>
                <a:gd name="T9" fmla="*/ 3 h 8"/>
                <a:gd name="T10" fmla="*/ 4 w 9"/>
                <a:gd name="T11" fmla="*/ 3 h 8"/>
                <a:gd name="T12" fmla="*/ 5 w 9"/>
                <a:gd name="T13" fmla="*/ 0 h 8"/>
                <a:gd name="T14" fmla="*/ 3 w 9"/>
                <a:gd name="T15" fmla="*/ 0 h 8"/>
                <a:gd name="T16" fmla="*/ 0 w 9"/>
                <a:gd name="T17" fmla="*/ 8 h 8"/>
                <a:gd name="T18" fmla="*/ 1 w 9"/>
                <a:gd name="T19" fmla="*/ 8 h 8"/>
                <a:gd name="T20" fmla="*/ 2 w 9"/>
                <a:gd name="T21" fmla="*/ 8 h 8"/>
                <a:gd name="T22" fmla="*/ 6 w 9"/>
                <a:gd name="T23" fmla="*/ 3 h 8"/>
                <a:gd name="T24" fmla="*/ 5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3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9" y="2"/>
                    <a:pt x="2" y="8"/>
                    <a:pt x="2" y="8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6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462"/>
            <p:cNvSpPr/>
            <p:nvPr/>
          </p:nvSpPr>
          <p:spPr bwMode="auto">
            <a:xfrm>
              <a:off x="1332" y="748"/>
              <a:ext cx="7" cy="4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1 h 3"/>
                <a:gd name="T4" fmla="*/ 2 w 5"/>
                <a:gd name="T5" fmla="*/ 3 h 3"/>
                <a:gd name="T6" fmla="*/ 3 w 5"/>
                <a:gd name="T7" fmla="*/ 0 h 3"/>
                <a:gd name="T8" fmla="*/ 3 w 5"/>
                <a:gd name="T9" fmla="*/ 0 h 3"/>
                <a:gd name="T10" fmla="*/ 3 w 5"/>
                <a:gd name="T11" fmla="*/ 0 h 3"/>
                <a:gd name="T12" fmla="*/ 3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5" y="3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463"/>
            <p:cNvSpPr/>
            <p:nvPr/>
          </p:nvSpPr>
          <p:spPr bwMode="auto">
            <a:xfrm>
              <a:off x="1284" y="748"/>
              <a:ext cx="83" cy="100"/>
            </a:xfrm>
            <a:custGeom>
              <a:avLst/>
              <a:gdLst>
                <a:gd name="T0" fmla="*/ 24 w 57"/>
                <a:gd name="T1" fmla="*/ 5 h 69"/>
                <a:gd name="T2" fmla="*/ 13 w 57"/>
                <a:gd name="T3" fmla="*/ 19 h 69"/>
                <a:gd name="T4" fmla="*/ 12 w 57"/>
                <a:gd name="T5" fmla="*/ 25 h 69"/>
                <a:gd name="T6" fmla="*/ 13 w 57"/>
                <a:gd name="T7" fmla="*/ 29 h 69"/>
                <a:gd name="T8" fmla="*/ 11 w 57"/>
                <a:gd name="T9" fmla="*/ 34 h 69"/>
                <a:gd name="T10" fmla="*/ 12 w 57"/>
                <a:gd name="T11" fmla="*/ 37 h 69"/>
                <a:gd name="T12" fmla="*/ 11 w 57"/>
                <a:gd name="T13" fmla="*/ 40 h 69"/>
                <a:gd name="T14" fmla="*/ 11 w 57"/>
                <a:gd name="T15" fmla="*/ 42 h 69"/>
                <a:gd name="T16" fmla="*/ 11 w 57"/>
                <a:gd name="T17" fmla="*/ 43 h 69"/>
                <a:gd name="T18" fmla="*/ 10 w 57"/>
                <a:gd name="T19" fmla="*/ 48 h 69"/>
                <a:gd name="T20" fmla="*/ 9 w 57"/>
                <a:gd name="T21" fmla="*/ 59 h 69"/>
                <a:gd name="T22" fmla="*/ 8 w 57"/>
                <a:gd name="T23" fmla="*/ 63 h 69"/>
                <a:gd name="T24" fmla="*/ 3 w 57"/>
                <a:gd name="T25" fmla="*/ 66 h 69"/>
                <a:gd name="T26" fmla="*/ 17 w 57"/>
                <a:gd name="T27" fmla="*/ 68 h 69"/>
                <a:gd name="T28" fmla="*/ 39 w 57"/>
                <a:gd name="T29" fmla="*/ 68 h 69"/>
                <a:gd name="T30" fmla="*/ 48 w 57"/>
                <a:gd name="T31" fmla="*/ 67 h 69"/>
                <a:gd name="T32" fmla="*/ 55 w 57"/>
                <a:gd name="T33" fmla="*/ 65 h 69"/>
                <a:gd name="T34" fmla="*/ 55 w 57"/>
                <a:gd name="T35" fmla="*/ 62 h 69"/>
                <a:gd name="T36" fmla="*/ 51 w 57"/>
                <a:gd name="T37" fmla="*/ 60 h 69"/>
                <a:gd name="T38" fmla="*/ 48 w 57"/>
                <a:gd name="T39" fmla="*/ 60 h 69"/>
                <a:gd name="T40" fmla="*/ 48 w 57"/>
                <a:gd name="T41" fmla="*/ 56 h 69"/>
                <a:gd name="T42" fmla="*/ 46 w 57"/>
                <a:gd name="T43" fmla="*/ 54 h 69"/>
                <a:gd name="T44" fmla="*/ 47 w 57"/>
                <a:gd name="T45" fmla="*/ 43 h 69"/>
                <a:gd name="T46" fmla="*/ 47 w 57"/>
                <a:gd name="T47" fmla="*/ 36 h 69"/>
                <a:gd name="T48" fmla="*/ 47 w 57"/>
                <a:gd name="T49" fmla="*/ 33 h 69"/>
                <a:gd name="T50" fmla="*/ 47 w 57"/>
                <a:gd name="T51" fmla="*/ 27 h 69"/>
                <a:gd name="T52" fmla="*/ 48 w 57"/>
                <a:gd name="T53" fmla="*/ 21 h 69"/>
                <a:gd name="T54" fmla="*/ 43 w 57"/>
                <a:gd name="T55" fmla="*/ 12 h 69"/>
                <a:gd name="T56" fmla="*/ 32 w 57"/>
                <a:gd name="T57" fmla="*/ 1 h 69"/>
                <a:gd name="T58" fmla="*/ 24 w 57"/>
                <a:gd name="T59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69">
                  <a:moveTo>
                    <a:pt x="24" y="5"/>
                  </a:moveTo>
                  <a:cubicBezTo>
                    <a:pt x="24" y="5"/>
                    <a:pt x="13" y="6"/>
                    <a:pt x="13" y="1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7"/>
                    <a:pt x="13" y="29"/>
                  </a:cubicBezTo>
                  <a:cubicBezTo>
                    <a:pt x="13" y="29"/>
                    <a:pt x="13" y="30"/>
                    <a:pt x="11" y="34"/>
                  </a:cubicBezTo>
                  <a:cubicBezTo>
                    <a:pt x="11" y="34"/>
                    <a:pt x="11" y="35"/>
                    <a:pt x="12" y="37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1"/>
                    <a:pt x="11" y="42"/>
                  </a:cubicBezTo>
                  <a:cubicBezTo>
                    <a:pt x="11" y="42"/>
                    <a:pt x="13" y="42"/>
                    <a:pt x="11" y="43"/>
                  </a:cubicBezTo>
                  <a:cubicBezTo>
                    <a:pt x="11" y="43"/>
                    <a:pt x="10" y="43"/>
                    <a:pt x="10" y="48"/>
                  </a:cubicBezTo>
                  <a:cubicBezTo>
                    <a:pt x="10" y="48"/>
                    <a:pt x="10" y="58"/>
                    <a:pt x="9" y="59"/>
                  </a:cubicBezTo>
                  <a:cubicBezTo>
                    <a:pt x="9" y="59"/>
                    <a:pt x="8" y="60"/>
                    <a:pt x="8" y="63"/>
                  </a:cubicBezTo>
                  <a:cubicBezTo>
                    <a:pt x="8" y="63"/>
                    <a:pt x="0" y="63"/>
                    <a:pt x="3" y="66"/>
                  </a:cubicBezTo>
                  <a:cubicBezTo>
                    <a:pt x="3" y="66"/>
                    <a:pt x="13" y="69"/>
                    <a:pt x="17" y="68"/>
                  </a:cubicBezTo>
                  <a:cubicBezTo>
                    <a:pt x="17" y="68"/>
                    <a:pt x="37" y="67"/>
                    <a:pt x="39" y="6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8" y="67"/>
                    <a:pt x="53" y="64"/>
                    <a:pt x="55" y="65"/>
                  </a:cubicBezTo>
                  <a:cubicBezTo>
                    <a:pt x="55" y="65"/>
                    <a:pt x="57" y="62"/>
                    <a:pt x="55" y="62"/>
                  </a:cubicBezTo>
                  <a:cubicBezTo>
                    <a:pt x="55" y="62"/>
                    <a:pt x="52" y="60"/>
                    <a:pt x="51" y="60"/>
                  </a:cubicBezTo>
                  <a:cubicBezTo>
                    <a:pt x="51" y="60"/>
                    <a:pt x="49" y="59"/>
                    <a:pt x="48" y="60"/>
                  </a:cubicBezTo>
                  <a:cubicBezTo>
                    <a:pt x="48" y="60"/>
                    <a:pt x="47" y="58"/>
                    <a:pt x="48" y="56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47"/>
                    <a:pt x="47" y="43"/>
                  </a:cubicBezTo>
                  <a:cubicBezTo>
                    <a:pt x="47" y="43"/>
                    <a:pt x="48" y="37"/>
                    <a:pt x="47" y="36"/>
                  </a:cubicBezTo>
                  <a:cubicBezTo>
                    <a:pt x="47" y="36"/>
                    <a:pt x="46" y="33"/>
                    <a:pt x="47" y="33"/>
                  </a:cubicBezTo>
                  <a:cubicBezTo>
                    <a:pt x="47" y="33"/>
                    <a:pt x="48" y="32"/>
                    <a:pt x="47" y="27"/>
                  </a:cubicBezTo>
                  <a:cubicBezTo>
                    <a:pt x="47" y="27"/>
                    <a:pt x="47" y="21"/>
                    <a:pt x="48" y="21"/>
                  </a:cubicBezTo>
                  <a:cubicBezTo>
                    <a:pt x="48" y="21"/>
                    <a:pt x="48" y="17"/>
                    <a:pt x="43" y="12"/>
                  </a:cubicBezTo>
                  <a:cubicBezTo>
                    <a:pt x="43" y="12"/>
                    <a:pt x="35" y="2"/>
                    <a:pt x="32" y="1"/>
                  </a:cubicBezTo>
                  <a:cubicBezTo>
                    <a:pt x="32" y="1"/>
                    <a:pt x="25" y="0"/>
                    <a:pt x="2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464"/>
            <p:cNvSpPr/>
            <p:nvPr/>
          </p:nvSpPr>
          <p:spPr bwMode="auto">
            <a:xfrm>
              <a:off x="1303" y="755"/>
              <a:ext cx="16" cy="12"/>
            </a:xfrm>
            <a:custGeom>
              <a:avLst/>
              <a:gdLst>
                <a:gd name="T0" fmla="*/ 11 w 11"/>
                <a:gd name="T1" fmla="*/ 0 h 8"/>
                <a:gd name="T2" fmla="*/ 10 w 11"/>
                <a:gd name="T3" fmla="*/ 0 h 8"/>
                <a:gd name="T4" fmla="*/ 4 w 11"/>
                <a:gd name="T5" fmla="*/ 4 h 8"/>
                <a:gd name="T6" fmla="*/ 2 w 11"/>
                <a:gd name="T7" fmla="*/ 8 h 8"/>
                <a:gd name="T8" fmla="*/ 11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4" y="4"/>
                    <a:pt x="4" y="4"/>
                  </a:cubicBezTo>
                  <a:cubicBezTo>
                    <a:pt x="0" y="8"/>
                    <a:pt x="2" y="8"/>
                    <a:pt x="2" y="8"/>
                  </a:cubicBezTo>
                  <a:cubicBezTo>
                    <a:pt x="5" y="7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465"/>
            <p:cNvSpPr/>
            <p:nvPr/>
          </p:nvSpPr>
          <p:spPr bwMode="auto">
            <a:xfrm>
              <a:off x="1313" y="777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466"/>
            <p:cNvSpPr/>
            <p:nvPr/>
          </p:nvSpPr>
          <p:spPr bwMode="auto">
            <a:xfrm>
              <a:off x="1331" y="824"/>
              <a:ext cx="3" cy="4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2 h 3"/>
                <a:gd name="T4" fmla="*/ 2 w 2"/>
                <a:gd name="T5" fmla="*/ 0 h 3"/>
                <a:gd name="T6" fmla="*/ 1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467"/>
            <p:cNvSpPr/>
            <p:nvPr/>
          </p:nvSpPr>
          <p:spPr bwMode="auto">
            <a:xfrm>
              <a:off x="1313" y="757"/>
              <a:ext cx="12" cy="13"/>
            </a:xfrm>
            <a:custGeom>
              <a:avLst/>
              <a:gdLst>
                <a:gd name="T0" fmla="*/ 5 w 8"/>
                <a:gd name="T1" fmla="*/ 0 h 9"/>
                <a:gd name="T2" fmla="*/ 1 w 8"/>
                <a:gd name="T3" fmla="*/ 5 h 9"/>
                <a:gd name="T4" fmla="*/ 3 w 8"/>
                <a:gd name="T5" fmla="*/ 5 h 9"/>
                <a:gd name="T6" fmla="*/ 5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8" y="9"/>
                    <a:pt x="1" y="5"/>
                  </a:cubicBezTo>
                  <a:cubicBezTo>
                    <a:pt x="1" y="5"/>
                    <a:pt x="0" y="3"/>
                    <a:pt x="3" y="5"/>
                  </a:cubicBezTo>
                  <a:cubicBezTo>
                    <a:pt x="3" y="5"/>
                    <a:pt x="6" y="6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469"/>
            <p:cNvSpPr/>
            <p:nvPr/>
          </p:nvSpPr>
          <p:spPr bwMode="auto">
            <a:xfrm>
              <a:off x="1322" y="749"/>
              <a:ext cx="23" cy="11"/>
            </a:xfrm>
            <a:custGeom>
              <a:avLst/>
              <a:gdLst>
                <a:gd name="T0" fmla="*/ 4 w 16"/>
                <a:gd name="T1" fmla="*/ 0 h 7"/>
                <a:gd name="T2" fmla="*/ 6 w 16"/>
                <a:gd name="T3" fmla="*/ 5 h 7"/>
                <a:gd name="T4" fmla="*/ 0 w 16"/>
                <a:gd name="T5" fmla="*/ 4 h 7"/>
                <a:gd name="T6" fmla="*/ 4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4" y="0"/>
                  </a:moveTo>
                  <a:cubicBezTo>
                    <a:pt x="4" y="0"/>
                    <a:pt x="15" y="5"/>
                    <a:pt x="6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6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472"/>
            <p:cNvSpPr/>
            <p:nvPr/>
          </p:nvSpPr>
          <p:spPr bwMode="auto">
            <a:xfrm>
              <a:off x="1309" y="744"/>
              <a:ext cx="10" cy="8"/>
            </a:xfrm>
            <a:custGeom>
              <a:avLst/>
              <a:gdLst>
                <a:gd name="T0" fmla="*/ 7 w 7"/>
                <a:gd name="T1" fmla="*/ 0 h 6"/>
                <a:gd name="T2" fmla="*/ 3 w 7"/>
                <a:gd name="T3" fmla="*/ 5 h 6"/>
                <a:gd name="T4" fmla="*/ 6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7" y="0"/>
                    <a:pt x="2" y="3"/>
                    <a:pt x="3" y="5"/>
                  </a:cubicBezTo>
                  <a:cubicBezTo>
                    <a:pt x="3" y="5"/>
                    <a:pt x="3" y="6"/>
                    <a:pt x="6" y="6"/>
                  </a:cubicBezTo>
                  <a:cubicBezTo>
                    <a:pt x="6" y="6"/>
                    <a:pt x="0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473"/>
            <p:cNvSpPr/>
            <p:nvPr/>
          </p:nvSpPr>
          <p:spPr bwMode="auto">
            <a:xfrm>
              <a:off x="1286" y="764"/>
              <a:ext cx="46" cy="81"/>
            </a:xfrm>
            <a:custGeom>
              <a:avLst/>
              <a:gdLst>
                <a:gd name="T0" fmla="*/ 18 w 32"/>
                <a:gd name="T1" fmla="*/ 0 h 56"/>
                <a:gd name="T2" fmla="*/ 14 w 32"/>
                <a:gd name="T3" fmla="*/ 7 h 56"/>
                <a:gd name="T4" fmla="*/ 23 w 32"/>
                <a:gd name="T5" fmla="*/ 13 h 56"/>
                <a:gd name="T6" fmla="*/ 14 w 32"/>
                <a:gd name="T7" fmla="*/ 14 h 56"/>
                <a:gd name="T8" fmla="*/ 14 w 32"/>
                <a:gd name="T9" fmla="*/ 19 h 56"/>
                <a:gd name="T10" fmla="*/ 12 w 32"/>
                <a:gd name="T11" fmla="*/ 31 h 56"/>
                <a:gd name="T12" fmla="*/ 15 w 32"/>
                <a:gd name="T13" fmla="*/ 34 h 56"/>
                <a:gd name="T14" fmla="*/ 10 w 32"/>
                <a:gd name="T15" fmla="*/ 50 h 56"/>
                <a:gd name="T16" fmla="*/ 8 w 32"/>
                <a:gd name="T17" fmla="*/ 52 h 56"/>
                <a:gd name="T18" fmla="*/ 3 w 32"/>
                <a:gd name="T19" fmla="*/ 54 h 56"/>
                <a:gd name="T20" fmla="*/ 8 w 32"/>
                <a:gd name="T21" fmla="*/ 52 h 56"/>
                <a:gd name="T22" fmla="*/ 8 w 32"/>
                <a:gd name="T23" fmla="*/ 49 h 56"/>
                <a:gd name="T24" fmla="*/ 10 w 32"/>
                <a:gd name="T25" fmla="*/ 33 h 56"/>
                <a:gd name="T26" fmla="*/ 11 w 32"/>
                <a:gd name="T27" fmla="*/ 30 h 56"/>
                <a:gd name="T28" fmla="*/ 10 w 32"/>
                <a:gd name="T29" fmla="*/ 23 h 56"/>
                <a:gd name="T30" fmla="*/ 12 w 32"/>
                <a:gd name="T31" fmla="*/ 18 h 56"/>
                <a:gd name="T32" fmla="*/ 18 w 32"/>
                <a:gd name="T3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56">
                  <a:moveTo>
                    <a:pt x="18" y="0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9"/>
                    <a:pt x="23" y="13"/>
                  </a:cubicBezTo>
                  <a:cubicBezTo>
                    <a:pt x="23" y="13"/>
                    <a:pt x="26" y="15"/>
                    <a:pt x="14" y="14"/>
                  </a:cubicBezTo>
                  <a:cubicBezTo>
                    <a:pt x="14" y="14"/>
                    <a:pt x="12" y="15"/>
                    <a:pt x="14" y="1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32" y="36"/>
                    <a:pt x="15" y="34"/>
                  </a:cubicBezTo>
                  <a:cubicBezTo>
                    <a:pt x="15" y="34"/>
                    <a:pt x="14" y="31"/>
                    <a:pt x="10" y="50"/>
                  </a:cubicBezTo>
                  <a:cubicBezTo>
                    <a:pt x="10" y="50"/>
                    <a:pt x="21" y="56"/>
                    <a:pt x="8" y="52"/>
                  </a:cubicBezTo>
                  <a:cubicBezTo>
                    <a:pt x="8" y="52"/>
                    <a:pt x="3" y="54"/>
                    <a:pt x="3" y="54"/>
                  </a:cubicBezTo>
                  <a:cubicBezTo>
                    <a:pt x="3" y="54"/>
                    <a:pt x="0" y="53"/>
                    <a:pt x="8" y="52"/>
                  </a:cubicBezTo>
                  <a:cubicBezTo>
                    <a:pt x="8" y="52"/>
                    <a:pt x="7" y="51"/>
                    <a:pt x="8" y="49"/>
                  </a:cubicBezTo>
                  <a:cubicBezTo>
                    <a:pt x="8" y="49"/>
                    <a:pt x="11" y="34"/>
                    <a:pt x="10" y="33"/>
                  </a:cubicBezTo>
                  <a:cubicBezTo>
                    <a:pt x="10" y="33"/>
                    <a:pt x="15" y="33"/>
                    <a:pt x="11" y="30"/>
                  </a:cubicBezTo>
                  <a:cubicBezTo>
                    <a:pt x="11" y="30"/>
                    <a:pt x="12" y="24"/>
                    <a:pt x="10" y="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9" y="11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474"/>
            <p:cNvSpPr/>
            <p:nvPr/>
          </p:nvSpPr>
          <p:spPr bwMode="auto">
            <a:xfrm>
              <a:off x="1303" y="774"/>
              <a:ext cx="6" cy="19"/>
            </a:xfrm>
            <a:custGeom>
              <a:avLst/>
              <a:gdLst>
                <a:gd name="T0" fmla="*/ 2 w 4"/>
                <a:gd name="T1" fmla="*/ 4 h 13"/>
                <a:gd name="T2" fmla="*/ 3 w 4"/>
                <a:gd name="T3" fmla="*/ 4 h 13"/>
                <a:gd name="T4" fmla="*/ 2 w 4"/>
                <a:gd name="T5" fmla="*/ 2 h 13"/>
                <a:gd name="T6" fmla="*/ 1 w 4"/>
                <a:gd name="T7" fmla="*/ 2 h 13"/>
                <a:gd name="T8" fmla="*/ 0 w 4"/>
                <a:gd name="T9" fmla="*/ 4 h 13"/>
                <a:gd name="T10" fmla="*/ 1 w 4"/>
                <a:gd name="T11" fmla="*/ 7 h 13"/>
                <a:gd name="T12" fmla="*/ 1 w 4"/>
                <a:gd name="T13" fmla="*/ 11 h 13"/>
                <a:gd name="T14" fmla="*/ 1 w 4"/>
                <a:gd name="T15" fmla="*/ 9 h 13"/>
                <a:gd name="T16" fmla="*/ 0 w 4"/>
                <a:gd name="T17" fmla="*/ 10 h 13"/>
                <a:gd name="T18" fmla="*/ 1 w 4"/>
                <a:gd name="T19" fmla="*/ 13 h 13"/>
                <a:gd name="T20" fmla="*/ 1 w 4"/>
                <a:gd name="T21" fmla="*/ 12 h 13"/>
                <a:gd name="T22" fmla="*/ 3 w 4"/>
                <a:gd name="T23" fmla="*/ 8 h 13"/>
                <a:gd name="T24" fmla="*/ 1 w 4"/>
                <a:gd name="T25" fmla="*/ 4 h 13"/>
                <a:gd name="T26" fmla="*/ 2 w 4"/>
                <a:gd name="T2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3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2"/>
                    <a:pt x="2" y="2"/>
                  </a:cubicBezTo>
                  <a:cubicBezTo>
                    <a:pt x="2" y="2"/>
                    <a:pt x="2" y="0"/>
                    <a:pt x="1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4" y="10"/>
                    <a:pt x="1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8"/>
                    <a:pt x="0" y="1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4" y="11"/>
                    <a:pt x="3" y="8"/>
                  </a:cubicBezTo>
                  <a:cubicBezTo>
                    <a:pt x="3" y="8"/>
                    <a:pt x="1" y="5"/>
                    <a:pt x="1" y="4"/>
                  </a:cubicBezTo>
                  <a:cubicBezTo>
                    <a:pt x="1" y="4"/>
                    <a:pt x="1" y="1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475"/>
            <p:cNvSpPr/>
            <p:nvPr/>
          </p:nvSpPr>
          <p:spPr bwMode="auto">
            <a:xfrm>
              <a:off x="1309" y="777"/>
              <a:ext cx="4" cy="15"/>
            </a:xfrm>
            <a:custGeom>
              <a:avLst/>
              <a:gdLst>
                <a:gd name="T0" fmla="*/ 0 w 3"/>
                <a:gd name="T1" fmla="*/ 1 h 10"/>
                <a:gd name="T2" fmla="*/ 0 w 3"/>
                <a:gd name="T3" fmla="*/ 2 h 10"/>
                <a:gd name="T4" fmla="*/ 1 w 3"/>
                <a:gd name="T5" fmla="*/ 1 h 10"/>
                <a:gd name="T6" fmla="*/ 1 w 3"/>
                <a:gd name="T7" fmla="*/ 7 h 10"/>
                <a:gd name="T8" fmla="*/ 1 w 3"/>
                <a:gd name="T9" fmla="*/ 9 h 10"/>
                <a:gd name="T10" fmla="*/ 1 w 3"/>
                <a:gd name="T11" fmla="*/ 10 h 10"/>
                <a:gd name="T12" fmla="*/ 2 w 3"/>
                <a:gd name="T13" fmla="*/ 10 h 10"/>
                <a:gd name="T14" fmla="*/ 3 w 3"/>
                <a:gd name="T15" fmla="*/ 0 h 10"/>
                <a:gd name="T16" fmla="*/ 2 w 3"/>
                <a:gd name="T17" fmla="*/ 0 h 10"/>
                <a:gd name="T18" fmla="*/ 0 w 3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6"/>
                    <a:pt x="1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476"/>
            <p:cNvSpPr/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477"/>
            <p:cNvSpPr/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478"/>
            <p:cNvSpPr>
              <a:spLocks noEditPoints="1"/>
            </p:cNvSpPr>
            <p:nvPr/>
          </p:nvSpPr>
          <p:spPr bwMode="auto">
            <a:xfrm>
              <a:off x="1313" y="777"/>
              <a:ext cx="10" cy="15"/>
            </a:xfrm>
            <a:custGeom>
              <a:avLst/>
              <a:gdLst>
                <a:gd name="T0" fmla="*/ 3 w 7"/>
                <a:gd name="T1" fmla="*/ 0 h 10"/>
                <a:gd name="T2" fmla="*/ 1 w 7"/>
                <a:gd name="T3" fmla="*/ 2 h 10"/>
                <a:gd name="T4" fmla="*/ 0 w 7"/>
                <a:gd name="T5" fmla="*/ 7 h 10"/>
                <a:gd name="T6" fmla="*/ 2 w 7"/>
                <a:gd name="T7" fmla="*/ 10 h 10"/>
                <a:gd name="T8" fmla="*/ 3 w 7"/>
                <a:gd name="T9" fmla="*/ 9 h 10"/>
                <a:gd name="T10" fmla="*/ 6 w 7"/>
                <a:gd name="T11" fmla="*/ 7 h 10"/>
                <a:gd name="T12" fmla="*/ 6 w 7"/>
                <a:gd name="T13" fmla="*/ 2 h 10"/>
                <a:gd name="T14" fmla="*/ 3 w 7"/>
                <a:gd name="T15" fmla="*/ 0 h 10"/>
                <a:gd name="T16" fmla="*/ 4 w 7"/>
                <a:gd name="T17" fmla="*/ 8 h 10"/>
                <a:gd name="T18" fmla="*/ 2 w 7"/>
                <a:gd name="T19" fmla="*/ 7 h 10"/>
                <a:gd name="T20" fmla="*/ 3 w 7"/>
                <a:gd name="T21" fmla="*/ 2 h 10"/>
                <a:gd name="T22" fmla="*/ 4 w 7"/>
                <a:gd name="T23" fmla="*/ 2 h 10"/>
                <a:gd name="T24" fmla="*/ 4 w 7"/>
                <a:gd name="T2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1" y="0"/>
                    <a:pt x="1" y="2"/>
                    <a:pt x="1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10"/>
                    <a:pt x="6" y="7"/>
                    <a:pt x="6" y="7"/>
                  </a:cubicBezTo>
                  <a:cubicBezTo>
                    <a:pt x="5" y="6"/>
                    <a:pt x="6" y="2"/>
                    <a:pt x="6" y="2"/>
                  </a:cubicBezTo>
                  <a:cubicBezTo>
                    <a:pt x="7" y="0"/>
                    <a:pt x="3" y="0"/>
                    <a:pt x="3" y="0"/>
                  </a:cubicBezTo>
                  <a:moveTo>
                    <a:pt x="4" y="8"/>
                  </a:moveTo>
                  <a:cubicBezTo>
                    <a:pt x="4" y="8"/>
                    <a:pt x="2" y="10"/>
                    <a:pt x="2" y="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0"/>
                    <a:pt x="4" y="2"/>
                  </a:cubicBezTo>
                  <a:cubicBezTo>
                    <a:pt x="4" y="2"/>
                    <a:pt x="4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479"/>
            <p:cNvSpPr>
              <a:spLocks noEditPoints="1"/>
            </p:cNvSpPr>
            <p:nvPr/>
          </p:nvSpPr>
          <p:spPr bwMode="auto">
            <a:xfrm>
              <a:off x="1322" y="776"/>
              <a:ext cx="9" cy="16"/>
            </a:xfrm>
            <a:custGeom>
              <a:avLst/>
              <a:gdLst>
                <a:gd name="T0" fmla="*/ 6 w 6"/>
                <a:gd name="T1" fmla="*/ 2 h 11"/>
                <a:gd name="T2" fmla="*/ 5 w 6"/>
                <a:gd name="T3" fmla="*/ 1 h 11"/>
                <a:gd name="T4" fmla="*/ 1 w 6"/>
                <a:gd name="T5" fmla="*/ 4 h 11"/>
                <a:gd name="T6" fmla="*/ 3 w 6"/>
                <a:gd name="T7" fmla="*/ 11 h 11"/>
                <a:gd name="T8" fmla="*/ 6 w 6"/>
                <a:gd name="T9" fmla="*/ 8 h 11"/>
                <a:gd name="T10" fmla="*/ 6 w 6"/>
                <a:gd name="T11" fmla="*/ 2 h 11"/>
                <a:gd name="T12" fmla="*/ 3 w 6"/>
                <a:gd name="T13" fmla="*/ 9 h 11"/>
                <a:gd name="T14" fmla="*/ 2 w 6"/>
                <a:gd name="T15" fmla="*/ 5 h 11"/>
                <a:gd name="T16" fmla="*/ 4 w 6"/>
                <a:gd name="T17" fmla="*/ 2 h 11"/>
                <a:gd name="T18" fmla="*/ 4 w 6"/>
                <a:gd name="T19" fmla="*/ 4 h 11"/>
                <a:gd name="T20" fmla="*/ 3 w 6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1">
                  <a:moveTo>
                    <a:pt x="6" y="2"/>
                  </a:moveTo>
                  <a:cubicBezTo>
                    <a:pt x="6" y="2"/>
                    <a:pt x="6" y="0"/>
                    <a:pt x="5" y="1"/>
                  </a:cubicBezTo>
                  <a:cubicBezTo>
                    <a:pt x="5" y="1"/>
                    <a:pt x="1" y="1"/>
                    <a:pt x="1" y="4"/>
                  </a:cubicBezTo>
                  <a:cubicBezTo>
                    <a:pt x="1" y="4"/>
                    <a:pt x="0" y="11"/>
                    <a:pt x="3" y="11"/>
                  </a:cubicBezTo>
                  <a:cubicBezTo>
                    <a:pt x="3" y="11"/>
                    <a:pt x="6" y="11"/>
                    <a:pt x="6" y="8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3" y="9"/>
                  </a:moveTo>
                  <a:cubicBezTo>
                    <a:pt x="3" y="9"/>
                    <a:pt x="2" y="10"/>
                    <a:pt x="2" y="5"/>
                  </a:cubicBezTo>
                  <a:cubicBezTo>
                    <a:pt x="2" y="5"/>
                    <a:pt x="2" y="1"/>
                    <a:pt x="4" y="2"/>
                  </a:cubicBezTo>
                  <a:cubicBezTo>
                    <a:pt x="4" y="2"/>
                    <a:pt x="5" y="1"/>
                    <a:pt x="4" y="4"/>
                  </a:cubicBezTo>
                  <a:cubicBezTo>
                    <a:pt x="4" y="4"/>
                    <a:pt x="5" y="10"/>
                    <a:pt x="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480"/>
            <p:cNvSpPr>
              <a:spLocks noEditPoints="1"/>
            </p:cNvSpPr>
            <p:nvPr/>
          </p:nvSpPr>
          <p:spPr bwMode="auto">
            <a:xfrm>
              <a:off x="1334" y="776"/>
              <a:ext cx="8" cy="16"/>
            </a:xfrm>
            <a:custGeom>
              <a:avLst/>
              <a:gdLst>
                <a:gd name="T0" fmla="*/ 4 w 6"/>
                <a:gd name="T1" fmla="*/ 1 h 11"/>
                <a:gd name="T2" fmla="*/ 2 w 6"/>
                <a:gd name="T3" fmla="*/ 0 h 11"/>
                <a:gd name="T4" fmla="*/ 0 w 6"/>
                <a:gd name="T5" fmla="*/ 3 h 11"/>
                <a:gd name="T6" fmla="*/ 0 w 6"/>
                <a:gd name="T7" fmla="*/ 9 h 11"/>
                <a:gd name="T8" fmla="*/ 2 w 6"/>
                <a:gd name="T9" fmla="*/ 11 h 11"/>
                <a:gd name="T10" fmla="*/ 5 w 6"/>
                <a:gd name="T11" fmla="*/ 9 h 11"/>
                <a:gd name="T12" fmla="*/ 4 w 6"/>
                <a:gd name="T13" fmla="*/ 1 h 11"/>
                <a:gd name="T14" fmla="*/ 2 w 6"/>
                <a:gd name="T15" fmla="*/ 10 h 11"/>
                <a:gd name="T16" fmla="*/ 2 w 6"/>
                <a:gd name="T17" fmla="*/ 7 h 11"/>
                <a:gd name="T18" fmla="*/ 2 w 6"/>
                <a:gd name="T19" fmla="*/ 2 h 11"/>
                <a:gd name="T20" fmla="*/ 4 w 6"/>
                <a:gd name="T21" fmla="*/ 3 h 11"/>
                <a:gd name="T22" fmla="*/ 2 w 6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1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3"/>
                    <a:pt x="1" y="6"/>
                    <a:pt x="0" y="9"/>
                  </a:cubicBezTo>
                  <a:cubicBezTo>
                    <a:pt x="0" y="9"/>
                    <a:pt x="0" y="11"/>
                    <a:pt x="2" y="11"/>
                  </a:cubicBezTo>
                  <a:cubicBezTo>
                    <a:pt x="2" y="11"/>
                    <a:pt x="5" y="11"/>
                    <a:pt x="5" y="9"/>
                  </a:cubicBezTo>
                  <a:cubicBezTo>
                    <a:pt x="5" y="9"/>
                    <a:pt x="6" y="1"/>
                    <a:pt x="4" y="1"/>
                  </a:cubicBezTo>
                  <a:moveTo>
                    <a:pt x="2" y="10"/>
                  </a:moveTo>
                  <a:cubicBezTo>
                    <a:pt x="2" y="10"/>
                    <a:pt x="1" y="10"/>
                    <a:pt x="2" y="7"/>
                  </a:cubicBezTo>
                  <a:cubicBezTo>
                    <a:pt x="2" y="7"/>
                    <a:pt x="2" y="2"/>
                    <a:pt x="2" y="2"/>
                  </a:cubicBezTo>
                  <a:cubicBezTo>
                    <a:pt x="2" y="2"/>
                    <a:pt x="3" y="0"/>
                    <a:pt x="4" y="3"/>
                  </a:cubicBezTo>
                  <a:cubicBezTo>
                    <a:pt x="4" y="3"/>
                    <a:pt x="4" y="11"/>
                    <a:pt x="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481"/>
            <p:cNvSpPr>
              <a:spLocks noEditPoints="1"/>
            </p:cNvSpPr>
            <p:nvPr/>
          </p:nvSpPr>
          <p:spPr bwMode="auto">
            <a:xfrm>
              <a:off x="1341" y="774"/>
              <a:ext cx="7" cy="19"/>
            </a:xfrm>
            <a:custGeom>
              <a:avLst/>
              <a:gdLst>
                <a:gd name="T0" fmla="*/ 4 w 5"/>
                <a:gd name="T1" fmla="*/ 3 h 13"/>
                <a:gd name="T2" fmla="*/ 1 w 5"/>
                <a:gd name="T3" fmla="*/ 3 h 13"/>
                <a:gd name="T4" fmla="*/ 1 w 5"/>
                <a:gd name="T5" fmla="*/ 10 h 13"/>
                <a:gd name="T6" fmla="*/ 3 w 5"/>
                <a:gd name="T7" fmla="*/ 12 h 13"/>
                <a:gd name="T8" fmla="*/ 5 w 5"/>
                <a:gd name="T9" fmla="*/ 9 h 13"/>
                <a:gd name="T10" fmla="*/ 4 w 5"/>
                <a:gd name="T11" fmla="*/ 3 h 13"/>
                <a:gd name="T12" fmla="*/ 3 w 5"/>
                <a:gd name="T13" fmla="*/ 11 h 13"/>
                <a:gd name="T14" fmla="*/ 2 w 5"/>
                <a:gd name="T15" fmla="*/ 7 h 13"/>
                <a:gd name="T16" fmla="*/ 3 w 5"/>
                <a:gd name="T17" fmla="*/ 3 h 13"/>
                <a:gd name="T18" fmla="*/ 4 w 5"/>
                <a:gd name="T19" fmla="*/ 6 h 13"/>
                <a:gd name="T20" fmla="*/ 3 w 5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3">
                  <a:moveTo>
                    <a:pt x="4" y="3"/>
                  </a:moveTo>
                  <a:cubicBezTo>
                    <a:pt x="2" y="0"/>
                    <a:pt x="1" y="3"/>
                    <a:pt x="1" y="3"/>
                  </a:cubicBezTo>
                  <a:cubicBezTo>
                    <a:pt x="2" y="3"/>
                    <a:pt x="1" y="10"/>
                    <a:pt x="1" y="10"/>
                  </a:cubicBezTo>
                  <a:cubicBezTo>
                    <a:pt x="0" y="12"/>
                    <a:pt x="3" y="12"/>
                    <a:pt x="3" y="12"/>
                  </a:cubicBezTo>
                  <a:cubicBezTo>
                    <a:pt x="5" y="13"/>
                    <a:pt x="5" y="9"/>
                    <a:pt x="5" y="9"/>
                  </a:cubicBezTo>
                  <a:cubicBezTo>
                    <a:pt x="5" y="3"/>
                    <a:pt x="4" y="3"/>
                    <a:pt x="4" y="3"/>
                  </a:cubicBezTo>
                  <a:moveTo>
                    <a:pt x="3" y="11"/>
                  </a:moveTo>
                  <a:cubicBezTo>
                    <a:pt x="3" y="11"/>
                    <a:pt x="2" y="11"/>
                    <a:pt x="2" y="7"/>
                  </a:cubicBezTo>
                  <a:cubicBezTo>
                    <a:pt x="2" y="7"/>
                    <a:pt x="2" y="2"/>
                    <a:pt x="3" y="3"/>
                  </a:cubicBezTo>
                  <a:cubicBezTo>
                    <a:pt x="3" y="3"/>
                    <a:pt x="4" y="2"/>
                    <a:pt x="4" y="6"/>
                  </a:cubicBezTo>
                  <a:cubicBezTo>
                    <a:pt x="4" y="6"/>
                    <a:pt x="5" y="11"/>
                    <a:pt x="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482"/>
            <p:cNvSpPr>
              <a:spLocks noEditPoints="1"/>
            </p:cNvSpPr>
            <p:nvPr/>
          </p:nvSpPr>
          <p:spPr bwMode="auto">
            <a:xfrm>
              <a:off x="1348" y="776"/>
              <a:ext cx="4" cy="18"/>
            </a:xfrm>
            <a:custGeom>
              <a:avLst/>
              <a:gdLst>
                <a:gd name="T0" fmla="*/ 3 w 3"/>
                <a:gd name="T1" fmla="*/ 4 h 13"/>
                <a:gd name="T2" fmla="*/ 1 w 3"/>
                <a:gd name="T3" fmla="*/ 2 h 13"/>
                <a:gd name="T4" fmla="*/ 0 w 3"/>
                <a:gd name="T5" fmla="*/ 3 h 13"/>
                <a:gd name="T6" fmla="*/ 0 w 3"/>
                <a:gd name="T7" fmla="*/ 10 h 13"/>
                <a:gd name="T8" fmla="*/ 2 w 3"/>
                <a:gd name="T9" fmla="*/ 11 h 13"/>
                <a:gd name="T10" fmla="*/ 2 w 3"/>
                <a:gd name="T11" fmla="*/ 8 h 13"/>
                <a:gd name="T12" fmla="*/ 3 w 3"/>
                <a:gd name="T13" fmla="*/ 4 h 13"/>
                <a:gd name="T14" fmla="*/ 1 w 3"/>
                <a:gd name="T15" fmla="*/ 11 h 13"/>
                <a:gd name="T16" fmla="*/ 1 w 3"/>
                <a:gd name="T17" fmla="*/ 6 h 13"/>
                <a:gd name="T18" fmla="*/ 1 w 3"/>
                <a:gd name="T19" fmla="*/ 3 h 13"/>
                <a:gd name="T20" fmla="*/ 2 w 3"/>
                <a:gd name="T21" fmla="*/ 4 h 13"/>
                <a:gd name="T22" fmla="*/ 1 w 3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3">
                  <a:moveTo>
                    <a:pt x="3" y="4"/>
                  </a:moveTo>
                  <a:cubicBezTo>
                    <a:pt x="3" y="4"/>
                    <a:pt x="2" y="1"/>
                    <a:pt x="1" y="2"/>
                  </a:cubicBezTo>
                  <a:cubicBezTo>
                    <a:pt x="1" y="2"/>
                    <a:pt x="0" y="0"/>
                    <a:pt x="0" y="3"/>
                  </a:cubicBezTo>
                  <a:cubicBezTo>
                    <a:pt x="0" y="3"/>
                    <a:pt x="1" y="5"/>
                    <a:pt x="0" y="10"/>
                  </a:cubicBezTo>
                  <a:cubicBezTo>
                    <a:pt x="0" y="10"/>
                    <a:pt x="0" y="13"/>
                    <a:pt x="2" y="11"/>
                  </a:cubicBezTo>
                  <a:cubicBezTo>
                    <a:pt x="2" y="11"/>
                    <a:pt x="3" y="11"/>
                    <a:pt x="2" y="8"/>
                  </a:cubicBezTo>
                  <a:cubicBezTo>
                    <a:pt x="2" y="8"/>
                    <a:pt x="2" y="4"/>
                    <a:pt x="3" y="4"/>
                  </a:cubicBezTo>
                  <a:moveTo>
                    <a:pt x="1" y="11"/>
                  </a:moveTo>
                  <a:cubicBezTo>
                    <a:pt x="1" y="11"/>
                    <a:pt x="0" y="10"/>
                    <a:pt x="1" y="6"/>
                  </a:cubicBezTo>
                  <a:cubicBezTo>
                    <a:pt x="1" y="6"/>
                    <a:pt x="1" y="3"/>
                    <a:pt x="1" y="3"/>
                  </a:cubicBezTo>
                  <a:cubicBezTo>
                    <a:pt x="1" y="3"/>
                    <a:pt x="2" y="2"/>
                    <a:pt x="2" y="4"/>
                  </a:cubicBezTo>
                  <a:cubicBezTo>
                    <a:pt x="2" y="4"/>
                    <a:pt x="2" y="11"/>
                    <a:pt x="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483"/>
            <p:cNvSpPr/>
            <p:nvPr/>
          </p:nvSpPr>
          <p:spPr bwMode="auto">
            <a:xfrm>
              <a:off x="1332" y="822"/>
              <a:ext cx="13" cy="16"/>
            </a:xfrm>
            <a:custGeom>
              <a:avLst/>
              <a:gdLst>
                <a:gd name="T0" fmla="*/ 7 w 9"/>
                <a:gd name="T1" fmla="*/ 5 h 11"/>
                <a:gd name="T2" fmla="*/ 0 w 9"/>
                <a:gd name="T3" fmla="*/ 3 h 11"/>
                <a:gd name="T4" fmla="*/ 2 w 9"/>
                <a:gd name="T5" fmla="*/ 11 h 11"/>
                <a:gd name="T6" fmla="*/ 7 w 9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7" y="5"/>
                  </a:moveTo>
                  <a:cubicBezTo>
                    <a:pt x="9" y="0"/>
                    <a:pt x="3" y="3"/>
                    <a:pt x="0" y="3"/>
                  </a:cubicBezTo>
                  <a:cubicBezTo>
                    <a:pt x="0" y="6"/>
                    <a:pt x="1" y="10"/>
                    <a:pt x="2" y="11"/>
                  </a:cubicBezTo>
                  <a:cubicBezTo>
                    <a:pt x="3" y="8"/>
                    <a:pt x="6" y="7"/>
                    <a:pt x="7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484"/>
            <p:cNvSpPr>
              <a:spLocks noEditPoints="1"/>
            </p:cNvSpPr>
            <p:nvPr/>
          </p:nvSpPr>
          <p:spPr bwMode="auto">
            <a:xfrm>
              <a:off x="1350" y="796"/>
              <a:ext cx="4" cy="41"/>
            </a:xfrm>
            <a:custGeom>
              <a:avLst/>
              <a:gdLst>
                <a:gd name="T0" fmla="*/ 1 w 3"/>
                <a:gd name="T1" fmla="*/ 22 h 28"/>
                <a:gd name="T2" fmla="*/ 2 w 3"/>
                <a:gd name="T3" fmla="*/ 26 h 28"/>
                <a:gd name="T4" fmla="*/ 2 w 3"/>
                <a:gd name="T5" fmla="*/ 28 h 28"/>
                <a:gd name="T6" fmla="*/ 3 w 3"/>
                <a:gd name="T7" fmla="*/ 28 h 28"/>
                <a:gd name="T8" fmla="*/ 1 w 3"/>
                <a:gd name="T9" fmla="*/ 22 h 28"/>
                <a:gd name="T10" fmla="*/ 1 w 3"/>
                <a:gd name="T11" fmla="*/ 22 h 28"/>
                <a:gd name="T12" fmla="*/ 1 w 3"/>
                <a:gd name="T13" fmla="*/ 22 h 28"/>
                <a:gd name="T14" fmla="*/ 1 w 3"/>
                <a:gd name="T15" fmla="*/ 0 h 28"/>
                <a:gd name="T16" fmla="*/ 1 w 3"/>
                <a:gd name="T17" fmla="*/ 1 h 28"/>
                <a:gd name="T18" fmla="*/ 1 w 3"/>
                <a:gd name="T19" fmla="*/ 1 h 28"/>
                <a:gd name="T20" fmla="*/ 1 w 3"/>
                <a:gd name="T21" fmla="*/ 10 h 28"/>
                <a:gd name="T22" fmla="*/ 1 w 3"/>
                <a:gd name="T23" fmla="*/ 17 h 28"/>
                <a:gd name="T24" fmla="*/ 1 w 3"/>
                <a:gd name="T25" fmla="*/ 11 h 28"/>
                <a:gd name="T26" fmla="*/ 1 w 3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28">
                  <a:moveTo>
                    <a:pt x="1" y="22"/>
                  </a:moveTo>
                  <a:cubicBezTo>
                    <a:pt x="1" y="24"/>
                    <a:pt x="2" y="26"/>
                    <a:pt x="2" y="26"/>
                  </a:cubicBezTo>
                  <a:cubicBezTo>
                    <a:pt x="1" y="27"/>
                    <a:pt x="2" y="28"/>
                    <a:pt x="2" y="28"/>
                  </a:cubicBezTo>
                  <a:cubicBezTo>
                    <a:pt x="2" y="28"/>
                    <a:pt x="3" y="28"/>
                    <a:pt x="3" y="28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1" y="10"/>
                    <a:pt x="1" y="10"/>
                  </a:cubicBezTo>
                  <a:cubicBezTo>
                    <a:pt x="0" y="11"/>
                    <a:pt x="0" y="14"/>
                    <a:pt x="1" y="17"/>
                  </a:cubicBezTo>
                  <a:cubicBezTo>
                    <a:pt x="1" y="14"/>
                    <a:pt x="1" y="11"/>
                    <a:pt x="1" y="11"/>
                  </a:cubicBezTo>
                  <a:cubicBezTo>
                    <a:pt x="2" y="8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485"/>
            <p:cNvSpPr/>
            <p:nvPr/>
          </p:nvSpPr>
          <p:spPr bwMode="auto">
            <a:xfrm>
              <a:off x="1358" y="834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486"/>
            <p:cNvSpPr>
              <a:spLocks noEditPoints="1"/>
            </p:cNvSpPr>
            <p:nvPr/>
          </p:nvSpPr>
          <p:spPr bwMode="auto">
            <a:xfrm>
              <a:off x="1354" y="835"/>
              <a:ext cx="10" cy="5"/>
            </a:xfrm>
            <a:custGeom>
              <a:avLst/>
              <a:gdLst>
                <a:gd name="T0" fmla="*/ 3 w 7"/>
                <a:gd name="T1" fmla="*/ 0 h 3"/>
                <a:gd name="T2" fmla="*/ 3 w 7"/>
                <a:gd name="T3" fmla="*/ 0 h 3"/>
                <a:gd name="T4" fmla="*/ 3 w 7"/>
                <a:gd name="T5" fmla="*/ 0 h 3"/>
                <a:gd name="T6" fmla="*/ 5 w 7"/>
                <a:gd name="T7" fmla="*/ 1 h 3"/>
                <a:gd name="T8" fmla="*/ 6 w 7"/>
                <a:gd name="T9" fmla="*/ 2 h 3"/>
                <a:gd name="T10" fmla="*/ 7 w 7"/>
                <a:gd name="T11" fmla="*/ 2 h 3"/>
                <a:gd name="T12" fmla="*/ 7 w 7"/>
                <a:gd name="T13" fmla="*/ 3 h 3"/>
                <a:gd name="T14" fmla="*/ 7 w 7"/>
                <a:gd name="T15" fmla="*/ 3 h 3"/>
                <a:gd name="T16" fmla="*/ 4 w 7"/>
                <a:gd name="T17" fmla="*/ 1 h 3"/>
                <a:gd name="T18" fmla="*/ 3 w 7"/>
                <a:gd name="T19" fmla="*/ 0 h 3"/>
                <a:gd name="T20" fmla="*/ 3 w 7"/>
                <a:gd name="T21" fmla="*/ 0 h 3"/>
                <a:gd name="T22" fmla="*/ 3 w 7"/>
                <a:gd name="T23" fmla="*/ 0 h 3"/>
                <a:gd name="T24" fmla="*/ 3 w 7"/>
                <a:gd name="T25" fmla="*/ 0 h 3"/>
                <a:gd name="T26" fmla="*/ 2 w 7"/>
                <a:gd name="T27" fmla="*/ 0 h 3"/>
                <a:gd name="T28" fmla="*/ 0 w 7"/>
                <a:gd name="T29" fmla="*/ 1 h 3"/>
                <a:gd name="T30" fmla="*/ 2 w 7"/>
                <a:gd name="T31" fmla="*/ 0 h 3"/>
                <a:gd name="T32" fmla="*/ 2 w 7"/>
                <a:gd name="T33" fmla="*/ 0 h 3"/>
                <a:gd name="T34" fmla="*/ 3 w 7"/>
                <a:gd name="T35" fmla="*/ 0 h 3"/>
                <a:gd name="T36" fmla="*/ 3 w 7"/>
                <a:gd name="T37" fmla="*/ 0 h 3"/>
                <a:gd name="T38" fmla="*/ 3 w 7"/>
                <a:gd name="T39" fmla="*/ 0 h 3"/>
                <a:gd name="T40" fmla="*/ 3 w 7"/>
                <a:gd name="T41" fmla="*/ 0 h 3"/>
                <a:gd name="T42" fmla="*/ 3 w 7"/>
                <a:gd name="T43" fmla="*/ 0 h 3"/>
                <a:gd name="T44" fmla="*/ 3 w 7"/>
                <a:gd name="T45" fmla="*/ 0 h 3"/>
                <a:gd name="T46" fmla="*/ 3 w 7"/>
                <a:gd name="T47" fmla="*/ 0 h 3"/>
                <a:gd name="T48" fmla="*/ 3 w 7"/>
                <a:gd name="T49" fmla="*/ 0 h 3"/>
                <a:gd name="T50" fmla="*/ 3 w 7"/>
                <a:gd name="T5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487"/>
            <p:cNvSpPr>
              <a:spLocks noEditPoints="1"/>
            </p:cNvSpPr>
            <p:nvPr/>
          </p:nvSpPr>
          <p:spPr bwMode="auto">
            <a:xfrm>
              <a:off x="1350" y="771"/>
              <a:ext cx="2" cy="10"/>
            </a:xfrm>
            <a:custGeom>
              <a:avLst/>
              <a:gdLst>
                <a:gd name="T0" fmla="*/ 2 w 2"/>
                <a:gd name="T1" fmla="*/ 7 h 7"/>
                <a:gd name="T2" fmla="*/ 1 w 2"/>
                <a:gd name="T3" fmla="*/ 7 h 7"/>
                <a:gd name="T4" fmla="*/ 1 w 2"/>
                <a:gd name="T5" fmla="*/ 7 h 7"/>
                <a:gd name="T6" fmla="*/ 2 w 2"/>
                <a:gd name="T7" fmla="*/ 7 h 7"/>
                <a:gd name="T8" fmla="*/ 0 w 2"/>
                <a:gd name="T9" fmla="*/ 0 h 7"/>
                <a:gd name="T10" fmla="*/ 1 w 2"/>
                <a:gd name="T11" fmla="*/ 5 h 7"/>
                <a:gd name="T12" fmla="*/ 2 w 2"/>
                <a:gd name="T13" fmla="*/ 7 h 7"/>
                <a:gd name="T14" fmla="*/ 2 w 2"/>
                <a:gd name="T15" fmla="*/ 4 h 7"/>
                <a:gd name="T16" fmla="*/ 0 w 2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moveTo>
                    <a:pt x="0" y="0"/>
                  </a:moveTo>
                  <a:cubicBezTo>
                    <a:pt x="0" y="2"/>
                    <a:pt x="1" y="3"/>
                    <a:pt x="1" y="5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488"/>
            <p:cNvSpPr/>
            <p:nvPr/>
          </p:nvSpPr>
          <p:spPr bwMode="auto">
            <a:xfrm>
              <a:off x="1351" y="778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489"/>
            <p:cNvSpPr>
              <a:spLocks noEditPoints="1"/>
            </p:cNvSpPr>
            <p:nvPr/>
          </p:nvSpPr>
          <p:spPr bwMode="auto">
            <a:xfrm>
              <a:off x="1307" y="755"/>
              <a:ext cx="43" cy="25"/>
            </a:xfrm>
            <a:custGeom>
              <a:avLst/>
              <a:gdLst>
                <a:gd name="T0" fmla="*/ 4 w 29"/>
                <a:gd name="T1" fmla="*/ 15 h 17"/>
                <a:gd name="T2" fmla="*/ 4 w 29"/>
                <a:gd name="T3" fmla="*/ 15 h 17"/>
                <a:gd name="T4" fmla="*/ 4 w 29"/>
                <a:gd name="T5" fmla="*/ 15 h 17"/>
                <a:gd name="T6" fmla="*/ 4 w 29"/>
                <a:gd name="T7" fmla="*/ 15 h 17"/>
                <a:gd name="T8" fmla="*/ 9 w 29"/>
                <a:gd name="T9" fmla="*/ 8 h 17"/>
                <a:gd name="T10" fmla="*/ 11 w 29"/>
                <a:gd name="T11" fmla="*/ 4 h 17"/>
                <a:gd name="T12" fmla="*/ 15 w 29"/>
                <a:gd name="T13" fmla="*/ 12 h 17"/>
                <a:gd name="T14" fmla="*/ 21 w 29"/>
                <a:gd name="T15" fmla="*/ 11 h 17"/>
                <a:gd name="T16" fmla="*/ 20 w 29"/>
                <a:gd name="T17" fmla="*/ 12 h 17"/>
                <a:gd name="T18" fmla="*/ 19 w 29"/>
                <a:gd name="T19" fmla="*/ 12 h 17"/>
                <a:gd name="T20" fmla="*/ 11 w 29"/>
                <a:gd name="T21" fmla="*/ 16 h 17"/>
                <a:gd name="T22" fmla="*/ 9 w 29"/>
                <a:gd name="T23" fmla="*/ 8 h 17"/>
                <a:gd name="T24" fmla="*/ 9 w 29"/>
                <a:gd name="T25" fmla="*/ 8 h 17"/>
                <a:gd name="T26" fmla="*/ 9 w 29"/>
                <a:gd name="T27" fmla="*/ 8 h 17"/>
                <a:gd name="T28" fmla="*/ 9 w 29"/>
                <a:gd name="T29" fmla="*/ 8 h 17"/>
                <a:gd name="T30" fmla="*/ 9 w 29"/>
                <a:gd name="T31" fmla="*/ 0 h 17"/>
                <a:gd name="T32" fmla="*/ 8 w 29"/>
                <a:gd name="T33" fmla="*/ 8 h 17"/>
                <a:gd name="T34" fmla="*/ 5 w 29"/>
                <a:gd name="T35" fmla="*/ 6 h 17"/>
                <a:gd name="T36" fmla="*/ 4 w 29"/>
                <a:gd name="T37" fmla="*/ 6 h 17"/>
                <a:gd name="T38" fmla="*/ 0 w 29"/>
                <a:gd name="T39" fmla="*/ 14 h 17"/>
                <a:gd name="T40" fmla="*/ 3 w 29"/>
                <a:gd name="T41" fmla="*/ 15 h 17"/>
                <a:gd name="T42" fmla="*/ 3 w 29"/>
                <a:gd name="T43" fmla="*/ 15 h 17"/>
                <a:gd name="T44" fmla="*/ 4 w 29"/>
                <a:gd name="T45" fmla="*/ 15 h 17"/>
                <a:gd name="T46" fmla="*/ 2 w 29"/>
                <a:gd name="T47" fmla="*/ 13 h 17"/>
                <a:gd name="T48" fmla="*/ 0 w 29"/>
                <a:gd name="T49" fmla="*/ 13 h 17"/>
                <a:gd name="T50" fmla="*/ 4 w 29"/>
                <a:gd name="T51" fmla="*/ 6 h 17"/>
                <a:gd name="T52" fmla="*/ 4 w 29"/>
                <a:gd name="T53" fmla="*/ 6 h 17"/>
                <a:gd name="T54" fmla="*/ 4 w 29"/>
                <a:gd name="T55" fmla="*/ 15 h 17"/>
                <a:gd name="T56" fmla="*/ 6 w 29"/>
                <a:gd name="T57" fmla="*/ 16 h 17"/>
                <a:gd name="T58" fmla="*/ 7 w 29"/>
                <a:gd name="T59" fmla="*/ 15 h 17"/>
                <a:gd name="T60" fmla="*/ 7 w 29"/>
                <a:gd name="T61" fmla="*/ 15 h 17"/>
                <a:gd name="T62" fmla="*/ 8 w 29"/>
                <a:gd name="T63" fmla="*/ 15 h 17"/>
                <a:gd name="T64" fmla="*/ 10 w 29"/>
                <a:gd name="T65" fmla="*/ 17 h 17"/>
                <a:gd name="T66" fmla="*/ 11 w 29"/>
                <a:gd name="T67" fmla="*/ 17 h 17"/>
                <a:gd name="T68" fmla="*/ 14 w 29"/>
                <a:gd name="T69" fmla="*/ 15 h 17"/>
                <a:gd name="T70" fmla="*/ 20 w 29"/>
                <a:gd name="T71" fmla="*/ 13 h 17"/>
                <a:gd name="T72" fmla="*/ 21 w 29"/>
                <a:gd name="T73" fmla="*/ 13 h 17"/>
                <a:gd name="T74" fmla="*/ 22 w 29"/>
                <a:gd name="T75" fmla="*/ 13 h 17"/>
                <a:gd name="T76" fmla="*/ 21 w 29"/>
                <a:gd name="T77" fmla="*/ 14 h 17"/>
                <a:gd name="T78" fmla="*/ 21 w 29"/>
                <a:gd name="T79" fmla="*/ 14 h 17"/>
                <a:gd name="T80" fmla="*/ 25 w 29"/>
                <a:gd name="T81" fmla="*/ 12 h 17"/>
                <a:gd name="T82" fmla="*/ 23 w 29"/>
                <a:gd name="T83" fmla="*/ 10 h 17"/>
                <a:gd name="T84" fmla="*/ 19 w 29"/>
                <a:gd name="T85" fmla="*/ 5 h 17"/>
                <a:gd name="T86" fmla="*/ 20 w 29"/>
                <a:gd name="T87" fmla="*/ 5 h 17"/>
                <a:gd name="T88" fmla="*/ 29 w 29"/>
                <a:gd name="T89" fmla="*/ 11 h 17"/>
                <a:gd name="T90" fmla="*/ 28 w 29"/>
                <a:gd name="T91" fmla="*/ 9 h 17"/>
                <a:gd name="T92" fmla="*/ 20 w 29"/>
                <a:gd name="T93" fmla="*/ 0 h 17"/>
                <a:gd name="T94" fmla="*/ 17 w 29"/>
                <a:gd name="T95" fmla="*/ 2 h 17"/>
                <a:gd name="T96" fmla="*/ 14 w 29"/>
                <a:gd name="T97" fmla="*/ 1 h 17"/>
                <a:gd name="T98" fmla="*/ 11 w 29"/>
                <a:gd name="T99" fmla="*/ 0 h 17"/>
                <a:gd name="T100" fmla="*/ 10 w 29"/>
                <a:gd name="T101" fmla="*/ 0 h 17"/>
                <a:gd name="T102" fmla="*/ 10 w 29"/>
                <a:gd name="T103" fmla="*/ 0 h 17"/>
                <a:gd name="T104" fmla="*/ 10 w 29"/>
                <a:gd name="T105" fmla="*/ 0 h 17"/>
                <a:gd name="T106" fmla="*/ 10 w 29"/>
                <a:gd name="T107" fmla="*/ 0 h 17"/>
                <a:gd name="T108" fmla="*/ 10 w 29"/>
                <a:gd name="T109" fmla="*/ 0 h 17"/>
                <a:gd name="T110" fmla="*/ 9 w 29"/>
                <a:gd name="T111" fmla="*/ 0 h 17"/>
                <a:gd name="T112" fmla="*/ 20 w 29"/>
                <a:gd name="T113" fmla="*/ 0 h 17"/>
                <a:gd name="T114" fmla="*/ 20 w 29"/>
                <a:gd name="T115" fmla="*/ 0 h 17"/>
                <a:gd name="T116" fmla="*/ 20 w 29"/>
                <a:gd name="T117" fmla="*/ 0 h 17"/>
                <a:gd name="T118" fmla="*/ 20 w 29"/>
                <a:gd name="T1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17"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moveTo>
                    <a:pt x="9" y="8"/>
                  </a:moveTo>
                  <a:cubicBezTo>
                    <a:pt x="9" y="8"/>
                    <a:pt x="10" y="7"/>
                    <a:pt x="11" y="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9" y="11"/>
                    <a:pt x="21" y="11"/>
                  </a:cubicBezTo>
                  <a:cubicBezTo>
                    <a:pt x="23" y="11"/>
                    <a:pt x="23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8" y="12"/>
                    <a:pt x="15" y="13"/>
                    <a:pt x="11" y="16"/>
                  </a:cubicBezTo>
                  <a:cubicBezTo>
                    <a:pt x="11" y="16"/>
                    <a:pt x="11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0"/>
                  </a:moveTo>
                  <a:cubicBezTo>
                    <a:pt x="9" y="0"/>
                    <a:pt x="12" y="8"/>
                    <a:pt x="8" y="8"/>
                  </a:cubicBezTo>
                  <a:cubicBezTo>
                    <a:pt x="7" y="8"/>
                    <a:pt x="6" y="7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2" y="7"/>
                    <a:pt x="0" y="14"/>
                  </a:cubicBezTo>
                  <a:cubicBezTo>
                    <a:pt x="0" y="14"/>
                    <a:pt x="1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3" y="13"/>
                    <a:pt x="2" y="13"/>
                  </a:cubicBezTo>
                  <a:cubicBezTo>
                    <a:pt x="1" y="13"/>
                    <a:pt x="1" y="13"/>
                    <a:pt x="0" y="13"/>
                  </a:cubicBezTo>
                  <a:cubicBezTo>
                    <a:pt x="0" y="13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10" y="15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6" y="14"/>
                    <a:pt x="18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2" y="13"/>
                  </a:cubicBezTo>
                  <a:cubicBezTo>
                    <a:pt x="22" y="13"/>
                    <a:pt x="22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3" y="13"/>
                    <a:pt x="25" y="12"/>
                  </a:cubicBezTo>
                  <a:cubicBezTo>
                    <a:pt x="25" y="12"/>
                    <a:pt x="22" y="12"/>
                    <a:pt x="23" y="10"/>
                  </a:cubicBezTo>
                  <a:cubicBezTo>
                    <a:pt x="23" y="10"/>
                    <a:pt x="15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5" y="5"/>
                    <a:pt x="29" y="11"/>
                  </a:cubicBezTo>
                  <a:cubicBezTo>
                    <a:pt x="28" y="10"/>
                    <a:pt x="28" y="9"/>
                    <a:pt x="28" y="9"/>
                  </a:cubicBezTo>
                  <a:cubicBezTo>
                    <a:pt x="28" y="9"/>
                    <a:pt x="23" y="3"/>
                    <a:pt x="20" y="0"/>
                  </a:cubicBezTo>
                  <a:cubicBezTo>
                    <a:pt x="20" y="1"/>
                    <a:pt x="19" y="2"/>
                    <a:pt x="17" y="2"/>
                  </a:cubicBezTo>
                  <a:cubicBezTo>
                    <a:pt x="17" y="2"/>
                    <a:pt x="15" y="2"/>
                    <a:pt x="14" y="1"/>
                  </a:cubicBezTo>
                  <a:cubicBezTo>
                    <a:pt x="14" y="1"/>
                    <a:pt x="12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490"/>
            <p:cNvSpPr/>
            <p:nvPr/>
          </p:nvSpPr>
          <p:spPr bwMode="auto">
            <a:xfrm>
              <a:off x="1307" y="764"/>
              <a:ext cx="6" cy="13"/>
            </a:xfrm>
            <a:custGeom>
              <a:avLst/>
              <a:gdLst>
                <a:gd name="T0" fmla="*/ 4 w 4"/>
                <a:gd name="T1" fmla="*/ 0 h 9"/>
                <a:gd name="T2" fmla="*/ 0 w 4"/>
                <a:gd name="T3" fmla="*/ 7 h 9"/>
                <a:gd name="T4" fmla="*/ 2 w 4"/>
                <a:gd name="T5" fmla="*/ 7 h 9"/>
                <a:gd name="T6" fmla="*/ 4 w 4"/>
                <a:gd name="T7" fmla="*/ 9 h 9"/>
                <a:gd name="T8" fmla="*/ 4 w 4"/>
                <a:gd name="T9" fmla="*/ 9 h 9"/>
                <a:gd name="T10" fmla="*/ 4 w 4"/>
                <a:gd name="T11" fmla="*/ 9 h 9"/>
                <a:gd name="T12" fmla="*/ 4 w 4"/>
                <a:gd name="T13" fmla="*/ 9 h 9"/>
                <a:gd name="T14" fmla="*/ 4 w 4"/>
                <a:gd name="T15" fmla="*/ 9 h 9"/>
                <a:gd name="T16" fmla="*/ 4 w 4"/>
                <a:gd name="T17" fmla="*/ 0 h 9"/>
                <a:gd name="T18" fmla="*/ 4 w 4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0" y="7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491"/>
            <p:cNvSpPr>
              <a:spLocks noEditPoints="1"/>
            </p:cNvSpPr>
            <p:nvPr/>
          </p:nvSpPr>
          <p:spPr bwMode="auto">
            <a:xfrm>
              <a:off x="1320" y="761"/>
              <a:ext cx="21" cy="17"/>
            </a:xfrm>
            <a:custGeom>
              <a:avLst/>
              <a:gdLst>
                <a:gd name="T0" fmla="*/ 0 w 14"/>
                <a:gd name="T1" fmla="*/ 4 h 12"/>
                <a:gd name="T2" fmla="*/ 0 w 14"/>
                <a:gd name="T3" fmla="*/ 4 h 12"/>
                <a:gd name="T4" fmla="*/ 0 w 14"/>
                <a:gd name="T5" fmla="*/ 4 h 12"/>
                <a:gd name="T6" fmla="*/ 2 w 14"/>
                <a:gd name="T7" fmla="*/ 0 h 12"/>
                <a:gd name="T8" fmla="*/ 0 w 14"/>
                <a:gd name="T9" fmla="*/ 4 h 12"/>
                <a:gd name="T10" fmla="*/ 0 w 14"/>
                <a:gd name="T11" fmla="*/ 4 h 12"/>
                <a:gd name="T12" fmla="*/ 2 w 14"/>
                <a:gd name="T13" fmla="*/ 12 h 12"/>
                <a:gd name="T14" fmla="*/ 10 w 14"/>
                <a:gd name="T15" fmla="*/ 8 h 12"/>
                <a:gd name="T16" fmla="*/ 11 w 14"/>
                <a:gd name="T17" fmla="*/ 8 h 12"/>
                <a:gd name="T18" fmla="*/ 12 w 14"/>
                <a:gd name="T19" fmla="*/ 7 h 12"/>
                <a:gd name="T20" fmla="*/ 6 w 14"/>
                <a:gd name="T21" fmla="*/ 8 h 12"/>
                <a:gd name="T22" fmla="*/ 2 w 14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2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2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12"/>
                    <a:pt x="2" y="12"/>
                  </a:cubicBezTo>
                  <a:cubicBezTo>
                    <a:pt x="6" y="9"/>
                    <a:pt x="9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4" y="7"/>
                    <a:pt x="12" y="7"/>
                  </a:cubicBezTo>
                  <a:cubicBezTo>
                    <a:pt x="10" y="7"/>
                    <a:pt x="6" y="8"/>
                    <a:pt x="6" y="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493"/>
            <p:cNvSpPr/>
            <p:nvPr/>
          </p:nvSpPr>
          <p:spPr bwMode="auto">
            <a:xfrm>
              <a:off x="1322" y="755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494"/>
            <p:cNvSpPr>
              <a:spLocks noEditPoints="1"/>
            </p:cNvSpPr>
            <p:nvPr/>
          </p:nvSpPr>
          <p:spPr bwMode="auto">
            <a:xfrm>
              <a:off x="1328" y="777"/>
              <a:ext cx="24" cy="19"/>
            </a:xfrm>
            <a:custGeom>
              <a:avLst/>
              <a:gdLst>
                <a:gd name="T0" fmla="*/ 11 w 17"/>
                <a:gd name="T1" fmla="*/ 6 h 13"/>
                <a:gd name="T2" fmla="*/ 11 w 17"/>
                <a:gd name="T3" fmla="*/ 6 h 13"/>
                <a:gd name="T4" fmla="*/ 12 w 17"/>
                <a:gd name="T5" fmla="*/ 9 h 13"/>
                <a:gd name="T6" fmla="*/ 12 w 17"/>
                <a:gd name="T7" fmla="*/ 9 h 13"/>
                <a:gd name="T8" fmla="*/ 12 w 17"/>
                <a:gd name="T9" fmla="*/ 9 h 13"/>
                <a:gd name="T10" fmla="*/ 13 w 17"/>
                <a:gd name="T11" fmla="*/ 6 h 13"/>
                <a:gd name="T12" fmla="*/ 11 w 17"/>
                <a:gd name="T13" fmla="*/ 6 h 13"/>
                <a:gd name="T14" fmla="*/ 5 w 17"/>
                <a:gd name="T15" fmla="*/ 6 h 13"/>
                <a:gd name="T16" fmla="*/ 2 w 17"/>
                <a:gd name="T17" fmla="*/ 8 h 13"/>
                <a:gd name="T18" fmla="*/ 1 w 17"/>
                <a:gd name="T19" fmla="*/ 9 h 13"/>
                <a:gd name="T20" fmla="*/ 0 w 17"/>
                <a:gd name="T21" fmla="*/ 12 h 13"/>
                <a:gd name="T22" fmla="*/ 6 w 17"/>
                <a:gd name="T23" fmla="*/ 10 h 13"/>
                <a:gd name="T24" fmla="*/ 4 w 17"/>
                <a:gd name="T25" fmla="*/ 8 h 13"/>
                <a:gd name="T26" fmla="*/ 4 w 17"/>
                <a:gd name="T27" fmla="*/ 8 h 13"/>
                <a:gd name="T28" fmla="*/ 3 w 17"/>
                <a:gd name="T29" fmla="*/ 10 h 13"/>
                <a:gd name="T30" fmla="*/ 2 w 17"/>
                <a:gd name="T31" fmla="*/ 10 h 13"/>
                <a:gd name="T32" fmla="*/ 2 w 17"/>
                <a:gd name="T33" fmla="*/ 8 h 13"/>
                <a:gd name="T34" fmla="*/ 3 w 17"/>
                <a:gd name="T35" fmla="*/ 8 h 13"/>
                <a:gd name="T36" fmla="*/ 5 w 17"/>
                <a:gd name="T37" fmla="*/ 6 h 13"/>
                <a:gd name="T38" fmla="*/ 5 w 17"/>
                <a:gd name="T39" fmla="*/ 6 h 13"/>
                <a:gd name="T40" fmla="*/ 16 w 17"/>
                <a:gd name="T41" fmla="*/ 3 h 13"/>
                <a:gd name="T42" fmla="*/ 16 w 17"/>
                <a:gd name="T43" fmla="*/ 7 h 13"/>
                <a:gd name="T44" fmla="*/ 16 w 17"/>
                <a:gd name="T45" fmla="*/ 7 h 13"/>
                <a:gd name="T46" fmla="*/ 16 w 17"/>
                <a:gd name="T47" fmla="*/ 9 h 13"/>
                <a:gd name="T48" fmla="*/ 16 w 17"/>
                <a:gd name="T49" fmla="*/ 13 h 13"/>
                <a:gd name="T50" fmla="*/ 16 w 17"/>
                <a:gd name="T51" fmla="*/ 13 h 13"/>
                <a:gd name="T52" fmla="*/ 16 w 17"/>
                <a:gd name="T53" fmla="*/ 3 h 13"/>
                <a:gd name="T54" fmla="*/ 8 w 17"/>
                <a:gd name="T55" fmla="*/ 3 h 13"/>
                <a:gd name="T56" fmla="*/ 6 w 17"/>
                <a:gd name="T57" fmla="*/ 4 h 13"/>
                <a:gd name="T58" fmla="*/ 6 w 17"/>
                <a:gd name="T59" fmla="*/ 5 h 13"/>
                <a:gd name="T60" fmla="*/ 8 w 17"/>
                <a:gd name="T61" fmla="*/ 4 h 13"/>
                <a:gd name="T62" fmla="*/ 8 w 17"/>
                <a:gd name="T63" fmla="*/ 3 h 13"/>
                <a:gd name="T64" fmla="*/ 4 w 17"/>
                <a:gd name="T65" fmla="*/ 1 h 13"/>
                <a:gd name="T66" fmla="*/ 3 w 17"/>
                <a:gd name="T67" fmla="*/ 3 h 13"/>
                <a:gd name="T68" fmla="*/ 3 w 17"/>
                <a:gd name="T69" fmla="*/ 4 h 13"/>
                <a:gd name="T70" fmla="*/ 5 w 17"/>
                <a:gd name="T71" fmla="*/ 4 h 13"/>
                <a:gd name="T72" fmla="*/ 4 w 17"/>
                <a:gd name="T73" fmla="*/ 2 h 13"/>
                <a:gd name="T74" fmla="*/ 4 w 17"/>
                <a:gd name="T75" fmla="*/ 1 h 13"/>
                <a:gd name="T76" fmla="*/ 12 w 17"/>
                <a:gd name="T77" fmla="*/ 1 h 13"/>
                <a:gd name="T78" fmla="*/ 12 w 17"/>
                <a:gd name="T79" fmla="*/ 1 h 13"/>
                <a:gd name="T80" fmla="*/ 12 w 17"/>
                <a:gd name="T81" fmla="*/ 1 h 13"/>
                <a:gd name="T82" fmla="*/ 11 w 17"/>
                <a:gd name="T83" fmla="*/ 2 h 13"/>
                <a:gd name="T84" fmla="*/ 12 w 17"/>
                <a:gd name="T85" fmla="*/ 2 h 13"/>
                <a:gd name="T86" fmla="*/ 12 w 17"/>
                <a:gd name="T87" fmla="*/ 1 h 13"/>
                <a:gd name="T88" fmla="*/ 12 w 17"/>
                <a:gd name="T89" fmla="*/ 1 h 13"/>
                <a:gd name="T90" fmla="*/ 7 w 17"/>
                <a:gd name="T91" fmla="*/ 0 h 13"/>
                <a:gd name="T92" fmla="*/ 6 w 17"/>
                <a:gd name="T93" fmla="*/ 1 h 13"/>
                <a:gd name="T94" fmla="*/ 6 w 17"/>
                <a:gd name="T95" fmla="*/ 3 h 13"/>
                <a:gd name="T96" fmla="*/ 7 w 17"/>
                <a:gd name="T97" fmla="*/ 3 h 13"/>
                <a:gd name="T98" fmla="*/ 8 w 17"/>
                <a:gd name="T99" fmla="*/ 2 h 13"/>
                <a:gd name="T100" fmla="*/ 8 w 17"/>
                <a:gd name="T101" fmla="*/ 2 h 13"/>
                <a:gd name="T102" fmla="*/ 7 w 17"/>
                <a:gd name="T103" fmla="*/ 0 h 13"/>
                <a:gd name="T104" fmla="*/ 10 w 17"/>
                <a:gd name="T105" fmla="*/ 0 h 13"/>
                <a:gd name="T106" fmla="*/ 9 w 17"/>
                <a:gd name="T107" fmla="*/ 0 h 13"/>
                <a:gd name="T108" fmla="*/ 9 w 17"/>
                <a:gd name="T109" fmla="*/ 2 h 13"/>
                <a:gd name="T110" fmla="*/ 9 w 17"/>
                <a:gd name="T111" fmla="*/ 2 h 13"/>
                <a:gd name="T112" fmla="*/ 9 w 17"/>
                <a:gd name="T113" fmla="*/ 2 h 13"/>
                <a:gd name="T114" fmla="*/ 9 w 17"/>
                <a:gd name="T115" fmla="*/ 3 h 13"/>
                <a:gd name="T116" fmla="*/ 10 w 17"/>
                <a:gd name="T117" fmla="*/ 2 h 13"/>
                <a:gd name="T118" fmla="*/ 10 w 17"/>
                <a:gd name="T119" fmla="*/ 1 h 13"/>
                <a:gd name="T120" fmla="*/ 10 w 17"/>
                <a:gd name="T1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" h="13"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8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moveTo>
                    <a:pt x="5" y="6"/>
                  </a:moveTo>
                  <a:cubicBezTo>
                    <a:pt x="4" y="6"/>
                    <a:pt x="3" y="7"/>
                    <a:pt x="2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6" y="3"/>
                  </a:moveTo>
                  <a:cubicBezTo>
                    <a:pt x="16" y="5"/>
                    <a:pt x="16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7" y="9"/>
                    <a:pt x="17" y="10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9"/>
                    <a:pt x="16" y="3"/>
                  </a:cubicBezTo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4" y="1"/>
                  </a:move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2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7" y="0"/>
                  </a:move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7" y="0"/>
                  </a:cubicBezTo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495"/>
            <p:cNvSpPr/>
            <p:nvPr/>
          </p:nvSpPr>
          <p:spPr bwMode="auto">
            <a:xfrm>
              <a:off x="1284" y="841"/>
              <a:ext cx="86" cy="7"/>
            </a:xfrm>
            <a:custGeom>
              <a:avLst/>
              <a:gdLst>
                <a:gd name="T0" fmla="*/ 56 w 59"/>
                <a:gd name="T1" fmla="*/ 0 h 5"/>
                <a:gd name="T2" fmla="*/ 55 w 59"/>
                <a:gd name="T3" fmla="*/ 1 h 5"/>
                <a:gd name="T4" fmla="*/ 55 w 59"/>
                <a:gd name="T5" fmla="*/ 1 h 5"/>
                <a:gd name="T6" fmla="*/ 48 w 59"/>
                <a:gd name="T7" fmla="*/ 3 h 5"/>
                <a:gd name="T8" fmla="*/ 39 w 59"/>
                <a:gd name="T9" fmla="*/ 4 h 5"/>
                <a:gd name="T10" fmla="*/ 36 w 59"/>
                <a:gd name="T11" fmla="*/ 4 h 5"/>
                <a:gd name="T12" fmla="*/ 17 w 59"/>
                <a:gd name="T13" fmla="*/ 4 h 5"/>
                <a:gd name="T14" fmla="*/ 15 w 59"/>
                <a:gd name="T15" fmla="*/ 5 h 5"/>
                <a:gd name="T16" fmla="*/ 3 w 59"/>
                <a:gd name="T17" fmla="*/ 2 h 5"/>
                <a:gd name="T18" fmla="*/ 3 w 59"/>
                <a:gd name="T19" fmla="*/ 1 h 5"/>
                <a:gd name="T20" fmla="*/ 3 w 59"/>
                <a:gd name="T21" fmla="*/ 1 h 5"/>
                <a:gd name="T22" fmla="*/ 5 w 59"/>
                <a:gd name="T23" fmla="*/ 4 h 5"/>
                <a:gd name="T24" fmla="*/ 15 w 59"/>
                <a:gd name="T25" fmla="*/ 5 h 5"/>
                <a:gd name="T26" fmla="*/ 18 w 59"/>
                <a:gd name="T27" fmla="*/ 5 h 5"/>
                <a:gd name="T28" fmla="*/ 40 w 59"/>
                <a:gd name="T29" fmla="*/ 5 h 5"/>
                <a:gd name="T30" fmla="*/ 51 w 59"/>
                <a:gd name="T31" fmla="*/ 3 h 5"/>
                <a:gd name="T32" fmla="*/ 57 w 59"/>
                <a:gd name="T33" fmla="*/ 0 h 5"/>
                <a:gd name="T34" fmla="*/ 56 w 59"/>
                <a:gd name="T35" fmla="*/ 0 h 5"/>
                <a:gd name="T36" fmla="*/ 56 w 59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">
                  <a:moveTo>
                    <a:pt x="56" y="0"/>
                  </a:moveTo>
                  <a:cubicBezTo>
                    <a:pt x="56" y="0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3" y="1"/>
                    <a:pt x="48" y="3"/>
                    <a:pt x="48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7" y="4"/>
                    <a:pt x="36" y="4"/>
                  </a:cubicBezTo>
                  <a:cubicBezTo>
                    <a:pt x="29" y="4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0" y="5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2"/>
                    <a:pt x="5" y="4"/>
                  </a:cubicBezTo>
                  <a:cubicBezTo>
                    <a:pt x="5" y="4"/>
                    <a:pt x="10" y="5"/>
                    <a:pt x="15" y="5"/>
                  </a:cubicBezTo>
                  <a:cubicBezTo>
                    <a:pt x="16" y="5"/>
                    <a:pt x="17" y="5"/>
                    <a:pt x="18" y="5"/>
                  </a:cubicBezTo>
                  <a:cubicBezTo>
                    <a:pt x="18" y="5"/>
                    <a:pt x="37" y="5"/>
                    <a:pt x="40" y="5"/>
                  </a:cubicBezTo>
                  <a:cubicBezTo>
                    <a:pt x="40" y="5"/>
                    <a:pt x="47" y="5"/>
                    <a:pt x="51" y="3"/>
                  </a:cubicBezTo>
                  <a:cubicBezTo>
                    <a:pt x="51" y="3"/>
                    <a:pt x="59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496"/>
            <p:cNvSpPr>
              <a:spLocks noEditPoints="1"/>
            </p:cNvSpPr>
            <p:nvPr/>
          </p:nvSpPr>
          <p:spPr bwMode="auto">
            <a:xfrm>
              <a:off x="1288" y="786"/>
              <a:ext cx="78" cy="62"/>
            </a:xfrm>
            <a:custGeom>
              <a:avLst/>
              <a:gdLst>
                <a:gd name="T0" fmla="*/ 30 w 53"/>
                <a:gd name="T1" fmla="*/ 28 h 43"/>
                <a:gd name="T2" fmla="*/ 30 w 53"/>
                <a:gd name="T3" fmla="*/ 28 h 43"/>
                <a:gd name="T4" fmla="*/ 36 w 53"/>
                <a:gd name="T5" fmla="*/ 0 h 43"/>
                <a:gd name="T6" fmla="*/ 36 w 53"/>
                <a:gd name="T7" fmla="*/ 3 h 43"/>
                <a:gd name="T8" fmla="*/ 36 w 53"/>
                <a:gd name="T9" fmla="*/ 4 h 43"/>
                <a:gd name="T10" fmla="*/ 32 w 53"/>
                <a:gd name="T11" fmla="*/ 7 h 43"/>
                <a:gd name="T12" fmla="*/ 24 w 53"/>
                <a:gd name="T13" fmla="*/ 18 h 43"/>
                <a:gd name="T14" fmla="*/ 23 w 53"/>
                <a:gd name="T15" fmla="*/ 36 h 43"/>
                <a:gd name="T16" fmla="*/ 29 w 53"/>
                <a:gd name="T17" fmla="*/ 35 h 43"/>
                <a:gd name="T18" fmla="*/ 29 w 53"/>
                <a:gd name="T19" fmla="*/ 36 h 43"/>
                <a:gd name="T20" fmla="*/ 22 w 53"/>
                <a:gd name="T21" fmla="*/ 38 h 43"/>
                <a:gd name="T22" fmla="*/ 15 w 53"/>
                <a:gd name="T23" fmla="*/ 41 h 43"/>
                <a:gd name="T24" fmla="*/ 9 w 53"/>
                <a:gd name="T25" fmla="*/ 42 h 43"/>
                <a:gd name="T26" fmla="*/ 0 w 53"/>
                <a:gd name="T27" fmla="*/ 40 h 43"/>
                <a:gd name="T28" fmla="*/ 14 w 53"/>
                <a:gd name="T29" fmla="*/ 42 h 43"/>
                <a:gd name="T30" fmla="*/ 36 w 53"/>
                <a:gd name="T31" fmla="*/ 42 h 43"/>
                <a:gd name="T32" fmla="*/ 52 w 53"/>
                <a:gd name="T33" fmla="*/ 39 h 43"/>
                <a:gd name="T34" fmla="*/ 53 w 53"/>
                <a:gd name="T35" fmla="*/ 38 h 43"/>
                <a:gd name="T36" fmla="*/ 51 w 53"/>
                <a:gd name="T37" fmla="*/ 38 h 43"/>
                <a:gd name="T38" fmla="*/ 51 w 53"/>
                <a:gd name="T39" fmla="*/ 36 h 43"/>
                <a:gd name="T40" fmla="*/ 50 w 53"/>
                <a:gd name="T41" fmla="*/ 35 h 43"/>
                <a:gd name="T42" fmla="*/ 48 w 53"/>
                <a:gd name="T43" fmla="*/ 34 h 43"/>
                <a:gd name="T44" fmla="*/ 48 w 53"/>
                <a:gd name="T45" fmla="*/ 34 h 43"/>
                <a:gd name="T46" fmla="*/ 46 w 53"/>
                <a:gd name="T47" fmla="*/ 35 h 43"/>
                <a:gd name="T48" fmla="*/ 38 w 53"/>
                <a:gd name="T49" fmla="*/ 39 h 43"/>
                <a:gd name="T50" fmla="*/ 39 w 53"/>
                <a:gd name="T51" fmla="*/ 34 h 43"/>
                <a:gd name="T52" fmla="*/ 32 w 53"/>
                <a:gd name="T53" fmla="*/ 36 h 43"/>
                <a:gd name="T54" fmla="*/ 30 w 53"/>
                <a:gd name="T55" fmla="*/ 28 h 43"/>
                <a:gd name="T56" fmla="*/ 30 w 53"/>
                <a:gd name="T57" fmla="*/ 26 h 43"/>
                <a:gd name="T58" fmla="*/ 31 w 53"/>
                <a:gd name="T59" fmla="*/ 26 h 43"/>
                <a:gd name="T60" fmla="*/ 33 w 53"/>
                <a:gd name="T61" fmla="*/ 25 h 43"/>
                <a:gd name="T62" fmla="*/ 37 w 53"/>
                <a:gd name="T63" fmla="*/ 23 h 43"/>
                <a:gd name="T64" fmla="*/ 37 w 53"/>
                <a:gd name="T65" fmla="*/ 21 h 43"/>
                <a:gd name="T66" fmla="*/ 39 w 53"/>
                <a:gd name="T67" fmla="*/ 18 h 43"/>
                <a:gd name="T68" fmla="*/ 40 w 53"/>
                <a:gd name="T69" fmla="*/ 12 h 43"/>
                <a:gd name="T70" fmla="*/ 38 w 53"/>
                <a:gd name="T71" fmla="*/ 9 h 43"/>
                <a:gd name="T72" fmla="*/ 41 w 53"/>
                <a:gd name="T73" fmla="*/ 6 h 43"/>
                <a:gd name="T74" fmla="*/ 41 w 53"/>
                <a:gd name="T75" fmla="*/ 3 h 43"/>
                <a:gd name="T76" fmla="*/ 41 w 53"/>
                <a:gd name="T77" fmla="*/ 0 h 43"/>
                <a:gd name="T78" fmla="*/ 40 w 53"/>
                <a:gd name="T79" fmla="*/ 4 h 43"/>
                <a:gd name="T80" fmla="*/ 39 w 53"/>
                <a:gd name="T81" fmla="*/ 4 h 43"/>
                <a:gd name="T82" fmla="*/ 37 w 53"/>
                <a:gd name="T8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43">
                  <a:moveTo>
                    <a:pt x="30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37" y="0"/>
                  </a:moveTo>
                  <a:cubicBezTo>
                    <a:pt x="37" y="0"/>
                    <a:pt x="36" y="0"/>
                    <a:pt x="36" y="0"/>
                  </a:cubicBezTo>
                  <a:cubicBezTo>
                    <a:pt x="36" y="1"/>
                    <a:pt x="36" y="2"/>
                    <a:pt x="36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4"/>
                    <a:pt x="34" y="4"/>
                    <a:pt x="32" y="7"/>
                  </a:cubicBezTo>
                  <a:cubicBezTo>
                    <a:pt x="30" y="8"/>
                    <a:pt x="17" y="13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33" y="18"/>
                    <a:pt x="25" y="27"/>
                  </a:cubicBezTo>
                  <a:cubicBezTo>
                    <a:pt x="25" y="27"/>
                    <a:pt x="17" y="36"/>
                    <a:pt x="23" y="36"/>
                  </a:cubicBezTo>
                  <a:cubicBezTo>
                    <a:pt x="24" y="36"/>
                    <a:pt x="26" y="36"/>
                    <a:pt x="2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6" y="38"/>
                    <a:pt x="23" y="38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16" y="38"/>
                    <a:pt x="15" y="41"/>
                  </a:cubicBezTo>
                  <a:cubicBezTo>
                    <a:pt x="15" y="41"/>
                    <a:pt x="14" y="42"/>
                    <a:pt x="12" y="42"/>
                  </a:cubicBezTo>
                  <a:cubicBezTo>
                    <a:pt x="11" y="42"/>
                    <a:pt x="10" y="42"/>
                    <a:pt x="9" y="4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7" y="43"/>
                    <a:pt x="12" y="43"/>
                  </a:cubicBezTo>
                  <a:cubicBezTo>
                    <a:pt x="13" y="43"/>
                    <a:pt x="14" y="43"/>
                    <a:pt x="14" y="42"/>
                  </a:cubicBezTo>
                  <a:cubicBezTo>
                    <a:pt x="14" y="42"/>
                    <a:pt x="26" y="42"/>
                    <a:pt x="33" y="42"/>
                  </a:cubicBezTo>
                  <a:cubicBezTo>
                    <a:pt x="34" y="42"/>
                    <a:pt x="36" y="42"/>
                    <a:pt x="36" y="42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50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3" y="38"/>
                    <a:pt x="53" y="38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8"/>
                    <a:pt x="51" y="38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1" y="37"/>
                    <a:pt x="51" y="36"/>
                    <a:pt x="51" y="36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8" y="37"/>
                    <a:pt x="45" y="40"/>
                    <a:pt x="45" y="40"/>
                  </a:cubicBezTo>
                  <a:cubicBezTo>
                    <a:pt x="45" y="39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5"/>
                    <a:pt x="46" y="35"/>
                  </a:cubicBezTo>
                  <a:cubicBezTo>
                    <a:pt x="42" y="39"/>
                    <a:pt x="40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36"/>
                    <a:pt x="45" y="35"/>
                    <a:pt x="45" y="35"/>
                  </a:cubicBezTo>
                  <a:cubicBezTo>
                    <a:pt x="45" y="35"/>
                    <a:pt x="42" y="34"/>
                    <a:pt x="39" y="34"/>
                  </a:cubicBezTo>
                  <a:cubicBezTo>
                    <a:pt x="36" y="34"/>
                    <a:pt x="33" y="35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5"/>
                    <a:pt x="30" y="31"/>
                    <a:pt x="30" y="28"/>
                  </a:cubicBezTo>
                  <a:cubicBezTo>
                    <a:pt x="30" y="29"/>
                    <a:pt x="30" y="29"/>
                    <a:pt x="29" y="29"/>
                  </a:cubicBezTo>
                  <a:cubicBezTo>
                    <a:pt x="29" y="27"/>
                    <a:pt x="29" y="27"/>
                    <a:pt x="3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4"/>
                    <a:pt x="36" y="23"/>
                    <a:pt x="37" y="23"/>
                  </a:cubicBezTo>
                  <a:cubicBezTo>
                    <a:pt x="39" y="23"/>
                    <a:pt x="40" y="23"/>
                    <a:pt x="41" y="25"/>
                  </a:cubicBezTo>
                  <a:cubicBezTo>
                    <a:pt x="41" y="25"/>
                    <a:pt x="40" y="21"/>
                    <a:pt x="37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29" y="20"/>
                    <a:pt x="39" y="18"/>
                  </a:cubicBezTo>
                  <a:cubicBezTo>
                    <a:pt x="39" y="18"/>
                    <a:pt x="44" y="17"/>
                    <a:pt x="39" y="17"/>
                  </a:cubicBezTo>
                  <a:cubicBezTo>
                    <a:pt x="39" y="17"/>
                    <a:pt x="34" y="15"/>
                    <a:pt x="40" y="12"/>
                  </a:cubicBezTo>
                  <a:cubicBezTo>
                    <a:pt x="40" y="12"/>
                    <a:pt x="46" y="9"/>
                    <a:pt x="39" y="9"/>
                  </a:cubicBezTo>
                  <a:cubicBezTo>
                    <a:pt x="39" y="9"/>
                    <a:pt x="39" y="9"/>
                    <a:pt x="38" y="9"/>
                  </a:cubicBezTo>
                  <a:cubicBezTo>
                    <a:pt x="38" y="9"/>
                    <a:pt x="38" y="9"/>
                    <a:pt x="37" y="9"/>
                  </a:cubicBezTo>
                  <a:cubicBezTo>
                    <a:pt x="35" y="9"/>
                    <a:pt x="30" y="8"/>
                    <a:pt x="41" y="6"/>
                  </a:cubicBezTo>
                  <a:cubicBezTo>
                    <a:pt x="41" y="6"/>
                    <a:pt x="42" y="5"/>
                    <a:pt x="42" y="5"/>
                  </a:cubicBezTo>
                  <a:cubicBezTo>
                    <a:pt x="41" y="5"/>
                    <a:pt x="41" y="3"/>
                    <a:pt x="41" y="3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1" y="1"/>
                    <a:pt x="41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7" y="4"/>
                    <a:pt x="37" y="2"/>
                  </a:cubicBezTo>
                  <a:cubicBezTo>
                    <a:pt x="37" y="2"/>
                    <a:pt x="37" y="1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497"/>
            <p:cNvSpPr/>
            <p:nvPr/>
          </p:nvSpPr>
          <p:spPr bwMode="auto">
            <a:xfrm>
              <a:off x="1331" y="824"/>
              <a:ext cx="3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1 w 2"/>
                <a:gd name="T9" fmla="*/ 2 h 3"/>
                <a:gd name="T10" fmla="*/ 1 w 2"/>
                <a:gd name="T11" fmla="*/ 2 h 3"/>
                <a:gd name="T12" fmla="*/ 1 w 2"/>
                <a:gd name="T13" fmla="*/ 2 h 3"/>
                <a:gd name="T14" fmla="*/ 2 w 2"/>
                <a:gd name="T15" fmla="*/ 0 h 3"/>
                <a:gd name="T16" fmla="*/ 1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0" y="1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498"/>
            <p:cNvSpPr>
              <a:spLocks noEditPoints="1"/>
            </p:cNvSpPr>
            <p:nvPr/>
          </p:nvSpPr>
          <p:spPr bwMode="auto">
            <a:xfrm>
              <a:off x="1335" y="787"/>
              <a:ext cx="16" cy="5"/>
            </a:xfrm>
            <a:custGeom>
              <a:avLst/>
              <a:gdLst>
                <a:gd name="T0" fmla="*/ 10 w 11"/>
                <a:gd name="T1" fmla="*/ 0 h 3"/>
                <a:gd name="T2" fmla="*/ 10 w 11"/>
                <a:gd name="T3" fmla="*/ 3 h 3"/>
                <a:gd name="T4" fmla="*/ 11 w 11"/>
                <a:gd name="T5" fmla="*/ 1 h 3"/>
                <a:gd name="T6" fmla="*/ 10 w 11"/>
                <a:gd name="T7" fmla="*/ 1 h 3"/>
                <a:gd name="T8" fmla="*/ 10 w 11"/>
                <a:gd name="T9" fmla="*/ 1 h 3"/>
                <a:gd name="T10" fmla="*/ 10 w 11"/>
                <a:gd name="T11" fmla="*/ 0 h 3"/>
                <a:gd name="T12" fmla="*/ 3 w 11"/>
                <a:gd name="T13" fmla="*/ 0 h 3"/>
                <a:gd name="T14" fmla="*/ 1 w 11"/>
                <a:gd name="T15" fmla="*/ 0 h 3"/>
                <a:gd name="T16" fmla="*/ 1 w 11"/>
                <a:gd name="T17" fmla="*/ 2 h 3"/>
                <a:gd name="T18" fmla="*/ 2 w 11"/>
                <a:gd name="T19" fmla="*/ 2 h 3"/>
                <a:gd name="T20" fmla="*/ 3 w 11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3">
                  <a:moveTo>
                    <a:pt x="10" y="0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499"/>
            <p:cNvSpPr>
              <a:spLocks noEditPoints="1"/>
            </p:cNvSpPr>
            <p:nvPr/>
          </p:nvSpPr>
          <p:spPr bwMode="auto">
            <a:xfrm>
              <a:off x="1332" y="821"/>
              <a:ext cx="22" cy="16"/>
            </a:xfrm>
            <a:custGeom>
              <a:avLst/>
              <a:gdLst>
                <a:gd name="T0" fmla="*/ 15 w 15"/>
                <a:gd name="T1" fmla="*/ 11 h 11"/>
                <a:gd name="T2" fmla="*/ 15 w 15"/>
                <a:gd name="T3" fmla="*/ 11 h 11"/>
                <a:gd name="T4" fmla="*/ 15 w 15"/>
                <a:gd name="T5" fmla="*/ 11 h 11"/>
                <a:gd name="T6" fmla="*/ 15 w 15"/>
                <a:gd name="T7" fmla="*/ 11 h 11"/>
                <a:gd name="T8" fmla="*/ 15 w 15"/>
                <a:gd name="T9" fmla="*/ 11 h 11"/>
                <a:gd name="T10" fmla="*/ 7 w 15"/>
                <a:gd name="T11" fmla="*/ 5 h 11"/>
                <a:gd name="T12" fmla="*/ 7 w 15"/>
                <a:gd name="T13" fmla="*/ 6 h 11"/>
                <a:gd name="T14" fmla="*/ 7 w 15"/>
                <a:gd name="T15" fmla="*/ 5 h 11"/>
                <a:gd name="T16" fmla="*/ 0 w 15"/>
                <a:gd name="T17" fmla="*/ 4 h 11"/>
                <a:gd name="T18" fmla="*/ 0 w 15"/>
                <a:gd name="T19" fmla="*/ 4 h 11"/>
                <a:gd name="T20" fmla="*/ 0 w 15"/>
                <a:gd name="T21" fmla="*/ 4 h 11"/>
                <a:gd name="T22" fmla="*/ 1 w 15"/>
                <a:gd name="T23" fmla="*/ 4 h 11"/>
                <a:gd name="T24" fmla="*/ 0 w 15"/>
                <a:gd name="T25" fmla="*/ 4 h 11"/>
                <a:gd name="T26" fmla="*/ 1 w 15"/>
                <a:gd name="T27" fmla="*/ 4 h 11"/>
                <a:gd name="T28" fmla="*/ 1 w 15"/>
                <a:gd name="T29" fmla="*/ 4 h 11"/>
                <a:gd name="T30" fmla="*/ 1 w 15"/>
                <a:gd name="T31" fmla="*/ 4 h 11"/>
                <a:gd name="T32" fmla="*/ 1 w 15"/>
                <a:gd name="T33" fmla="*/ 4 h 11"/>
                <a:gd name="T34" fmla="*/ 1 w 15"/>
                <a:gd name="T35" fmla="*/ 4 h 11"/>
                <a:gd name="T36" fmla="*/ 1 w 15"/>
                <a:gd name="T37" fmla="*/ 4 h 11"/>
                <a:gd name="T38" fmla="*/ 1 w 15"/>
                <a:gd name="T39" fmla="*/ 4 h 11"/>
                <a:gd name="T40" fmla="*/ 4 w 15"/>
                <a:gd name="T41" fmla="*/ 3 h 11"/>
                <a:gd name="T42" fmla="*/ 1 w 15"/>
                <a:gd name="T43" fmla="*/ 4 h 11"/>
                <a:gd name="T44" fmla="*/ 4 w 15"/>
                <a:gd name="T45" fmla="*/ 3 h 11"/>
                <a:gd name="T46" fmla="*/ 4 w 15"/>
                <a:gd name="T47" fmla="*/ 3 h 11"/>
                <a:gd name="T48" fmla="*/ 4 w 15"/>
                <a:gd name="T49" fmla="*/ 3 h 11"/>
                <a:gd name="T50" fmla="*/ 4 w 15"/>
                <a:gd name="T51" fmla="*/ 3 h 11"/>
                <a:gd name="T52" fmla="*/ 4 w 15"/>
                <a:gd name="T53" fmla="*/ 3 h 11"/>
                <a:gd name="T54" fmla="*/ 4 w 15"/>
                <a:gd name="T55" fmla="*/ 3 h 11"/>
                <a:gd name="T56" fmla="*/ 4 w 15"/>
                <a:gd name="T57" fmla="*/ 3 h 11"/>
                <a:gd name="T58" fmla="*/ 4 w 15"/>
                <a:gd name="T59" fmla="*/ 3 h 11"/>
                <a:gd name="T60" fmla="*/ 4 w 15"/>
                <a:gd name="T61" fmla="*/ 3 h 11"/>
                <a:gd name="T62" fmla="*/ 4 w 15"/>
                <a:gd name="T63" fmla="*/ 3 h 11"/>
                <a:gd name="T64" fmla="*/ 5 w 15"/>
                <a:gd name="T65" fmla="*/ 3 h 11"/>
                <a:gd name="T66" fmla="*/ 5 w 15"/>
                <a:gd name="T67" fmla="*/ 3 h 11"/>
                <a:gd name="T68" fmla="*/ 5 w 15"/>
                <a:gd name="T69" fmla="*/ 3 h 11"/>
                <a:gd name="T70" fmla="*/ 6 w 15"/>
                <a:gd name="T71" fmla="*/ 3 h 11"/>
                <a:gd name="T72" fmla="*/ 7 w 15"/>
                <a:gd name="T73" fmla="*/ 5 h 11"/>
                <a:gd name="T74" fmla="*/ 6 w 15"/>
                <a:gd name="T75" fmla="*/ 3 h 11"/>
                <a:gd name="T76" fmla="*/ 6 w 15"/>
                <a:gd name="T77" fmla="*/ 3 h 11"/>
                <a:gd name="T78" fmla="*/ 6 w 15"/>
                <a:gd name="T79" fmla="*/ 3 h 11"/>
                <a:gd name="T80" fmla="*/ 6 w 15"/>
                <a:gd name="T81" fmla="*/ 3 h 11"/>
                <a:gd name="T82" fmla="*/ 6 w 15"/>
                <a:gd name="T83" fmla="*/ 3 h 11"/>
                <a:gd name="T84" fmla="*/ 13 w 15"/>
                <a:gd name="T85" fmla="*/ 0 h 11"/>
                <a:gd name="T86" fmla="*/ 13 w 15"/>
                <a:gd name="T87" fmla="*/ 5 h 11"/>
                <a:gd name="T88" fmla="*/ 13 w 15"/>
                <a:gd name="T89" fmla="*/ 4 h 11"/>
                <a:gd name="T90" fmla="*/ 13 w 15"/>
                <a:gd name="T91" fmla="*/ 4 h 11"/>
                <a:gd name="T92" fmla="*/ 13 w 15"/>
                <a:gd name="T93" fmla="*/ 4 h 11"/>
                <a:gd name="T94" fmla="*/ 13 w 15"/>
                <a:gd name="T9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" h="11"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4" y="3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2" y="4"/>
                    <a:pt x="3" y="4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6" y="3"/>
                  </a:moveTo>
                  <a:cubicBezTo>
                    <a:pt x="7" y="3"/>
                    <a:pt x="8" y="4"/>
                    <a:pt x="7" y="5"/>
                  </a:cubicBezTo>
                  <a:cubicBezTo>
                    <a:pt x="8" y="4"/>
                    <a:pt x="7" y="3"/>
                    <a:pt x="6" y="3"/>
                  </a:cubicBezTo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3" y="0"/>
                  </a:moveTo>
                  <a:cubicBezTo>
                    <a:pt x="13" y="2"/>
                    <a:pt x="13" y="4"/>
                    <a:pt x="13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500"/>
            <p:cNvSpPr/>
            <p:nvPr/>
          </p:nvSpPr>
          <p:spPr bwMode="auto">
            <a:xfrm>
              <a:off x="1312" y="777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501"/>
            <p:cNvSpPr/>
            <p:nvPr/>
          </p:nvSpPr>
          <p:spPr bwMode="auto">
            <a:xfrm>
              <a:off x="1331" y="789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502"/>
            <p:cNvSpPr/>
            <p:nvPr/>
          </p:nvSpPr>
          <p:spPr bwMode="auto">
            <a:xfrm>
              <a:off x="1316" y="777"/>
              <a:ext cx="6" cy="3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1 w 4"/>
                <a:gd name="T5" fmla="*/ 0 h 2"/>
                <a:gd name="T6" fmla="*/ 0 w 4"/>
                <a:gd name="T7" fmla="*/ 1 h 2"/>
                <a:gd name="T8" fmla="*/ 4 w 4"/>
                <a:gd name="T9" fmla="*/ 2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4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503"/>
            <p:cNvSpPr>
              <a:spLocks noEditPoints="1"/>
            </p:cNvSpPr>
            <p:nvPr/>
          </p:nvSpPr>
          <p:spPr bwMode="auto">
            <a:xfrm>
              <a:off x="1323" y="777"/>
              <a:ext cx="8" cy="13"/>
            </a:xfrm>
            <a:custGeom>
              <a:avLst/>
              <a:gdLst>
                <a:gd name="T0" fmla="*/ 5 w 5"/>
                <a:gd name="T1" fmla="*/ 8 h 9"/>
                <a:gd name="T2" fmla="*/ 4 w 5"/>
                <a:gd name="T3" fmla="*/ 9 h 9"/>
                <a:gd name="T4" fmla="*/ 5 w 5"/>
                <a:gd name="T5" fmla="*/ 8 h 9"/>
                <a:gd name="T6" fmla="*/ 3 w 5"/>
                <a:gd name="T7" fmla="*/ 0 h 9"/>
                <a:gd name="T8" fmla="*/ 0 w 5"/>
                <a:gd name="T9" fmla="*/ 2 h 9"/>
                <a:gd name="T10" fmla="*/ 0 w 5"/>
                <a:gd name="T11" fmla="*/ 2 h 9"/>
                <a:gd name="T12" fmla="*/ 3 w 5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8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504"/>
            <p:cNvSpPr>
              <a:spLocks noEditPoints="1"/>
            </p:cNvSpPr>
            <p:nvPr/>
          </p:nvSpPr>
          <p:spPr bwMode="auto">
            <a:xfrm>
              <a:off x="1334" y="776"/>
              <a:ext cx="7" cy="16"/>
            </a:xfrm>
            <a:custGeom>
              <a:avLst/>
              <a:gdLst>
                <a:gd name="T0" fmla="*/ 5 w 5"/>
                <a:gd name="T1" fmla="*/ 7 h 11"/>
                <a:gd name="T2" fmla="*/ 4 w 5"/>
                <a:gd name="T3" fmla="*/ 8 h 11"/>
                <a:gd name="T4" fmla="*/ 3 w 5"/>
                <a:gd name="T5" fmla="*/ 10 h 11"/>
                <a:gd name="T6" fmla="*/ 2 w 5"/>
                <a:gd name="T7" fmla="*/ 10 h 11"/>
                <a:gd name="T8" fmla="*/ 2 w 5"/>
                <a:gd name="T9" fmla="*/ 8 h 11"/>
                <a:gd name="T10" fmla="*/ 0 w 5"/>
                <a:gd name="T11" fmla="*/ 9 h 11"/>
                <a:gd name="T12" fmla="*/ 2 w 5"/>
                <a:gd name="T13" fmla="*/ 11 h 11"/>
                <a:gd name="T14" fmla="*/ 5 w 5"/>
                <a:gd name="T15" fmla="*/ 10 h 11"/>
                <a:gd name="T16" fmla="*/ 5 w 5"/>
                <a:gd name="T17" fmla="*/ 9 h 11"/>
                <a:gd name="T18" fmla="*/ 5 w 5"/>
                <a:gd name="T19" fmla="*/ 7 h 11"/>
                <a:gd name="T20" fmla="*/ 2 w 5"/>
                <a:gd name="T21" fmla="*/ 5 h 11"/>
                <a:gd name="T22" fmla="*/ 1 w 5"/>
                <a:gd name="T23" fmla="*/ 7 h 11"/>
                <a:gd name="T24" fmla="*/ 1 w 5"/>
                <a:gd name="T25" fmla="*/ 7 h 11"/>
                <a:gd name="T26" fmla="*/ 2 w 5"/>
                <a:gd name="T27" fmla="*/ 6 h 11"/>
                <a:gd name="T28" fmla="*/ 2 w 5"/>
                <a:gd name="T29" fmla="*/ 5 h 11"/>
                <a:gd name="T30" fmla="*/ 5 w 5"/>
                <a:gd name="T31" fmla="*/ 3 h 11"/>
                <a:gd name="T32" fmla="*/ 4 w 5"/>
                <a:gd name="T33" fmla="*/ 4 h 11"/>
                <a:gd name="T34" fmla="*/ 4 w 5"/>
                <a:gd name="T35" fmla="*/ 5 h 11"/>
                <a:gd name="T36" fmla="*/ 5 w 5"/>
                <a:gd name="T37" fmla="*/ 4 h 11"/>
                <a:gd name="T38" fmla="*/ 5 w 5"/>
                <a:gd name="T39" fmla="*/ 3 h 11"/>
                <a:gd name="T40" fmla="*/ 3 w 5"/>
                <a:gd name="T41" fmla="*/ 0 h 11"/>
                <a:gd name="T42" fmla="*/ 0 w 5"/>
                <a:gd name="T43" fmla="*/ 2 h 11"/>
                <a:gd name="T44" fmla="*/ 0 w 5"/>
                <a:gd name="T45" fmla="*/ 3 h 11"/>
                <a:gd name="T46" fmla="*/ 1 w 5"/>
                <a:gd name="T47" fmla="*/ 5 h 11"/>
                <a:gd name="T48" fmla="*/ 2 w 5"/>
                <a:gd name="T49" fmla="*/ 4 h 11"/>
                <a:gd name="T50" fmla="*/ 2 w 5"/>
                <a:gd name="T51" fmla="*/ 2 h 11"/>
                <a:gd name="T52" fmla="*/ 3 w 5"/>
                <a:gd name="T53" fmla="*/ 1 h 11"/>
                <a:gd name="T54" fmla="*/ 4 w 5"/>
                <a:gd name="T55" fmla="*/ 3 h 11"/>
                <a:gd name="T56" fmla="*/ 4 w 5"/>
                <a:gd name="T57" fmla="*/ 3 h 11"/>
                <a:gd name="T58" fmla="*/ 5 w 5"/>
                <a:gd name="T59" fmla="*/ 3 h 11"/>
                <a:gd name="T60" fmla="*/ 5 w 5"/>
                <a:gd name="T61" fmla="*/ 1 h 11"/>
                <a:gd name="T62" fmla="*/ 4 w 5"/>
                <a:gd name="T63" fmla="*/ 1 h 11"/>
                <a:gd name="T64" fmla="*/ 3 w 5"/>
                <a:gd name="T65" fmla="*/ 1 h 11"/>
                <a:gd name="T66" fmla="*/ 3 w 5"/>
                <a:gd name="T67" fmla="*/ 0 h 11"/>
                <a:gd name="T68" fmla="*/ 3 w 5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7"/>
                    <a:pt x="4" y="7"/>
                    <a:pt x="4" y="8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2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10"/>
                    <a:pt x="0" y="11"/>
                    <a:pt x="2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moveTo>
                    <a:pt x="2" y="5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5" y="3"/>
                  </a:move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505"/>
            <p:cNvSpPr>
              <a:spLocks noEditPoints="1"/>
            </p:cNvSpPr>
            <p:nvPr/>
          </p:nvSpPr>
          <p:spPr bwMode="auto">
            <a:xfrm>
              <a:off x="1342" y="777"/>
              <a:ext cx="6" cy="15"/>
            </a:xfrm>
            <a:custGeom>
              <a:avLst/>
              <a:gdLst>
                <a:gd name="T0" fmla="*/ 1 w 4"/>
                <a:gd name="T1" fmla="*/ 6 h 10"/>
                <a:gd name="T2" fmla="*/ 0 w 4"/>
                <a:gd name="T3" fmla="*/ 6 h 10"/>
                <a:gd name="T4" fmla="*/ 0 w 4"/>
                <a:gd name="T5" fmla="*/ 8 h 10"/>
                <a:gd name="T6" fmla="*/ 2 w 4"/>
                <a:gd name="T7" fmla="*/ 10 h 10"/>
                <a:gd name="T8" fmla="*/ 2 w 4"/>
                <a:gd name="T9" fmla="*/ 10 h 10"/>
                <a:gd name="T10" fmla="*/ 3 w 4"/>
                <a:gd name="T11" fmla="*/ 10 h 10"/>
                <a:gd name="T12" fmla="*/ 4 w 4"/>
                <a:gd name="T13" fmla="*/ 7 h 10"/>
                <a:gd name="T14" fmla="*/ 4 w 4"/>
                <a:gd name="T15" fmla="*/ 6 h 10"/>
                <a:gd name="T16" fmla="*/ 3 w 4"/>
                <a:gd name="T17" fmla="*/ 6 h 10"/>
                <a:gd name="T18" fmla="*/ 2 w 4"/>
                <a:gd name="T19" fmla="*/ 9 h 10"/>
                <a:gd name="T20" fmla="*/ 2 w 4"/>
                <a:gd name="T21" fmla="*/ 9 h 10"/>
                <a:gd name="T22" fmla="*/ 2 w 4"/>
                <a:gd name="T23" fmla="*/ 9 h 10"/>
                <a:gd name="T24" fmla="*/ 1 w 4"/>
                <a:gd name="T25" fmla="*/ 6 h 10"/>
                <a:gd name="T26" fmla="*/ 1 w 4"/>
                <a:gd name="T27" fmla="*/ 0 h 10"/>
                <a:gd name="T28" fmla="*/ 0 w 4"/>
                <a:gd name="T29" fmla="*/ 0 h 10"/>
                <a:gd name="T30" fmla="*/ 0 w 4"/>
                <a:gd name="T31" fmla="*/ 1 h 10"/>
                <a:gd name="T32" fmla="*/ 0 w 4"/>
                <a:gd name="T33" fmla="*/ 2 h 10"/>
                <a:gd name="T34" fmla="*/ 1 w 4"/>
                <a:gd name="T35" fmla="*/ 2 h 10"/>
                <a:gd name="T36" fmla="*/ 2 w 4"/>
                <a:gd name="T37" fmla="*/ 1 h 10"/>
                <a:gd name="T38" fmla="*/ 2 w 4"/>
                <a:gd name="T39" fmla="*/ 1 h 10"/>
                <a:gd name="T40" fmla="*/ 2 w 4"/>
                <a:gd name="T41" fmla="*/ 1 h 10"/>
                <a:gd name="T42" fmla="*/ 2 w 4"/>
                <a:gd name="T43" fmla="*/ 1 h 10"/>
                <a:gd name="T44" fmla="*/ 1 w 4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10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6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506"/>
            <p:cNvSpPr/>
            <p:nvPr/>
          </p:nvSpPr>
          <p:spPr bwMode="auto">
            <a:xfrm>
              <a:off x="1348" y="787"/>
              <a:ext cx="3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1 w 2"/>
                <a:gd name="T5" fmla="*/ 4 h 4"/>
                <a:gd name="T6" fmla="*/ 2 w 2"/>
                <a:gd name="T7" fmla="*/ 2 h 4"/>
                <a:gd name="T8" fmla="*/ 2 w 2"/>
                <a:gd name="T9" fmla="*/ 2 h 4"/>
                <a:gd name="T10" fmla="*/ 2 w 2"/>
                <a:gd name="T11" fmla="*/ 2 h 4"/>
                <a:gd name="T12" fmla="*/ 2 w 2"/>
                <a:gd name="T13" fmla="*/ 0 h 4"/>
                <a:gd name="T14" fmla="*/ 2 w 2"/>
                <a:gd name="T15" fmla="*/ 0 h 4"/>
                <a:gd name="T16" fmla="*/ 2 w 2"/>
                <a:gd name="T17" fmla="*/ 1 h 4"/>
                <a:gd name="T18" fmla="*/ 1 w 2"/>
                <a:gd name="T19" fmla="*/ 3 h 4"/>
                <a:gd name="T20" fmla="*/ 1 w 2"/>
                <a:gd name="T21" fmla="*/ 0 h 4"/>
                <a:gd name="T22" fmla="*/ 0 w 2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507"/>
            <p:cNvSpPr/>
            <p:nvPr/>
          </p:nvSpPr>
          <p:spPr bwMode="auto">
            <a:xfrm>
              <a:off x="1332" y="825"/>
              <a:ext cx="12" cy="13"/>
            </a:xfrm>
            <a:custGeom>
              <a:avLst/>
              <a:gdLst>
                <a:gd name="T0" fmla="*/ 6 w 8"/>
                <a:gd name="T1" fmla="*/ 0 h 9"/>
                <a:gd name="T2" fmla="*/ 6 w 8"/>
                <a:gd name="T3" fmla="*/ 0 h 9"/>
                <a:gd name="T4" fmla="*/ 5 w 8"/>
                <a:gd name="T5" fmla="*/ 0 h 9"/>
                <a:gd name="T6" fmla="*/ 5 w 8"/>
                <a:gd name="T7" fmla="*/ 0 h 9"/>
                <a:gd name="T8" fmla="*/ 4 w 8"/>
                <a:gd name="T9" fmla="*/ 0 h 9"/>
                <a:gd name="T10" fmla="*/ 4 w 8"/>
                <a:gd name="T11" fmla="*/ 0 h 9"/>
                <a:gd name="T12" fmla="*/ 4 w 8"/>
                <a:gd name="T13" fmla="*/ 0 h 9"/>
                <a:gd name="T14" fmla="*/ 4 w 8"/>
                <a:gd name="T15" fmla="*/ 0 h 9"/>
                <a:gd name="T16" fmla="*/ 4 w 8"/>
                <a:gd name="T17" fmla="*/ 0 h 9"/>
                <a:gd name="T18" fmla="*/ 4 w 8"/>
                <a:gd name="T19" fmla="*/ 0 h 9"/>
                <a:gd name="T20" fmla="*/ 4 w 8"/>
                <a:gd name="T21" fmla="*/ 0 h 9"/>
                <a:gd name="T22" fmla="*/ 1 w 8"/>
                <a:gd name="T23" fmla="*/ 1 h 9"/>
                <a:gd name="T24" fmla="*/ 1 w 8"/>
                <a:gd name="T25" fmla="*/ 1 h 9"/>
                <a:gd name="T26" fmla="*/ 1 w 8"/>
                <a:gd name="T27" fmla="*/ 1 h 9"/>
                <a:gd name="T28" fmla="*/ 1 w 8"/>
                <a:gd name="T29" fmla="*/ 1 h 9"/>
                <a:gd name="T30" fmla="*/ 1 w 8"/>
                <a:gd name="T31" fmla="*/ 1 h 9"/>
                <a:gd name="T32" fmla="*/ 1 w 8"/>
                <a:gd name="T33" fmla="*/ 1 h 9"/>
                <a:gd name="T34" fmla="*/ 0 w 8"/>
                <a:gd name="T35" fmla="*/ 1 h 9"/>
                <a:gd name="T36" fmla="*/ 0 w 8"/>
                <a:gd name="T37" fmla="*/ 1 h 9"/>
                <a:gd name="T38" fmla="*/ 0 w 8"/>
                <a:gd name="T39" fmla="*/ 1 h 9"/>
                <a:gd name="T40" fmla="*/ 0 w 8"/>
                <a:gd name="T41" fmla="*/ 1 h 9"/>
                <a:gd name="T42" fmla="*/ 0 w 8"/>
                <a:gd name="T43" fmla="*/ 1 h 9"/>
                <a:gd name="T44" fmla="*/ 0 w 8"/>
                <a:gd name="T45" fmla="*/ 1 h 9"/>
                <a:gd name="T46" fmla="*/ 0 w 8"/>
                <a:gd name="T47" fmla="*/ 1 h 9"/>
                <a:gd name="T48" fmla="*/ 2 w 8"/>
                <a:gd name="T49" fmla="*/ 9 h 9"/>
                <a:gd name="T50" fmla="*/ 2 w 8"/>
                <a:gd name="T51" fmla="*/ 9 h 9"/>
                <a:gd name="T52" fmla="*/ 7 w 8"/>
                <a:gd name="T53" fmla="*/ 3 h 9"/>
                <a:gd name="T54" fmla="*/ 7 w 8"/>
                <a:gd name="T55" fmla="*/ 3 h 9"/>
                <a:gd name="T56" fmla="*/ 7 w 8"/>
                <a:gd name="T57" fmla="*/ 2 h 9"/>
                <a:gd name="T58" fmla="*/ 7 w 8"/>
                <a:gd name="T59" fmla="*/ 2 h 9"/>
                <a:gd name="T60" fmla="*/ 6 w 8"/>
                <a:gd name="T61" fmla="*/ 0 h 9"/>
                <a:gd name="T62" fmla="*/ 6 w 8"/>
                <a:gd name="T6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6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508"/>
            <p:cNvSpPr/>
            <p:nvPr/>
          </p:nvSpPr>
          <p:spPr bwMode="auto">
            <a:xfrm>
              <a:off x="1331" y="790"/>
              <a:ext cx="24" cy="48"/>
            </a:xfrm>
            <a:custGeom>
              <a:avLst/>
              <a:gdLst>
                <a:gd name="T0" fmla="*/ 14 w 17"/>
                <a:gd name="T1" fmla="*/ 1 h 33"/>
                <a:gd name="T2" fmla="*/ 13 w 17"/>
                <a:gd name="T3" fmla="*/ 2 h 33"/>
                <a:gd name="T4" fmla="*/ 8 w 17"/>
                <a:gd name="T5" fmla="*/ 6 h 33"/>
                <a:gd name="T6" fmla="*/ 10 w 17"/>
                <a:gd name="T7" fmla="*/ 6 h 33"/>
                <a:gd name="T8" fmla="*/ 10 w 17"/>
                <a:gd name="T9" fmla="*/ 14 h 33"/>
                <a:gd name="T10" fmla="*/ 7 w 17"/>
                <a:gd name="T11" fmla="*/ 18 h 33"/>
                <a:gd name="T12" fmla="*/ 12 w 17"/>
                <a:gd name="T13" fmla="*/ 22 h 33"/>
                <a:gd name="T14" fmla="*/ 4 w 17"/>
                <a:gd name="T15" fmla="*/ 22 h 33"/>
                <a:gd name="T16" fmla="*/ 1 w 17"/>
                <a:gd name="T17" fmla="*/ 23 h 33"/>
                <a:gd name="T18" fmla="*/ 2 w 17"/>
                <a:gd name="T19" fmla="*/ 23 h 33"/>
                <a:gd name="T20" fmla="*/ 1 w 17"/>
                <a:gd name="T21" fmla="*/ 25 h 33"/>
                <a:gd name="T22" fmla="*/ 1 w 17"/>
                <a:gd name="T23" fmla="*/ 25 h 33"/>
                <a:gd name="T24" fmla="*/ 2 w 17"/>
                <a:gd name="T25" fmla="*/ 25 h 33"/>
                <a:gd name="T26" fmla="*/ 2 w 17"/>
                <a:gd name="T27" fmla="*/ 25 h 33"/>
                <a:gd name="T28" fmla="*/ 2 w 17"/>
                <a:gd name="T29" fmla="*/ 25 h 33"/>
                <a:gd name="T30" fmla="*/ 5 w 17"/>
                <a:gd name="T31" fmla="*/ 24 h 33"/>
                <a:gd name="T32" fmla="*/ 5 w 17"/>
                <a:gd name="T33" fmla="*/ 24 h 33"/>
                <a:gd name="T34" fmla="*/ 5 w 17"/>
                <a:gd name="T35" fmla="*/ 24 h 33"/>
                <a:gd name="T36" fmla="*/ 5 w 17"/>
                <a:gd name="T37" fmla="*/ 24 h 33"/>
                <a:gd name="T38" fmla="*/ 6 w 17"/>
                <a:gd name="T39" fmla="*/ 24 h 33"/>
                <a:gd name="T40" fmla="*/ 7 w 17"/>
                <a:gd name="T41" fmla="*/ 24 h 33"/>
                <a:gd name="T42" fmla="*/ 7 w 17"/>
                <a:gd name="T43" fmla="*/ 24 h 33"/>
                <a:gd name="T44" fmla="*/ 8 w 17"/>
                <a:gd name="T45" fmla="*/ 26 h 33"/>
                <a:gd name="T46" fmla="*/ 8 w 17"/>
                <a:gd name="T47" fmla="*/ 27 h 33"/>
                <a:gd name="T48" fmla="*/ 3 w 17"/>
                <a:gd name="T49" fmla="*/ 33 h 33"/>
                <a:gd name="T50" fmla="*/ 10 w 17"/>
                <a:gd name="T51" fmla="*/ 31 h 33"/>
                <a:gd name="T52" fmla="*/ 16 w 17"/>
                <a:gd name="T53" fmla="*/ 32 h 33"/>
                <a:gd name="T54" fmla="*/ 15 w 17"/>
                <a:gd name="T55" fmla="*/ 32 h 33"/>
                <a:gd name="T56" fmla="*/ 14 w 17"/>
                <a:gd name="T57" fmla="*/ 26 h 33"/>
                <a:gd name="T58" fmla="*/ 14 w 17"/>
                <a:gd name="T59" fmla="*/ 14 h 33"/>
                <a:gd name="T60" fmla="*/ 14 w 17"/>
                <a:gd name="T61" fmla="*/ 5 h 33"/>
                <a:gd name="T62" fmla="*/ 14 w 17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33"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" y="5"/>
                    <a:pt x="6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6"/>
                    <a:pt x="11" y="9"/>
                    <a:pt x="11" y="9"/>
                  </a:cubicBezTo>
                  <a:cubicBezTo>
                    <a:pt x="5" y="12"/>
                    <a:pt x="10" y="14"/>
                    <a:pt x="10" y="14"/>
                  </a:cubicBezTo>
                  <a:cubicBezTo>
                    <a:pt x="15" y="14"/>
                    <a:pt x="10" y="15"/>
                    <a:pt x="10" y="15"/>
                  </a:cubicBezTo>
                  <a:cubicBezTo>
                    <a:pt x="0" y="17"/>
                    <a:pt x="7" y="18"/>
                    <a:pt x="7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11" y="18"/>
                    <a:pt x="12" y="22"/>
                    <a:pt x="12" y="22"/>
                  </a:cubicBezTo>
                  <a:cubicBezTo>
                    <a:pt x="11" y="20"/>
                    <a:pt x="10" y="20"/>
                    <a:pt x="8" y="20"/>
                  </a:cubicBezTo>
                  <a:cubicBezTo>
                    <a:pt x="7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9" y="25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9"/>
                    <a:pt x="4" y="30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2"/>
                    <a:pt x="7" y="31"/>
                    <a:pt x="10" y="31"/>
                  </a:cubicBezTo>
                  <a:cubicBezTo>
                    <a:pt x="13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15" y="32"/>
                    <a:pt x="14" y="31"/>
                    <a:pt x="15" y="30"/>
                  </a:cubicBezTo>
                  <a:cubicBezTo>
                    <a:pt x="15" y="30"/>
                    <a:pt x="14" y="28"/>
                    <a:pt x="14" y="26"/>
                  </a:cubicBezTo>
                  <a:cubicBezTo>
                    <a:pt x="14" y="25"/>
                    <a:pt x="14" y="23"/>
                    <a:pt x="14" y="21"/>
                  </a:cubicBezTo>
                  <a:cubicBezTo>
                    <a:pt x="13" y="18"/>
                    <a:pt x="13" y="15"/>
                    <a:pt x="14" y="14"/>
                  </a:cubicBezTo>
                  <a:cubicBezTo>
                    <a:pt x="14" y="14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509"/>
            <p:cNvSpPr/>
            <p:nvPr/>
          </p:nvSpPr>
          <p:spPr bwMode="auto">
            <a:xfrm>
              <a:off x="1350" y="790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510"/>
            <p:cNvSpPr>
              <a:spLocks noEditPoints="1"/>
            </p:cNvSpPr>
            <p:nvPr/>
          </p:nvSpPr>
          <p:spPr bwMode="auto">
            <a:xfrm>
              <a:off x="1332" y="825"/>
              <a:ext cx="10" cy="13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2 w 7"/>
                <a:gd name="T5" fmla="*/ 9 h 9"/>
                <a:gd name="T6" fmla="*/ 2 w 7"/>
                <a:gd name="T7" fmla="*/ 9 h 9"/>
                <a:gd name="T8" fmla="*/ 7 w 7"/>
                <a:gd name="T9" fmla="*/ 3 h 9"/>
                <a:gd name="T10" fmla="*/ 7 w 7"/>
                <a:gd name="T11" fmla="*/ 3 h 9"/>
                <a:gd name="T12" fmla="*/ 7 w 7"/>
                <a:gd name="T13" fmla="*/ 2 h 9"/>
                <a:gd name="T14" fmla="*/ 7 w 7"/>
                <a:gd name="T15" fmla="*/ 2 h 9"/>
                <a:gd name="T16" fmla="*/ 7 w 7"/>
                <a:gd name="T17" fmla="*/ 2 h 9"/>
                <a:gd name="T18" fmla="*/ 0 w 7"/>
                <a:gd name="T19" fmla="*/ 1 h 9"/>
                <a:gd name="T20" fmla="*/ 0 w 7"/>
                <a:gd name="T21" fmla="*/ 1 h 9"/>
                <a:gd name="T22" fmla="*/ 0 w 7"/>
                <a:gd name="T23" fmla="*/ 1 h 9"/>
                <a:gd name="T24" fmla="*/ 0 w 7"/>
                <a:gd name="T25" fmla="*/ 1 h 9"/>
                <a:gd name="T26" fmla="*/ 0 w 7"/>
                <a:gd name="T27" fmla="*/ 1 h 9"/>
                <a:gd name="T28" fmla="*/ 0 w 7"/>
                <a:gd name="T29" fmla="*/ 1 h 9"/>
                <a:gd name="T30" fmla="*/ 1 w 7"/>
                <a:gd name="T31" fmla="*/ 1 h 9"/>
                <a:gd name="T32" fmla="*/ 1 w 7"/>
                <a:gd name="T33" fmla="*/ 1 h 9"/>
                <a:gd name="T34" fmla="*/ 1 w 7"/>
                <a:gd name="T35" fmla="*/ 1 h 9"/>
                <a:gd name="T36" fmla="*/ 1 w 7"/>
                <a:gd name="T37" fmla="*/ 1 h 9"/>
                <a:gd name="T38" fmla="*/ 1 w 7"/>
                <a:gd name="T39" fmla="*/ 1 h 9"/>
                <a:gd name="T40" fmla="*/ 1 w 7"/>
                <a:gd name="T41" fmla="*/ 1 h 9"/>
                <a:gd name="T42" fmla="*/ 1 w 7"/>
                <a:gd name="T43" fmla="*/ 1 h 9"/>
                <a:gd name="T44" fmla="*/ 1 w 7"/>
                <a:gd name="T45" fmla="*/ 1 h 9"/>
                <a:gd name="T46" fmla="*/ 1 w 7"/>
                <a:gd name="T47" fmla="*/ 1 h 9"/>
                <a:gd name="T48" fmla="*/ 4 w 7"/>
                <a:gd name="T49" fmla="*/ 0 h 9"/>
                <a:gd name="T50" fmla="*/ 4 w 7"/>
                <a:gd name="T51" fmla="*/ 0 h 9"/>
                <a:gd name="T52" fmla="*/ 4 w 7"/>
                <a:gd name="T53" fmla="*/ 0 h 9"/>
                <a:gd name="T54" fmla="*/ 4 w 7"/>
                <a:gd name="T55" fmla="*/ 0 h 9"/>
                <a:gd name="T56" fmla="*/ 4 w 7"/>
                <a:gd name="T57" fmla="*/ 0 h 9"/>
                <a:gd name="T58" fmla="*/ 4 w 7"/>
                <a:gd name="T59" fmla="*/ 0 h 9"/>
                <a:gd name="T60" fmla="*/ 4 w 7"/>
                <a:gd name="T61" fmla="*/ 0 h 9"/>
                <a:gd name="T62" fmla="*/ 4 w 7"/>
                <a:gd name="T63" fmla="*/ 0 h 9"/>
                <a:gd name="T64" fmla="*/ 4 w 7"/>
                <a:gd name="T65" fmla="*/ 0 h 9"/>
                <a:gd name="T66" fmla="*/ 5 w 7"/>
                <a:gd name="T67" fmla="*/ 0 h 9"/>
                <a:gd name="T68" fmla="*/ 4 w 7"/>
                <a:gd name="T69" fmla="*/ 0 h 9"/>
                <a:gd name="T70" fmla="*/ 5 w 7"/>
                <a:gd name="T71" fmla="*/ 0 h 9"/>
                <a:gd name="T72" fmla="*/ 6 w 7"/>
                <a:gd name="T73" fmla="*/ 0 h 9"/>
                <a:gd name="T74" fmla="*/ 5 w 7"/>
                <a:gd name="T75" fmla="*/ 0 h 9"/>
                <a:gd name="T76" fmla="*/ 6 w 7"/>
                <a:gd name="T77" fmla="*/ 0 h 9"/>
                <a:gd name="T78" fmla="*/ 6 w 7"/>
                <a:gd name="T79" fmla="*/ 0 h 9"/>
                <a:gd name="T80" fmla="*/ 6 w 7"/>
                <a:gd name="T81" fmla="*/ 0 h 9"/>
                <a:gd name="T82" fmla="*/ 6 w 7"/>
                <a:gd name="T83" fmla="*/ 0 h 9"/>
                <a:gd name="T84" fmla="*/ 6 w 7"/>
                <a:gd name="T8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5"/>
                    <a:pt x="3" y="6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6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511"/>
            <p:cNvSpPr>
              <a:spLocks noEditPoints="1"/>
            </p:cNvSpPr>
            <p:nvPr/>
          </p:nvSpPr>
          <p:spPr bwMode="auto">
            <a:xfrm>
              <a:off x="1355" y="835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512"/>
            <p:cNvSpPr>
              <a:spLocks noEditPoints="1"/>
            </p:cNvSpPr>
            <p:nvPr/>
          </p:nvSpPr>
          <p:spPr bwMode="auto">
            <a:xfrm>
              <a:off x="1344" y="835"/>
              <a:ext cx="14" cy="7"/>
            </a:xfrm>
            <a:custGeom>
              <a:avLst/>
              <a:gdLst>
                <a:gd name="T0" fmla="*/ 8 w 10"/>
                <a:gd name="T1" fmla="*/ 1 h 5"/>
                <a:gd name="T2" fmla="*/ 9 w 10"/>
                <a:gd name="T3" fmla="*/ 0 h 5"/>
                <a:gd name="T4" fmla="*/ 8 w 10"/>
                <a:gd name="T5" fmla="*/ 1 h 5"/>
                <a:gd name="T6" fmla="*/ 9 w 10"/>
                <a:gd name="T7" fmla="*/ 0 h 5"/>
                <a:gd name="T8" fmla="*/ 7 w 10"/>
                <a:gd name="T9" fmla="*/ 1 h 5"/>
                <a:gd name="T10" fmla="*/ 7 w 10"/>
                <a:gd name="T11" fmla="*/ 1 h 5"/>
                <a:gd name="T12" fmla="*/ 7 w 10"/>
                <a:gd name="T13" fmla="*/ 1 h 5"/>
                <a:gd name="T14" fmla="*/ 7 w 10"/>
                <a:gd name="T15" fmla="*/ 1 h 5"/>
                <a:gd name="T16" fmla="*/ 7 w 10"/>
                <a:gd name="T17" fmla="*/ 1 h 5"/>
                <a:gd name="T18" fmla="*/ 0 w 10"/>
                <a:gd name="T19" fmla="*/ 5 h 5"/>
                <a:gd name="T20" fmla="*/ 1 w 10"/>
                <a:gd name="T21" fmla="*/ 5 h 5"/>
                <a:gd name="T22" fmla="*/ 8 w 10"/>
                <a:gd name="T23" fmla="*/ 1 h 5"/>
                <a:gd name="T24" fmla="*/ 10 w 10"/>
                <a:gd name="T25" fmla="*/ 0 h 5"/>
                <a:gd name="T26" fmla="*/ 10 w 10"/>
                <a:gd name="T27" fmla="*/ 0 h 5"/>
                <a:gd name="T28" fmla="*/ 10 w 10"/>
                <a:gd name="T29" fmla="*/ 0 h 5"/>
                <a:gd name="T30" fmla="*/ 9 w 10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5">
                  <a:moveTo>
                    <a:pt x="8" y="1"/>
                  </a:move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moveTo>
                    <a:pt x="9" y="0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1" y="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4" y="5"/>
                    <a:pt x="8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513"/>
            <p:cNvSpPr>
              <a:spLocks noEditPoints="1"/>
            </p:cNvSpPr>
            <p:nvPr/>
          </p:nvSpPr>
          <p:spPr bwMode="auto">
            <a:xfrm>
              <a:off x="1354" y="835"/>
              <a:ext cx="10" cy="9"/>
            </a:xfrm>
            <a:custGeom>
              <a:avLst/>
              <a:gdLst>
                <a:gd name="T0" fmla="*/ 6 w 7"/>
                <a:gd name="T1" fmla="*/ 2 h 6"/>
                <a:gd name="T2" fmla="*/ 5 w 7"/>
                <a:gd name="T3" fmla="*/ 4 h 6"/>
                <a:gd name="T4" fmla="*/ 6 w 7"/>
                <a:gd name="T5" fmla="*/ 4 h 6"/>
                <a:gd name="T6" fmla="*/ 7 w 7"/>
                <a:gd name="T7" fmla="*/ 3 h 6"/>
                <a:gd name="T8" fmla="*/ 7 w 7"/>
                <a:gd name="T9" fmla="*/ 2 h 6"/>
                <a:gd name="T10" fmla="*/ 6 w 7"/>
                <a:gd name="T11" fmla="*/ 2 h 6"/>
                <a:gd name="T12" fmla="*/ 3 w 7"/>
                <a:gd name="T13" fmla="*/ 0 h 6"/>
                <a:gd name="T14" fmla="*/ 3 w 7"/>
                <a:gd name="T15" fmla="*/ 0 h 6"/>
                <a:gd name="T16" fmla="*/ 0 w 7"/>
                <a:gd name="T17" fmla="*/ 6 h 6"/>
                <a:gd name="T18" fmla="*/ 5 w 7"/>
                <a:gd name="T19" fmla="*/ 1 h 6"/>
                <a:gd name="T20" fmla="*/ 5 w 7"/>
                <a:gd name="T21" fmla="*/ 1 h 6"/>
                <a:gd name="T22" fmla="*/ 3 w 7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cubicBezTo>
                    <a:pt x="6" y="2"/>
                    <a:pt x="6" y="3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6"/>
                    <a:pt x="3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514"/>
            <p:cNvSpPr>
              <a:spLocks noEditPoints="1"/>
            </p:cNvSpPr>
            <p:nvPr/>
          </p:nvSpPr>
          <p:spPr bwMode="auto">
            <a:xfrm>
              <a:off x="1329" y="762"/>
              <a:ext cx="22" cy="27"/>
            </a:xfrm>
            <a:custGeom>
              <a:avLst/>
              <a:gdLst>
                <a:gd name="T0" fmla="*/ 4 w 15"/>
                <a:gd name="T1" fmla="*/ 16 h 18"/>
                <a:gd name="T2" fmla="*/ 2 w 15"/>
                <a:gd name="T3" fmla="*/ 18 h 18"/>
                <a:gd name="T4" fmla="*/ 3 w 15"/>
                <a:gd name="T5" fmla="*/ 18 h 18"/>
                <a:gd name="T6" fmla="*/ 3 w 15"/>
                <a:gd name="T7" fmla="*/ 18 h 18"/>
                <a:gd name="T8" fmla="*/ 3 w 15"/>
                <a:gd name="T9" fmla="*/ 18 h 18"/>
                <a:gd name="T10" fmla="*/ 3 w 15"/>
                <a:gd name="T11" fmla="*/ 18 h 18"/>
                <a:gd name="T12" fmla="*/ 4 w 15"/>
                <a:gd name="T13" fmla="*/ 16 h 18"/>
                <a:gd name="T14" fmla="*/ 7 w 15"/>
                <a:gd name="T15" fmla="*/ 14 h 18"/>
                <a:gd name="T16" fmla="*/ 5 w 15"/>
                <a:gd name="T17" fmla="*/ 15 h 18"/>
                <a:gd name="T18" fmla="*/ 5 w 15"/>
                <a:gd name="T19" fmla="*/ 16 h 18"/>
                <a:gd name="T20" fmla="*/ 5 w 15"/>
                <a:gd name="T21" fmla="*/ 17 h 18"/>
                <a:gd name="T22" fmla="*/ 7 w 15"/>
                <a:gd name="T23" fmla="*/ 17 h 18"/>
                <a:gd name="T24" fmla="*/ 7 w 15"/>
                <a:gd name="T25" fmla="*/ 14 h 18"/>
                <a:gd name="T26" fmla="*/ 15 w 15"/>
                <a:gd name="T27" fmla="*/ 13 h 18"/>
                <a:gd name="T28" fmla="*/ 15 w 15"/>
                <a:gd name="T29" fmla="*/ 17 h 18"/>
                <a:gd name="T30" fmla="*/ 15 w 15"/>
                <a:gd name="T31" fmla="*/ 13 h 18"/>
                <a:gd name="T32" fmla="*/ 15 w 15"/>
                <a:gd name="T33" fmla="*/ 13 h 18"/>
                <a:gd name="T34" fmla="*/ 9 w 15"/>
                <a:gd name="T35" fmla="*/ 12 h 18"/>
                <a:gd name="T36" fmla="*/ 8 w 15"/>
                <a:gd name="T37" fmla="*/ 13 h 18"/>
                <a:gd name="T38" fmla="*/ 8 w 15"/>
                <a:gd name="T39" fmla="*/ 16 h 18"/>
                <a:gd name="T40" fmla="*/ 9 w 15"/>
                <a:gd name="T41" fmla="*/ 16 h 18"/>
                <a:gd name="T42" fmla="*/ 9 w 15"/>
                <a:gd name="T43" fmla="*/ 12 h 18"/>
                <a:gd name="T44" fmla="*/ 14 w 15"/>
                <a:gd name="T45" fmla="*/ 11 h 18"/>
                <a:gd name="T46" fmla="*/ 14 w 15"/>
                <a:gd name="T47" fmla="*/ 12 h 18"/>
                <a:gd name="T48" fmla="*/ 14 w 15"/>
                <a:gd name="T49" fmla="*/ 15 h 18"/>
                <a:gd name="T50" fmla="*/ 14 w 15"/>
                <a:gd name="T51" fmla="*/ 17 h 18"/>
                <a:gd name="T52" fmla="*/ 14 w 15"/>
                <a:gd name="T53" fmla="*/ 18 h 18"/>
                <a:gd name="T54" fmla="*/ 14 w 15"/>
                <a:gd name="T55" fmla="*/ 18 h 18"/>
                <a:gd name="T56" fmla="*/ 15 w 15"/>
                <a:gd name="T57" fmla="*/ 18 h 18"/>
                <a:gd name="T58" fmla="*/ 15 w 15"/>
                <a:gd name="T59" fmla="*/ 13 h 18"/>
                <a:gd name="T60" fmla="*/ 14 w 15"/>
                <a:gd name="T61" fmla="*/ 11 h 18"/>
                <a:gd name="T62" fmla="*/ 11 w 15"/>
                <a:gd name="T63" fmla="*/ 11 h 18"/>
                <a:gd name="T64" fmla="*/ 11 w 15"/>
                <a:gd name="T65" fmla="*/ 12 h 18"/>
                <a:gd name="T66" fmla="*/ 10 w 15"/>
                <a:gd name="T67" fmla="*/ 12 h 18"/>
                <a:gd name="T68" fmla="*/ 10 w 15"/>
                <a:gd name="T69" fmla="*/ 15 h 18"/>
                <a:gd name="T70" fmla="*/ 10 w 15"/>
                <a:gd name="T71" fmla="*/ 16 h 18"/>
                <a:gd name="T72" fmla="*/ 10 w 15"/>
                <a:gd name="T73" fmla="*/ 16 h 18"/>
                <a:gd name="T74" fmla="*/ 12 w 15"/>
                <a:gd name="T75" fmla="*/ 16 h 18"/>
                <a:gd name="T76" fmla="*/ 12 w 15"/>
                <a:gd name="T77" fmla="*/ 14 h 18"/>
                <a:gd name="T78" fmla="*/ 11 w 15"/>
                <a:gd name="T79" fmla="*/ 11 h 18"/>
                <a:gd name="T80" fmla="*/ 4 w 15"/>
                <a:gd name="T81" fmla="*/ 0 h 18"/>
                <a:gd name="T82" fmla="*/ 8 w 15"/>
                <a:gd name="T83" fmla="*/ 5 h 18"/>
                <a:gd name="T84" fmla="*/ 10 w 15"/>
                <a:gd name="T85" fmla="*/ 7 h 18"/>
                <a:gd name="T86" fmla="*/ 6 w 15"/>
                <a:gd name="T87" fmla="*/ 9 h 18"/>
                <a:gd name="T88" fmla="*/ 7 w 15"/>
                <a:gd name="T89" fmla="*/ 10 h 18"/>
                <a:gd name="T90" fmla="*/ 8 w 15"/>
                <a:gd name="T91" fmla="*/ 10 h 18"/>
                <a:gd name="T92" fmla="*/ 9 w 15"/>
                <a:gd name="T93" fmla="*/ 10 h 18"/>
                <a:gd name="T94" fmla="*/ 10 w 15"/>
                <a:gd name="T95" fmla="*/ 10 h 18"/>
                <a:gd name="T96" fmla="*/ 12 w 15"/>
                <a:gd name="T97" fmla="*/ 11 h 18"/>
                <a:gd name="T98" fmla="*/ 13 w 15"/>
                <a:gd name="T99" fmla="*/ 16 h 18"/>
                <a:gd name="T100" fmla="*/ 13 w 15"/>
                <a:gd name="T101" fmla="*/ 17 h 18"/>
                <a:gd name="T102" fmla="*/ 13 w 15"/>
                <a:gd name="T103" fmla="*/ 12 h 18"/>
                <a:gd name="T104" fmla="*/ 14 w 15"/>
                <a:gd name="T105" fmla="*/ 10 h 18"/>
                <a:gd name="T106" fmla="*/ 14 w 15"/>
                <a:gd name="T107" fmla="*/ 11 h 18"/>
                <a:gd name="T108" fmla="*/ 14 w 15"/>
                <a:gd name="T109" fmla="*/ 11 h 18"/>
                <a:gd name="T110" fmla="*/ 15 w 15"/>
                <a:gd name="T111" fmla="*/ 11 h 18"/>
                <a:gd name="T112" fmla="*/ 14 w 15"/>
                <a:gd name="T113" fmla="*/ 6 h 18"/>
                <a:gd name="T114" fmla="*/ 5 w 15"/>
                <a:gd name="T115" fmla="*/ 0 h 18"/>
                <a:gd name="T116" fmla="*/ 4 w 15"/>
                <a:gd name="T1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" h="18">
                  <a:moveTo>
                    <a:pt x="4" y="16"/>
                  </a:moveTo>
                  <a:cubicBezTo>
                    <a:pt x="2" y="17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6"/>
                    <a:pt x="4" y="16"/>
                  </a:cubicBezTo>
                  <a:moveTo>
                    <a:pt x="7" y="14"/>
                  </a:moveTo>
                  <a:cubicBezTo>
                    <a:pt x="6" y="14"/>
                    <a:pt x="6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7" y="17"/>
                  </a:cubicBezTo>
                  <a:cubicBezTo>
                    <a:pt x="7" y="16"/>
                    <a:pt x="7" y="15"/>
                    <a:pt x="7" y="14"/>
                  </a:cubicBezTo>
                  <a:moveTo>
                    <a:pt x="15" y="13"/>
                  </a:moveTo>
                  <a:cubicBezTo>
                    <a:pt x="15" y="14"/>
                    <a:pt x="15" y="16"/>
                    <a:pt x="15" y="17"/>
                  </a:cubicBezTo>
                  <a:cubicBezTo>
                    <a:pt x="15" y="16"/>
                    <a:pt x="15" y="15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9" y="12"/>
                  </a:moveTo>
                  <a:cubicBezTo>
                    <a:pt x="9" y="13"/>
                    <a:pt x="9" y="13"/>
                    <a:pt x="8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5"/>
                    <a:pt x="9" y="14"/>
                    <a:pt x="9" y="12"/>
                  </a:cubicBezTo>
                  <a:moveTo>
                    <a:pt x="14" y="11"/>
                  </a:moveTo>
                  <a:cubicBezTo>
                    <a:pt x="14" y="11"/>
                    <a:pt x="14" y="12"/>
                    <a:pt x="14" y="12"/>
                  </a:cubicBezTo>
                  <a:cubicBezTo>
                    <a:pt x="14" y="12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6"/>
                    <a:pt x="15" y="13"/>
                    <a:pt x="15" y="13"/>
                  </a:cubicBezTo>
                  <a:cubicBezTo>
                    <a:pt x="15" y="12"/>
                    <a:pt x="15" y="11"/>
                    <a:pt x="14" y="11"/>
                  </a:cubicBezTo>
                  <a:moveTo>
                    <a:pt x="11" y="11"/>
                  </a:move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3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1"/>
                    <a:pt x="11" y="11"/>
                    <a:pt x="11" y="11"/>
                  </a:cubicBezTo>
                  <a:moveTo>
                    <a:pt x="4" y="0"/>
                  </a:moveTo>
                  <a:cubicBezTo>
                    <a:pt x="0" y="0"/>
                    <a:pt x="8" y="5"/>
                    <a:pt x="8" y="5"/>
                  </a:cubicBezTo>
                  <a:cubicBezTo>
                    <a:pt x="7" y="7"/>
                    <a:pt x="10" y="7"/>
                    <a:pt x="10" y="7"/>
                  </a:cubicBezTo>
                  <a:cubicBezTo>
                    <a:pt x="8" y="8"/>
                    <a:pt x="7" y="9"/>
                    <a:pt x="6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2" y="11"/>
                    <a:pt x="13" y="11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4"/>
                    <a:pt x="13" y="12"/>
                    <a:pt x="13" y="12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4" y="8"/>
                    <a:pt x="14" y="6"/>
                  </a:cubicBezTo>
                  <a:cubicBezTo>
                    <a:pt x="10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515"/>
            <p:cNvSpPr/>
            <p:nvPr/>
          </p:nvSpPr>
          <p:spPr bwMode="auto">
            <a:xfrm>
              <a:off x="1332" y="789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516"/>
            <p:cNvSpPr>
              <a:spLocks noEditPoints="1"/>
            </p:cNvSpPr>
            <p:nvPr/>
          </p:nvSpPr>
          <p:spPr bwMode="auto">
            <a:xfrm>
              <a:off x="1334" y="776"/>
              <a:ext cx="7" cy="13"/>
            </a:xfrm>
            <a:custGeom>
              <a:avLst/>
              <a:gdLst>
                <a:gd name="T0" fmla="*/ 2 w 5"/>
                <a:gd name="T1" fmla="*/ 6 h 9"/>
                <a:gd name="T2" fmla="*/ 1 w 5"/>
                <a:gd name="T3" fmla="*/ 7 h 9"/>
                <a:gd name="T4" fmla="*/ 0 w 5"/>
                <a:gd name="T5" fmla="*/ 9 h 9"/>
                <a:gd name="T6" fmla="*/ 0 w 5"/>
                <a:gd name="T7" fmla="*/ 9 h 9"/>
                <a:gd name="T8" fmla="*/ 2 w 5"/>
                <a:gd name="T9" fmla="*/ 8 h 9"/>
                <a:gd name="T10" fmla="*/ 2 w 5"/>
                <a:gd name="T11" fmla="*/ 7 h 9"/>
                <a:gd name="T12" fmla="*/ 2 w 5"/>
                <a:gd name="T13" fmla="*/ 6 h 9"/>
                <a:gd name="T14" fmla="*/ 5 w 5"/>
                <a:gd name="T15" fmla="*/ 4 h 9"/>
                <a:gd name="T16" fmla="*/ 4 w 5"/>
                <a:gd name="T17" fmla="*/ 5 h 9"/>
                <a:gd name="T18" fmla="*/ 4 w 5"/>
                <a:gd name="T19" fmla="*/ 8 h 9"/>
                <a:gd name="T20" fmla="*/ 5 w 5"/>
                <a:gd name="T21" fmla="*/ 7 h 9"/>
                <a:gd name="T22" fmla="*/ 5 w 5"/>
                <a:gd name="T23" fmla="*/ 4 h 9"/>
                <a:gd name="T24" fmla="*/ 3 w 5"/>
                <a:gd name="T25" fmla="*/ 0 h 9"/>
                <a:gd name="T26" fmla="*/ 3 w 5"/>
                <a:gd name="T27" fmla="*/ 1 h 9"/>
                <a:gd name="T28" fmla="*/ 4 w 5"/>
                <a:gd name="T29" fmla="*/ 1 h 9"/>
                <a:gd name="T30" fmla="*/ 5 w 5"/>
                <a:gd name="T31" fmla="*/ 1 h 9"/>
                <a:gd name="T32" fmla="*/ 4 w 5"/>
                <a:gd name="T33" fmla="*/ 1 h 9"/>
                <a:gd name="T34" fmla="*/ 3 w 5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9">
                  <a:moveTo>
                    <a:pt x="2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8"/>
                    <a:pt x="2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5" y="4"/>
                  </a:moveTo>
                  <a:cubicBezTo>
                    <a:pt x="5" y="4"/>
                    <a:pt x="4" y="4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moveTo>
                    <a:pt x="3" y="0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517"/>
            <p:cNvSpPr>
              <a:spLocks noEditPoints="1"/>
            </p:cNvSpPr>
            <p:nvPr/>
          </p:nvSpPr>
          <p:spPr bwMode="auto">
            <a:xfrm>
              <a:off x="1342" y="777"/>
              <a:ext cx="6" cy="9"/>
            </a:xfrm>
            <a:custGeom>
              <a:avLst/>
              <a:gdLst>
                <a:gd name="T0" fmla="*/ 1 w 4"/>
                <a:gd name="T1" fmla="*/ 2 h 6"/>
                <a:gd name="T2" fmla="*/ 0 w 4"/>
                <a:gd name="T3" fmla="*/ 2 h 6"/>
                <a:gd name="T4" fmla="*/ 0 w 4"/>
                <a:gd name="T5" fmla="*/ 6 h 6"/>
                <a:gd name="T6" fmla="*/ 1 w 4"/>
                <a:gd name="T7" fmla="*/ 6 h 6"/>
                <a:gd name="T8" fmla="*/ 1 w 4"/>
                <a:gd name="T9" fmla="*/ 5 h 6"/>
                <a:gd name="T10" fmla="*/ 1 w 4"/>
                <a:gd name="T11" fmla="*/ 2 h 6"/>
                <a:gd name="T12" fmla="*/ 1 w 4"/>
                <a:gd name="T13" fmla="*/ 0 h 6"/>
                <a:gd name="T14" fmla="*/ 0 w 4"/>
                <a:gd name="T15" fmla="*/ 0 h 6"/>
                <a:gd name="T16" fmla="*/ 1 w 4"/>
                <a:gd name="T17" fmla="*/ 0 h 6"/>
                <a:gd name="T18" fmla="*/ 2 w 4"/>
                <a:gd name="T19" fmla="*/ 1 h 6"/>
                <a:gd name="T20" fmla="*/ 3 w 4"/>
                <a:gd name="T21" fmla="*/ 4 h 6"/>
                <a:gd name="T22" fmla="*/ 3 w 4"/>
                <a:gd name="T23" fmla="*/ 6 h 6"/>
                <a:gd name="T24" fmla="*/ 4 w 4"/>
                <a:gd name="T25" fmla="*/ 6 h 6"/>
                <a:gd name="T26" fmla="*/ 3 w 4"/>
                <a:gd name="T27" fmla="*/ 1 h 6"/>
                <a:gd name="T28" fmla="*/ 1 w 4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3"/>
                    <a:pt x="1" y="2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1"/>
                    <a:pt x="3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518"/>
            <p:cNvSpPr/>
            <p:nvPr/>
          </p:nvSpPr>
          <p:spPr bwMode="auto">
            <a:xfrm>
              <a:off x="1348" y="777"/>
              <a:ext cx="3" cy="12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2 h 8"/>
                <a:gd name="T4" fmla="*/ 0 w 2"/>
                <a:gd name="T5" fmla="*/ 7 h 8"/>
                <a:gd name="T6" fmla="*/ 1 w 2"/>
                <a:gd name="T7" fmla="*/ 7 h 8"/>
                <a:gd name="T8" fmla="*/ 1 w 2"/>
                <a:gd name="T9" fmla="*/ 5 h 8"/>
                <a:gd name="T10" fmla="*/ 1 w 2"/>
                <a:gd name="T11" fmla="*/ 2 h 8"/>
                <a:gd name="T12" fmla="*/ 1 w 2"/>
                <a:gd name="T13" fmla="*/ 1 h 8"/>
                <a:gd name="T14" fmla="*/ 2 w 2"/>
                <a:gd name="T15" fmla="*/ 3 h 8"/>
                <a:gd name="T16" fmla="*/ 2 w 2"/>
                <a:gd name="T17" fmla="*/ 8 h 8"/>
                <a:gd name="T18" fmla="*/ 2 w 2"/>
                <a:gd name="T19" fmla="*/ 7 h 8"/>
                <a:gd name="T20" fmla="*/ 2 w 2"/>
                <a:gd name="T21" fmla="*/ 3 h 8"/>
                <a:gd name="T22" fmla="*/ 2 w 2"/>
                <a:gd name="T23" fmla="*/ 1 h 8"/>
                <a:gd name="T24" fmla="*/ 1 w 2"/>
                <a:gd name="T25" fmla="*/ 1 h 8"/>
                <a:gd name="T26" fmla="*/ 1 w 2"/>
                <a:gd name="T27" fmla="*/ 1 h 8"/>
                <a:gd name="T28" fmla="*/ 1 w 2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6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6"/>
                    <a:pt x="2" y="4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519"/>
            <p:cNvSpPr/>
            <p:nvPr/>
          </p:nvSpPr>
          <p:spPr bwMode="auto">
            <a:xfrm>
              <a:off x="1313" y="777"/>
              <a:ext cx="25" cy="47"/>
            </a:xfrm>
            <a:custGeom>
              <a:avLst/>
              <a:gdLst>
                <a:gd name="T0" fmla="*/ 17 w 17"/>
                <a:gd name="T1" fmla="*/ 22 h 32"/>
                <a:gd name="T2" fmla="*/ 17 w 17"/>
                <a:gd name="T3" fmla="*/ 24 h 32"/>
                <a:gd name="T4" fmla="*/ 15 w 17"/>
                <a:gd name="T5" fmla="*/ 26 h 32"/>
                <a:gd name="T6" fmla="*/ 13 w 17"/>
                <a:gd name="T7" fmla="*/ 28 h 32"/>
                <a:gd name="T8" fmla="*/ 11 w 17"/>
                <a:gd name="T9" fmla="*/ 29 h 32"/>
                <a:gd name="T10" fmla="*/ 11 w 17"/>
                <a:gd name="T11" fmla="*/ 31 h 32"/>
                <a:gd name="T12" fmla="*/ 11 w 17"/>
                <a:gd name="T13" fmla="*/ 32 h 32"/>
                <a:gd name="T14" fmla="*/ 10 w 17"/>
                <a:gd name="T15" fmla="*/ 32 h 32"/>
                <a:gd name="T16" fmla="*/ 7 w 17"/>
                <a:gd name="T17" fmla="*/ 32 h 32"/>
                <a:gd name="T18" fmla="*/ 6 w 17"/>
                <a:gd name="T19" fmla="*/ 32 h 32"/>
                <a:gd name="T20" fmla="*/ 6 w 17"/>
                <a:gd name="T21" fmla="*/ 30 h 32"/>
                <a:gd name="T22" fmla="*/ 6 w 17"/>
                <a:gd name="T23" fmla="*/ 29 h 32"/>
                <a:gd name="T24" fmla="*/ 2 w 17"/>
                <a:gd name="T25" fmla="*/ 28 h 32"/>
                <a:gd name="T26" fmla="*/ 0 w 17"/>
                <a:gd name="T27" fmla="*/ 27 h 32"/>
                <a:gd name="T28" fmla="*/ 0 w 17"/>
                <a:gd name="T29" fmla="*/ 27 h 32"/>
                <a:gd name="T30" fmla="*/ 0 w 17"/>
                <a:gd name="T31" fmla="*/ 25 h 32"/>
                <a:gd name="T32" fmla="*/ 0 w 17"/>
                <a:gd name="T33" fmla="*/ 24 h 32"/>
                <a:gd name="T34" fmla="*/ 1 w 17"/>
                <a:gd name="T35" fmla="*/ 24 h 32"/>
                <a:gd name="T36" fmla="*/ 1 w 17"/>
                <a:gd name="T37" fmla="*/ 24 h 32"/>
                <a:gd name="T38" fmla="*/ 2 w 17"/>
                <a:gd name="T39" fmla="*/ 24 h 32"/>
                <a:gd name="T40" fmla="*/ 4 w 17"/>
                <a:gd name="T41" fmla="*/ 24 h 32"/>
                <a:gd name="T42" fmla="*/ 7 w 17"/>
                <a:gd name="T43" fmla="*/ 25 h 32"/>
                <a:gd name="T44" fmla="*/ 10 w 17"/>
                <a:gd name="T45" fmla="*/ 24 h 32"/>
                <a:gd name="T46" fmla="*/ 12 w 17"/>
                <a:gd name="T47" fmla="*/ 22 h 32"/>
                <a:gd name="T48" fmla="*/ 11 w 17"/>
                <a:gd name="T49" fmla="*/ 19 h 32"/>
                <a:gd name="T50" fmla="*/ 7 w 17"/>
                <a:gd name="T51" fmla="*/ 17 h 32"/>
                <a:gd name="T52" fmla="*/ 5 w 17"/>
                <a:gd name="T53" fmla="*/ 16 h 32"/>
                <a:gd name="T54" fmla="*/ 3 w 17"/>
                <a:gd name="T55" fmla="*/ 15 h 32"/>
                <a:gd name="T56" fmla="*/ 1 w 17"/>
                <a:gd name="T57" fmla="*/ 13 h 32"/>
                <a:gd name="T58" fmla="*/ 0 w 17"/>
                <a:gd name="T59" fmla="*/ 10 h 32"/>
                <a:gd name="T60" fmla="*/ 2 w 17"/>
                <a:gd name="T61" fmla="*/ 5 h 32"/>
                <a:gd name="T62" fmla="*/ 7 w 17"/>
                <a:gd name="T63" fmla="*/ 3 h 32"/>
                <a:gd name="T64" fmla="*/ 7 w 17"/>
                <a:gd name="T65" fmla="*/ 1 h 32"/>
                <a:gd name="T66" fmla="*/ 7 w 17"/>
                <a:gd name="T67" fmla="*/ 0 h 32"/>
                <a:gd name="T68" fmla="*/ 8 w 17"/>
                <a:gd name="T69" fmla="*/ 0 h 32"/>
                <a:gd name="T70" fmla="*/ 11 w 17"/>
                <a:gd name="T71" fmla="*/ 0 h 32"/>
                <a:gd name="T72" fmla="*/ 12 w 17"/>
                <a:gd name="T73" fmla="*/ 0 h 32"/>
                <a:gd name="T74" fmla="*/ 12 w 17"/>
                <a:gd name="T75" fmla="*/ 1 h 32"/>
                <a:gd name="T76" fmla="*/ 12 w 17"/>
                <a:gd name="T77" fmla="*/ 3 h 32"/>
                <a:gd name="T78" fmla="*/ 14 w 17"/>
                <a:gd name="T79" fmla="*/ 3 h 32"/>
                <a:gd name="T80" fmla="*/ 15 w 17"/>
                <a:gd name="T81" fmla="*/ 4 h 32"/>
                <a:gd name="T82" fmla="*/ 16 w 17"/>
                <a:gd name="T83" fmla="*/ 4 h 32"/>
                <a:gd name="T84" fmla="*/ 16 w 17"/>
                <a:gd name="T85" fmla="*/ 6 h 32"/>
                <a:gd name="T86" fmla="*/ 15 w 17"/>
                <a:gd name="T87" fmla="*/ 7 h 32"/>
                <a:gd name="T88" fmla="*/ 14 w 17"/>
                <a:gd name="T89" fmla="*/ 7 h 32"/>
                <a:gd name="T90" fmla="*/ 12 w 17"/>
                <a:gd name="T91" fmla="*/ 7 h 32"/>
                <a:gd name="T92" fmla="*/ 10 w 17"/>
                <a:gd name="T93" fmla="*/ 7 h 32"/>
                <a:gd name="T94" fmla="*/ 6 w 17"/>
                <a:gd name="T95" fmla="*/ 7 h 32"/>
                <a:gd name="T96" fmla="*/ 5 w 17"/>
                <a:gd name="T97" fmla="*/ 10 h 32"/>
                <a:gd name="T98" fmla="*/ 7 w 17"/>
                <a:gd name="T99" fmla="*/ 12 h 32"/>
                <a:gd name="T100" fmla="*/ 10 w 17"/>
                <a:gd name="T101" fmla="*/ 13 h 32"/>
                <a:gd name="T102" fmla="*/ 15 w 17"/>
                <a:gd name="T103" fmla="*/ 17 h 32"/>
                <a:gd name="T104" fmla="*/ 17 w 17"/>
                <a:gd name="T105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" h="32">
                  <a:moveTo>
                    <a:pt x="17" y="22"/>
                  </a:moveTo>
                  <a:cubicBezTo>
                    <a:pt x="17" y="23"/>
                    <a:pt x="17" y="24"/>
                    <a:pt x="17" y="24"/>
                  </a:cubicBezTo>
                  <a:cubicBezTo>
                    <a:pt x="16" y="25"/>
                    <a:pt x="16" y="26"/>
                    <a:pt x="15" y="26"/>
                  </a:cubicBezTo>
                  <a:cubicBezTo>
                    <a:pt x="15" y="27"/>
                    <a:pt x="14" y="27"/>
                    <a:pt x="13" y="28"/>
                  </a:cubicBezTo>
                  <a:cubicBezTo>
                    <a:pt x="13" y="28"/>
                    <a:pt x="12" y="28"/>
                    <a:pt x="11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2"/>
                    <a:pt x="11" y="32"/>
                  </a:cubicBezTo>
                  <a:cubicBezTo>
                    <a:pt x="11" y="32"/>
                    <a:pt x="10" y="32"/>
                    <a:pt x="10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3" y="29"/>
                    <a:pt x="2" y="28"/>
                  </a:cubicBezTo>
                  <a:cubicBezTo>
                    <a:pt x="1" y="28"/>
                    <a:pt x="0" y="2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4" y="25"/>
                    <a:pt x="5" y="25"/>
                    <a:pt x="7" y="25"/>
                  </a:cubicBezTo>
                  <a:cubicBezTo>
                    <a:pt x="8" y="25"/>
                    <a:pt x="9" y="25"/>
                    <a:pt x="10" y="24"/>
                  </a:cubicBezTo>
                  <a:cubicBezTo>
                    <a:pt x="11" y="24"/>
                    <a:pt x="12" y="23"/>
                    <a:pt x="12" y="22"/>
                  </a:cubicBezTo>
                  <a:cubicBezTo>
                    <a:pt x="12" y="21"/>
                    <a:pt x="12" y="20"/>
                    <a:pt x="11" y="19"/>
                  </a:cubicBezTo>
                  <a:cubicBezTo>
                    <a:pt x="10" y="19"/>
                    <a:pt x="9" y="18"/>
                    <a:pt x="7" y="17"/>
                  </a:cubicBezTo>
                  <a:cubicBezTo>
                    <a:pt x="7" y="17"/>
                    <a:pt x="6" y="17"/>
                    <a:pt x="5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8"/>
                    <a:pt x="1" y="7"/>
                    <a:pt x="2" y="5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8" y="7"/>
                    <a:pt x="7" y="7"/>
                    <a:pt x="6" y="7"/>
                  </a:cubicBezTo>
                  <a:cubicBezTo>
                    <a:pt x="6" y="8"/>
                    <a:pt x="5" y="9"/>
                    <a:pt x="5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8" y="13"/>
                    <a:pt x="10" y="13"/>
                  </a:cubicBezTo>
                  <a:cubicBezTo>
                    <a:pt x="12" y="14"/>
                    <a:pt x="14" y="15"/>
                    <a:pt x="15" y="17"/>
                  </a:cubicBezTo>
                  <a:cubicBezTo>
                    <a:pt x="16" y="18"/>
                    <a:pt x="17" y="20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520"/>
            <p:cNvSpPr/>
            <p:nvPr/>
          </p:nvSpPr>
          <p:spPr bwMode="auto">
            <a:xfrm>
              <a:off x="1291" y="2636"/>
              <a:ext cx="48" cy="33"/>
            </a:xfrm>
            <a:custGeom>
              <a:avLst/>
              <a:gdLst>
                <a:gd name="T0" fmla="*/ 29 w 33"/>
                <a:gd name="T1" fmla="*/ 23 h 23"/>
                <a:gd name="T2" fmla="*/ 29 w 33"/>
                <a:gd name="T3" fmla="*/ 15 h 23"/>
                <a:gd name="T4" fmla="*/ 32 w 33"/>
                <a:gd name="T5" fmla="*/ 5 h 23"/>
                <a:gd name="T6" fmla="*/ 24 w 33"/>
                <a:gd name="T7" fmla="*/ 3 h 23"/>
                <a:gd name="T8" fmla="*/ 16 w 33"/>
                <a:gd name="T9" fmla="*/ 0 h 23"/>
                <a:gd name="T10" fmla="*/ 14 w 33"/>
                <a:gd name="T11" fmla="*/ 4 h 23"/>
                <a:gd name="T12" fmla="*/ 12 w 33"/>
                <a:gd name="T13" fmla="*/ 3 h 23"/>
                <a:gd name="T14" fmla="*/ 9 w 33"/>
                <a:gd name="T15" fmla="*/ 3 h 23"/>
                <a:gd name="T16" fmla="*/ 1 w 33"/>
                <a:gd name="T17" fmla="*/ 15 h 23"/>
                <a:gd name="T18" fmla="*/ 1 w 33"/>
                <a:gd name="T19" fmla="*/ 22 h 23"/>
                <a:gd name="T20" fmla="*/ 8 w 33"/>
                <a:gd name="T21" fmla="*/ 23 h 23"/>
                <a:gd name="T22" fmla="*/ 29 w 33"/>
                <a:gd name="T2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3">
                  <a:moveTo>
                    <a:pt x="29" y="23"/>
                  </a:moveTo>
                  <a:cubicBezTo>
                    <a:pt x="29" y="23"/>
                    <a:pt x="33" y="23"/>
                    <a:pt x="29" y="15"/>
                  </a:cubicBezTo>
                  <a:cubicBezTo>
                    <a:pt x="29" y="15"/>
                    <a:pt x="33" y="11"/>
                    <a:pt x="32" y="5"/>
                  </a:cubicBezTo>
                  <a:cubicBezTo>
                    <a:pt x="32" y="5"/>
                    <a:pt x="28" y="2"/>
                    <a:pt x="24" y="3"/>
                  </a:cubicBezTo>
                  <a:cubicBezTo>
                    <a:pt x="24" y="3"/>
                    <a:pt x="15" y="2"/>
                    <a:pt x="16" y="0"/>
                  </a:cubicBezTo>
                  <a:cubicBezTo>
                    <a:pt x="16" y="0"/>
                    <a:pt x="14" y="3"/>
                    <a:pt x="14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1"/>
                    <a:pt x="9" y="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20"/>
                    <a:pt x="1" y="22"/>
                  </a:cubicBezTo>
                  <a:cubicBezTo>
                    <a:pt x="1" y="22"/>
                    <a:pt x="4" y="23"/>
                    <a:pt x="8" y="23"/>
                  </a:cubicBezTo>
                  <a:cubicBezTo>
                    <a:pt x="29" y="23"/>
                    <a:pt x="29" y="23"/>
                    <a:pt x="29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521"/>
            <p:cNvSpPr/>
            <p:nvPr/>
          </p:nvSpPr>
          <p:spPr bwMode="auto">
            <a:xfrm>
              <a:off x="1310" y="2640"/>
              <a:ext cx="5" cy="25"/>
            </a:xfrm>
            <a:custGeom>
              <a:avLst/>
              <a:gdLst>
                <a:gd name="T0" fmla="*/ 1 w 3"/>
                <a:gd name="T1" fmla="*/ 14 h 17"/>
                <a:gd name="T2" fmla="*/ 3 w 3"/>
                <a:gd name="T3" fmla="*/ 0 h 17"/>
                <a:gd name="T4" fmla="*/ 2 w 3"/>
                <a:gd name="T5" fmla="*/ 17 h 17"/>
                <a:gd name="T6" fmla="*/ 1 w 3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7">
                  <a:moveTo>
                    <a:pt x="1" y="14"/>
                  </a:moveTo>
                  <a:cubicBezTo>
                    <a:pt x="1" y="14"/>
                    <a:pt x="0" y="1"/>
                    <a:pt x="3" y="0"/>
                  </a:cubicBezTo>
                  <a:cubicBezTo>
                    <a:pt x="3" y="0"/>
                    <a:pt x="2" y="13"/>
                    <a:pt x="2" y="17"/>
                  </a:cubicBezTo>
                  <a:cubicBezTo>
                    <a:pt x="1" y="14"/>
                    <a:pt x="1" y="14"/>
                    <a:pt x="1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522"/>
            <p:cNvSpPr>
              <a:spLocks noEditPoints="1"/>
            </p:cNvSpPr>
            <p:nvPr/>
          </p:nvSpPr>
          <p:spPr bwMode="auto">
            <a:xfrm>
              <a:off x="1322" y="2643"/>
              <a:ext cx="17" cy="26"/>
            </a:xfrm>
            <a:custGeom>
              <a:avLst/>
              <a:gdLst>
                <a:gd name="T0" fmla="*/ 7 w 12"/>
                <a:gd name="T1" fmla="*/ 10 h 18"/>
                <a:gd name="T2" fmla="*/ 5 w 12"/>
                <a:gd name="T3" fmla="*/ 15 h 18"/>
                <a:gd name="T4" fmla="*/ 8 w 12"/>
                <a:gd name="T5" fmla="*/ 18 h 18"/>
                <a:gd name="T6" fmla="*/ 7 w 12"/>
                <a:gd name="T7" fmla="*/ 10 h 18"/>
                <a:gd name="T8" fmla="*/ 10 w 12"/>
                <a:gd name="T9" fmla="*/ 1 h 18"/>
                <a:gd name="T10" fmla="*/ 8 w 12"/>
                <a:gd name="T11" fmla="*/ 7 h 18"/>
                <a:gd name="T12" fmla="*/ 0 w 12"/>
                <a:gd name="T13" fmla="*/ 12 h 18"/>
                <a:gd name="T14" fmla="*/ 1 w 12"/>
                <a:gd name="T15" fmla="*/ 12 h 18"/>
                <a:gd name="T16" fmla="*/ 2 w 12"/>
                <a:gd name="T17" fmla="*/ 12 h 18"/>
                <a:gd name="T18" fmla="*/ 7 w 12"/>
                <a:gd name="T19" fmla="*/ 10 h 18"/>
                <a:gd name="T20" fmla="*/ 7 w 12"/>
                <a:gd name="T21" fmla="*/ 10 h 18"/>
                <a:gd name="T22" fmla="*/ 10 w 12"/>
                <a:gd name="T23" fmla="*/ 1 h 18"/>
                <a:gd name="T24" fmla="*/ 9 w 12"/>
                <a:gd name="T25" fmla="*/ 0 h 18"/>
                <a:gd name="T26" fmla="*/ 10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7" y="10"/>
                  </a:moveTo>
                  <a:cubicBezTo>
                    <a:pt x="7" y="10"/>
                    <a:pt x="11" y="15"/>
                    <a:pt x="5" y="15"/>
                  </a:cubicBezTo>
                  <a:cubicBezTo>
                    <a:pt x="6" y="16"/>
                    <a:pt x="7" y="17"/>
                    <a:pt x="8" y="18"/>
                  </a:cubicBezTo>
                  <a:cubicBezTo>
                    <a:pt x="12" y="15"/>
                    <a:pt x="7" y="10"/>
                    <a:pt x="7" y="10"/>
                  </a:cubicBezTo>
                  <a:moveTo>
                    <a:pt x="10" y="1"/>
                  </a:moveTo>
                  <a:cubicBezTo>
                    <a:pt x="10" y="3"/>
                    <a:pt x="8" y="7"/>
                    <a:pt x="8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6"/>
                    <a:pt x="11" y="2"/>
                    <a:pt x="10" y="1"/>
                  </a:cubicBezTo>
                  <a:moveTo>
                    <a:pt x="9" y="0"/>
                  </a:moveTo>
                  <a:cubicBezTo>
                    <a:pt x="9" y="0"/>
                    <a:pt x="10" y="0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523"/>
            <p:cNvSpPr>
              <a:spLocks noEditPoints="1"/>
            </p:cNvSpPr>
            <p:nvPr/>
          </p:nvSpPr>
          <p:spPr bwMode="auto">
            <a:xfrm>
              <a:off x="1293" y="2641"/>
              <a:ext cx="19" cy="22"/>
            </a:xfrm>
            <a:custGeom>
              <a:avLst/>
              <a:gdLst>
                <a:gd name="T0" fmla="*/ 12 w 13"/>
                <a:gd name="T1" fmla="*/ 5 h 15"/>
                <a:gd name="T2" fmla="*/ 12 w 13"/>
                <a:gd name="T3" fmla="*/ 3 h 15"/>
                <a:gd name="T4" fmla="*/ 12 w 13"/>
                <a:gd name="T5" fmla="*/ 5 h 15"/>
                <a:gd name="T6" fmla="*/ 13 w 13"/>
                <a:gd name="T7" fmla="*/ 13 h 15"/>
                <a:gd name="T8" fmla="*/ 9 w 13"/>
                <a:gd name="T9" fmla="*/ 14 h 15"/>
                <a:gd name="T10" fmla="*/ 8 w 13"/>
                <a:gd name="T11" fmla="*/ 11 h 15"/>
                <a:gd name="T12" fmla="*/ 12 w 13"/>
                <a:gd name="T13" fmla="*/ 5 h 15"/>
                <a:gd name="T14" fmla="*/ 13 w 13"/>
                <a:gd name="T15" fmla="*/ 0 h 15"/>
                <a:gd name="T16" fmla="*/ 7 w 13"/>
                <a:gd name="T17" fmla="*/ 9 h 15"/>
                <a:gd name="T18" fmla="*/ 10 w 13"/>
                <a:gd name="T19" fmla="*/ 15 h 15"/>
                <a:gd name="T20" fmla="*/ 13 w 13"/>
                <a:gd name="T21" fmla="*/ 13 h 15"/>
                <a:gd name="T22" fmla="*/ 13 w 13"/>
                <a:gd name="T23" fmla="*/ 0 h 15"/>
                <a:gd name="T24" fmla="*/ 13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2" y="5"/>
                  </a:move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8"/>
                    <a:pt x="13" y="13"/>
                    <a:pt x="13" y="13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6" y="14"/>
                    <a:pt x="8" y="11"/>
                    <a:pt x="8" y="11"/>
                  </a:cubicBezTo>
                  <a:cubicBezTo>
                    <a:pt x="11" y="10"/>
                    <a:pt x="12" y="7"/>
                    <a:pt x="12" y="5"/>
                  </a:cubicBezTo>
                  <a:moveTo>
                    <a:pt x="13" y="0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0" y="13"/>
                    <a:pt x="6" y="14"/>
                    <a:pt x="10" y="15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2" y="9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524"/>
            <p:cNvSpPr>
              <a:spLocks noEditPoints="1"/>
            </p:cNvSpPr>
            <p:nvPr/>
          </p:nvSpPr>
          <p:spPr bwMode="auto">
            <a:xfrm>
              <a:off x="1316" y="2640"/>
              <a:ext cx="20" cy="20"/>
            </a:xfrm>
            <a:custGeom>
              <a:avLst/>
              <a:gdLst>
                <a:gd name="T0" fmla="*/ 6 w 14"/>
                <a:gd name="T1" fmla="*/ 5 h 14"/>
                <a:gd name="T2" fmla="*/ 6 w 14"/>
                <a:gd name="T3" fmla="*/ 2 h 14"/>
                <a:gd name="T4" fmla="*/ 8 w 14"/>
                <a:gd name="T5" fmla="*/ 3 h 14"/>
                <a:gd name="T6" fmla="*/ 3 w 14"/>
                <a:gd name="T7" fmla="*/ 13 h 14"/>
                <a:gd name="T8" fmla="*/ 6 w 14"/>
                <a:gd name="T9" fmla="*/ 5 h 14"/>
                <a:gd name="T10" fmla="*/ 6 w 14"/>
                <a:gd name="T11" fmla="*/ 5 h 14"/>
                <a:gd name="T12" fmla="*/ 7 w 14"/>
                <a:gd name="T13" fmla="*/ 0 h 14"/>
                <a:gd name="T14" fmla="*/ 5 w 14"/>
                <a:gd name="T15" fmla="*/ 1 h 14"/>
                <a:gd name="T16" fmla="*/ 0 w 14"/>
                <a:gd name="T17" fmla="*/ 14 h 14"/>
                <a:gd name="T18" fmla="*/ 2 w 14"/>
                <a:gd name="T19" fmla="*/ 14 h 14"/>
                <a:gd name="T20" fmla="*/ 3 w 14"/>
                <a:gd name="T21" fmla="*/ 14 h 14"/>
                <a:gd name="T22" fmla="*/ 10 w 14"/>
                <a:gd name="T23" fmla="*/ 5 h 14"/>
                <a:gd name="T24" fmla="*/ 7 w 14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4">
                  <a:moveTo>
                    <a:pt x="6" y="5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14" y="4"/>
                    <a:pt x="3" y="13"/>
                    <a:pt x="3" y="13"/>
                  </a:cubicBezTo>
                  <a:cubicBezTo>
                    <a:pt x="9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2" y="1"/>
                    <a:pt x="1" y="10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525"/>
            <p:cNvSpPr/>
            <p:nvPr/>
          </p:nvSpPr>
          <p:spPr bwMode="auto">
            <a:xfrm>
              <a:off x="1325" y="2657"/>
              <a:ext cx="13" cy="8"/>
            </a:xfrm>
            <a:custGeom>
              <a:avLst/>
              <a:gdLst>
                <a:gd name="T0" fmla="*/ 5 w 9"/>
                <a:gd name="T1" fmla="*/ 0 h 5"/>
                <a:gd name="T2" fmla="*/ 0 w 9"/>
                <a:gd name="T3" fmla="*/ 2 h 5"/>
                <a:gd name="T4" fmla="*/ 3 w 9"/>
                <a:gd name="T5" fmla="*/ 5 h 5"/>
                <a:gd name="T6" fmla="*/ 5 w 9"/>
                <a:gd name="T7" fmla="*/ 0 h 5"/>
                <a:gd name="T8" fmla="*/ 5 w 9"/>
                <a:gd name="T9" fmla="*/ 0 h 5"/>
                <a:gd name="T10" fmla="*/ 5 w 9"/>
                <a:gd name="T11" fmla="*/ 0 h 5"/>
                <a:gd name="T12" fmla="*/ 5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9" y="5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526"/>
            <p:cNvSpPr/>
            <p:nvPr/>
          </p:nvSpPr>
          <p:spPr bwMode="auto">
            <a:xfrm>
              <a:off x="1248" y="2657"/>
              <a:ext cx="132" cy="163"/>
            </a:xfrm>
            <a:custGeom>
              <a:avLst/>
              <a:gdLst>
                <a:gd name="T0" fmla="*/ 39 w 91"/>
                <a:gd name="T1" fmla="*/ 8 h 112"/>
                <a:gd name="T2" fmla="*/ 20 w 91"/>
                <a:gd name="T3" fmla="*/ 30 h 112"/>
                <a:gd name="T4" fmla="*/ 20 w 91"/>
                <a:gd name="T5" fmla="*/ 40 h 112"/>
                <a:gd name="T6" fmla="*/ 21 w 91"/>
                <a:gd name="T7" fmla="*/ 47 h 112"/>
                <a:gd name="T8" fmla="*/ 18 w 91"/>
                <a:gd name="T9" fmla="*/ 55 h 112"/>
                <a:gd name="T10" fmla="*/ 19 w 91"/>
                <a:gd name="T11" fmla="*/ 60 h 112"/>
                <a:gd name="T12" fmla="*/ 18 w 91"/>
                <a:gd name="T13" fmla="*/ 65 h 112"/>
                <a:gd name="T14" fmla="*/ 18 w 91"/>
                <a:gd name="T15" fmla="*/ 67 h 112"/>
                <a:gd name="T16" fmla="*/ 18 w 91"/>
                <a:gd name="T17" fmla="*/ 70 h 112"/>
                <a:gd name="T18" fmla="*/ 17 w 91"/>
                <a:gd name="T19" fmla="*/ 77 h 112"/>
                <a:gd name="T20" fmla="*/ 14 w 91"/>
                <a:gd name="T21" fmla="*/ 96 h 112"/>
                <a:gd name="T22" fmla="*/ 13 w 91"/>
                <a:gd name="T23" fmla="*/ 101 h 112"/>
                <a:gd name="T24" fmla="*/ 5 w 91"/>
                <a:gd name="T25" fmla="*/ 107 h 112"/>
                <a:gd name="T26" fmla="*/ 28 w 91"/>
                <a:gd name="T27" fmla="*/ 111 h 112"/>
                <a:gd name="T28" fmla="*/ 64 w 91"/>
                <a:gd name="T29" fmla="*/ 110 h 112"/>
                <a:gd name="T30" fmla="*/ 78 w 91"/>
                <a:gd name="T31" fmla="*/ 109 h 112"/>
                <a:gd name="T32" fmla="*/ 89 w 91"/>
                <a:gd name="T33" fmla="*/ 104 h 112"/>
                <a:gd name="T34" fmla="*/ 88 w 91"/>
                <a:gd name="T35" fmla="*/ 100 h 112"/>
                <a:gd name="T36" fmla="*/ 83 w 91"/>
                <a:gd name="T37" fmla="*/ 96 h 112"/>
                <a:gd name="T38" fmla="*/ 78 w 91"/>
                <a:gd name="T39" fmla="*/ 97 h 112"/>
                <a:gd name="T40" fmla="*/ 77 w 91"/>
                <a:gd name="T41" fmla="*/ 91 h 112"/>
                <a:gd name="T42" fmla="*/ 75 w 91"/>
                <a:gd name="T43" fmla="*/ 87 h 112"/>
                <a:gd name="T44" fmla="*/ 76 w 91"/>
                <a:gd name="T45" fmla="*/ 70 h 112"/>
                <a:gd name="T46" fmla="*/ 76 w 91"/>
                <a:gd name="T47" fmla="*/ 58 h 112"/>
                <a:gd name="T48" fmla="*/ 76 w 91"/>
                <a:gd name="T49" fmla="*/ 53 h 112"/>
                <a:gd name="T50" fmla="*/ 76 w 91"/>
                <a:gd name="T51" fmla="*/ 45 h 112"/>
                <a:gd name="T52" fmla="*/ 77 w 91"/>
                <a:gd name="T53" fmla="*/ 34 h 112"/>
                <a:gd name="T54" fmla="*/ 70 w 91"/>
                <a:gd name="T55" fmla="*/ 20 h 112"/>
                <a:gd name="T56" fmla="*/ 52 w 91"/>
                <a:gd name="T57" fmla="*/ 2 h 112"/>
                <a:gd name="T58" fmla="*/ 39 w 91"/>
                <a:gd name="T59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" h="112">
                  <a:moveTo>
                    <a:pt x="39" y="8"/>
                  </a:moveTo>
                  <a:cubicBezTo>
                    <a:pt x="39" y="8"/>
                    <a:pt x="21" y="10"/>
                    <a:pt x="20" y="3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19" y="45"/>
                    <a:pt x="21" y="47"/>
                  </a:cubicBezTo>
                  <a:cubicBezTo>
                    <a:pt x="21" y="47"/>
                    <a:pt x="21" y="48"/>
                    <a:pt x="18" y="55"/>
                  </a:cubicBezTo>
                  <a:cubicBezTo>
                    <a:pt x="18" y="55"/>
                    <a:pt x="18" y="56"/>
                    <a:pt x="19" y="60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6"/>
                    <a:pt x="18" y="67"/>
                  </a:cubicBezTo>
                  <a:cubicBezTo>
                    <a:pt x="18" y="67"/>
                    <a:pt x="20" y="69"/>
                    <a:pt x="18" y="70"/>
                  </a:cubicBezTo>
                  <a:cubicBezTo>
                    <a:pt x="18" y="70"/>
                    <a:pt x="17" y="70"/>
                    <a:pt x="17" y="77"/>
                  </a:cubicBezTo>
                  <a:cubicBezTo>
                    <a:pt x="17" y="77"/>
                    <a:pt x="16" y="93"/>
                    <a:pt x="14" y="96"/>
                  </a:cubicBezTo>
                  <a:cubicBezTo>
                    <a:pt x="14" y="96"/>
                    <a:pt x="12" y="98"/>
                    <a:pt x="13" y="101"/>
                  </a:cubicBezTo>
                  <a:cubicBezTo>
                    <a:pt x="13" y="101"/>
                    <a:pt x="0" y="101"/>
                    <a:pt x="5" y="107"/>
                  </a:cubicBezTo>
                  <a:cubicBezTo>
                    <a:pt x="5" y="107"/>
                    <a:pt x="20" y="112"/>
                    <a:pt x="28" y="111"/>
                  </a:cubicBezTo>
                  <a:cubicBezTo>
                    <a:pt x="28" y="111"/>
                    <a:pt x="59" y="109"/>
                    <a:pt x="64" y="11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86" y="104"/>
                    <a:pt x="89" y="104"/>
                  </a:cubicBezTo>
                  <a:cubicBezTo>
                    <a:pt x="89" y="104"/>
                    <a:pt x="91" y="101"/>
                    <a:pt x="88" y="100"/>
                  </a:cubicBezTo>
                  <a:cubicBezTo>
                    <a:pt x="88" y="100"/>
                    <a:pt x="83" y="97"/>
                    <a:pt x="83" y="96"/>
                  </a:cubicBezTo>
                  <a:cubicBezTo>
                    <a:pt x="83" y="96"/>
                    <a:pt x="79" y="95"/>
                    <a:pt x="78" y="97"/>
                  </a:cubicBezTo>
                  <a:cubicBezTo>
                    <a:pt x="78" y="97"/>
                    <a:pt x="76" y="94"/>
                    <a:pt x="77" y="91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3" y="77"/>
                    <a:pt x="76" y="70"/>
                  </a:cubicBezTo>
                  <a:cubicBezTo>
                    <a:pt x="76" y="70"/>
                    <a:pt x="77" y="60"/>
                    <a:pt x="76" y="58"/>
                  </a:cubicBezTo>
                  <a:cubicBezTo>
                    <a:pt x="76" y="58"/>
                    <a:pt x="74" y="54"/>
                    <a:pt x="76" y="53"/>
                  </a:cubicBezTo>
                  <a:cubicBezTo>
                    <a:pt x="76" y="53"/>
                    <a:pt x="77" y="52"/>
                    <a:pt x="76" y="45"/>
                  </a:cubicBezTo>
                  <a:cubicBezTo>
                    <a:pt x="76" y="45"/>
                    <a:pt x="75" y="35"/>
                    <a:pt x="77" y="34"/>
                  </a:cubicBezTo>
                  <a:cubicBezTo>
                    <a:pt x="77" y="34"/>
                    <a:pt x="77" y="28"/>
                    <a:pt x="70" y="20"/>
                  </a:cubicBezTo>
                  <a:cubicBezTo>
                    <a:pt x="70" y="20"/>
                    <a:pt x="57" y="4"/>
                    <a:pt x="52" y="2"/>
                  </a:cubicBezTo>
                  <a:cubicBezTo>
                    <a:pt x="52" y="2"/>
                    <a:pt x="41" y="0"/>
                    <a:pt x="39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527"/>
            <p:cNvSpPr/>
            <p:nvPr/>
          </p:nvSpPr>
          <p:spPr bwMode="auto">
            <a:xfrm>
              <a:off x="1278" y="2669"/>
              <a:ext cx="26" cy="19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7 w 18"/>
                <a:gd name="T5" fmla="*/ 7 h 13"/>
                <a:gd name="T6" fmla="*/ 3 w 18"/>
                <a:gd name="T7" fmla="*/ 13 h 13"/>
                <a:gd name="T8" fmla="*/ 18 w 1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2"/>
                    <a:pt x="7" y="7"/>
                    <a:pt x="7" y="7"/>
                  </a:cubicBezTo>
                  <a:cubicBezTo>
                    <a:pt x="0" y="12"/>
                    <a:pt x="3" y="13"/>
                    <a:pt x="3" y="13"/>
                  </a:cubicBezTo>
                  <a:cubicBezTo>
                    <a:pt x="8" y="11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528"/>
            <p:cNvSpPr/>
            <p:nvPr/>
          </p:nvSpPr>
          <p:spPr bwMode="auto">
            <a:xfrm>
              <a:off x="1296" y="27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529"/>
            <p:cNvSpPr/>
            <p:nvPr/>
          </p:nvSpPr>
          <p:spPr bwMode="auto">
            <a:xfrm>
              <a:off x="1322" y="2779"/>
              <a:ext cx="6" cy="6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4 h 4"/>
                <a:gd name="T4" fmla="*/ 4 w 4"/>
                <a:gd name="T5" fmla="*/ 1 h 4"/>
                <a:gd name="T6" fmla="*/ 3 w 4"/>
                <a:gd name="T7" fmla="*/ 0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530"/>
            <p:cNvSpPr/>
            <p:nvPr/>
          </p:nvSpPr>
          <p:spPr bwMode="auto">
            <a:xfrm>
              <a:off x="1294" y="2670"/>
              <a:ext cx="19" cy="22"/>
            </a:xfrm>
            <a:custGeom>
              <a:avLst/>
              <a:gdLst>
                <a:gd name="T0" fmla="*/ 9 w 13"/>
                <a:gd name="T1" fmla="*/ 0 h 15"/>
                <a:gd name="T2" fmla="*/ 2 w 13"/>
                <a:gd name="T3" fmla="*/ 9 h 15"/>
                <a:gd name="T4" fmla="*/ 6 w 13"/>
                <a:gd name="T5" fmla="*/ 9 h 15"/>
                <a:gd name="T6" fmla="*/ 9 w 13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cubicBezTo>
                    <a:pt x="9" y="0"/>
                    <a:pt x="13" y="15"/>
                    <a:pt x="2" y="9"/>
                  </a:cubicBezTo>
                  <a:cubicBezTo>
                    <a:pt x="2" y="9"/>
                    <a:pt x="0" y="6"/>
                    <a:pt x="6" y="9"/>
                  </a:cubicBezTo>
                  <a:cubicBezTo>
                    <a:pt x="6" y="9"/>
                    <a:pt x="11" y="1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533"/>
            <p:cNvSpPr/>
            <p:nvPr/>
          </p:nvSpPr>
          <p:spPr bwMode="auto">
            <a:xfrm>
              <a:off x="1319" y="2643"/>
              <a:ext cx="17" cy="16"/>
            </a:xfrm>
            <a:custGeom>
              <a:avLst/>
              <a:gdLst>
                <a:gd name="T0" fmla="*/ 4 w 12"/>
                <a:gd name="T1" fmla="*/ 0 h 11"/>
                <a:gd name="T2" fmla="*/ 4 w 12"/>
                <a:gd name="T3" fmla="*/ 3 h 11"/>
                <a:gd name="T4" fmla="*/ 4 w 12"/>
                <a:gd name="T5" fmla="*/ 3 h 11"/>
                <a:gd name="T6" fmla="*/ 1 w 12"/>
                <a:gd name="T7" fmla="*/ 11 h 11"/>
                <a:gd name="T8" fmla="*/ 6 w 12"/>
                <a:gd name="T9" fmla="*/ 1 h 11"/>
                <a:gd name="T10" fmla="*/ 4 w 1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2" y="0"/>
                    <a:pt x="0" y="1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7" y="4"/>
                    <a:pt x="1" y="11"/>
                  </a:cubicBezTo>
                  <a:cubicBezTo>
                    <a:pt x="1" y="11"/>
                    <a:pt x="12" y="2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534"/>
            <p:cNvSpPr>
              <a:spLocks noEditPoints="1"/>
            </p:cNvSpPr>
            <p:nvPr/>
          </p:nvSpPr>
          <p:spPr bwMode="auto">
            <a:xfrm>
              <a:off x="1302" y="2646"/>
              <a:ext cx="10" cy="16"/>
            </a:xfrm>
            <a:custGeom>
              <a:avLst/>
              <a:gdLst>
                <a:gd name="T0" fmla="*/ 6 w 7"/>
                <a:gd name="T1" fmla="*/ 2 h 11"/>
                <a:gd name="T2" fmla="*/ 2 w 7"/>
                <a:gd name="T3" fmla="*/ 8 h 11"/>
                <a:gd name="T4" fmla="*/ 3 w 7"/>
                <a:gd name="T5" fmla="*/ 11 h 11"/>
                <a:gd name="T6" fmla="*/ 7 w 7"/>
                <a:gd name="T7" fmla="*/ 10 h 11"/>
                <a:gd name="T8" fmla="*/ 6 w 7"/>
                <a:gd name="T9" fmla="*/ 2 h 11"/>
                <a:gd name="T10" fmla="*/ 6 w 7"/>
                <a:gd name="T11" fmla="*/ 0 h 11"/>
                <a:gd name="T12" fmla="*/ 6 w 7"/>
                <a:gd name="T13" fmla="*/ 2 h 11"/>
                <a:gd name="T14" fmla="*/ 6 w 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1">
                  <a:moveTo>
                    <a:pt x="6" y="2"/>
                  </a:moveTo>
                  <a:cubicBezTo>
                    <a:pt x="6" y="4"/>
                    <a:pt x="5" y="7"/>
                    <a:pt x="2" y="8"/>
                  </a:cubicBezTo>
                  <a:cubicBezTo>
                    <a:pt x="2" y="8"/>
                    <a:pt x="0" y="11"/>
                    <a:pt x="3" y="11"/>
                  </a:cubicBezTo>
                  <a:cubicBezTo>
                    <a:pt x="4" y="11"/>
                    <a:pt x="5" y="11"/>
                    <a:pt x="7" y="10"/>
                  </a:cubicBezTo>
                  <a:cubicBezTo>
                    <a:pt x="7" y="10"/>
                    <a:pt x="6" y="5"/>
                    <a:pt x="6" y="2"/>
                  </a:cubicBezTo>
                  <a:moveTo>
                    <a:pt x="6" y="0"/>
                  </a:moveTo>
                  <a:cubicBezTo>
                    <a:pt x="6" y="0"/>
                    <a:pt x="6" y="1"/>
                    <a:pt x="6" y="2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535"/>
            <p:cNvSpPr/>
            <p:nvPr/>
          </p:nvSpPr>
          <p:spPr bwMode="auto">
            <a:xfrm>
              <a:off x="1287" y="2650"/>
              <a:ext cx="16" cy="15"/>
            </a:xfrm>
            <a:custGeom>
              <a:avLst/>
              <a:gdLst>
                <a:gd name="T0" fmla="*/ 11 w 11"/>
                <a:gd name="T1" fmla="*/ 0 h 10"/>
                <a:gd name="T2" fmla="*/ 5 w 11"/>
                <a:gd name="T3" fmla="*/ 9 h 10"/>
                <a:gd name="T4" fmla="*/ 11 w 11"/>
                <a:gd name="T5" fmla="*/ 10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11" y="0"/>
                    <a:pt x="4" y="5"/>
                    <a:pt x="5" y="9"/>
                  </a:cubicBezTo>
                  <a:cubicBezTo>
                    <a:pt x="5" y="9"/>
                    <a:pt x="5" y="10"/>
                    <a:pt x="11" y="10"/>
                  </a:cubicBezTo>
                  <a:cubicBezTo>
                    <a:pt x="11" y="10"/>
                    <a:pt x="0" y="1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536"/>
            <p:cNvSpPr/>
            <p:nvPr/>
          </p:nvSpPr>
          <p:spPr bwMode="auto">
            <a:xfrm>
              <a:off x="1249" y="2684"/>
              <a:ext cx="77" cy="130"/>
            </a:xfrm>
            <a:custGeom>
              <a:avLst/>
              <a:gdLst>
                <a:gd name="T0" fmla="*/ 30 w 53"/>
                <a:gd name="T1" fmla="*/ 0 h 90"/>
                <a:gd name="T2" fmla="*/ 24 w 53"/>
                <a:gd name="T3" fmla="*/ 12 h 90"/>
                <a:gd name="T4" fmla="*/ 37 w 53"/>
                <a:gd name="T5" fmla="*/ 20 h 90"/>
                <a:gd name="T6" fmla="*/ 24 w 53"/>
                <a:gd name="T7" fmla="*/ 23 h 90"/>
                <a:gd name="T8" fmla="*/ 23 w 53"/>
                <a:gd name="T9" fmla="*/ 30 h 90"/>
                <a:gd name="T10" fmla="*/ 21 w 53"/>
                <a:gd name="T11" fmla="*/ 50 h 90"/>
                <a:gd name="T12" fmla="*/ 25 w 53"/>
                <a:gd name="T13" fmla="*/ 55 h 90"/>
                <a:gd name="T14" fmla="*/ 16 w 53"/>
                <a:gd name="T15" fmla="*/ 81 h 90"/>
                <a:gd name="T16" fmla="*/ 13 w 53"/>
                <a:gd name="T17" fmla="*/ 85 h 90"/>
                <a:gd name="T18" fmla="*/ 5 w 53"/>
                <a:gd name="T19" fmla="*/ 88 h 90"/>
                <a:gd name="T20" fmla="*/ 13 w 53"/>
                <a:gd name="T21" fmla="*/ 83 h 90"/>
                <a:gd name="T22" fmla="*/ 14 w 53"/>
                <a:gd name="T23" fmla="*/ 79 h 90"/>
                <a:gd name="T24" fmla="*/ 17 w 53"/>
                <a:gd name="T25" fmla="*/ 54 h 90"/>
                <a:gd name="T26" fmla="*/ 18 w 53"/>
                <a:gd name="T27" fmla="*/ 48 h 90"/>
                <a:gd name="T28" fmla="*/ 17 w 53"/>
                <a:gd name="T29" fmla="*/ 37 h 90"/>
                <a:gd name="T30" fmla="*/ 20 w 53"/>
                <a:gd name="T31" fmla="*/ 29 h 90"/>
                <a:gd name="T32" fmla="*/ 30 w 53"/>
                <a:gd name="T3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90">
                  <a:moveTo>
                    <a:pt x="30" y="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5" y="14"/>
                    <a:pt x="37" y="20"/>
                  </a:cubicBezTo>
                  <a:cubicBezTo>
                    <a:pt x="37" y="20"/>
                    <a:pt x="42" y="24"/>
                    <a:pt x="24" y="23"/>
                  </a:cubicBezTo>
                  <a:cubicBezTo>
                    <a:pt x="24" y="23"/>
                    <a:pt x="20" y="25"/>
                    <a:pt x="23" y="3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53" y="57"/>
                    <a:pt x="25" y="55"/>
                  </a:cubicBezTo>
                  <a:cubicBezTo>
                    <a:pt x="25" y="55"/>
                    <a:pt x="24" y="49"/>
                    <a:pt x="16" y="81"/>
                  </a:cubicBezTo>
                  <a:cubicBezTo>
                    <a:pt x="16" y="81"/>
                    <a:pt x="35" y="90"/>
                    <a:pt x="13" y="85"/>
                  </a:cubicBezTo>
                  <a:cubicBezTo>
                    <a:pt x="13" y="85"/>
                    <a:pt x="6" y="86"/>
                    <a:pt x="5" y="88"/>
                  </a:cubicBezTo>
                  <a:cubicBezTo>
                    <a:pt x="5" y="88"/>
                    <a:pt x="0" y="85"/>
                    <a:pt x="13" y="83"/>
                  </a:cubicBezTo>
                  <a:cubicBezTo>
                    <a:pt x="13" y="83"/>
                    <a:pt x="11" y="83"/>
                    <a:pt x="14" y="79"/>
                  </a:cubicBezTo>
                  <a:cubicBezTo>
                    <a:pt x="14" y="79"/>
                    <a:pt x="18" y="54"/>
                    <a:pt x="17" y="54"/>
                  </a:cubicBezTo>
                  <a:cubicBezTo>
                    <a:pt x="17" y="54"/>
                    <a:pt x="25" y="53"/>
                    <a:pt x="18" y="48"/>
                  </a:cubicBezTo>
                  <a:cubicBezTo>
                    <a:pt x="18" y="48"/>
                    <a:pt x="20" y="39"/>
                    <a:pt x="17" y="37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15" y="18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537"/>
            <p:cNvSpPr/>
            <p:nvPr/>
          </p:nvSpPr>
          <p:spPr bwMode="auto">
            <a:xfrm>
              <a:off x="1278" y="2700"/>
              <a:ext cx="9" cy="30"/>
            </a:xfrm>
            <a:custGeom>
              <a:avLst/>
              <a:gdLst>
                <a:gd name="T0" fmla="*/ 3 w 6"/>
                <a:gd name="T1" fmla="*/ 7 h 21"/>
                <a:gd name="T2" fmla="*/ 5 w 6"/>
                <a:gd name="T3" fmla="*/ 7 h 21"/>
                <a:gd name="T4" fmla="*/ 3 w 6"/>
                <a:gd name="T5" fmla="*/ 3 h 21"/>
                <a:gd name="T6" fmla="*/ 2 w 6"/>
                <a:gd name="T7" fmla="*/ 3 h 21"/>
                <a:gd name="T8" fmla="*/ 0 w 6"/>
                <a:gd name="T9" fmla="*/ 7 h 21"/>
                <a:gd name="T10" fmla="*/ 1 w 6"/>
                <a:gd name="T11" fmla="*/ 11 h 21"/>
                <a:gd name="T12" fmla="*/ 1 w 6"/>
                <a:gd name="T13" fmla="*/ 17 h 21"/>
                <a:gd name="T14" fmla="*/ 1 w 6"/>
                <a:gd name="T15" fmla="*/ 15 h 21"/>
                <a:gd name="T16" fmla="*/ 0 w 6"/>
                <a:gd name="T17" fmla="*/ 16 h 21"/>
                <a:gd name="T18" fmla="*/ 2 w 6"/>
                <a:gd name="T19" fmla="*/ 21 h 21"/>
                <a:gd name="T20" fmla="*/ 2 w 6"/>
                <a:gd name="T21" fmla="*/ 19 h 21"/>
                <a:gd name="T22" fmla="*/ 5 w 6"/>
                <a:gd name="T23" fmla="*/ 13 h 21"/>
                <a:gd name="T24" fmla="*/ 1 w 6"/>
                <a:gd name="T25" fmla="*/ 7 h 21"/>
                <a:gd name="T26" fmla="*/ 3 w 6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1"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3"/>
                    <a:pt x="3" y="3"/>
                  </a:cubicBezTo>
                  <a:cubicBezTo>
                    <a:pt x="3" y="3"/>
                    <a:pt x="3" y="0"/>
                    <a:pt x="2" y="3"/>
                  </a:cubicBezTo>
                  <a:cubicBezTo>
                    <a:pt x="2" y="3"/>
                    <a:pt x="1" y="3"/>
                    <a:pt x="0" y="7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1"/>
                    <a:pt x="6" y="17"/>
                    <a:pt x="1" y="1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3"/>
                    <a:pt x="0" y="1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19"/>
                  </a:cubicBezTo>
                  <a:cubicBezTo>
                    <a:pt x="2" y="19"/>
                    <a:pt x="6" y="18"/>
                    <a:pt x="5" y="13"/>
                  </a:cubicBezTo>
                  <a:cubicBezTo>
                    <a:pt x="5" y="13"/>
                    <a:pt x="1" y="9"/>
                    <a:pt x="1" y="7"/>
                  </a:cubicBezTo>
                  <a:cubicBezTo>
                    <a:pt x="1" y="7"/>
                    <a:pt x="2" y="2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538"/>
            <p:cNvSpPr/>
            <p:nvPr/>
          </p:nvSpPr>
          <p:spPr bwMode="auto">
            <a:xfrm>
              <a:off x="1287" y="2704"/>
              <a:ext cx="9" cy="23"/>
            </a:xfrm>
            <a:custGeom>
              <a:avLst/>
              <a:gdLst>
                <a:gd name="T0" fmla="*/ 0 w 6"/>
                <a:gd name="T1" fmla="*/ 2 h 16"/>
                <a:gd name="T2" fmla="*/ 0 w 6"/>
                <a:gd name="T3" fmla="*/ 4 h 16"/>
                <a:gd name="T4" fmla="*/ 3 w 6"/>
                <a:gd name="T5" fmla="*/ 3 h 16"/>
                <a:gd name="T6" fmla="*/ 2 w 6"/>
                <a:gd name="T7" fmla="*/ 12 h 16"/>
                <a:gd name="T8" fmla="*/ 2 w 6"/>
                <a:gd name="T9" fmla="*/ 16 h 16"/>
                <a:gd name="T10" fmla="*/ 2 w 6"/>
                <a:gd name="T11" fmla="*/ 16 h 16"/>
                <a:gd name="T12" fmla="*/ 4 w 6"/>
                <a:gd name="T13" fmla="*/ 16 h 16"/>
                <a:gd name="T14" fmla="*/ 6 w 6"/>
                <a:gd name="T15" fmla="*/ 0 h 16"/>
                <a:gd name="T16" fmla="*/ 4 w 6"/>
                <a:gd name="T17" fmla="*/ 0 h 16"/>
                <a:gd name="T18" fmla="*/ 0 w 6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6">
                  <a:moveTo>
                    <a:pt x="0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9"/>
                    <a:pt x="2" y="12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539"/>
            <p:cNvSpPr/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6 h 6"/>
                <a:gd name="T4" fmla="*/ 3 w 6"/>
                <a:gd name="T5" fmla="*/ 6 h 6"/>
                <a:gd name="T6" fmla="*/ 6 w 6"/>
                <a:gd name="T7" fmla="*/ 1 h 6"/>
                <a:gd name="T8" fmla="*/ 1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6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540"/>
            <p:cNvSpPr/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6 h 6"/>
                <a:gd name="T4" fmla="*/ 3 w 6"/>
                <a:gd name="T5" fmla="*/ 6 h 6"/>
                <a:gd name="T6" fmla="*/ 6 w 6"/>
                <a:gd name="T7" fmla="*/ 1 h 6"/>
                <a:gd name="T8" fmla="*/ 1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6" y="1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541"/>
            <p:cNvSpPr>
              <a:spLocks noEditPoints="1"/>
            </p:cNvSpPr>
            <p:nvPr/>
          </p:nvSpPr>
          <p:spPr bwMode="auto">
            <a:xfrm>
              <a:off x="1294" y="2704"/>
              <a:ext cx="16" cy="25"/>
            </a:xfrm>
            <a:custGeom>
              <a:avLst/>
              <a:gdLst>
                <a:gd name="T0" fmla="*/ 6 w 11"/>
                <a:gd name="T1" fmla="*/ 1 h 17"/>
                <a:gd name="T2" fmla="*/ 2 w 11"/>
                <a:gd name="T3" fmla="*/ 4 h 17"/>
                <a:gd name="T4" fmla="*/ 1 w 11"/>
                <a:gd name="T5" fmla="*/ 12 h 17"/>
                <a:gd name="T6" fmla="*/ 3 w 11"/>
                <a:gd name="T7" fmla="*/ 16 h 17"/>
                <a:gd name="T8" fmla="*/ 6 w 11"/>
                <a:gd name="T9" fmla="*/ 16 h 17"/>
                <a:gd name="T10" fmla="*/ 9 w 11"/>
                <a:gd name="T11" fmla="*/ 12 h 17"/>
                <a:gd name="T12" fmla="*/ 10 w 11"/>
                <a:gd name="T13" fmla="*/ 4 h 17"/>
                <a:gd name="T14" fmla="*/ 6 w 11"/>
                <a:gd name="T15" fmla="*/ 1 h 17"/>
                <a:gd name="T16" fmla="*/ 6 w 11"/>
                <a:gd name="T17" fmla="*/ 13 h 17"/>
                <a:gd name="T18" fmla="*/ 4 w 11"/>
                <a:gd name="T19" fmla="*/ 12 h 17"/>
                <a:gd name="T20" fmla="*/ 5 w 11"/>
                <a:gd name="T21" fmla="*/ 4 h 17"/>
                <a:gd name="T22" fmla="*/ 8 w 11"/>
                <a:gd name="T23" fmla="*/ 4 h 17"/>
                <a:gd name="T24" fmla="*/ 6 w 11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7">
                  <a:moveTo>
                    <a:pt x="6" y="1"/>
                  </a:moveTo>
                  <a:cubicBezTo>
                    <a:pt x="2" y="0"/>
                    <a:pt x="2" y="4"/>
                    <a:pt x="2" y="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6"/>
                    <a:pt x="3" y="16"/>
                    <a:pt x="3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2"/>
                    <a:pt x="9" y="12"/>
                  </a:cubicBezTo>
                  <a:cubicBezTo>
                    <a:pt x="9" y="10"/>
                    <a:pt x="10" y="4"/>
                    <a:pt x="10" y="4"/>
                  </a:cubicBezTo>
                  <a:cubicBezTo>
                    <a:pt x="11" y="0"/>
                    <a:pt x="6" y="1"/>
                    <a:pt x="6" y="1"/>
                  </a:cubicBezTo>
                  <a:moveTo>
                    <a:pt x="6" y="13"/>
                  </a:moveTo>
                  <a:cubicBezTo>
                    <a:pt x="6" y="13"/>
                    <a:pt x="4" y="17"/>
                    <a:pt x="4" y="1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1"/>
                    <a:pt x="8" y="4"/>
                  </a:cubicBezTo>
                  <a:cubicBezTo>
                    <a:pt x="8" y="4"/>
                    <a:pt x="6" y="12"/>
                    <a:pt x="6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542"/>
            <p:cNvSpPr>
              <a:spLocks noEditPoints="1"/>
            </p:cNvSpPr>
            <p:nvPr/>
          </p:nvSpPr>
          <p:spPr bwMode="auto">
            <a:xfrm>
              <a:off x="1307" y="2704"/>
              <a:ext cx="16" cy="25"/>
            </a:xfrm>
            <a:custGeom>
              <a:avLst/>
              <a:gdLst>
                <a:gd name="T0" fmla="*/ 11 w 11"/>
                <a:gd name="T1" fmla="*/ 2 h 17"/>
                <a:gd name="T2" fmla="*/ 8 w 11"/>
                <a:gd name="T3" fmla="*/ 0 h 17"/>
                <a:gd name="T4" fmla="*/ 2 w 11"/>
                <a:gd name="T5" fmla="*/ 5 h 17"/>
                <a:gd name="T6" fmla="*/ 5 w 11"/>
                <a:gd name="T7" fmla="*/ 16 h 17"/>
                <a:gd name="T8" fmla="*/ 11 w 11"/>
                <a:gd name="T9" fmla="*/ 12 h 17"/>
                <a:gd name="T10" fmla="*/ 11 w 11"/>
                <a:gd name="T11" fmla="*/ 2 h 17"/>
                <a:gd name="T12" fmla="*/ 6 w 11"/>
                <a:gd name="T13" fmla="*/ 14 h 17"/>
                <a:gd name="T14" fmla="*/ 5 w 11"/>
                <a:gd name="T15" fmla="*/ 8 h 17"/>
                <a:gd name="T16" fmla="*/ 7 w 11"/>
                <a:gd name="T17" fmla="*/ 1 h 17"/>
                <a:gd name="T18" fmla="*/ 8 w 11"/>
                <a:gd name="T19" fmla="*/ 6 h 17"/>
                <a:gd name="T20" fmla="*/ 6 w 11"/>
                <a:gd name="T2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11" y="2"/>
                  </a:moveTo>
                  <a:cubicBezTo>
                    <a:pt x="11" y="2"/>
                    <a:pt x="11" y="0"/>
                    <a:pt x="8" y="0"/>
                  </a:cubicBezTo>
                  <a:cubicBezTo>
                    <a:pt x="8" y="0"/>
                    <a:pt x="3" y="0"/>
                    <a:pt x="2" y="5"/>
                  </a:cubicBezTo>
                  <a:cubicBezTo>
                    <a:pt x="2" y="5"/>
                    <a:pt x="0" y="17"/>
                    <a:pt x="5" y="16"/>
                  </a:cubicBezTo>
                  <a:cubicBezTo>
                    <a:pt x="5" y="16"/>
                    <a:pt x="11" y="17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6" y="14"/>
                  </a:moveTo>
                  <a:cubicBezTo>
                    <a:pt x="6" y="14"/>
                    <a:pt x="4" y="15"/>
                    <a:pt x="5" y="8"/>
                  </a:cubicBezTo>
                  <a:cubicBezTo>
                    <a:pt x="5" y="8"/>
                    <a:pt x="4" y="1"/>
                    <a:pt x="7" y="1"/>
                  </a:cubicBezTo>
                  <a:cubicBezTo>
                    <a:pt x="7" y="1"/>
                    <a:pt x="8" y="1"/>
                    <a:pt x="8" y="6"/>
                  </a:cubicBezTo>
                  <a:cubicBezTo>
                    <a:pt x="8" y="6"/>
                    <a:pt x="9" y="15"/>
                    <a:pt x="6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543"/>
            <p:cNvSpPr>
              <a:spLocks noEditPoints="1"/>
            </p:cNvSpPr>
            <p:nvPr/>
          </p:nvSpPr>
          <p:spPr bwMode="auto">
            <a:xfrm>
              <a:off x="1328" y="2702"/>
              <a:ext cx="14" cy="27"/>
            </a:xfrm>
            <a:custGeom>
              <a:avLst/>
              <a:gdLst>
                <a:gd name="T0" fmla="*/ 7 w 10"/>
                <a:gd name="T1" fmla="*/ 2 h 18"/>
                <a:gd name="T2" fmla="*/ 3 w 10"/>
                <a:gd name="T3" fmla="*/ 1 h 18"/>
                <a:gd name="T4" fmla="*/ 1 w 10"/>
                <a:gd name="T5" fmla="*/ 5 h 18"/>
                <a:gd name="T6" fmla="*/ 0 w 10"/>
                <a:gd name="T7" fmla="*/ 14 h 18"/>
                <a:gd name="T8" fmla="*/ 3 w 10"/>
                <a:gd name="T9" fmla="*/ 18 h 18"/>
                <a:gd name="T10" fmla="*/ 8 w 10"/>
                <a:gd name="T11" fmla="*/ 15 h 18"/>
                <a:gd name="T12" fmla="*/ 7 w 10"/>
                <a:gd name="T13" fmla="*/ 2 h 18"/>
                <a:gd name="T14" fmla="*/ 3 w 10"/>
                <a:gd name="T15" fmla="*/ 16 h 18"/>
                <a:gd name="T16" fmla="*/ 3 w 10"/>
                <a:gd name="T17" fmla="*/ 12 h 18"/>
                <a:gd name="T18" fmla="*/ 3 w 10"/>
                <a:gd name="T19" fmla="*/ 3 h 18"/>
                <a:gd name="T20" fmla="*/ 6 w 10"/>
                <a:gd name="T21" fmla="*/ 5 h 18"/>
                <a:gd name="T22" fmla="*/ 3 w 10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8">
                  <a:moveTo>
                    <a:pt x="7" y="2"/>
                  </a:moveTo>
                  <a:cubicBezTo>
                    <a:pt x="7" y="2"/>
                    <a:pt x="5" y="0"/>
                    <a:pt x="3" y="1"/>
                  </a:cubicBezTo>
                  <a:cubicBezTo>
                    <a:pt x="3" y="1"/>
                    <a:pt x="0" y="0"/>
                    <a:pt x="1" y="5"/>
                  </a:cubicBezTo>
                  <a:cubicBezTo>
                    <a:pt x="1" y="5"/>
                    <a:pt x="1" y="9"/>
                    <a:pt x="0" y="14"/>
                  </a:cubicBezTo>
                  <a:cubicBezTo>
                    <a:pt x="0" y="14"/>
                    <a:pt x="0" y="18"/>
                    <a:pt x="3" y="18"/>
                  </a:cubicBezTo>
                  <a:cubicBezTo>
                    <a:pt x="3" y="18"/>
                    <a:pt x="7" y="18"/>
                    <a:pt x="8" y="15"/>
                  </a:cubicBezTo>
                  <a:cubicBezTo>
                    <a:pt x="8" y="15"/>
                    <a:pt x="10" y="2"/>
                    <a:pt x="7" y="2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3" y="12"/>
                  </a:cubicBezTo>
                  <a:cubicBezTo>
                    <a:pt x="3" y="12"/>
                    <a:pt x="3" y="4"/>
                    <a:pt x="3" y="3"/>
                  </a:cubicBezTo>
                  <a:cubicBezTo>
                    <a:pt x="3" y="3"/>
                    <a:pt x="5" y="1"/>
                    <a:pt x="6" y="5"/>
                  </a:cubicBezTo>
                  <a:cubicBezTo>
                    <a:pt x="6" y="5"/>
                    <a:pt x="7" y="17"/>
                    <a:pt x="3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544"/>
            <p:cNvSpPr>
              <a:spLocks noEditPoints="1"/>
            </p:cNvSpPr>
            <p:nvPr/>
          </p:nvSpPr>
          <p:spPr bwMode="auto">
            <a:xfrm>
              <a:off x="1341" y="2701"/>
              <a:ext cx="10" cy="29"/>
            </a:xfrm>
            <a:custGeom>
              <a:avLst/>
              <a:gdLst>
                <a:gd name="T0" fmla="*/ 6 w 7"/>
                <a:gd name="T1" fmla="*/ 3 h 20"/>
                <a:gd name="T2" fmla="*/ 0 w 7"/>
                <a:gd name="T3" fmla="*/ 4 h 20"/>
                <a:gd name="T4" fmla="*/ 0 w 7"/>
                <a:gd name="T5" fmla="*/ 15 h 20"/>
                <a:gd name="T6" fmla="*/ 4 w 7"/>
                <a:gd name="T7" fmla="*/ 19 h 20"/>
                <a:gd name="T8" fmla="*/ 7 w 7"/>
                <a:gd name="T9" fmla="*/ 13 h 20"/>
                <a:gd name="T10" fmla="*/ 6 w 7"/>
                <a:gd name="T11" fmla="*/ 3 h 20"/>
                <a:gd name="T12" fmla="*/ 4 w 7"/>
                <a:gd name="T13" fmla="*/ 17 h 20"/>
                <a:gd name="T14" fmla="*/ 3 w 7"/>
                <a:gd name="T15" fmla="*/ 10 h 20"/>
                <a:gd name="T16" fmla="*/ 4 w 7"/>
                <a:gd name="T17" fmla="*/ 3 h 20"/>
                <a:gd name="T18" fmla="*/ 5 w 7"/>
                <a:gd name="T19" fmla="*/ 8 h 20"/>
                <a:gd name="T20" fmla="*/ 4 w 7"/>
                <a:gd name="T21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0">
                  <a:moveTo>
                    <a:pt x="6" y="3"/>
                  </a:moveTo>
                  <a:cubicBezTo>
                    <a:pt x="2" y="0"/>
                    <a:pt x="0" y="4"/>
                    <a:pt x="0" y="4"/>
                  </a:cubicBezTo>
                  <a:cubicBezTo>
                    <a:pt x="2" y="4"/>
                    <a:pt x="0" y="15"/>
                    <a:pt x="0" y="15"/>
                  </a:cubicBezTo>
                  <a:cubicBezTo>
                    <a:pt x="0" y="19"/>
                    <a:pt x="4" y="19"/>
                    <a:pt x="4" y="19"/>
                  </a:cubicBezTo>
                  <a:cubicBezTo>
                    <a:pt x="7" y="20"/>
                    <a:pt x="7" y="13"/>
                    <a:pt x="7" y="13"/>
                  </a:cubicBezTo>
                  <a:cubicBezTo>
                    <a:pt x="7" y="4"/>
                    <a:pt x="6" y="3"/>
                    <a:pt x="6" y="3"/>
                  </a:cubicBezTo>
                  <a:moveTo>
                    <a:pt x="4" y="17"/>
                  </a:moveTo>
                  <a:cubicBezTo>
                    <a:pt x="4" y="17"/>
                    <a:pt x="2" y="17"/>
                    <a:pt x="3" y="10"/>
                  </a:cubicBezTo>
                  <a:cubicBezTo>
                    <a:pt x="3" y="10"/>
                    <a:pt x="2" y="3"/>
                    <a:pt x="4" y="3"/>
                  </a:cubicBezTo>
                  <a:cubicBezTo>
                    <a:pt x="4" y="3"/>
                    <a:pt x="5" y="3"/>
                    <a:pt x="5" y="8"/>
                  </a:cubicBezTo>
                  <a:cubicBezTo>
                    <a:pt x="5" y="8"/>
                    <a:pt x="6" y="17"/>
                    <a:pt x="4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545"/>
            <p:cNvSpPr>
              <a:spLocks noEditPoints="1"/>
            </p:cNvSpPr>
            <p:nvPr/>
          </p:nvSpPr>
          <p:spPr bwMode="auto">
            <a:xfrm>
              <a:off x="1351" y="2704"/>
              <a:ext cx="7" cy="29"/>
            </a:xfrm>
            <a:custGeom>
              <a:avLst/>
              <a:gdLst>
                <a:gd name="T0" fmla="*/ 4 w 5"/>
                <a:gd name="T1" fmla="*/ 5 h 20"/>
                <a:gd name="T2" fmla="*/ 2 w 5"/>
                <a:gd name="T3" fmla="*/ 1 h 20"/>
                <a:gd name="T4" fmla="*/ 0 w 5"/>
                <a:gd name="T5" fmla="*/ 4 h 20"/>
                <a:gd name="T6" fmla="*/ 0 w 5"/>
                <a:gd name="T7" fmla="*/ 15 h 20"/>
                <a:gd name="T8" fmla="*/ 3 w 5"/>
                <a:gd name="T9" fmla="*/ 17 h 20"/>
                <a:gd name="T10" fmla="*/ 3 w 5"/>
                <a:gd name="T11" fmla="*/ 12 h 20"/>
                <a:gd name="T12" fmla="*/ 4 w 5"/>
                <a:gd name="T13" fmla="*/ 5 h 20"/>
                <a:gd name="T14" fmla="*/ 2 w 5"/>
                <a:gd name="T15" fmla="*/ 16 h 20"/>
                <a:gd name="T16" fmla="*/ 2 w 5"/>
                <a:gd name="T17" fmla="*/ 8 h 20"/>
                <a:gd name="T18" fmla="*/ 2 w 5"/>
                <a:gd name="T19" fmla="*/ 3 h 20"/>
                <a:gd name="T20" fmla="*/ 3 w 5"/>
                <a:gd name="T21" fmla="*/ 5 h 20"/>
                <a:gd name="T22" fmla="*/ 2 w 5"/>
                <a:gd name="T2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20">
                  <a:moveTo>
                    <a:pt x="4" y="5"/>
                  </a:moveTo>
                  <a:cubicBezTo>
                    <a:pt x="4" y="5"/>
                    <a:pt x="4" y="1"/>
                    <a:pt x="2" y="1"/>
                  </a:cubicBezTo>
                  <a:cubicBezTo>
                    <a:pt x="2" y="1"/>
                    <a:pt x="0" y="0"/>
                    <a:pt x="0" y="4"/>
                  </a:cubicBezTo>
                  <a:cubicBezTo>
                    <a:pt x="0" y="4"/>
                    <a:pt x="1" y="7"/>
                    <a:pt x="0" y="15"/>
                  </a:cubicBezTo>
                  <a:cubicBezTo>
                    <a:pt x="0" y="15"/>
                    <a:pt x="0" y="20"/>
                    <a:pt x="3" y="17"/>
                  </a:cubicBezTo>
                  <a:cubicBezTo>
                    <a:pt x="3" y="17"/>
                    <a:pt x="5" y="17"/>
                    <a:pt x="3" y="12"/>
                  </a:cubicBezTo>
                  <a:cubicBezTo>
                    <a:pt x="3" y="12"/>
                    <a:pt x="3" y="6"/>
                    <a:pt x="4" y="5"/>
                  </a:cubicBezTo>
                  <a:moveTo>
                    <a:pt x="2" y="16"/>
                  </a:moveTo>
                  <a:cubicBezTo>
                    <a:pt x="2" y="16"/>
                    <a:pt x="0" y="16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2" y="3"/>
                    <a:pt x="3" y="2"/>
                    <a:pt x="3" y="5"/>
                  </a:cubicBezTo>
                  <a:cubicBezTo>
                    <a:pt x="3" y="5"/>
                    <a:pt x="3" y="16"/>
                    <a:pt x="2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546"/>
            <p:cNvSpPr/>
            <p:nvPr/>
          </p:nvSpPr>
          <p:spPr bwMode="auto">
            <a:xfrm>
              <a:off x="1326" y="2778"/>
              <a:ext cx="19" cy="25"/>
            </a:xfrm>
            <a:custGeom>
              <a:avLst/>
              <a:gdLst>
                <a:gd name="T0" fmla="*/ 11 w 13"/>
                <a:gd name="T1" fmla="*/ 7 h 17"/>
                <a:gd name="T2" fmla="*/ 0 w 13"/>
                <a:gd name="T3" fmla="*/ 5 h 17"/>
                <a:gd name="T4" fmla="*/ 2 w 13"/>
                <a:gd name="T5" fmla="*/ 17 h 17"/>
                <a:gd name="T6" fmla="*/ 11 w 13"/>
                <a:gd name="T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1" y="7"/>
                  </a:moveTo>
                  <a:cubicBezTo>
                    <a:pt x="13" y="0"/>
                    <a:pt x="4" y="4"/>
                    <a:pt x="0" y="5"/>
                  </a:cubicBezTo>
                  <a:cubicBezTo>
                    <a:pt x="0" y="9"/>
                    <a:pt x="2" y="15"/>
                    <a:pt x="2" y="17"/>
                  </a:cubicBezTo>
                  <a:cubicBezTo>
                    <a:pt x="5" y="13"/>
                    <a:pt x="9" y="11"/>
                    <a:pt x="1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547"/>
            <p:cNvSpPr>
              <a:spLocks noEditPoints="1"/>
            </p:cNvSpPr>
            <p:nvPr/>
          </p:nvSpPr>
          <p:spPr bwMode="auto">
            <a:xfrm>
              <a:off x="1354" y="2734"/>
              <a:ext cx="6" cy="66"/>
            </a:xfrm>
            <a:custGeom>
              <a:avLst/>
              <a:gdLst>
                <a:gd name="T0" fmla="*/ 2 w 4"/>
                <a:gd name="T1" fmla="*/ 36 h 45"/>
                <a:gd name="T2" fmla="*/ 2 w 4"/>
                <a:gd name="T3" fmla="*/ 42 h 45"/>
                <a:gd name="T4" fmla="*/ 3 w 4"/>
                <a:gd name="T5" fmla="*/ 45 h 45"/>
                <a:gd name="T6" fmla="*/ 4 w 4"/>
                <a:gd name="T7" fmla="*/ 45 h 45"/>
                <a:gd name="T8" fmla="*/ 2 w 4"/>
                <a:gd name="T9" fmla="*/ 36 h 45"/>
                <a:gd name="T10" fmla="*/ 2 w 4"/>
                <a:gd name="T11" fmla="*/ 36 h 45"/>
                <a:gd name="T12" fmla="*/ 2 w 4"/>
                <a:gd name="T13" fmla="*/ 36 h 45"/>
                <a:gd name="T14" fmla="*/ 2 w 4"/>
                <a:gd name="T15" fmla="*/ 0 h 45"/>
                <a:gd name="T16" fmla="*/ 1 w 4"/>
                <a:gd name="T17" fmla="*/ 2 h 45"/>
                <a:gd name="T18" fmla="*/ 1 w 4"/>
                <a:gd name="T19" fmla="*/ 2 h 45"/>
                <a:gd name="T20" fmla="*/ 1 w 4"/>
                <a:gd name="T21" fmla="*/ 17 h 45"/>
                <a:gd name="T22" fmla="*/ 1 w 4"/>
                <a:gd name="T23" fmla="*/ 28 h 45"/>
                <a:gd name="T24" fmla="*/ 1 w 4"/>
                <a:gd name="T25" fmla="*/ 18 h 45"/>
                <a:gd name="T26" fmla="*/ 2 w 4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5">
                  <a:moveTo>
                    <a:pt x="2" y="36"/>
                  </a:moveTo>
                  <a:cubicBezTo>
                    <a:pt x="2" y="39"/>
                    <a:pt x="2" y="42"/>
                    <a:pt x="2" y="42"/>
                  </a:cubicBezTo>
                  <a:cubicBezTo>
                    <a:pt x="1" y="44"/>
                    <a:pt x="2" y="45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2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1" y="17"/>
                    <a:pt x="1" y="17"/>
                  </a:cubicBezTo>
                  <a:cubicBezTo>
                    <a:pt x="0" y="18"/>
                    <a:pt x="0" y="24"/>
                    <a:pt x="1" y="28"/>
                  </a:cubicBezTo>
                  <a:cubicBezTo>
                    <a:pt x="1" y="23"/>
                    <a:pt x="1" y="18"/>
                    <a:pt x="1" y="18"/>
                  </a:cubicBezTo>
                  <a:cubicBezTo>
                    <a:pt x="3" y="1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548"/>
            <p:cNvSpPr/>
            <p:nvPr/>
          </p:nvSpPr>
          <p:spPr bwMode="auto">
            <a:xfrm>
              <a:off x="1368" y="2795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549"/>
            <p:cNvSpPr>
              <a:spLocks noEditPoints="1"/>
            </p:cNvSpPr>
            <p:nvPr/>
          </p:nvSpPr>
          <p:spPr bwMode="auto">
            <a:xfrm>
              <a:off x="1360" y="2797"/>
              <a:ext cx="17" cy="9"/>
            </a:xfrm>
            <a:custGeom>
              <a:avLst/>
              <a:gdLst>
                <a:gd name="T0" fmla="*/ 6 w 12"/>
                <a:gd name="T1" fmla="*/ 1 h 6"/>
                <a:gd name="T2" fmla="*/ 6 w 12"/>
                <a:gd name="T3" fmla="*/ 1 h 6"/>
                <a:gd name="T4" fmla="*/ 6 w 12"/>
                <a:gd name="T5" fmla="*/ 1 h 6"/>
                <a:gd name="T6" fmla="*/ 9 w 12"/>
                <a:gd name="T7" fmla="*/ 3 h 6"/>
                <a:gd name="T8" fmla="*/ 10 w 12"/>
                <a:gd name="T9" fmla="*/ 4 h 6"/>
                <a:gd name="T10" fmla="*/ 12 w 12"/>
                <a:gd name="T11" fmla="*/ 5 h 6"/>
                <a:gd name="T12" fmla="*/ 12 w 12"/>
                <a:gd name="T13" fmla="*/ 6 h 6"/>
                <a:gd name="T14" fmla="*/ 12 w 12"/>
                <a:gd name="T15" fmla="*/ 6 h 6"/>
                <a:gd name="T16" fmla="*/ 7 w 12"/>
                <a:gd name="T17" fmla="*/ 2 h 6"/>
                <a:gd name="T18" fmla="*/ 6 w 12"/>
                <a:gd name="T19" fmla="*/ 1 h 6"/>
                <a:gd name="T20" fmla="*/ 6 w 12"/>
                <a:gd name="T21" fmla="*/ 1 h 6"/>
                <a:gd name="T22" fmla="*/ 6 w 12"/>
                <a:gd name="T23" fmla="*/ 1 h 6"/>
                <a:gd name="T24" fmla="*/ 6 w 12"/>
                <a:gd name="T25" fmla="*/ 1 h 6"/>
                <a:gd name="T26" fmla="*/ 4 w 12"/>
                <a:gd name="T27" fmla="*/ 0 h 6"/>
                <a:gd name="T28" fmla="*/ 0 w 12"/>
                <a:gd name="T29" fmla="*/ 2 h 6"/>
                <a:gd name="T30" fmla="*/ 4 w 12"/>
                <a:gd name="T31" fmla="*/ 0 h 6"/>
                <a:gd name="T32" fmla="*/ 4 w 12"/>
                <a:gd name="T33" fmla="*/ 0 h 6"/>
                <a:gd name="T34" fmla="*/ 6 w 12"/>
                <a:gd name="T35" fmla="*/ 0 h 6"/>
                <a:gd name="T36" fmla="*/ 5 w 12"/>
                <a:gd name="T37" fmla="*/ 1 h 6"/>
                <a:gd name="T38" fmla="*/ 5 w 12"/>
                <a:gd name="T39" fmla="*/ 1 h 6"/>
                <a:gd name="T40" fmla="*/ 5 w 12"/>
                <a:gd name="T41" fmla="*/ 1 h 6"/>
                <a:gd name="T42" fmla="*/ 5 w 12"/>
                <a:gd name="T43" fmla="*/ 1 h 6"/>
                <a:gd name="T44" fmla="*/ 6 w 12"/>
                <a:gd name="T45" fmla="*/ 1 h 6"/>
                <a:gd name="T46" fmla="*/ 5 w 12"/>
                <a:gd name="T47" fmla="*/ 1 h 6"/>
                <a:gd name="T48" fmla="*/ 6 w 12"/>
                <a:gd name="T49" fmla="*/ 0 h 6"/>
                <a:gd name="T50" fmla="*/ 6 w 12"/>
                <a:gd name="T5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6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10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1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4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2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6" y="0"/>
                  </a:move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550"/>
            <p:cNvSpPr>
              <a:spLocks noEditPoints="1"/>
            </p:cNvSpPr>
            <p:nvPr/>
          </p:nvSpPr>
          <p:spPr bwMode="auto">
            <a:xfrm>
              <a:off x="1352" y="2694"/>
              <a:ext cx="5" cy="19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13 h 13"/>
                <a:gd name="T4" fmla="*/ 3 w 3"/>
                <a:gd name="T5" fmla="*/ 13 h 13"/>
                <a:gd name="T6" fmla="*/ 3 w 3"/>
                <a:gd name="T7" fmla="*/ 12 h 13"/>
                <a:gd name="T8" fmla="*/ 0 w 3"/>
                <a:gd name="T9" fmla="*/ 0 h 13"/>
                <a:gd name="T10" fmla="*/ 2 w 3"/>
                <a:gd name="T11" fmla="*/ 9 h 13"/>
                <a:gd name="T12" fmla="*/ 3 w 3"/>
                <a:gd name="T13" fmla="*/ 12 h 13"/>
                <a:gd name="T14" fmla="*/ 3 w 3"/>
                <a:gd name="T15" fmla="*/ 8 h 13"/>
                <a:gd name="T16" fmla="*/ 0 w 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2"/>
                  </a:cubicBezTo>
                  <a:moveTo>
                    <a:pt x="0" y="0"/>
                  </a:moveTo>
                  <a:cubicBezTo>
                    <a:pt x="1" y="4"/>
                    <a:pt x="2" y="6"/>
                    <a:pt x="2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551"/>
            <p:cNvSpPr/>
            <p:nvPr/>
          </p:nvSpPr>
          <p:spPr bwMode="auto">
            <a:xfrm>
              <a:off x="1355" y="2707"/>
              <a:ext cx="2" cy="6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1"/>
                    <a:pt x="1" y="2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552"/>
            <p:cNvSpPr>
              <a:spLocks noEditPoints="1"/>
            </p:cNvSpPr>
            <p:nvPr/>
          </p:nvSpPr>
          <p:spPr bwMode="auto">
            <a:xfrm>
              <a:off x="1286" y="2669"/>
              <a:ext cx="66" cy="39"/>
            </a:xfrm>
            <a:custGeom>
              <a:avLst/>
              <a:gdLst>
                <a:gd name="T0" fmla="*/ 7 w 46"/>
                <a:gd name="T1" fmla="*/ 24 h 27"/>
                <a:gd name="T2" fmla="*/ 6 w 46"/>
                <a:gd name="T3" fmla="*/ 25 h 27"/>
                <a:gd name="T4" fmla="*/ 7 w 46"/>
                <a:gd name="T5" fmla="*/ 25 h 27"/>
                <a:gd name="T6" fmla="*/ 7 w 46"/>
                <a:gd name="T7" fmla="*/ 24 h 27"/>
                <a:gd name="T8" fmla="*/ 14 w 46"/>
                <a:gd name="T9" fmla="*/ 13 h 27"/>
                <a:gd name="T10" fmla="*/ 17 w 46"/>
                <a:gd name="T11" fmla="*/ 7 h 27"/>
                <a:gd name="T12" fmla="*/ 24 w 46"/>
                <a:gd name="T13" fmla="*/ 19 h 27"/>
                <a:gd name="T14" fmla="*/ 34 w 46"/>
                <a:gd name="T15" fmla="*/ 19 h 27"/>
                <a:gd name="T16" fmla="*/ 32 w 46"/>
                <a:gd name="T17" fmla="*/ 20 h 27"/>
                <a:gd name="T18" fmla="*/ 31 w 46"/>
                <a:gd name="T19" fmla="*/ 20 h 27"/>
                <a:gd name="T20" fmla="*/ 18 w 46"/>
                <a:gd name="T21" fmla="*/ 26 h 27"/>
                <a:gd name="T22" fmla="*/ 15 w 46"/>
                <a:gd name="T23" fmla="*/ 13 h 27"/>
                <a:gd name="T24" fmla="*/ 14 w 46"/>
                <a:gd name="T25" fmla="*/ 13 h 27"/>
                <a:gd name="T26" fmla="*/ 14 w 46"/>
                <a:gd name="T27" fmla="*/ 13 h 27"/>
                <a:gd name="T28" fmla="*/ 14 w 46"/>
                <a:gd name="T29" fmla="*/ 13 h 27"/>
                <a:gd name="T30" fmla="*/ 15 w 46"/>
                <a:gd name="T31" fmla="*/ 0 h 27"/>
                <a:gd name="T32" fmla="*/ 13 w 46"/>
                <a:gd name="T33" fmla="*/ 13 h 27"/>
                <a:gd name="T34" fmla="*/ 8 w 46"/>
                <a:gd name="T35" fmla="*/ 10 h 27"/>
                <a:gd name="T36" fmla="*/ 7 w 46"/>
                <a:gd name="T37" fmla="*/ 10 h 27"/>
                <a:gd name="T38" fmla="*/ 0 w 46"/>
                <a:gd name="T39" fmla="*/ 22 h 27"/>
                <a:gd name="T40" fmla="*/ 4 w 46"/>
                <a:gd name="T41" fmla="*/ 24 h 27"/>
                <a:gd name="T42" fmla="*/ 5 w 46"/>
                <a:gd name="T43" fmla="*/ 24 h 27"/>
                <a:gd name="T44" fmla="*/ 7 w 46"/>
                <a:gd name="T45" fmla="*/ 24 h 27"/>
                <a:gd name="T46" fmla="*/ 3 w 46"/>
                <a:gd name="T47" fmla="*/ 21 h 27"/>
                <a:gd name="T48" fmla="*/ 1 w 46"/>
                <a:gd name="T49" fmla="*/ 22 h 27"/>
                <a:gd name="T50" fmla="*/ 6 w 46"/>
                <a:gd name="T51" fmla="*/ 10 h 27"/>
                <a:gd name="T52" fmla="*/ 6 w 46"/>
                <a:gd name="T53" fmla="*/ 11 h 27"/>
                <a:gd name="T54" fmla="*/ 7 w 46"/>
                <a:gd name="T55" fmla="*/ 25 h 27"/>
                <a:gd name="T56" fmla="*/ 9 w 46"/>
                <a:gd name="T57" fmla="*/ 26 h 27"/>
                <a:gd name="T58" fmla="*/ 11 w 46"/>
                <a:gd name="T59" fmla="*/ 25 h 27"/>
                <a:gd name="T60" fmla="*/ 12 w 46"/>
                <a:gd name="T61" fmla="*/ 25 h 27"/>
                <a:gd name="T62" fmla="*/ 12 w 46"/>
                <a:gd name="T63" fmla="*/ 25 h 27"/>
                <a:gd name="T64" fmla="*/ 16 w 46"/>
                <a:gd name="T65" fmla="*/ 27 h 27"/>
                <a:gd name="T66" fmla="*/ 18 w 46"/>
                <a:gd name="T67" fmla="*/ 27 h 27"/>
                <a:gd name="T68" fmla="*/ 23 w 46"/>
                <a:gd name="T69" fmla="*/ 24 h 27"/>
                <a:gd name="T70" fmla="*/ 33 w 46"/>
                <a:gd name="T71" fmla="*/ 21 h 27"/>
                <a:gd name="T72" fmla="*/ 34 w 46"/>
                <a:gd name="T73" fmla="*/ 21 h 27"/>
                <a:gd name="T74" fmla="*/ 35 w 46"/>
                <a:gd name="T75" fmla="*/ 21 h 27"/>
                <a:gd name="T76" fmla="*/ 33 w 46"/>
                <a:gd name="T77" fmla="*/ 23 h 27"/>
                <a:gd name="T78" fmla="*/ 34 w 46"/>
                <a:gd name="T79" fmla="*/ 23 h 27"/>
                <a:gd name="T80" fmla="*/ 40 w 46"/>
                <a:gd name="T81" fmla="*/ 19 h 27"/>
                <a:gd name="T82" fmla="*/ 37 w 46"/>
                <a:gd name="T83" fmla="*/ 17 h 27"/>
                <a:gd name="T84" fmla="*/ 30 w 46"/>
                <a:gd name="T85" fmla="*/ 8 h 27"/>
                <a:gd name="T86" fmla="*/ 32 w 46"/>
                <a:gd name="T87" fmla="*/ 9 h 27"/>
                <a:gd name="T88" fmla="*/ 46 w 46"/>
                <a:gd name="T89" fmla="*/ 17 h 27"/>
                <a:gd name="T90" fmla="*/ 45 w 46"/>
                <a:gd name="T91" fmla="*/ 14 h 27"/>
                <a:gd name="T92" fmla="*/ 32 w 46"/>
                <a:gd name="T93" fmla="*/ 1 h 27"/>
                <a:gd name="T94" fmla="*/ 28 w 46"/>
                <a:gd name="T95" fmla="*/ 3 h 27"/>
                <a:gd name="T96" fmla="*/ 22 w 46"/>
                <a:gd name="T97" fmla="*/ 2 h 27"/>
                <a:gd name="T98" fmla="*/ 17 w 46"/>
                <a:gd name="T99" fmla="*/ 1 h 27"/>
                <a:gd name="T100" fmla="*/ 16 w 46"/>
                <a:gd name="T101" fmla="*/ 0 h 27"/>
                <a:gd name="T102" fmla="*/ 16 w 46"/>
                <a:gd name="T103" fmla="*/ 0 h 27"/>
                <a:gd name="T104" fmla="*/ 16 w 46"/>
                <a:gd name="T105" fmla="*/ 0 h 27"/>
                <a:gd name="T106" fmla="*/ 16 w 46"/>
                <a:gd name="T107" fmla="*/ 0 h 27"/>
                <a:gd name="T108" fmla="*/ 16 w 46"/>
                <a:gd name="T109" fmla="*/ 0 h 27"/>
                <a:gd name="T110" fmla="*/ 15 w 46"/>
                <a:gd name="T111" fmla="*/ 0 h 27"/>
                <a:gd name="T112" fmla="*/ 32 w 46"/>
                <a:gd name="T113" fmla="*/ 0 h 27"/>
                <a:gd name="T114" fmla="*/ 32 w 46"/>
                <a:gd name="T115" fmla="*/ 1 h 27"/>
                <a:gd name="T116" fmla="*/ 32 w 46"/>
                <a:gd name="T117" fmla="*/ 0 h 27"/>
                <a:gd name="T118" fmla="*/ 32 w 46"/>
                <a:gd name="T1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" h="27">
                  <a:moveTo>
                    <a:pt x="7" y="24"/>
                  </a:moveTo>
                  <a:cubicBezTo>
                    <a:pt x="7" y="25"/>
                    <a:pt x="7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moveTo>
                    <a:pt x="14" y="13"/>
                  </a:moveTo>
                  <a:cubicBezTo>
                    <a:pt x="15" y="13"/>
                    <a:pt x="17" y="12"/>
                    <a:pt x="17" y="7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31" y="19"/>
                    <a:pt x="34" y="19"/>
                  </a:cubicBezTo>
                  <a:cubicBezTo>
                    <a:pt x="37" y="19"/>
                    <a:pt x="37" y="19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29" y="20"/>
                    <a:pt x="24" y="21"/>
                    <a:pt x="18" y="26"/>
                  </a:cubicBezTo>
                  <a:cubicBezTo>
                    <a:pt x="18" y="26"/>
                    <a:pt x="18" y="13"/>
                    <a:pt x="15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moveTo>
                    <a:pt x="15" y="0"/>
                  </a:moveTo>
                  <a:cubicBezTo>
                    <a:pt x="15" y="0"/>
                    <a:pt x="19" y="13"/>
                    <a:pt x="13" y="13"/>
                  </a:cubicBezTo>
                  <a:cubicBezTo>
                    <a:pt x="12" y="13"/>
                    <a:pt x="10" y="12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6" y="10"/>
                    <a:pt x="4" y="11"/>
                    <a:pt x="0" y="22"/>
                  </a:cubicBezTo>
                  <a:cubicBezTo>
                    <a:pt x="0" y="22"/>
                    <a:pt x="1" y="23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5" y="21"/>
                    <a:pt x="3" y="21"/>
                  </a:cubicBezTo>
                  <a:cubicBezTo>
                    <a:pt x="2" y="21"/>
                    <a:pt x="1" y="21"/>
                    <a:pt x="1" y="22"/>
                  </a:cubicBezTo>
                  <a:cubicBezTo>
                    <a:pt x="1" y="22"/>
                    <a:pt x="5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9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6" y="25"/>
                    <a:pt x="16" y="27"/>
                  </a:cubicBezTo>
                  <a:cubicBezTo>
                    <a:pt x="17" y="27"/>
                    <a:pt x="17" y="27"/>
                    <a:pt x="18" y="27"/>
                  </a:cubicBezTo>
                  <a:cubicBezTo>
                    <a:pt x="19" y="25"/>
                    <a:pt x="21" y="25"/>
                    <a:pt x="23" y="24"/>
                  </a:cubicBezTo>
                  <a:cubicBezTo>
                    <a:pt x="26" y="23"/>
                    <a:pt x="30" y="21"/>
                    <a:pt x="33" y="21"/>
                  </a:cubicBezTo>
                  <a:cubicBezTo>
                    <a:pt x="33" y="21"/>
                    <a:pt x="34" y="21"/>
                    <a:pt x="34" y="21"/>
                  </a:cubicBezTo>
                  <a:cubicBezTo>
                    <a:pt x="34" y="21"/>
                    <a:pt x="34" y="21"/>
                    <a:pt x="35" y="21"/>
                  </a:cubicBezTo>
                  <a:cubicBezTo>
                    <a:pt x="35" y="21"/>
                    <a:pt x="36" y="21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5" y="23"/>
                    <a:pt x="37" y="21"/>
                    <a:pt x="40" y="19"/>
                  </a:cubicBezTo>
                  <a:cubicBezTo>
                    <a:pt x="40" y="19"/>
                    <a:pt x="35" y="19"/>
                    <a:pt x="37" y="17"/>
                  </a:cubicBezTo>
                  <a:cubicBezTo>
                    <a:pt x="37" y="17"/>
                    <a:pt x="25" y="8"/>
                    <a:pt x="30" y="8"/>
                  </a:cubicBezTo>
                  <a:cubicBezTo>
                    <a:pt x="31" y="8"/>
                    <a:pt x="31" y="9"/>
                    <a:pt x="32" y="9"/>
                  </a:cubicBezTo>
                  <a:cubicBezTo>
                    <a:pt x="32" y="9"/>
                    <a:pt x="40" y="9"/>
                    <a:pt x="46" y="17"/>
                  </a:cubicBezTo>
                  <a:cubicBezTo>
                    <a:pt x="46" y="16"/>
                    <a:pt x="45" y="15"/>
                    <a:pt x="45" y="14"/>
                  </a:cubicBezTo>
                  <a:cubicBezTo>
                    <a:pt x="45" y="14"/>
                    <a:pt x="36" y="5"/>
                    <a:pt x="32" y="1"/>
                  </a:cubicBezTo>
                  <a:cubicBezTo>
                    <a:pt x="32" y="2"/>
                    <a:pt x="31" y="3"/>
                    <a:pt x="28" y="3"/>
                  </a:cubicBezTo>
                  <a:cubicBezTo>
                    <a:pt x="26" y="3"/>
                    <a:pt x="25" y="3"/>
                    <a:pt x="22" y="2"/>
                  </a:cubicBezTo>
                  <a:cubicBezTo>
                    <a:pt x="22" y="2"/>
                    <a:pt x="20" y="1"/>
                    <a:pt x="17" y="1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32" y="0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553"/>
            <p:cNvSpPr/>
            <p:nvPr/>
          </p:nvSpPr>
          <p:spPr bwMode="auto">
            <a:xfrm>
              <a:off x="1287" y="2684"/>
              <a:ext cx="9" cy="21"/>
            </a:xfrm>
            <a:custGeom>
              <a:avLst/>
              <a:gdLst>
                <a:gd name="T0" fmla="*/ 5 w 6"/>
                <a:gd name="T1" fmla="*/ 0 h 15"/>
                <a:gd name="T2" fmla="*/ 0 w 6"/>
                <a:gd name="T3" fmla="*/ 12 h 15"/>
                <a:gd name="T4" fmla="*/ 2 w 6"/>
                <a:gd name="T5" fmla="*/ 11 h 15"/>
                <a:gd name="T6" fmla="*/ 6 w 6"/>
                <a:gd name="T7" fmla="*/ 14 h 15"/>
                <a:gd name="T8" fmla="*/ 6 w 6"/>
                <a:gd name="T9" fmla="*/ 14 h 15"/>
                <a:gd name="T10" fmla="*/ 6 w 6"/>
                <a:gd name="T11" fmla="*/ 14 h 15"/>
                <a:gd name="T12" fmla="*/ 6 w 6"/>
                <a:gd name="T13" fmla="*/ 15 h 15"/>
                <a:gd name="T14" fmla="*/ 6 w 6"/>
                <a:gd name="T15" fmla="*/ 15 h 15"/>
                <a:gd name="T16" fmla="*/ 5 w 6"/>
                <a:gd name="T17" fmla="*/ 1 h 15"/>
                <a:gd name="T18" fmla="*/ 5 w 6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4" y="0"/>
                    <a:pt x="0" y="12"/>
                    <a:pt x="0" y="12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4" y="11"/>
                    <a:pt x="5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554"/>
            <p:cNvSpPr>
              <a:spLocks noEditPoints="1"/>
            </p:cNvSpPr>
            <p:nvPr/>
          </p:nvSpPr>
          <p:spPr bwMode="auto">
            <a:xfrm>
              <a:off x="1306" y="2679"/>
              <a:ext cx="33" cy="28"/>
            </a:xfrm>
            <a:custGeom>
              <a:avLst/>
              <a:gdLst>
                <a:gd name="T0" fmla="*/ 0 w 23"/>
                <a:gd name="T1" fmla="*/ 6 h 19"/>
                <a:gd name="T2" fmla="*/ 0 w 23"/>
                <a:gd name="T3" fmla="*/ 6 h 19"/>
                <a:gd name="T4" fmla="*/ 0 w 23"/>
                <a:gd name="T5" fmla="*/ 6 h 19"/>
                <a:gd name="T6" fmla="*/ 3 w 23"/>
                <a:gd name="T7" fmla="*/ 0 h 19"/>
                <a:gd name="T8" fmla="*/ 0 w 23"/>
                <a:gd name="T9" fmla="*/ 6 h 19"/>
                <a:gd name="T10" fmla="*/ 1 w 23"/>
                <a:gd name="T11" fmla="*/ 6 h 19"/>
                <a:gd name="T12" fmla="*/ 4 w 23"/>
                <a:gd name="T13" fmla="*/ 19 h 19"/>
                <a:gd name="T14" fmla="*/ 17 w 23"/>
                <a:gd name="T15" fmla="*/ 13 h 19"/>
                <a:gd name="T16" fmla="*/ 18 w 23"/>
                <a:gd name="T17" fmla="*/ 13 h 19"/>
                <a:gd name="T18" fmla="*/ 20 w 23"/>
                <a:gd name="T19" fmla="*/ 12 h 19"/>
                <a:gd name="T20" fmla="*/ 10 w 23"/>
                <a:gd name="T21" fmla="*/ 12 h 19"/>
                <a:gd name="T22" fmla="*/ 3 w 23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19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3" y="0"/>
                  </a:moveTo>
                  <a:cubicBezTo>
                    <a:pt x="3" y="5"/>
                    <a:pt x="1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6"/>
                    <a:pt x="4" y="19"/>
                    <a:pt x="4" y="19"/>
                  </a:cubicBezTo>
                  <a:cubicBezTo>
                    <a:pt x="10" y="14"/>
                    <a:pt x="15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3" y="12"/>
                    <a:pt x="23" y="12"/>
                    <a:pt x="20" y="12"/>
                  </a:cubicBezTo>
                  <a:cubicBezTo>
                    <a:pt x="17" y="12"/>
                    <a:pt x="10" y="12"/>
                    <a:pt x="10" y="1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556"/>
            <p:cNvSpPr/>
            <p:nvPr/>
          </p:nvSpPr>
          <p:spPr bwMode="auto">
            <a:xfrm>
              <a:off x="1309" y="266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557"/>
            <p:cNvSpPr>
              <a:spLocks noEditPoints="1"/>
            </p:cNvSpPr>
            <p:nvPr/>
          </p:nvSpPr>
          <p:spPr bwMode="auto">
            <a:xfrm>
              <a:off x="1318" y="2704"/>
              <a:ext cx="40" cy="30"/>
            </a:xfrm>
            <a:custGeom>
              <a:avLst/>
              <a:gdLst>
                <a:gd name="T0" fmla="*/ 19 w 28"/>
                <a:gd name="T1" fmla="*/ 10 h 21"/>
                <a:gd name="T2" fmla="*/ 19 w 28"/>
                <a:gd name="T3" fmla="*/ 10 h 21"/>
                <a:gd name="T4" fmla="*/ 20 w 28"/>
                <a:gd name="T5" fmla="*/ 15 h 21"/>
                <a:gd name="T6" fmla="*/ 20 w 28"/>
                <a:gd name="T7" fmla="*/ 15 h 21"/>
                <a:gd name="T8" fmla="*/ 20 w 28"/>
                <a:gd name="T9" fmla="*/ 15 h 21"/>
                <a:gd name="T10" fmla="*/ 21 w 28"/>
                <a:gd name="T11" fmla="*/ 10 h 21"/>
                <a:gd name="T12" fmla="*/ 19 w 28"/>
                <a:gd name="T13" fmla="*/ 10 h 21"/>
                <a:gd name="T14" fmla="*/ 8 w 28"/>
                <a:gd name="T15" fmla="*/ 9 h 21"/>
                <a:gd name="T16" fmla="*/ 3 w 28"/>
                <a:gd name="T17" fmla="*/ 14 h 21"/>
                <a:gd name="T18" fmla="*/ 2 w 28"/>
                <a:gd name="T19" fmla="*/ 15 h 21"/>
                <a:gd name="T20" fmla="*/ 0 w 28"/>
                <a:gd name="T21" fmla="*/ 20 h 21"/>
                <a:gd name="T22" fmla="*/ 10 w 28"/>
                <a:gd name="T23" fmla="*/ 17 h 21"/>
                <a:gd name="T24" fmla="*/ 7 w 28"/>
                <a:gd name="T25" fmla="*/ 13 h 21"/>
                <a:gd name="T26" fmla="*/ 7 w 28"/>
                <a:gd name="T27" fmla="*/ 14 h 21"/>
                <a:gd name="T28" fmla="*/ 5 w 28"/>
                <a:gd name="T29" fmla="*/ 17 h 21"/>
                <a:gd name="T30" fmla="*/ 3 w 28"/>
                <a:gd name="T31" fmla="*/ 17 h 21"/>
                <a:gd name="T32" fmla="*/ 4 w 28"/>
                <a:gd name="T33" fmla="*/ 13 h 21"/>
                <a:gd name="T34" fmla="*/ 6 w 28"/>
                <a:gd name="T35" fmla="*/ 13 h 21"/>
                <a:gd name="T36" fmla="*/ 8 w 28"/>
                <a:gd name="T37" fmla="*/ 10 h 21"/>
                <a:gd name="T38" fmla="*/ 8 w 28"/>
                <a:gd name="T39" fmla="*/ 9 h 21"/>
                <a:gd name="T40" fmla="*/ 27 w 28"/>
                <a:gd name="T41" fmla="*/ 6 h 21"/>
                <a:gd name="T42" fmla="*/ 26 w 28"/>
                <a:gd name="T43" fmla="*/ 11 h 21"/>
                <a:gd name="T44" fmla="*/ 26 w 28"/>
                <a:gd name="T45" fmla="*/ 12 h 21"/>
                <a:gd name="T46" fmla="*/ 27 w 28"/>
                <a:gd name="T47" fmla="*/ 15 h 21"/>
                <a:gd name="T48" fmla="*/ 27 w 28"/>
                <a:gd name="T49" fmla="*/ 21 h 21"/>
                <a:gd name="T50" fmla="*/ 27 w 28"/>
                <a:gd name="T51" fmla="*/ 21 h 21"/>
                <a:gd name="T52" fmla="*/ 27 w 28"/>
                <a:gd name="T53" fmla="*/ 6 h 21"/>
                <a:gd name="T54" fmla="*/ 13 w 28"/>
                <a:gd name="T55" fmla="*/ 5 h 21"/>
                <a:gd name="T56" fmla="*/ 10 w 28"/>
                <a:gd name="T57" fmla="*/ 8 h 21"/>
                <a:gd name="T58" fmla="*/ 10 w 28"/>
                <a:gd name="T59" fmla="*/ 8 h 21"/>
                <a:gd name="T60" fmla="*/ 13 w 28"/>
                <a:gd name="T61" fmla="*/ 6 h 21"/>
                <a:gd name="T62" fmla="*/ 13 w 28"/>
                <a:gd name="T63" fmla="*/ 5 h 21"/>
                <a:gd name="T64" fmla="*/ 8 w 28"/>
                <a:gd name="T65" fmla="*/ 2 h 21"/>
                <a:gd name="T66" fmla="*/ 5 w 28"/>
                <a:gd name="T67" fmla="*/ 5 h 21"/>
                <a:gd name="T68" fmla="*/ 6 w 28"/>
                <a:gd name="T69" fmla="*/ 6 h 21"/>
                <a:gd name="T70" fmla="*/ 8 w 28"/>
                <a:gd name="T71" fmla="*/ 6 h 21"/>
                <a:gd name="T72" fmla="*/ 8 w 28"/>
                <a:gd name="T73" fmla="*/ 4 h 21"/>
                <a:gd name="T74" fmla="*/ 8 w 28"/>
                <a:gd name="T75" fmla="*/ 2 h 21"/>
                <a:gd name="T76" fmla="*/ 20 w 28"/>
                <a:gd name="T77" fmla="*/ 1 h 21"/>
                <a:gd name="T78" fmla="*/ 20 w 28"/>
                <a:gd name="T79" fmla="*/ 1 h 21"/>
                <a:gd name="T80" fmla="*/ 20 w 28"/>
                <a:gd name="T81" fmla="*/ 1 h 21"/>
                <a:gd name="T82" fmla="*/ 19 w 28"/>
                <a:gd name="T83" fmla="*/ 3 h 21"/>
                <a:gd name="T84" fmla="*/ 19 w 28"/>
                <a:gd name="T85" fmla="*/ 3 h 21"/>
                <a:gd name="T86" fmla="*/ 20 w 28"/>
                <a:gd name="T87" fmla="*/ 1 h 21"/>
                <a:gd name="T88" fmla="*/ 20 w 28"/>
                <a:gd name="T89" fmla="*/ 1 h 21"/>
                <a:gd name="T90" fmla="*/ 11 w 28"/>
                <a:gd name="T91" fmla="*/ 1 h 21"/>
                <a:gd name="T92" fmla="*/ 10 w 28"/>
                <a:gd name="T93" fmla="*/ 2 h 21"/>
                <a:gd name="T94" fmla="*/ 10 w 28"/>
                <a:gd name="T95" fmla="*/ 5 h 21"/>
                <a:gd name="T96" fmla="*/ 11 w 28"/>
                <a:gd name="T97" fmla="*/ 5 h 21"/>
                <a:gd name="T98" fmla="*/ 13 w 28"/>
                <a:gd name="T99" fmla="*/ 4 h 21"/>
                <a:gd name="T100" fmla="*/ 13 w 28"/>
                <a:gd name="T101" fmla="*/ 4 h 21"/>
                <a:gd name="T102" fmla="*/ 11 w 28"/>
                <a:gd name="T103" fmla="*/ 1 h 21"/>
                <a:gd name="T104" fmla="*/ 17 w 28"/>
                <a:gd name="T105" fmla="*/ 0 h 21"/>
                <a:gd name="T106" fmla="*/ 14 w 28"/>
                <a:gd name="T107" fmla="*/ 1 h 21"/>
                <a:gd name="T108" fmla="*/ 15 w 28"/>
                <a:gd name="T109" fmla="*/ 3 h 21"/>
                <a:gd name="T110" fmla="*/ 16 w 28"/>
                <a:gd name="T111" fmla="*/ 3 h 21"/>
                <a:gd name="T112" fmla="*/ 15 w 28"/>
                <a:gd name="T113" fmla="*/ 3 h 21"/>
                <a:gd name="T114" fmla="*/ 16 w 28"/>
                <a:gd name="T115" fmla="*/ 5 h 21"/>
                <a:gd name="T116" fmla="*/ 17 w 28"/>
                <a:gd name="T117" fmla="*/ 4 h 21"/>
                <a:gd name="T118" fmla="*/ 16 w 28"/>
                <a:gd name="T119" fmla="*/ 2 h 21"/>
                <a:gd name="T120" fmla="*/ 17 w 28"/>
                <a:gd name="T1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" h="21">
                  <a:moveTo>
                    <a:pt x="19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3"/>
                    <a:pt x="21" y="10"/>
                  </a:cubicBezTo>
                  <a:cubicBezTo>
                    <a:pt x="20" y="10"/>
                    <a:pt x="20" y="10"/>
                    <a:pt x="19" y="10"/>
                  </a:cubicBezTo>
                  <a:moveTo>
                    <a:pt x="8" y="9"/>
                  </a:moveTo>
                  <a:cubicBezTo>
                    <a:pt x="6" y="11"/>
                    <a:pt x="5" y="12"/>
                    <a:pt x="3" y="14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8" y="17"/>
                    <a:pt x="7" y="14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2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moveTo>
                    <a:pt x="27" y="6"/>
                  </a:moveTo>
                  <a:cubicBezTo>
                    <a:pt x="27" y="8"/>
                    <a:pt x="27" y="10"/>
                    <a:pt x="26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3"/>
                    <a:pt x="27" y="14"/>
                    <a:pt x="27" y="15"/>
                  </a:cubicBezTo>
                  <a:cubicBezTo>
                    <a:pt x="27" y="15"/>
                    <a:pt x="28" y="16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28" y="15"/>
                    <a:pt x="27" y="6"/>
                  </a:cubicBezTo>
                  <a:moveTo>
                    <a:pt x="13" y="5"/>
                  </a:moveTo>
                  <a:cubicBezTo>
                    <a:pt x="12" y="6"/>
                    <a:pt x="11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7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moveTo>
                    <a:pt x="8" y="2"/>
                  </a:moveTo>
                  <a:cubicBezTo>
                    <a:pt x="7" y="3"/>
                    <a:pt x="6" y="4"/>
                    <a:pt x="5" y="5"/>
                  </a:cubicBezTo>
                  <a:cubicBezTo>
                    <a:pt x="5" y="5"/>
                    <a:pt x="4" y="6"/>
                    <a:pt x="6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1" y="1"/>
                  </a:move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2" y="1"/>
                    <a:pt x="11" y="1"/>
                  </a:cubicBezTo>
                  <a:moveTo>
                    <a:pt x="17" y="0"/>
                  </a:moveTo>
                  <a:cubicBezTo>
                    <a:pt x="17" y="0"/>
                    <a:pt x="16" y="1"/>
                    <a:pt x="14" y="1"/>
                  </a:cubicBezTo>
                  <a:cubicBezTo>
                    <a:pt x="15" y="1"/>
                    <a:pt x="15" y="2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6" y="5"/>
                    <a:pt x="16" y="5"/>
                    <a:pt x="17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6" y="2"/>
                    <a:pt x="17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558"/>
            <p:cNvSpPr/>
            <p:nvPr/>
          </p:nvSpPr>
          <p:spPr bwMode="auto">
            <a:xfrm>
              <a:off x="1248" y="2807"/>
              <a:ext cx="138" cy="13"/>
            </a:xfrm>
            <a:custGeom>
              <a:avLst/>
              <a:gdLst>
                <a:gd name="T0" fmla="*/ 90 w 95"/>
                <a:gd name="T1" fmla="*/ 0 h 9"/>
                <a:gd name="T2" fmla="*/ 89 w 95"/>
                <a:gd name="T3" fmla="*/ 1 h 9"/>
                <a:gd name="T4" fmla="*/ 89 w 95"/>
                <a:gd name="T5" fmla="*/ 1 h 9"/>
                <a:gd name="T6" fmla="*/ 78 w 95"/>
                <a:gd name="T7" fmla="*/ 6 h 9"/>
                <a:gd name="T8" fmla="*/ 64 w 95"/>
                <a:gd name="T9" fmla="*/ 7 h 9"/>
                <a:gd name="T10" fmla="*/ 58 w 95"/>
                <a:gd name="T11" fmla="*/ 6 h 9"/>
                <a:gd name="T12" fmla="*/ 28 w 95"/>
                <a:gd name="T13" fmla="*/ 8 h 9"/>
                <a:gd name="T14" fmla="*/ 25 w 95"/>
                <a:gd name="T15" fmla="*/ 8 h 9"/>
                <a:gd name="T16" fmla="*/ 5 w 95"/>
                <a:gd name="T17" fmla="*/ 4 h 9"/>
                <a:gd name="T18" fmla="*/ 4 w 95"/>
                <a:gd name="T19" fmla="*/ 2 h 9"/>
                <a:gd name="T20" fmla="*/ 4 w 95"/>
                <a:gd name="T21" fmla="*/ 2 h 9"/>
                <a:gd name="T22" fmla="*/ 8 w 95"/>
                <a:gd name="T23" fmla="*/ 6 h 9"/>
                <a:gd name="T24" fmla="*/ 24 w 95"/>
                <a:gd name="T25" fmla="*/ 9 h 9"/>
                <a:gd name="T26" fmla="*/ 29 w 95"/>
                <a:gd name="T27" fmla="*/ 9 h 9"/>
                <a:gd name="T28" fmla="*/ 64 w 95"/>
                <a:gd name="T29" fmla="*/ 8 h 9"/>
                <a:gd name="T30" fmla="*/ 82 w 95"/>
                <a:gd name="T31" fmla="*/ 5 h 9"/>
                <a:gd name="T32" fmla="*/ 92 w 95"/>
                <a:gd name="T33" fmla="*/ 1 h 9"/>
                <a:gd name="T34" fmla="*/ 90 w 95"/>
                <a:gd name="T35" fmla="*/ 1 h 9"/>
                <a:gd name="T36" fmla="*/ 90 w 95"/>
                <a:gd name="T3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">
                  <a:moveTo>
                    <a:pt x="90" y="0"/>
                  </a:moveTo>
                  <a:cubicBezTo>
                    <a:pt x="90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6" y="1"/>
                    <a:pt x="78" y="6"/>
                    <a:pt x="78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7"/>
                    <a:pt x="60" y="6"/>
                    <a:pt x="58" y="6"/>
                  </a:cubicBezTo>
                  <a:cubicBezTo>
                    <a:pt x="47" y="6"/>
                    <a:pt x="28" y="8"/>
                    <a:pt x="28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17" y="8"/>
                    <a:pt x="5" y="4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3"/>
                    <a:pt x="8" y="6"/>
                  </a:cubicBezTo>
                  <a:cubicBezTo>
                    <a:pt x="8" y="6"/>
                    <a:pt x="16" y="9"/>
                    <a:pt x="24" y="9"/>
                  </a:cubicBezTo>
                  <a:cubicBezTo>
                    <a:pt x="25" y="9"/>
                    <a:pt x="27" y="9"/>
                    <a:pt x="29" y="9"/>
                  </a:cubicBezTo>
                  <a:cubicBezTo>
                    <a:pt x="29" y="9"/>
                    <a:pt x="59" y="8"/>
                    <a:pt x="64" y="8"/>
                  </a:cubicBezTo>
                  <a:cubicBezTo>
                    <a:pt x="64" y="8"/>
                    <a:pt x="76" y="8"/>
                    <a:pt x="82" y="5"/>
                  </a:cubicBezTo>
                  <a:cubicBezTo>
                    <a:pt x="82" y="5"/>
                    <a:pt x="95" y="1"/>
                    <a:pt x="92" y="1"/>
                  </a:cubicBezTo>
                  <a:cubicBezTo>
                    <a:pt x="91" y="1"/>
                    <a:pt x="91" y="1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559"/>
            <p:cNvSpPr>
              <a:spLocks noEditPoints="1"/>
            </p:cNvSpPr>
            <p:nvPr/>
          </p:nvSpPr>
          <p:spPr bwMode="auto">
            <a:xfrm>
              <a:off x="1254" y="2718"/>
              <a:ext cx="125" cy="101"/>
            </a:xfrm>
            <a:custGeom>
              <a:avLst/>
              <a:gdLst>
                <a:gd name="T0" fmla="*/ 50 w 86"/>
                <a:gd name="T1" fmla="*/ 46 h 69"/>
                <a:gd name="T2" fmla="*/ 51 w 86"/>
                <a:gd name="T3" fmla="*/ 46 h 69"/>
                <a:gd name="T4" fmla="*/ 59 w 86"/>
                <a:gd name="T5" fmla="*/ 1 h 69"/>
                <a:gd name="T6" fmla="*/ 58 w 86"/>
                <a:gd name="T7" fmla="*/ 5 h 69"/>
                <a:gd name="T8" fmla="*/ 59 w 86"/>
                <a:gd name="T9" fmla="*/ 7 h 69"/>
                <a:gd name="T10" fmla="*/ 53 w 86"/>
                <a:gd name="T11" fmla="*/ 12 h 69"/>
                <a:gd name="T12" fmla="*/ 40 w 86"/>
                <a:gd name="T13" fmla="*/ 29 h 69"/>
                <a:gd name="T14" fmla="*/ 38 w 86"/>
                <a:gd name="T15" fmla="*/ 58 h 69"/>
                <a:gd name="T16" fmla="*/ 47 w 86"/>
                <a:gd name="T17" fmla="*/ 57 h 69"/>
                <a:gd name="T18" fmla="*/ 47 w 86"/>
                <a:gd name="T19" fmla="*/ 58 h 69"/>
                <a:gd name="T20" fmla="*/ 38 w 86"/>
                <a:gd name="T21" fmla="*/ 61 h 69"/>
                <a:gd name="T22" fmla="*/ 37 w 86"/>
                <a:gd name="T23" fmla="*/ 61 h 69"/>
                <a:gd name="T24" fmla="*/ 19 w 86"/>
                <a:gd name="T25" fmla="*/ 68 h 69"/>
                <a:gd name="T26" fmla="*/ 0 w 86"/>
                <a:gd name="T27" fmla="*/ 63 h 69"/>
                <a:gd name="T28" fmla="*/ 21 w 86"/>
                <a:gd name="T29" fmla="*/ 69 h 69"/>
                <a:gd name="T30" fmla="*/ 54 w 86"/>
                <a:gd name="T31" fmla="*/ 67 h 69"/>
                <a:gd name="T32" fmla="*/ 74 w 86"/>
                <a:gd name="T33" fmla="*/ 67 h 69"/>
                <a:gd name="T34" fmla="*/ 85 w 86"/>
                <a:gd name="T35" fmla="*/ 62 h 69"/>
                <a:gd name="T36" fmla="*/ 85 w 86"/>
                <a:gd name="T37" fmla="*/ 60 h 69"/>
                <a:gd name="T38" fmla="*/ 82 w 86"/>
                <a:gd name="T39" fmla="*/ 61 h 69"/>
                <a:gd name="T40" fmla="*/ 82 w 86"/>
                <a:gd name="T41" fmla="*/ 57 h 69"/>
                <a:gd name="T42" fmla="*/ 74 w 86"/>
                <a:gd name="T43" fmla="*/ 64 h 69"/>
                <a:gd name="T44" fmla="*/ 79 w 86"/>
                <a:gd name="T45" fmla="*/ 55 h 69"/>
                <a:gd name="T46" fmla="*/ 78 w 86"/>
                <a:gd name="T47" fmla="*/ 55 h 69"/>
                <a:gd name="T48" fmla="*/ 63 w 86"/>
                <a:gd name="T49" fmla="*/ 63 h 69"/>
                <a:gd name="T50" fmla="*/ 73 w 86"/>
                <a:gd name="T51" fmla="*/ 56 h 69"/>
                <a:gd name="T52" fmla="*/ 52 w 86"/>
                <a:gd name="T53" fmla="*/ 58 h 69"/>
                <a:gd name="T54" fmla="*/ 52 w 86"/>
                <a:gd name="T55" fmla="*/ 58 h 69"/>
                <a:gd name="T56" fmla="*/ 48 w 86"/>
                <a:gd name="T57" fmla="*/ 46 h 69"/>
                <a:gd name="T58" fmla="*/ 51 w 86"/>
                <a:gd name="T59" fmla="*/ 43 h 69"/>
                <a:gd name="T60" fmla="*/ 50 w 86"/>
                <a:gd name="T61" fmla="*/ 42 h 69"/>
                <a:gd name="T62" fmla="*/ 54 w 86"/>
                <a:gd name="T63" fmla="*/ 41 h 69"/>
                <a:gd name="T64" fmla="*/ 67 w 86"/>
                <a:gd name="T65" fmla="*/ 40 h 69"/>
                <a:gd name="T66" fmla="*/ 58 w 86"/>
                <a:gd name="T67" fmla="*/ 34 h 69"/>
                <a:gd name="T68" fmla="*/ 63 w 86"/>
                <a:gd name="T69" fmla="*/ 28 h 69"/>
                <a:gd name="T70" fmla="*/ 64 w 86"/>
                <a:gd name="T71" fmla="*/ 14 h 69"/>
                <a:gd name="T72" fmla="*/ 61 w 86"/>
                <a:gd name="T73" fmla="*/ 14 h 69"/>
                <a:gd name="T74" fmla="*/ 68 w 86"/>
                <a:gd name="T75" fmla="*/ 8 h 69"/>
                <a:gd name="T76" fmla="*/ 67 w 86"/>
                <a:gd name="T77" fmla="*/ 1 h 69"/>
                <a:gd name="T78" fmla="*/ 67 w 86"/>
                <a:gd name="T79" fmla="*/ 1 h 69"/>
                <a:gd name="T80" fmla="*/ 64 w 86"/>
                <a:gd name="T81" fmla="*/ 7 h 69"/>
                <a:gd name="T82" fmla="*/ 60 w 86"/>
                <a:gd name="T8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69">
                  <a:moveTo>
                    <a:pt x="51" y="46"/>
                  </a:move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6"/>
                    <a:pt x="51" y="46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1"/>
                  </a:cubicBezTo>
                  <a:cubicBezTo>
                    <a:pt x="59" y="2"/>
                    <a:pt x="59" y="4"/>
                    <a:pt x="59" y="4"/>
                  </a:cubicBezTo>
                  <a:cubicBezTo>
                    <a:pt x="59" y="4"/>
                    <a:pt x="59" y="5"/>
                    <a:pt x="58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5" y="7"/>
                    <a:pt x="53" y="12"/>
                  </a:cubicBezTo>
                  <a:cubicBezTo>
                    <a:pt x="50" y="13"/>
                    <a:pt x="29" y="22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55" y="29"/>
                    <a:pt x="42" y="44"/>
                  </a:cubicBezTo>
                  <a:cubicBezTo>
                    <a:pt x="42" y="44"/>
                    <a:pt x="28" y="58"/>
                    <a:pt x="38" y="58"/>
                  </a:cubicBezTo>
                  <a:cubicBezTo>
                    <a:pt x="40" y="58"/>
                    <a:pt x="42" y="58"/>
                    <a:pt x="45" y="57"/>
                  </a:cubicBezTo>
                  <a:cubicBezTo>
                    <a:pt x="45" y="57"/>
                    <a:pt x="46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2" y="61"/>
                    <a:pt x="38" y="61"/>
                  </a:cubicBezTo>
                  <a:cubicBezTo>
                    <a:pt x="38" y="61"/>
                    <a:pt x="38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5" y="61"/>
                    <a:pt x="27" y="61"/>
                    <a:pt x="25" y="66"/>
                  </a:cubicBezTo>
                  <a:cubicBezTo>
                    <a:pt x="25" y="66"/>
                    <a:pt x="24" y="68"/>
                    <a:pt x="19" y="68"/>
                  </a:cubicBezTo>
                  <a:cubicBezTo>
                    <a:pt x="18" y="68"/>
                    <a:pt x="17" y="68"/>
                    <a:pt x="16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1" y="64"/>
                    <a:pt x="1" y="65"/>
                  </a:cubicBezTo>
                  <a:cubicBezTo>
                    <a:pt x="1" y="65"/>
                    <a:pt x="13" y="69"/>
                    <a:pt x="21" y="69"/>
                  </a:cubicBezTo>
                  <a:cubicBezTo>
                    <a:pt x="22" y="69"/>
                    <a:pt x="23" y="69"/>
                    <a:pt x="24" y="69"/>
                  </a:cubicBezTo>
                  <a:cubicBezTo>
                    <a:pt x="24" y="69"/>
                    <a:pt x="43" y="67"/>
                    <a:pt x="54" y="67"/>
                  </a:cubicBezTo>
                  <a:cubicBezTo>
                    <a:pt x="56" y="67"/>
                    <a:pt x="59" y="68"/>
                    <a:pt x="60" y="68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82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4" y="61"/>
                    <a:pt x="84" y="62"/>
                    <a:pt x="83" y="62"/>
                  </a:cubicBezTo>
                  <a:cubicBezTo>
                    <a:pt x="82" y="62"/>
                    <a:pt x="82" y="61"/>
                    <a:pt x="82" y="61"/>
                  </a:cubicBezTo>
                  <a:cubicBezTo>
                    <a:pt x="84" y="59"/>
                    <a:pt x="83" y="58"/>
                    <a:pt x="83" y="58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9" y="60"/>
                    <a:pt x="74" y="64"/>
                    <a:pt x="74" y="64"/>
                  </a:cubicBezTo>
                  <a:cubicBezTo>
                    <a:pt x="73" y="63"/>
                    <a:pt x="79" y="56"/>
                    <a:pt x="79" y="5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7" y="56"/>
                    <a:pt x="76" y="56"/>
                    <a:pt x="75" y="57"/>
                  </a:cubicBezTo>
                  <a:cubicBezTo>
                    <a:pt x="68" y="62"/>
                    <a:pt x="65" y="63"/>
                    <a:pt x="63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59"/>
                    <a:pt x="73" y="56"/>
                    <a:pt x="73" y="56"/>
                  </a:cubicBezTo>
                  <a:cubicBezTo>
                    <a:pt x="73" y="56"/>
                    <a:pt x="68" y="56"/>
                    <a:pt x="63" y="56"/>
                  </a:cubicBezTo>
                  <a:cubicBezTo>
                    <a:pt x="59" y="56"/>
                    <a:pt x="54" y="56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6"/>
                    <a:pt x="50" y="50"/>
                    <a:pt x="50" y="46"/>
                  </a:cubicBezTo>
                  <a:cubicBezTo>
                    <a:pt x="49" y="46"/>
                    <a:pt x="49" y="46"/>
                    <a:pt x="48" y="46"/>
                  </a:cubicBezTo>
                  <a:cubicBezTo>
                    <a:pt x="47" y="44"/>
                    <a:pt x="48" y="43"/>
                    <a:pt x="50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2"/>
                    <a:pt x="52" y="41"/>
                    <a:pt x="53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6" y="39"/>
                    <a:pt x="58" y="37"/>
                    <a:pt x="61" y="37"/>
                  </a:cubicBezTo>
                  <a:cubicBezTo>
                    <a:pt x="63" y="37"/>
                    <a:pt x="65" y="38"/>
                    <a:pt x="67" y="40"/>
                  </a:cubicBezTo>
                  <a:cubicBezTo>
                    <a:pt x="67" y="40"/>
                    <a:pt x="66" y="34"/>
                    <a:pt x="60" y="34"/>
                  </a:cubicBezTo>
                  <a:cubicBezTo>
                    <a:pt x="59" y="34"/>
                    <a:pt x="59" y="34"/>
                    <a:pt x="58" y="34"/>
                  </a:cubicBezTo>
                  <a:cubicBezTo>
                    <a:pt x="58" y="34"/>
                    <a:pt x="47" y="32"/>
                    <a:pt x="64" y="29"/>
                  </a:cubicBezTo>
                  <a:cubicBezTo>
                    <a:pt x="64" y="29"/>
                    <a:pt x="72" y="28"/>
                    <a:pt x="63" y="28"/>
                  </a:cubicBezTo>
                  <a:cubicBezTo>
                    <a:pt x="63" y="28"/>
                    <a:pt x="55" y="25"/>
                    <a:pt x="66" y="20"/>
                  </a:cubicBezTo>
                  <a:cubicBezTo>
                    <a:pt x="66" y="20"/>
                    <a:pt x="75" y="14"/>
                    <a:pt x="64" y="14"/>
                  </a:cubicBezTo>
                  <a:cubicBezTo>
                    <a:pt x="64" y="14"/>
                    <a:pt x="63" y="14"/>
                    <a:pt x="62" y="14"/>
                  </a:cubicBezTo>
                  <a:cubicBezTo>
                    <a:pt x="62" y="14"/>
                    <a:pt x="62" y="14"/>
                    <a:pt x="61" y="14"/>
                  </a:cubicBezTo>
                  <a:cubicBezTo>
                    <a:pt x="57" y="14"/>
                    <a:pt x="49" y="14"/>
                    <a:pt x="67" y="9"/>
                  </a:cubicBezTo>
                  <a:cubicBezTo>
                    <a:pt x="67" y="9"/>
                    <a:pt x="68" y="9"/>
                    <a:pt x="68" y="8"/>
                  </a:cubicBezTo>
                  <a:cubicBezTo>
                    <a:pt x="67" y="8"/>
                    <a:pt x="67" y="5"/>
                    <a:pt x="67" y="5"/>
                  </a:cubicBezTo>
                  <a:cubicBezTo>
                    <a:pt x="67" y="4"/>
                    <a:pt x="67" y="2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7" y="7"/>
                    <a:pt x="65" y="7"/>
                  </a:cubicBez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7"/>
                    <a:pt x="60" y="7"/>
                    <a:pt x="60" y="3"/>
                  </a:cubicBezTo>
                  <a:cubicBezTo>
                    <a:pt x="60" y="3"/>
                    <a:pt x="60" y="2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560"/>
            <p:cNvSpPr/>
            <p:nvPr/>
          </p:nvSpPr>
          <p:spPr bwMode="auto">
            <a:xfrm>
              <a:off x="1322" y="2779"/>
              <a:ext cx="6" cy="6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4 h 4"/>
                <a:gd name="T4" fmla="*/ 3 w 4"/>
                <a:gd name="T5" fmla="*/ 4 h 4"/>
                <a:gd name="T6" fmla="*/ 3 w 4"/>
                <a:gd name="T7" fmla="*/ 4 h 4"/>
                <a:gd name="T8" fmla="*/ 3 w 4"/>
                <a:gd name="T9" fmla="*/ 4 h 4"/>
                <a:gd name="T10" fmla="*/ 3 w 4"/>
                <a:gd name="T11" fmla="*/ 4 h 4"/>
                <a:gd name="T12" fmla="*/ 3 w 4"/>
                <a:gd name="T13" fmla="*/ 4 h 4"/>
                <a:gd name="T14" fmla="*/ 4 w 4"/>
                <a:gd name="T15" fmla="*/ 1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1" y="1"/>
                    <a:pt x="0" y="2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561"/>
            <p:cNvSpPr>
              <a:spLocks noEditPoints="1"/>
            </p:cNvSpPr>
            <p:nvPr/>
          </p:nvSpPr>
          <p:spPr bwMode="auto">
            <a:xfrm>
              <a:off x="1331" y="2720"/>
              <a:ext cx="24" cy="7"/>
            </a:xfrm>
            <a:custGeom>
              <a:avLst/>
              <a:gdLst>
                <a:gd name="T0" fmla="*/ 15 w 17"/>
                <a:gd name="T1" fmla="*/ 1 h 5"/>
                <a:gd name="T2" fmla="*/ 16 w 17"/>
                <a:gd name="T3" fmla="*/ 5 h 5"/>
                <a:gd name="T4" fmla="*/ 17 w 17"/>
                <a:gd name="T5" fmla="*/ 2 h 5"/>
                <a:gd name="T6" fmla="*/ 16 w 17"/>
                <a:gd name="T7" fmla="*/ 2 h 5"/>
                <a:gd name="T8" fmla="*/ 16 w 17"/>
                <a:gd name="T9" fmla="*/ 2 h 5"/>
                <a:gd name="T10" fmla="*/ 15 w 17"/>
                <a:gd name="T11" fmla="*/ 1 h 5"/>
                <a:gd name="T12" fmla="*/ 4 w 17"/>
                <a:gd name="T13" fmla="*/ 0 h 5"/>
                <a:gd name="T14" fmla="*/ 1 w 17"/>
                <a:gd name="T15" fmla="*/ 1 h 5"/>
                <a:gd name="T16" fmla="*/ 1 w 17"/>
                <a:gd name="T17" fmla="*/ 4 h 5"/>
                <a:gd name="T18" fmla="*/ 2 w 17"/>
                <a:gd name="T19" fmla="*/ 4 h 5"/>
                <a:gd name="T20" fmla="*/ 4 w 17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15" y="1"/>
                  </a:move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4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5" y="1"/>
                  </a:cubicBezTo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562"/>
            <p:cNvSpPr>
              <a:spLocks noEditPoints="1"/>
            </p:cNvSpPr>
            <p:nvPr/>
          </p:nvSpPr>
          <p:spPr bwMode="auto">
            <a:xfrm>
              <a:off x="1328" y="2775"/>
              <a:ext cx="32" cy="25"/>
            </a:xfrm>
            <a:custGeom>
              <a:avLst/>
              <a:gdLst>
                <a:gd name="T0" fmla="*/ 22 w 22"/>
                <a:gd name="T1" fmla="*/ 17 h 17"/>
                <a:gd name="T2" fmla="*/ 22 w 22"/>
                <a:gd name="T3" fmla="*/ 17 h 17"/>
                <a:gd name="T4" fmla="*/ 22 w 22"/>
                <a:gd name="T5" fmla="*/ 17 h 17"/>
                <a:gd name="T6" fmla="*/ 22 w 22"/>
                <a:gd name="T7" fmla="*/ 17 h 17"/>
                <a:gd name="T8" fmla="*/ 22 w 22"/>
                <a:gd name="T9" fmla="*/ 17 h 17"/>
                <a:gd name="T10" fmla="*/ 10 w 22"/>
                <a:gd name="T11" fmla="*/ 9 h 17"/>
                <a:gd name="T12" fmla="*/ 10 w 22"/>
                <a:gd name="T13" fmla="*/ 9 h 17"/>
                <a:gd name="T14" fmla="*/ 10 w 22"/>
                <a:gd name="T15" fmla="*/ 9 h 17"/>
                <a:gd name="T16" fmla="*/ 8 w 22"/>
                <a:gd name="T17" fmla="*/ 5 h 17"/>
                <a:gd name="T18" fmla="*/ 10 w 22"/>
                <a:gd name="T19" fmla="*/ 9 h 17"/>
                <a:gd name="T20" fmla="*/ 8 w 22"/>
                <a:gd name="T21" fmla="*/ 5 h 17"/>
                <a:gd name="T22" fmla="*/ 8 w 22"/>
                <a:gd name="T23" fmla="*/ 5 h 17"/>
                <a:gd name="T24" fmla="*/ 0 w 22"/>
                <a:gd name="T25" fmla="*/ 7 h 17"/>
                <a:gd name="T26" fmla="*/ 8 w 22"/>
                <a:gd name="T27" fmla="*/ 5 h 17"/>
                <a:gd name="T28" fmla="*/ 8 w 22"/>
                <a:gd name="T29" fmla="*/ 5 h 17"/>
                <a:gd name="T30" fmla="*/ 19 w 22"/>
                <a:gd name="T31" fmla="*/ 0 h 17"/>
                <a:gd name="T32" fmla="*/ 20 w 22"/>
                <a:gd name="T33" fmla="*/ 8 h 17"/>
                <a:gd name="T34" fmla="*/ 20 w 22"/>
                <a:gd name="T35" fmla="*/ 6 h 17"/>
                <a:gd name="T36" fmla="*/ 20 w 22"/>
                <a:gd name="T37" fmla="*/ 6 h 17"/>
                <a:gd name="T38" fmla="*/ 20 w 22"/>
                <a:gd name="T39" fmla="*/ 6 h 17"/>
                <a:gd name="T40" fmla="*/ 19 w 22"/>
                <a:gd name="T4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7"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5"/>
                  </a:moveTo>
                  <a:cubicBezTo>
                    <a:pt x="10" y="5"/>
                    <a:pt x="11" y="6"/>
                    <a:pt x="10" y="9"/>
                  </a:cubicBezTo>
                  <a:cubicBezTo>
                    <a:pt x="11" y="6"/>
                    <a:pt x="10" y="5"/>
                    <a:pt x="8" y="5"/>
                  </a:cubicBezTo>
                  <a:moveTo>
                    <a:pt x="8" y="5"/>
                  </a:moveTo>
                  <a:cubicBezTo>
                    <a:pt x="5" y="5"/>
                    <a:pt x="2" y="6"/>
                    <a:pt x="0" y="7"/>
                  </a:cubicBezTo>
                  <a:cubicBezTo>
                    <a:pt x="2" y="6"/>
                    <a:pt x="5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19" y="0"/>
                  </a:moveTo>
                  <a:cubicBezTo>
                    <a:pt x="19" y="3"/>
                    <a:pt x="19" y="6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3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563"/>
            <p:cNvSpPr/>
            <p:nvPr/>
          </p:nvSpPr>
          <p:spPr bwMode="auto">
            <a:xfrm>
              <a:off x="1291" y="2704"/>
              <a:ext cx="5" cy="1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0 h 1"/>
                <a:gd name="T8" fmla="*/ 3 w 3"/>
                <a:gd name="T9" fmla="*/ 0 h 1"/>
                <a:gd name="T10" fmla="*/ 3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564"/>
            <p:cNvSpPr/>
            <p:nvPr/>
          </p:nvSpPr>
          <p:spPr bwMode="auto">
            <a:xfrm>
              <a:off x="1322" y="2723"/>
              <a:ext cx="6" cy="6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1 h 4"/>
                <a:gd name="T10" fmla="*/ 4 w 4"/>
                <a:gd name="T11" fmla="*/ 1 h 4"/>
                <a:gd name="T12" fmla="*/ 3 w 4"/>
                <a:gd name="T13" fmla="*/ 0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565"/>
            <p:cNvSpPr/>
            <p:nvPr/>
          </p:nvSpPr>
          <p:spPr bwMode="auto">
            <a:xfrm>
              <a:off x="1299" y="2705"/>
              <a:ext cx="10" cy="3"/>
            </a:xfrm>
            <a:custGeom>
              <a:avLst/>
              <a:gdLst>
                <a:gd name="T0" fmla="*/ 3 w 7"/>
                <a:gd name="T1" fmla="*/ 0 h 2"/>
                <a:gd name="T2" fmla="*/ 3 w 7"/>
                <a:gd name="T3" fmla="*/ 0 h 2"/>
                <a:gd name="T4" fmla="*/ 2 w 7"/>
                <a:gd name="T5" fmla="*/ 0 h 2"/>
                <a:gd name="T6" fmla="*/ 0 w 7"/>
                <a:gd name="T7" fmla="*/ 1 h 2"/>
                <a:gd name="T8" fmla="*/ 7 w 7"/>
                <a:gd name="T9" fmla="*/ 2 h 2"/>
                <a:gd name="T10" fmla="*/ 3 w 7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2" y="1"/>
                    <a:pt x="5" y="2"/>
                    <a:pt x="7" y="2"/>
                  </a:cubicBezTo>
                  <a:cubicBezTo>
                    <a:pt x="7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566"/>
            <p:cNvSpPr>
              <a:spLocks noEditPoints="1"/>
            </p:cNvSpPr>
            <p:nvPr/>
          </p:nvSpPr>
          <p:spPr bwMode="auto">
            <a:xfrm>
              <a:off x="1312" y="2704"/>
              <a:ext cx="10" cy="22"/>
            </a:xfrm>
            <a:custGeom>
              <a:avLst/>
              <a:gdLst>
                <a:gd name="T0" fmla="*/ 7 w 7"/>
                <a:gd name="T1" fmla="*/ 14 h 15"/>
                <a:gd name="T2" fmla="*/ 6 w 7"/>
                <a:gd name="T3" fmla="*/ 15 h 15"/>
                <a:gd name="T4" fmla="*/ 7 w 7"/>
                <a:gd name="T5" fmla="*/ 14 h 15"/>
                <a:gd name="T6" fmla="*/ 5 w 7"/>
                <a:gd name="T7" fmla="*/ 0 h 15"/>
                <a:gd name="T8" fmla="*/ 0 w 7"/>
                <a:gd name="T9" fmla="*/ 3 h 15"/>
                <a:gd name="T10" fmla="*/ 0 w 7"/>
                <a:gd name="T11" fmla="*/ 3 h 15"/>
                <a:gd name="T12" fmla="*/ 5 w 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7" y="14"/>
                  </a:moveTo>
                  <a:cubicBezTo>
                    <a:pt x="7" y="14"/>
                    <a:pt x="6" y="15"/>
                    <a:pt x="6" y="15"/>
                  </a:cubicBezTo>
                  <a:cubicBezTo>
                    <a:pt x="7" y="15"/>
                    <a:pt x="7" y="15"/>
                    <a:pt x="7" y="14"/>
                  </a:cubicBezTo>
                  <a:moveTo>
                    <a:pt x="5" y="0"/>
                  </a:moveTo>
                  <a:cubicBezTo>
                    <a:pt x="3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2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567"/>
            <p:cNvSpPr>
              <a:spLocks noEditPoints="1"/>
            </p:cNvSpPr>
            <p:nvPr/>
          </p:nvSpPr>
          <p:spPr bwMode="auto">
            <a:xfrm>
              <a:off x="1328" y="2702"/>
              <a:ext cx="13" cy="27"/>
            </a:xfrm>
            <a:custGeom>
              <a:avLst/>
              <a:gdLst>
                <a:gd name="T0" fmla="*/ 8 w 9"/>
                <a:gd name="T1" fmla="*/ 12 h 18"/>
                <a:gd name="T2" fmla="*/ 6 w 9"/>
                <a:gd name="T3" fmla="*/ 12 h 18"/>
                <a:gd name="T4" fmla="*/ 4 w 9"/>
                <a:gd name="T5" fmla="*/ 16 h 18"/>
                <a:gd name="T6" fmla="*/ 3 w 9"/>
                <a:gd name="T7" fmla="*/ 16 h 18"/>
                <a:gd name="T8" fmla="*/ 3 w 9"/>
                <a:gd name="T9" fmla="*/ 13 h 18"/>
                <a:gd name="T10" fmla="*/ 0 w 9"/>
                <a:gd name="T11" fmla="*/ 14 h 18"/>
                <a:gd name="T12" fmla="*/ 3 w 9"/>
                <a:gd name="T13" fmla="*/ 18 h 18"/>
                <a:gd name="T14" fmla="*/ 7 w 9"/>
                <a:gd name="T15" fmla="*/ 16 h 18"/>
                <a:gd name="T16" fmla="*/ 8 w 9"/>
                <a:gd name="T17" fmla="*/ 15 h 18"/>
                <a:gd name="T18" fmla="*/ 8 w 9"/>
                <a:gd name="T19" fmla="*/ 12 h 18"/>
                <a:gd name="T20" fmla="*/ 3 w 9"/>
                <a:gd name="T21" fmla="*/ 9 h 18"/>
                <a:gd name="T22" fmla="*/ 1 w 9"/>
                <a:gd name="T23" fmla="*/ 10 h 18"/>
                <a:gd name="T24" fmla="*/ 1 w 9"/>
                <a:gd name="T25" fmla="*/ 11 h 18"/>
                <a:gd name="T26" fmla="*/ 3 w 9"/>
                <a:gd name="T27" fmla="*/ 9 h 18"/>
                <a:gd name="T28" fmla="*/ 3 w 9"/>
                <a:gd name="T29" fmla="*/ 9 h 18"/>
                <a:gd name="T30" fmla="*/ 8 w 9"/>
                <a:gd name="T31" fmla="*/ 4 h 18"/>
                <a:gd name="T32" fmla="*/ 6 w 9"/>
                <a:gd name="T33" fmla="*/ 6 h 18"/>
                <a:gd name="T34" fmla="*/ 6 w 9"/>
                <a:gd name="T35" fmla="*/ 7 h 18"/>
                <a:gd name="T36" fmla="*/ 9 w 9"/>
                <a:gd name="T37" fmla="*/ 6 h 18"/>
                <a:gd name="T38" fmla="*/ 8 w 9"/>
                <a:gd name="T39" fmla="*/ 4 h 18"/>
                <a:gd name="T40" fmla="*/ 4 w 9"/>
                <a:gd name="T41" fmla="*/ 0 h 18"/>
                <a:gd name="T42" fmla="*/ 1 w 9"/>
                <a:gd name="T43" fmla="*/ 3 h 18"/>
                <a:gd name="T44" fmla="*/ 1 w 9"/>
                <a:gd name="T45" fmla="*/ 5 h 18"/>
                <a:gd name="T46" fmla="*/ 1 w 9"/>
                <a:gd name="T47" fmla="*/ 7 h 18"/>
                <a:gd name="T48" fmla="*/ 3 w 9"/>
                <a:gd name="T49" fmla="*/ 6 h 18"/>
                <a:gd name="T50" fmla="*/ 3 w 9"/>
                <a:gd name="T51" fmla="*/ 3 h 18"/>
                <a:gd name="T52" fmla="*/ 4 w 9"/>
                <a:gd name="T53" fmla="*/ 2 h 18"/>
                <a:gd name="T54" fmla="*/ 6 w 9"/>
                <a:gd name="T55" fmla="*/ 5 h 18"/>
                <a:gd name="T56" fmla="*/ 6 w 9"/>
                <a:gd name="T57" fmla="*/ 5 h 18"/>
                <a:gd name="T58" fmla="*/ 8 w 9"/>
                <a:gd name="T59" fmla="*/ 4 h 18"/>
                <a:gd name="T60" fmla="*/ 7 w 9"/>
                <a:gd name="T61" fmla="*/ 2 h 18"/>
                <a:gd name="T62" fmla="*/ 7 w 9"/>
                <a:gd name="T63" fmla="*/ 2 h 18"/>
                <a:gd name="T64" fmla="*/ 5 w 9"/>
                <a:gd name="T65" fmla="*/ 2 h 18"/>
                <a:gd name="T66" fmla="*/ 5 w 9"/>
                <a:gd name="T67" fmla="*/ 0 h 18"/>
                <a:gd name="T68" fmla="*/ 4 w 9"/>
                <a:gd name="T6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8">
                  <a:moveTo>
                    <a:pt x="8" y="12"/>
                  </a:moveTo>
                  <a:cubicBezTo>
                    <a:pt x="8" y="12"/>
                    <a:pt x="7" y="12"/>
                    <a:pt x="6" y="12"/>
                  </a:cubicBezTo>
                  <a:cubicBezTo>
                    <a:pt x="6" y="14"/>
                    <a:pt x="5" y="16"/>
                    <a:pt x="4" y="16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6"/>
                    <a:pt x="2" y="16"/>
                    <a:pt x="3" y="13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1" y="18"/>
                    <a:pt x="3" y="1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8" y="15"/>
                    <a:pt x="8" y="13"/>
                    <a:pt x="8" y="12"/>
                  </a:cubicBezTo>
                  <a:moveTo>
                    <a:pt x="3" y="9"/>
                  </a:move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moveTo>
                    <a:pt x="8" y="4"/>
                  </a:moveTo>
                  <a:cubicBezTo>
                    <a:pt x="8" y="5"/>
                    <a:pt x="7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8" y="7"/>
                    <a:pt x="9" y="6"/>
                  </a:cubicBezTo>
                  <a:cubicBezTo>
                    <a:pt x="9" y="5"/>
                    <a:pt x="9" y="5"/>
                    <a:pt x="8" y="4"/>
                  </a:cubicBezTo>
                  <a:moveTo>
                    <a:pt x="4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3" y="5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3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568"/>
            <p:cNvSpPr>
              <a:spLocks noEditPoints="1"/>
            </p:cNvSpPr>
            <p:nvPr/>
          </p:nvSpPr>
          <p:spPr bwMode="auto">
            <a:xfrm>
              <a:off x="1341" y="2704"/>
              <a:ext cx="10" cy="25"/>
            </a:xfrm>
            <a:custGeom>
              <a:avLst/>
              <a:gdLst>
                <a:gd name="T0" fmla="*/ 3 w 7"/>
                <a:gd name="T1" fmla="*/ 10 h 17"/>
                <a:gd name="T2" fmla="*/ 0 w 7"/>
                <a:gd name="T3" fmla="*/ 10 h 17"/>
                <a:gd name="T4" fmla="*/ 0 w 7"/>
                <a:gd name="T5" fmla="*/ 13 h 17"/>
                <a:gd name="T6" fmla="*/ 4 w 7"/>
                <a:gd name="T7" fmla="*/ 17 h 17"/>
                <a:gd name="T8" fmla="*/ 4 w 7"/>
                <a:gd name="T9" fmla="*/ 17 h 17"/>
                <a:gd name="T10" fmla="*/ 5 w 7"/>
                <a:gd name="T11" fmla="*/ 17 h 17"/>
                <a:gd name="T12" fmla="*/ 7 w 7"/>
                <a:gd name="T13" fmla="*/ 11 h 17"/>
                <a:gd name="T14" fmla="*/ 7 w 7"/>
                <a:gd name="T15" fmla="*/ 11 h 17"/>
                <a:gd name="T16" fmla="*/ 5 w 7"/>
                <a:gd name="T17" fmla="*/ 10 h 17"/>
                <a:gd name="T18" fmla="*/ 4 w 7"/>
                <a:gd name="T19" fmla="*/ 15 h 17"/>
                <a:gd name="T20" fmla="*/ 4 w 7"/>
                <a:gd name="T21" fmla="*/ 15 h 17"/>
                <a:gd name="T22" fmla="*/ 4 w 7"/>
                <a:gd name="T23" fmla="*/ 15 h 17"/>
                <a:gd name="T24" fmla="*/ 3 w 7"/>
                <a:gd name="T25" fmla="*/ 10 h 17"/>
                <a:gd name="T26" fmla="*/ 2 w 7"/>
                <a:gd name="T27" fmla="*/ 0 h 17"/>
                <a:gd name="T28" fmla="*/ 1 w 7"/>
                <a:gd name="T29" fmla="*/ 0 h 17"/>
                <a:gd name="T30" fmla="*/ 0 w 7"/>
                <a:gd name="T31" fmla="*/ 2 h 17"/>
                <a:gd name="T32" fmla="*/ 1 w 7"/>
                <a:gd name="T33" fmla="*/ 4 h 17"/>
                <a:gd name="T34" fmla="*/ 3 w 7"/>
                <a:gd name="T35" fmla="*/ 3 h 17"/>
                <a:gd name="T36" fmla="*/ 4 w 7"/>
                <a:gd name="T37" fmla="*/ 1 h 17"/>
                <a:gd name="T38" fmla="*/ 4 w 7"/>
                <a:gd name="T39" fmla="*/ 1 h 17"/>
                <a:gd name="T40" fmla="*/ 4 w 7"/>
                <a:gd name="T41" fmla="*/ 1 h 17"/>
                <a:gd name="T42" fmla="*/ 4 w 7"/>
                <a:gd name="T43" fmla="*/ 1 h 17"/>
                <a:gd name="T44" fmla="*/ 2 w 7"/>
                <a:gd name="T4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7">
                  <a:moveTo>
                    <a:pt x="3" y="10"/>
                  </a:moveTo>
                  <a:cubicBezTo>
                    <a:pt x="2" y="10"/>
                    <a:pt x="1" y="10"/>
                    <a:pt x="0" y="10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7"/>
                    <a:pt x="3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7" y="17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0"/>
                    <a:pt x="5" y="10"/>
                  </a:cubicBezTo>
                  <a:cubicBezTo>
                    <a:pt x="5" y="13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3" y="1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569"/>
            <p:cNvSpPr/>
            <p:nvPr/>
          </p:nvSpPr>
          <p:spPr bwMode="auto">
            <a:xfrm>
              <a:off x="1351" y="2720"/>
              <a:ext cx="6" cy="10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4 h 7"/>
                <a:gd name="T4" fmla="*/ 1 w 4"/>
                <a:gd name="T5" fmla="*/ 7 h 7"/>
                <a:gd name="T6" fmla="*/ 3 w 4"/>
                <a:gd name="T7" fmla="*/ 4 h 7"/>
                <a:gd name="T8" fmla="*/ 4 w 4"/>
                <a:gd name="T9" fmla="*/ 4 h 7"/>
                <a:gd name="T10" fmla="*/ 4 w 4"/>
                <a:gd name="T11" fmla="*/ 4 h 7"/>
                <a:gd name="T12" fmla="*/ 3 w 4"/>
                <a:gd name="T13" fmla="*/ 1 h 7"/>
                <a:gd name="T14" fmla="*/ 3 w 4"/>
                <a:gd name="T15" fmla="*/ 0 h 7"/>
                <a:gd name="T16" fmla="*/ 3 w 4"/>
                <a:gd name="T17" fmla="*/ 2 h 7"/>
                <a:gd name="T18" fmla="*/ 2 w 4"/>
                <a:gd name="T19" fmla="*/ 5 h 7"/>
                <a:gd name="T20" fmla="*/ 1 w 4"/>
                <a:gd name="T21" fmla="*/ 1 h 7"/>
                <a:gd name="T22" fmla="*/ 0 w 4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7"/>
                    <a:pt x="1" y="7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5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570"/>
            <p:cNvSpPr/>
            <p:nvPr/>
          </p:nvSpPr>
          <p:spPr bwMode="auto">
            <a:xfrm>
              <a:off x="1326" y="2782"/>
              <a:ext cx="18" cy="21"/>
            </a:xfrm>
            <a:custGeom>
              <a:avLst/>
              <a:gdLst>
                <a:gd name="T0" fmla="*/ 9 w 12"/>
                <a:gd name="T1" fmla="*/ 0 h 14"/>
                <a:gd name="T2" fmla="*/ 1 w 12"/>
                <a:gd name="T3" fmla="*/ 2 h 14"/>
                <a:gd name="T4" fmla="*/ 1 w 12"/>
                <a:gd name="T5" fmla="*/ 2 h 14"/>
                <a:gd name="T6" fmla="*/ 0 w 12"/>
                <a:gd name="T7" fmla="*/ 2 h 14"/>
                <a:gd name="T8" fmla="*/ 0 w 12"/>
                <a:gd name="T9" fmla="*/ 2 h 14"/>
                <a:gd name="T10" fmla="*/ 0 w 12"/>
                <a:gd name="T11" fmla="*/ 2 h 14"/>
                <a:gd name="T12" fmla="*/ 2 w 12"/>
                <a:gd name="T13" fmla="*/ 14 h 14"/>
                <a:gd name="T14" fmla="*/ 2 w 12"/>
                <a:gd name="T15" fmla="*/ 14 h 14"/>
                <a:gd name="T16" fmla="*/ 11 w 12"/>
                <a:gd name="T17" fmla="*/ 4 h 14"/>
                <a:gd name="T18" fmla="*/ 11 w 12"/>
                <a:gd name="T19" fmla="*/ 4 h 14"/>
                <a:gd name="T20" fmla="*/ 11 w 12"/>
                <a:gd name="T21" fmla="*/ 4 h 14"/>
                <a:gd name="T22" fmla="*/ 11 w 12"/>
                <a:gd name="T23" fmla="*/ 4 h 14"/>
                <a:gd name="T24" fmla="*/ 9 w 12"/>
                <a:gd name="T25" fmla="*/ 0 h 14"/>
                <a:gd name="T26" fmla="*/ 9 w 12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4">
                  <a:moveTo>
                    <a:pt x="9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0"/>
                    <a:pt x="9" y="8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571"/>
            <p:cNvSpPr/>
            <p:nvPr/>
          </p:nvSpPr>
          <p:spPr bwMode="auto">
            <a:xfrm>
              <a:off x="1322" y="2726"/>
              <a:ext cx="41" cy="77"/>
            </a:xfrm>
            <a:custGeom>
              <a:avLst/>
              <a:gdLst>
                <a:gd name="T0" fmla="*/ 24 w 28"/>
                <a:gd name="T1" fmla="*/ 0 h 53"/>
                <a:gd name="T2" fmla="*/ 23 w 28"/>
                <a:gd name="T3" fmla="*/ 2 h 53"/>
                <a:gd name="T4" fmla="*/ 22 w 28"/>
                <a:gd name="T5" fmla="*/ 3 h 53"/>
                <a:gd name="T6" fmla="*/ 21 w 28"/>
                <a:gd name="T7" fmla="*/ 3 h 53"/>
                <a:gd name="T8" fmla="*/ 20 w 28"/>
                <a:gd name="T9" fmla="*/ 4 h 53"/>
                <a:gd name="T10" fmla="*/ 14 w 28"/>
                <a:gd name="T11" fmla="*/ 9 h 53"/>
                <a:gd name="T12" fmla="*/ 15 w 28"/>
                <a:gd name="T13" fmla="*/ 9 h 53"/>
                <a:gd name="T14" fmla="*/ 17 w 28"/>
                <a:gd name="T15" fmla="*/ 9 h 53"/>
                <a:gd name="T16" fmla="*/ 19 w 28"/>
                <a:gd name="T17" fmla="*/ 15 h 53"/>
                <a:gd name="T18" fmla="*/ 16 w 28"/>
                <a:gd name="T19" fmla="*/ 23 h 53"/>
                <a:gd name="T20" fmla="*/ 17 w 28"/>
                <a:gd name="T21" fmla="*/ 24 h 53"/>
                <a:gd name="T22" fmla="*/ 11 w 28"/>
                <a:gd name="T23" fmla="*/ 29 h 53"/>
                <a:gd name="T24" fmla="*/ 13 w 28"/>
                <a:gd name="T25" fmla="*/ 29 h 53"/>
                <a:gd name="T26" fmla="*/ 20 w 28"/>
                <a:gd name="T27" fmla="*/ 35 h 53"/>
                <a:gd name="T28" fmla="*/ 14 w 28"/>
                <a:gd name="T29" fmla="*/ 32 h 53"/>
                <a:gd name="T30" fmla="*/ 7 w 28"/>
                <a:gd name="T31" fmla="*/ 36 h 53"/>
                <a:gd name="T32" fmla="*/ 6 w 28"/>
                <a:gd name="T33" fmla="*/ 36 h 53"/>
                <a:gd name="T34" fmla="*/ 3 w 28"/>
                <a:gd name="T35" fmla="*/ 37 h 53"/>
                <a:gd name="T36" fmla="*/ 4 w 28"/>
                <a:gd name="T37" fmla="*/ 38 h 53"/>
                <a:gd name="T38" fmla="*/ 4 w 28"/>
                <a:gd name="T39" fmla="*/ 38 h 53"/>
                <a:gd name="T40" fmla="*/ 3 w 28"/>
                <a:gd name="T41" fmla="*/ 41 h 53"/>
                <a:gd name="T42" fmla="*/ 4 w 28"/>
                <a:gd name="T43" fmla="*/ 41 h 53"/>
                <a:gd name="T44" fmla="*/ 4 w 28"/>
                <a:gd name="T45" fmla="*/ 41 h 53"/>
                <a:gd name="T46" fmla="*/ 12 w 28"/>
                <a:gd name="T47" fmla="*/ 39 h 53"/>
                <a:gd name="T48" fmla="*/ 12 w 28"/>
                <a:gd name="T49" fmla="*/ 39 h 53"/>
                <a:gd name="T50" fmla="*/ 12 w 28"/>
                <a:gd name="T51" fmla="*/ 39 h 53"/>
                <a:gd name="T52" fmla="*/ 12 w 28"/>
                <a:gd name="T53" fmla="*/ 39 h 53"/>
                <a:gd name="T54" fmla="*/ 14 w 28"/>
                <a:gd name="T55" fmla="*/ 43 h 53"/>
                <a:gd name="T56" fmla="*/ 14 w 28"/>
                <a:gd name="T57" fmla="*/ 43 h 53"/>
                <a:gd name="T58" fmla="*/ 14 w 28"/>
                <a:gd name="T59" fmla="*/ 43 h 53"/>
                <a:gd name="T60" fmla="*/ 14 w 28"/>
                <a:gd name="T61" fmla="*/ 43 h 53"/>
                <a:gd name="T62" fmla="*/ 5 w 28"/>
                <a:gd name="T63" fmla="*/ 53 h 53"/>
                <a:gd name="T64" fmla="*/ 5 w 28"/>
                <a:gd name="T65" fmla="*/ 53 h 53"/>
                <a:gd name="T66" fmla="*/ 16 w 28"/>
                <a:gd name="T67" fmla="*/ 51 h 53"/>
                <a:gd name="T68" fmla="*/ 26 w 28"/>
                <a:gd name="T69" fmla="*/ 51 h 53"/>
                <a:gd name="T70" fmla="*/ 26 w 28"/>
                <a:gd name="T71" fmla="*/ 51 h 53"/>
                <a:gd name="T72" fmla="*/ 26 w 28"/>
                <a:gd name="T73" fmla="*/ 51 h 53"/>
                <a:gd name="T74" fmla="*/ 25 w 28"/>
                <a:gd name="T75" fmla="*/ 51 h 53"/>
                <a:gd name="T76" fmla="*/ 24 w 28"/>
                <a:gd name="T77" fmla="*/ 48 h 53"/>
                <a:gd name="T78" fmla="*/ 24 w 28"/>
                <a:gd name="T79" fmla="*/ 42 h 53"/>
                <a:gd name="T80" fmla="*/ 23 w 28"/>
                <a:gd name="T81" fmla="*/ 34 h 53"/>
                <a:gd name="T82" fmla="*/ 23 w 28"/>
                <a:gd name="T83" fmla="*/ 23 h 53"/>
                <a:gd name="T84" fmla="*/ 23 w 28"/>
                <a:gd name="T85" fmla="*/ 8 h 53"/>
                <a:gd name="T86" fmla="*/ 23 w 28"/>
                <a:gd name="T87" fmla="*/ 8 h 53"/>
                <a:gd name="T88" fmla="*/ 24 w 28"/>
                <a:gd name="T89" fmla="*/ 6 h 53"/>
                <a:gd name="T90" fmla="*/ 24 w 28"/>
                <a:gd name="T91" fmla="*/ 6 h 53"/>
                <a:gd name="T92" fmla="*/ 24 w 28"/>
                <a:gd name="T9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" h="53">
                  <a:moveTo>
                    <a:pt x="24" y="0"/>
                  </a:moveTo>
                  <a:cubicBezTo>
                    <a:pt x="24" y="2"/>
                    <a:pt x="23" y="2"/>
                    <a:pt x="23" y="2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0" y="4"/>
                    <a:pt x="20" y="4"/>
                  </a:cubicBezTo>
                  <a:cubicBezTo>
                    <a:pt x="2" y="9"/>
                    <a:pt x="10" y="9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28" y="9"/>
                    <a:pt x="19" y="15"/>
                    <a:pt x="19" y="15"/>
                  </a:cubicBezTo>
                  <a:cubicBezTo>
                    <a:pt x="8" y="20"/>
                    <a:pt x="16" y="23"/>
                    <a:pt x="16" y="23"/>
                  </a:cubicBezTo>
                  <a:cubicBezTo>
                    <a:pt x="25" y="23"/>
                    <a:pt x="17" y="24"/>
                    <a:pt x="17" y="24"/>
                  </a:cubicBezTo>
                  <a:cubicBezTo>
                    <a:pt x="0" y="27"/>
                    <a:pt x="11" y="29"/>
                    <a:pt x="11" y="29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9" y="29"/>
                    <a:pt x="20" y="35"/>
                    <a:pt x="20" y="35"/>
                  </a:cubicBezTo>
                  <a:cubicBezTo>
                    <a:pt x="18" y="33"/>
                    <a:pt x="16" y="32"/>
                    <a:pt x="14" y="32"/>
                  </a:cubicBezTo>
                  <a:cubicBezTo>
                    <a:pt x="11" y="32"/>
                    <a:pt x="9" y="34"/>
                    <a:pt x="7" y="36"/>
                  </a:cubicBezTo>
                  <a:cubicBezTo>
                    <a:pt x="7" y="36"/>
                    <a:pt x="7" y="36"/>
                    <a:pt x="6" y="36"/>
                  </a:cubicBezTo>
                  <a:cubicBezTo>
                    <a:pt x="5" y="36"/>
                    <a:pt x="4" y="37"/>
                    <a:pt x="3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0"/>
                    <a:pt x="9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4" y="39"/>
                    <a:pt x="15" y="40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2" y="47"/>
                    <a:pt x="8" y="49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" y="51"/>
                    <a:pt x="12" y="51"/>
                    <a:pt x="16" y="51"/>
                  </a:cubicBezTo>
                  <a:cubicBezTo>
                    <a:pt x="21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4" y="51"/>
                    <a:pt x="23" y="50"/>
                    <a:pt x="24" y="48"/>
                  </a:cubicBezTo>
                  <a:cubicBezTo>
                    <a:pt x="24" y="48"/>
                    <a:pt x="24" y="45"/>
                    <a:pt x="24" y="42"/>
                  </a:cubicBezTo>
                  <a:cubicBezTo>
                    <a:pt x="23" y="40"/>
                    <a:pt x="23" y="37"/>
                    <a:pt x="23" y="34"/>
                  </a:cubicBezTo>
                  <a:cubicBezTo>
                    <a:pt x="22" y="30"/>
                    <a:pt x="22" y="24"/>
                    <a:pt x="23" y="23"/>
                  </a:cubicBezTo>
                  <a:cubicBezTo>
                    <a:pt x="23" y="23"/>
                    <a:pt x="25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7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1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572"/>
            <p:cNvSpPr/>
            <p:nvPr/>
          </p:nvSpPr>
          <p:spPr bwMode="auto">
            <a:xfrm>
              <a:off x="1352" y="2726"/>
              <a:ext cx="5" cy="4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3 h 3"/>
                <a:gd name="T6" fmla="*/ 1 w 3"/>
                <a:gd name="T7" fmla="*/ 3 h 3"/>
                <a:gd name="T8" fmla="*/ 2 w 3"/>
                <a:gd name="T9" fmla="*/ 2 h 3"/>
                <a:gd name="T10" fmla="*/ 3 w 3"/>
                <a:gd name="T11" fmla="*/ 0 h 3"/>
                <a:gd name="T12" fmla="*/ 3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573"/>
            <p:cNvSpPr>
              <a:spLocks noEditPoints="1"/>
            </p:cNvSpPr>
            <p:nvPr/>
          </p:nvSpPr>
          <p:spPr bwMode="auto">
            <a:xfrm>
              <a:off x="1328" y="2782"/>
              <a:ext cx="14" cy="21"/>
            </a:xfrm>
            <a:custGeom>
              <a:avLst/>
              <a:gdLst>
                <a:gd name="T0" fmla="*/ 10 w 10"/>
                <a:gd name="T1" fmla="*/ 4 h 14"/>
                <a:gd name="T2" fmla="*/ 10 w 10"/>
                <a:gd name="T3" fmla="*/ 4 h 14"/>
                <a:gd name="T4" fmla="*/ 1 w 10"/>
                <a:gd name="T5" fmla="*/ 14 h 14"/>
                <a:gd name="T6" fmla="*/ 1 w 10"/>
                <a:gd name="T7" fmla="*/ 14 h 14"/>
                <a:gd name="T8" fmla="*/ 10 w 10"/>
                <a:gd name="T9" fmla="*/ 4 h 14"/>
                <a:gd name="T10" fmla="*/ 10 w 10"/>
                <a:gd name="T11" fmla="*/ 4 h 14"/>
                <a:gd name="T12" fmla="*/ 10 w 10"/>
                <a:gd name="T13" fmla="*/ 4 h 14"/>
                <a:gd name="T14" fmla="*/ 10 w 10"/>
                <a:gd name="T15" fmla="*/ 4 h 14"/>
                <a:gd name="T16" fmla="*/ 10 w 10"/>
                <a:gd name="T17" fmla="*/ 4 h 14"/>
                <a:gd name="T18" fmla="*/ 0 w 10"/>
                <a:gd name="T19" fmla="*/ 2 h 14"/>
                <a:gd name="T20" fmla="*/ 0 w 10"/>
                <a:gd name="T21" fmla="*/ 2 h 14"/>
                <a:gd name="T22" fmla="*/ 0 w 10"/>
                <a:gd name="T23" fmla="*/ 2 h 14"/>
                <a:gd name="T24" fmla="*/ 8 w 10"/>
                <a:gd name="T25" fmla="*/ 0 h 14"/>
                <a:gd name="T26" fmla="*/ 8 w 10"/>
                <a:gd name="T27" fmla="*/ 0 h 14"/>
                <a:gd name="T28" fmla="*/ 8 w 10"/>
                <a:gd name="T29" fmla="*/ 0 h 14"/>
                <a:gd name="T30" fmla="*/ 8 w 10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8" y="8"/>
                    <a:pt x="4" y="10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4" y="10"/>
                    <a:pt x="8" y="8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574"/>
            <p:cNvSpPr>
              <a:spLocks noEditPoints="1"/>
            </p:cNvSpPr>
            <p:nvPr/>
          </p:nvSpPr>
          <p:spPr bwMode="auto">
            <a:xfrm>
              <a:off x="1363" y="2797"/>
              <a:ext cx="4" cy="4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3 h 3"/>
                <a:gd name="T4" fmla="*/ 2 w 3"/>
                <a:gd name="T5" fmla="*/ 1 h 3"/>
                <a:gd name="T6" fmla="*/ 2 w 3"/>
                <a:gd name="T7" fmla="*/ 0 h 3"/>
                <a:gd name="T8" fmla="*/ 2 w 3"/>
                <a:gd name="T9" fmla="*/ 0 h 3"/>
                <a:gd name="T10" fmla="*/ 3 w 3"/>
                <a:gd name="T11" fmla="*/ 1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1" y="2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575"/>
            <p:cNvSpPr>
              <a:spLocks noEditPoints="1"/>
            </p:cNvSpPr>
            <p:nvPr/>
          </p:nvSpPr>
          <p:spPr bwMode="auto">
            <a:xfrm>
              <a:off x="1344" y="2797"/>
              <a:ext cx="23" cy="13"/>
            </a:xfrm>
            <a:custGeom>
              <a:avLst/>
              <a:gdLst>
                <a:gd name="T0" fmla="*/ 13 w 16"/>
                <a:gd name="T1" fmla="*/ 3 h 9"/>
                <a:gd name="T2" fmla="*/ 15 w 16"/>
                <a:gd name="T3" fmla="*/ 1 h 9"/>
                <a:gd name="T4" fmla="*/ 13 w 16"/>
                <a:gd name="T5" fmla="*/ 3 h 9"/>
                <a:gd name="T6" fmla="*/ 15 w 16"/>
                <a:gd name="T7" fmla="*/ 0 h 9"/>
                <a:gd name="T8" fmla="*/ 11 w 16"/>
                <a:gd name="T9" fmla="*/ 2 h 9"/>
                <a:gd name="T10" fmla="*/ 11 w 16"/>
                <a:gd name="T11" fmla="*/ 2 h 9"/>
                <a:gd name="T12" fmla="*/ 11 w 16"/>
                <a:gd name="T13" fmla="*/ 2 h 9"/>
                <a:gd name="T14" fmla="*/ 11 w 16"/>
                <a:gd name="T15" fmla="*/ 2 h 9"/>
                <a:gd name="T16" fmla="*/ 11 w 16"/>
                <a:gd name="T17" fmla="*/ 2 h 9"/>
                <a:gd name="T18" fmla="*/ 0 w 16"/>
                <a:gd name="T19" fmla="*/ 9 h 9"/>
                <a:gd name="T20" fmla="*/ 1 w 16"/>
                <a:gd name="T21" fmla="*/ 9 h 9"/>
                <a:gd name="T22" fmla="*/ 13 w 16"/>
                <a:gd name="T23" fmla="*/ 3 h 9"/>
                <a:gd name="T24" fmla="*/ 16 w 16"/>
                <a:gd name="T25" fmla="*/ 1 h 9"/>
                <a:gd name="T26" fmla="*/ 16 w 16"/>
                <a:gd name="T27" fmla="*/ 1 h 9"/>
                <a:gd name="T28" fmla="*/ 16 w 16"/>
                <a:gd name="T29" fmla="*/ 1 h 9"/>
                <a:gd name="T30" fmla="*/ 15 w 1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9">
                  <a:moveTo>
                    <a:pt x="13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4" y="2"/>
                    <a:pt x="13" y="3"/>
                    <a:pt x="13" y="3"/>
                  </a:cubicBezTo>
                  <a:moveTo>
                    <a:pt x="15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2" y="5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" y="9"/>
                    <a:pt x="6" y="8"/>
                    <a:pt x="13" y="3"/>
                  </a:cubicBezTo>
                  <a:cubicBezTo>
                    <a:pt x="14" y="2"/>
                    <a:pt x="15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Freeform 576"/>
            <p:cNvSpPr>
              <a:spLocks noEditPoints="1"/>
            </p:cNvSpPr>
            <p:nvPr/>
          </p:nvSpPr>
          <p:spPr bwMode="auto">
            <a:xfrm>
              <a:off x="1360" y="2798"/>
              <a:ext cx="17" cy="13"/>
            </a:xfrm>
            <a:custGeom>
              <a:avLst/>
              <a:gdLst>
                <a:gd name="T0" fmla="*/ 10 w 12"/>
                <a:gd name="T1" fmla="*/ 3 h 9"/>
                <a:gd name="T2" fmla="*/ 9 w 12"/>
                <a:gd name="T3" fmla="*/ 6 h 9"/>
                <a:gd name="T4" fmla="*/ 10 w 12"/>
                <a:gd name="T5" fmla="*/ 7 h 9"/>
                <a:gd name="T6" fmla="*/ 12 w 12"/>
                <a:gd name="T7" fmla="*/ 5 h 9"/>
                <a:gd name="T8" fmla="*/ 12 w 12"/>
                <a:gd name="T9" fmla="*/ 4 h 9"/>
                <a:gd name="T10" fmla="*/ 10 w 12"/>
                <a:gd name="T11" fmla="*/ 3 h 9"/>
                <a:gd name="T12" fmla="*/ 6 w 12"/>
                <a:gd name="T13" fmla="*/ 0 h 9"/>
                <a:gd name="T14" fmla="*/ 6 w 12"/>
                <a:gd name="T15" fmla="*/ 1 h 9"/>
                <a:gd name="T16" fmla="*/ 1 w 12"/>
                <a:gd name="T17" fmla="*/ 9 h 9"/>
                <a:gd name="T18" fmla="*/ 8 w 12"/>
                <a:gd name="T19" fmla="*/ 2 h 9"/>
                <a:gd name="T20" fmla="*/ 9 w 12"/>
                <a:gd name="T21" fmla="*/ 2 h 9"/>
                <a:gd name="T22" fmla="*/ 6 w 12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9">
                  <a:moveTo>
                    <a:pt x="10" y="3"/>
                  </a:moveTo>
                  <a:cubicBezTo>
                    <a:pt x="10" y="3"/>
                    <a:pt x="11" y="4"/>
                    <a:pt x="9" y="6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1" y="7"/>
                    <a:pt x="11" y="6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0" y="8"/>
                    <a:pt x="1" y="9"/>
                  </a:cubicBezTo>
                  <a:cubicBezTo>
                    <a:pt x="1" y="9"/>
                    <a:pt x="6" y="5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577"/>
            <p:cNvSpPr>
              <a:spLocks noEditPoints="1"/>
            </p:cNvSpPr>
            <p:nvPr/>
          </p:nvSpPr>
          <p:spPr bwMode="auto">
            <a:xfrm>
              <a:off x="1322" y="2681"/>
              <a:ext cx="35" cy="43"/>
            </a:xfrm>
            <a:custGeom>
              <a:avLst/>
              <a:gdLst>
                <a:gd name="T0" fmla="*/ 5 w 24"/>
                <a:gd name="T1" fmla="*/ 26 h 30"/>
                <a:gd name="T2" fmla="*/ 3 w 24"/>
                <a:gd name="T3" fmla="*/ 29 h 30"/>
                <a:gd name="T4" fmla="*/ 4 w 24"/>
                <a:gd name="T5" fmla="*/ 30 h 30"/>
                <a:gd name="T6" fmla="*/ 4 w 24"/>
                <a:gd name="T7" fmla="*/ 30 h 30"/>
                <a:gd name="T8" fmla="*/ 4 w 24"/>
                <a:gd name="T9" fmla="*/ 29 h 30"/>
                <a:gd name="T10" fmla="*/ 4 w 24"/>
                <a:gd name="T11" fmla="*/ 29 h 30"/>
                <a:gd name="T12" fmla="*/ 5 w 24"/>
                <a:gd name="T13" fmla="*/ 26 h 30"/>
                <a:gd name="T14" fmla="*/ 10 w 24"/>
                <a:gd name="T15" fmla="*/ 22 h 30"/>
                <a:gd name="T16" fmla="*/ 7 w 24"/>
                <a:gd name="T17" fmla="*/ 24 h 30"/>
                <a:gd name="T18" fmla="*/ 7 w 24"/>
                <a:gd name="T19" fmla="*/ 27 h 30"/>
                <a:gd name="T20" fmla="*/ 7 w 24"/>
                <a:gd name="T21" fmla="*/ 28 h 30"/>
                <a:gd name="T22" fmla="*/ 10 w 24"/>
                <a:gd name="T23" fmla="*/ 27 h 30"/>
                <a:gd name="T24" fmla="*/ 10 w 24"/>
                <a:gd name="T25" fmla="*/ 22 h 30"/>
                <a:gd name="T26" fmla="*/ 24 w 24"/>
                <a:gd name="T27" fmla="*/ 22 h 30"/>
                <a:gd name="T28" fmla="*/ 23 w 24"/>
                <a:gd name="T29" fmla="*/ 27 h 30"/>
                <a:gd name="T30" fmla="*/ 24 w 24"/>
                <a:gd name="T31" fmla="*/ 22 h 30"/>
                <a:gd name="T32" fmla="*/ 24 w 24"/>
                <a:gd name="T33" fmla="*/ 22 h 30"/>
                <a:gd name="T34" fmla="*/ 14 w 24"/>
                <a:gd name="T35" fmla="*/ 20 h 30"/>
                <a:gd name="T36" fmla="*/ 13 w 24"/>
                <a:gd name="T37" fmla="*/ 21 h 30"/>
                <a:gd name="T38" fmla="*/ 12 w 24"/>
                <a:gd name="T39" fmla="*/ 27 h 30"/>
                <a:gd name="T40" fmla="*/ 13 w 24"/>
                <a:gd name="T41" fmla="*/ 26 h 30"/>
                <a:gd name="T42" fmla="*/ 14 w 24"/>
                <a:gd name="T43" fmla="*/ 20 h 30"/>
                <a:gd name="T44" fmla="*/ 22 w 24"/>
                <a:gd name="T45" fmla="*/ 19 h 30"/>
                <a:gd name="T46" fmla="*/ 22 w 24"/>
                <a:gd name="T47" fmla="*/ 19 h 30"/>
                <a:gd name="T48" fmla="*/ 22 w 24"/>
                <a:gd name="T49" fmla="*/ 24 h 30"/>
                <a:gd name="T50" fmla="*/ 21 w 24"/>
                <a:gd name="T51" fmla="*/ 28 h 30"/>
                <a:gd name="T52" fmla="*/ 22 w 24"/>
                <a:gd name="T53" fmla="*/ 29 h 30"/>
                <a:gd name="T54" fmla="*/ 22 w 24"/>
                <a:gd name="T55" fmla="*/ 29 h 30"/>
                <a:gd name="T56" fmla="*/ 23 w 24"/>
                <a:gd name="T57" fmla="*/ 29 h 30"/>
                <a:gd name="T58" fmla="*/ 23 w 24"/>
                <a:gd name="T59" fmla="*/ 21 h 30"/>
                <a:gd name="T60" fmla="*/ 22 w 24"/>
                <a:gd name="T61" fmla="*/ 19 h 30"/>
                <a:gd name="T62" fmla="*/ 17 w 24"/>
                <a:gd name="T63" fmla="*/ 17 h 30"/>
                <a:gd name="T64" fmla="*/ 16 w 24"/>
                <a:gd name="T65" fmla="*/ 19 h 30"/>
                <a:gd name="T66" fmla="*/ 16 w 24"/>
                <a:gd name="T67" fmla="*/ 19 h 30"/>
                <a:gd name="T68" fmla="*/ 16 w 24"/>
                <a:gd name="T69" fmla="*/ 24 h 30"/>
                <a:gd name="T70" fmla="*/ 16 w 24"/>
                <a:gd name="T71" fmla="*/ 26 h 30"/>
                <a:gd name="T72" fmla="*/ 16 w 24"/>
                <a:gd name="T73" fmla="*/ 26 h 30"/>
                <a:gd name="T74" fmla="*/ 18 w 24"/>
                <a:gd name="T75" fmla="*/ 26 h 30"/>
                <a:gd name="T76" fmla="*/ 18 w 24"/>
                <a:gd name="T77" fmla="*/ 22 h 30"/>
                <a:gd name="T78" fmla="*/ 17 w 24"/>
                <a:gd name="T79" fmla="*/ 17 h 30"/>
                <a:gd name="T80" fmla="*/ 5 w 24"/>
                <a:gd name="T81" fmla="*/ 0 h 30"/>
                <a:gd name="T82" fmla="*/ 12 w 24"/>
                <a:gd name="T83" fmla="*/ 9 h 30"/>
                <a:gd name="T84" fmla="*/ 15 w 24"/>
                <a:gd name="T85" fmla="*/ 11 h 30"/>
                <a:gd name="T86" fmla="*/ 9 w 24"/>
                <a:gd name="T87" fmla="*/ 15 h 30"/>
                <a:gd name="T88" fmla="*/ 11 w 24"/>
                <a:gd name="T89" fmla="*/ 17 h 30"/>
                <a:gd name="T90" fmla="*/ 11 w 24"/>
                <a:gd name="T91" fmla="*/ 17 h 30"/>
                <a:gd name="T92" fmla="*/ 14 w 24"/>
                <a:gd name="T93" fmla="*/ 16 h 30"/>
                <a:gd name="T94" fmla="*/ 16 w 24"/>
                <a:gd name="T95" fmla="*/ 16 h 30"/>
                <a:gd name="T96" fmla="*/ 19 w 24"/>
                <a:gd name="T97" fmla="*/ 17 h 30"/>
                <a:gd name="T98" fmla="*/ 20 w 24"/>
                <a:gd name="T99" fmla="*/ 27 h 30"/>
                <a:gd name="T100" fmla="*/ 20 w 24"/>
                <a:gd name="T101" fmla="*/ 27 h 30"/>
                <a:gd name="T102" fmla="*/ 20 w 24"/>
                <a:gd name="T103" fmla="*/ 20 h 30"/>
                <a:gd name="T104" fmla="*/ 21 w 24"/>
                <a:gd name="T105" fmla="*/ 17 h 30"/>
                <a:gd name="T106" fmla="*/ 22 w 24"/>
                <a:gd name="T107" fmla="*/ 17 h 30"/>
                <a:gd name="T108" fmla="*/ 22 w 24"/>
                <a:gd name="T109" fmla="*/ 17 h 30"/>
                <a:gd name="T110" fmla="*/ 23 w 24"/>
                <a:gd name="T111" fmla="*/ 18 h 30"/>
                <a:gd name="T112" fmla="*/ 21 w 24"/>
                <a:gd name="T113" fmla="*/ 9 h 30"/>
                <a:gd name="T114" fmla="*/ 7 w 24"/>
                <a:gd name="T115" fmla="*/ 1 h 30"/>
                <a:gd name="T116" fmla="*/ 5 w 24"/>
                <a:gd name="T1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" h="30">
                  <a:moveTo>
                    <a:pt x="5" y="26"/>
                  </a:moveTo>
                  <a:cubicBezTo>
                    <a:pt x="2" y="28"/>
                    <a:pt x="2" y="29"/>
                    <a:pt x="3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8"/>
                    <a:pt x="5" y="27"/>
                    <a:pt x="5" y="26"/>
                  </a:cubicBezTo>
                  <a:moveTo>
                    <a:pt x="10" y="22"/>
                  </a:moveTo>
                  <a:cubicBezTo>
                    <a:pt x="9" y="23"/>
                    <a:pt x="8" y="24"/>
                    <a:pt x="7" y="24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8" y="28"/>
                    <a:pt x="9" y="27"/>
                    <a:pt x="10" y="27"/>
                  </a:cubicBezTo>
                  <a:cubicBezTo>
                    <a:pt x="10" y="26"/>
                    <a:pt x="10" y="24"/>
                    <a:pt x="10" y="22"/>
                  </a:cubicBezTo>
                  <a:moveTo>
                    <a:pt x="24" y="22"/>
                  </a:moveTo>
                  <a:cubicBezTo>
                    <a:pt x="23" y="23"/>
                    <a:pt x="23" y="26"/>
                    <a:pt x="23" y="27"/>
                  </a:cubicBezTo>
                  <a:cubicBezTo>
                    <a:pt x="24" y="26"/>
                    <a:pt x="24" y="24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14" y="20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3" y="23"/>
                    <a:pt x="12" y="25"/>
                    <a:pt x="12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2"/>
                    <a:pt x="14" y="20"/>
                  </a:cubicBezTo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2" y="24"/>
                    <a:pt x="22" y="24"/>
                  </a:cubicBezTo>
                  <a:cubicBezTo>
                    <a:pt x="21" y="26"/>
                    <a:pt x="21" y="27"/>
                    <a:pt x="21" y="2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3" y="26"/>
                    <a:pt x="23" y="21"/>
                    <a:pt x="23" y="21"/>
                  </a:cubicBezTo>
                  <a:cubicBezTo>
                    <a:pt x="23" y="19"/>
                    <a:pt x="22" y="19"/>
                    <a:pt x="22" y="19"/>
                  </a:cubicBezTo>
                  <a:moveTo>
                    <a:pt x="17" y="17"/>
                  </a:moveTo>
                  <a:cubicBezTo>
                    <a:pt x="17" y="18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21"/>
                    <a:pt x="16" y="24"/>
                    <a:pt x="16" y="24"/>
                  </a:cubicBezTo>
                  <a:cubicBezTo>
                    <a:pt x="16" y="25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4"/>
                    <a:pt x="18" y="22"/>
                    <a:pt x="18" y="22"/>
                  </a:cubicBezTo>
                  <a:cubicBezTo>
                    <a:pt x="18" y="19"/>
                    <a:pt x="17" y="18"/>
                    <a:pt x="17" y="17"/>
                  </a:cubicBezTo>
                  <a:moveTo>
                    <a:pt x="5" y="0"/>
                  </a:moveTo>
                  <a:cubicBezTo>
                    <a:pt x="0" y="0"/>
                    <a:pt x="12" y="9"/>
                    <a:pt x="12" y="9"/>
                  </a:cubicBezTo>
                  <a:cubicBezTo>
                    <a:pt x="10" y="11"/>
                    <a:pt x="15" y="11"/>
                    <a:pt x="15" y="11"/>
                  </a:cubicBezTo>
                  <a:cubicBezTo>
                    <a:pt x="12" y="13"/>
                    <a:pt x="10" y="15"/>
                    <a:pt x="9" y="15"/>
                  </a:cubicBezTo>
                  <a:cubicBezTo>
                    <a:pt x="10" y="16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7" y="16"/>
                    <a:pt x="18" y="16"/>
                    <a:pt x="19" y="17"/>
                  </a:cubicBezTo>
                  <a:cubicBezTo>
                    <a:pt x="19" y="17"/>
                    <a:pt x="20" y="1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2"/>
                    <a:pt x="20" y="20"/>
                    <a:pt x="20" y="20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5"/>
                    <a:pt x="22" y="13"/>
                    <a:pt x="21" y="9"/>
                  </a:cubicBezTo>
                  <a:cubicBezTo>
                    <a:pt x="15" y="1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578"/>
            <p:cNvSpPr/>
            <p:nvPr/>
          </p:nvSpPr>
          <p:spPr bwMode="auto">
            <a:xfrm>
              <a:off x="1326" y="2723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579"/>
            <p:cNvSpPr>
              <a:spLocks noEditPoints="1"/>
            </p:cNvSpPr>
            <p:nvPr/>
          </p:nvSpPr>
          <p:spPr bwMode="auto">
            <a:xfrm>
              <a:off x="1328" y="2702"/>
              <a:ext cx="13" cy="21"/>
            </a:xfrm>
            <a:custGeom>
              <a:avLst/>
              <a:gdLst>
                <a:gd name="T0" fmla="*/ 3 w 9"/>
                <a:gd name="T1" fmla="*/ 9 h 14"/>
                <a:gd name="T2" fmla="*/ 1 w 9"/>
                <a:gd name="T3" fmla="*/ 11 h 14"/>
                <a:gd name="T4" fmla="*/ 0 w 9"/>
                <a:gd name="T5" fmla="*/ 14 h 14"/>
                <a:gd name="T6" fmla="*/ 0 w 9"/>
                <a:gd name="T7" fmla="*/ 14 h 14"/>
                <a:gd name="T8" fmla="*/ 3 w 9"/>
                <a:gd name="T9" fmla="*/ 13 h 14"/>
                <a:gd name="T10" fmla="*/ 3 w 9"/>
                <a:gd name="T11" fmla="*/ 12 h 14"/>
                <a:gd name="T12" fmla="*/ 3 w 9"/>
                <a:gd name="T13" fmla="*/ 9 h 14"/>
                <a:gd name="T14" fmla="*/ 9 w 9"/>
                <a:gd name="T15" fmla="*/ 6 h 14"/>
                <a:gd name="T16" fmla="*/ 6 w 9"/>
                <a:gd name="T17" fmla="*/ 7 h 14"/>
                <a:gd name="T18" fmla="*/ 6 w 9"/>
                <a:gd name="T19" fmla="*/ 12 h 14"/>
                <a:gd name="T20" fmla="*/ 8 w 9"/>
                <a:gd name="T21" fmla="*/ 12 h 14"/>
                <a:gd name="T22" fmla="*/ 9 w 9"/>
                <a:gd name="T23" fmla="*/ 6 h 14"/>
                <a:gd name="T24" fmla="*/ 5 w 9"/>
                <a:gd name="T25" fmla="*/ 0 h 14"/>
                <a:gd name="T26" fmla="*/ 5 w 9"/>
                <a:gd name="T27" fmla="*/ 2 h 14"/>
                <a:gd name="T28" fmla="*/ 7 w 9"/>
                <a:gd name="T29" fmla="*/ 2 h 14"/>
                <a:gd name="T30" fmla="*/ 7 w 9"/>
                <a:gd name="T31" fmla="*/ 2 h 14"/>
                <a:gd name="T32" fmla="*/ 7 w 9"/>
                <a:gd name="T33" fmla="*/ 2 h 14"/>
                <a:gd name="T34" fmla="*/ 5 w 9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4">
                  <a:moveTo>
                    <a:pt x="3" y="9"/>
                  </a:moveTo>
                  <a:cubicBezTo>
                    <a:pt x="2" y="10"/>
                    <a:pt x="1" y="11"/>
                    <a:pt x="1" y="11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1"/>
                    <a:pt x="3" y="9"/>
                  </a:cubicBezTo>
                  <a:moveTo>
                    <a:pt x="9" y="6"/>
                  </a:moveTo>
                  <a:cubicBezTo>
                    <a:pt x="8" y="7"/>
                    <a:pt x="7" y="7"/>
                    <a:pt x="6" y="7"/>
                  </a:cubicBezTo>
                  <a:cubicBezTo>
                    <a:pt x="6" y="9"/>
                    <a:pt x="6" y="11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0"/>
                    <a:pt x="9" y="8"/>
                    <a:pt x="9" y="6"/>
                  </a:cubicBezTo>
                  <a:moveTo>
                    <a:pt x="5" y="0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580"/>
            <p:cNvSpPr>
              <a:spLocks noEditPoints="1"/>
            </p:cNvSpPr>
            <p:nvPr/>
          </p:nvSpPr>
          <p:spPr bwMode="auto">
            <a:xfrm>
              <a:off x="1341" y="2704"/>
              <a:ext cx="10" cy="16"/>
            </a:xfrm>
            <a:custGeom>
              <a:avLst/>
              <a:gdLst>
                <a:gd name="T0" fmla="*/ 3 w 7"/>
                <a:gd name="T1" fmla="*/ 3 h 11"/>
                <a:gd name="T2" fmla="*/ 1 w 7"/>
                <a:gd name="T3" fmla="*/ 4 h 11"/>
                <a:gd name="T4" fmla="*/ 0 w 7"/>
                <a:gd name="T5" fmla="*/ 10 h 11"/>
                <a:gd name="T6" fmla="*/ 3 w 7"/>
                <a:gd name="T7" fmla="*/ 10 h 11"/>
                <a:gd name="T8" fmla="*/ 3 w 7"/>
                <a:gd name="T9" fmla="*/ 8 h 11"/>
                <a:gd name="T10" fmla="*/ 3 w 7"/>
                <a:gd name="T11" fmla="*/ 3 h 11"/>
                <a:gd name="T12" fmla="*/ 3 w 7"/>
                <a:gd name="T13" fmla="*/ 0 h 11"/>
                <a:gd name="T14" fmla="*/ 1 w 7"/>
                <a:gd name="T15" fmla="*/ 0 h 11"/>
                <a:gd name="T16" fmla="*/ 2 w 7"/>
                <a:gd name="T17" fmla="*/ 0 h 11"/>
                <a:gd name="T18" fmla="*/ 4 w 7"/>
                <a:gd name="T19" fmla="*/ 1 h 11"/>
                <a:gd name="T20" fmla="*/ 5 w 7"/>
                <a:gd name="T21" fmla="*/ 6 h 11"/>
                <a:gd name="T22" fmla="*/ 5 w 7"/>
                <a:gd name="T23" fmla="*/ 10 h 11"/>
                <a:gd name="T24" fmla="*/ 7 w 7"/>
                <a:gd name="T25" fmla="*/ 11 h 11"/>
                <a:gd name="T26" fmla="*/ 6 w 7"/>
                <a:gd name="T27" fmla="*/ 1 h 11"/>
                <a:gd name="T28" fmla="*/ 3 w 7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1">
                  <a:moveTo>
                    <a:pt x="3" y="3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6"/>
                    <a:pt x="1" y="9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3" y="9"/>
                    <a:pt x="3" y="8"/>
                  </a:cubicBezTo>
                  <a:cubicBezTo>
                    <a:pt x="3" y="8"/>
                    <a:pt x="2" y="5"/>
                    <a:pt x="3" y="3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5" y="3"/>
                    <a:pt x="5" y="6"/>
                  </a:cubicBezTo>
                  <a:cubicBezTo>
                    <a:pt x="5" y="6"/>
                    <a:pt x="5" y="8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581"/>
            <p:cNvSpPr/>
            <p:nvPr/>
          </p:nvSpPr>
          <p:spPr bwMode="auto">
            <a:xfrm>
              <a:off x="1351" y="2705"/>
              <a:ext cx="6" cy="18"/>
            </a:xfrm>
            <a:custGeom>
              <a:avLst/>
              <a:gdLst>
                <a:gd name="T0" fmla="*/ 1 w 4"/>
                <a:gd name="T1" fmla="*/ 0 h 12"/>
                <a:gd name="T2" fmla="*/ 0 w 4"/>
                <a:gd name="T3" fmla="*/ 3 h 12"/>
                <a:gd name="T4" fmla="*/ 0 w 4"/>
                <a:gd name="T5" fmla="*/ 10 h 12"/>
                <a:gd name="T6" fmla="*/ 1 w 4"/>
                <a:gd name="T7" fmla="*/ 11 h 12"/>
                <a:gd name="T8" fmla="*/ 2 w 4"/>
                <a:gd name="T9" fmla="*/ 7 h 12"/>
                <a:gd name="T10" fmla="*/ 2 w 4"/>
                <a:gd name="T11" fmla="*/ 2 h 12"/>
                <a:gd name="T12" fmla="*/ 2 w 4"/>
                <a:gd name="T13" fmla="*/ 2 h 12"/>
                <a:gd name="T14" fmla="*/ 3 w 4"/>
                <a:gd name="T15" fmla="*/ 4 h 12"/>
                <a:gd name="T16" fmla="*/ 3 w 4"/>
                <a:gd name="T17" fmla="*/ 12 h 12"/>
                <a:gd name="T18" fmla="*/ 3 w 4"/>
                <a:gd name="T19" fmla="*/ 10 h 12"/>
                <a:gd name="T20" fmla="*/ 4 w 4"/>
                <a:gd name="T21" fmla="*/ 5 h 12"/>
                <a:gd name="T22" fmla="*/ 3 w 4"/>
                <a:gd name="T23" fmla="*/ 1 h 12"/>
                <a:gd name="T24" fmla="*/ 2 w 4"/>
                <a:gd name="T25" fmla="*/ 0 h 12"/>
                <a:gd name="T26" fmla="*/ 2 w 4"/>
                <a:gd name="T27" fmla="*/ 0 h 12"/>
                <a:gd name="T28" fmla="*/ 1 w 4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cubicBezTo>
                    <a:pt x="1" y="0"/>
                    <a:pt x="0" y="0"/>
                    <a:pt x="0" y="3"/>
                  </a:cubicBezTo>
                  <a:cubicBezTo>
                    <a:pt x="0" y="3"/>
                    <a:pt x="1" y="5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9"/>
                    <a:pt x="2" y="7"/>
                  </a:cubicBezTo>
                  <a:cubicBezTo>
                    <a:pt x="2" y="7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4"/>
                  </a:cubicBezTo>
                  <a:cubicBezTo>
                    <a:pt x="3" y="4"/>
                    <a:pt x="3" y="9"/>
                    <a:pt x="3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9"/>
                    <a:pt x="3" y="6"/>
                    <a:pt x="4" y="5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582"/>
            <p:cNvSpPr/>
            <p:nvPr/>
          </p:nvSpPr>
          <p:spPr bwMode="auto">
            <a:xfrm>
              <a:off x="1294" y="2704"/>
              <a:ext cx="41" cy="75"/>
            </a:xfrm>
            <a:custGeom>
              <a:avLst/>
              <a:gdLst>
                <a:gd name="T0" fmla="*/ 28 w 28"/>
                <a:gd name="T1" fmla="*/ 35 h 52"/>
                <a:gd name="T2" fmla="*/ 27 w 28"/>
                <a:gd name="T3" fmla="*/ 40 h 52"/>
                <a:gd name="T4" fmla="*/ 25 w 28"/>
                <a:gd name="T5" fmla="*/ 43 h 52"/>
                <a:gd name="T6" fmla="*/ 22 w 28"/>
                <a:gd name="T7" fmla="*/ 45 h 52"/>
                <a:gd name="T8" fmla="*/ 18 w 28"/>
                <a:gd name="T9" fmla="*/ 47 h 52"/>
                <a:gd name="T10" fmla="*/ 18 w 28"/>
                <a:gd name="T11" fmla="*/ 50 h 52"/>
                <a:gd name="T12" fmla="*/ 18 w 28"/>
                <a:gd name="T13" fmla="*/ 52 h 52"/>
                <a:gd name="T14" fmla="*/ 16 w 28"/>
                <a:gd name="T15" fmla="*/ 52 h 52"/>
                <a:gd name="T16" fmla="*/ 12 w 28"/>
                <a:gd name="T17" fmla="*/ 52 h 52"/>
                <a:gd name="T18" fmla="*/ 11 w 28"/>
                <a:gd name="T19" fmla="*/ 52 h 52"/>
                <a:gd name="T20" fmla="*/ 10 w 28"/>
                <a:gd name="T21" fmla="*/ 50 h 52"/>
                <a:gd name="T22" fmla="*/ 10 w 28"/>
                <a:gd name="T23" fmla="*/ 47 h 52"/>
                <a:gd name="T24" fmla="*/ 4 w 28"/>
                <a:gd name="T25" fmla="*/ 46 h 52"/>
                <a:gd name="T26" fmla="*/ 0 w 28"/>
                <a:gd name="T27" fmla="*/ 45 h 52"/>
                <a:gd name="T28" fmla="*/ 0 w 28"/>
                <a:gd name="T29" fmla="*/ 44 h 52"/>
                <a:gd name="T30" fmla="*/ 0 w 28"/>
                <a:gd name="T31" fmla="*/ 41 h 52"/>
                <a:gd name="T32" fmla="*/ 1 w 28"/>
                <a:gd name="T33" fmla="*/ 39 h 52"/>
                <a:gd name="T34" fmla="*/ 2 w 28"/>
                <a:gd name="T35" fmla="*/ 39 h 52"/>
                <a:gd name="T36" fmla="*/ 2 w 28"/>
                <a:gd name="T37" fmla="*/ 39 h 52"/>
                <a:gd name="T38" fmla="*/ 3 w 28"/>
                <a:gd name="T39" fmla="*/ 39 h 52"/>
                <a:gd name="T40" fmla="*/ 6 w 28"/>
                <a:gd name="T41" fmla="*/ 40 h 52"/>
                <a:gd name="T42" fmla="*/ 11 w 28"/>
                <a:gd name="T43" fmla="*/ 40 h 52"/>
                <a:gd name="T44" fmla="*/ 17 w 28"/>
                <a:gd name="T45" fmla="*/ 39 h 52"/>
                <a:gd name="T46" fmla="*/ 20 w 28"/>
                <a:gd name="T47" fmla="*/ 36 h 52"/>
                <a:gd name="T48" fmla="*/ 18 w 28"/>
                <a:gd name="T49" fmla="*/ 32 h 52"/>
                <a:gd name="T50" fmla="*/ 12 w 28"/>
                <a:gd name="T51" fmla="*/ 29 h 52"/>
                <a:gd name="T52" fmla="*/ 8 w 28"/>
                <a:gd name="T53" fmla="*/ 27 h 52"/>
                <a:gd name="T54" fmla="*/ 4 w 28"/>
                <a:gd name="T55" fmla="*/ 24 h 52"/>
                <a:gd name="T56" fmla="*/ 2 w 28"/>
                <a:gd name="T57" fmla="*/ 21 h 52"/>
                <a:gd name="T58" fmla="*/ 1 w 28"/>
                <a:gd name="T59" fmla="*/ 16 h 52"/>
                <a:gd name="T60" fmla="*/ 4 w 28"/>
                <a:gd name="T61" fmla="*/ 9 h 52"/>
                <a:gd name="T62" fmla="*/ 11 w 28"/>
                <a:gd name="T63" fmla="*/ 5 h 52"/>
                <a:gd name="T64" fmla="*/ 11 w 28"/>
                <a:gd name="T65" fmla="*/ 2 h 52"/>
                <a:gd name="T66" fmla="*/ 12 w 28"/>
                <a:gd name="T67" fmla="*/ 0 h 52"/>
                <a:gd name="T68" fmla="*/ 14 w 28"/>
                <a:gd name="T69" fmla="*/ 0 h 52"/>
                <a:gd name="T70" fmla="*/ 17 w 28"/>
                <a:gd name="T71" fmla="*/ 0 h 52"/>
                <a:gd name="T72" fmla="*/ 19 w 28"/>
                <a:gd name="T73" fmla="*/ 0 h 52"/>
                <a:gd name="T74" fmla="*/ 19 w 28"/>
                <a:gd name="T75" fmla="*/ 2 h 52"/>
                <a:gd name="T76" fmla="*/ 19 w 28"/>
                <a:gd name="T77" fmla="*/ 5 h 52"/>
                <a:gd name="T78" fmla="*/ 23 w 28"/>
                <a:gd name="T79" fmla="*/ 6 h 52"/>
                <a:gd name="T80" fmla="*/ 25 w 28"/>
                <a:gd name="T81" fmla="*/ 6 h 52"/>
                <a:gd name="T82" fmla="*/ 26 w 28"/>
                <a:gd name="T83" fmla="*/ 7 h 52"/>
                <a:gd name="T84" fmla="*/ 25 w 28"/>
                <a:gd name="T85" fmla="*/ 10 h 52"/>
                <a:gd name="T86" fmla="*/ 25 w 28"/>
                <a:gd name="T87" fmla="*/ 12 h 52"/>
                <a:gd name="T88" fmla="*/ 24 w 28"/>
                <a:gd name="T89" fmla="*/ 12 h 52"/>
                <a:gd name="T90" fmla="*/ 20 w 28"/>
                <a:gd name="T91" fmla="*/ 12 h 52"/>
                <a:gd name="T92" fmla="*/ 16 w 28"/>
                <a:gd name="T93" fmla="*/ 11 h 52"/>
                <a:gd name="T94" fmla="*/ 11 w 28"/>
                <a:gd name="T95" fmla="*/ 13 h 52"/>
                <a:gd name="T96" fmla="*/ 9 w 28"/>
                <a:gd name="T97" fmla="*/ 16 h 52"/>
                <a:gd name="T98" fmla="*/ 11 w 28"/>
                <a:gd name="T99" fmla="*/ 19 h 52"/>
                <a:gd name="T100" fmla="*/ 16 w 28"/>
                <a:gd name="T101" fmla="*/ 22 h 52"/>
                <a:gd name="T102" fmla="*/ 25 w 28"/>
                <a:gd name="T103" fmla="*/ 27 h 52"/>
                <a:gd name="T104" fmla="*/ 28 w 28"/>
                <a:gd name="T105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52">
                  <a:moveTo>
                    <a:pt x="28" y="35"/>
                  </a:moveTo>
                  <a:cubicBezTo>
                    <a:pt x="28" y="37"/>
                    <a:pt x="28" y="39"/>
                    <a:pt x="27" y="40"/>
                  </a:cubicBezTo>
                  <a:cubicBezTo>
                    <a:pt x="27" y="41"/>
                    <a:pt x="26" y="42"/>
                    <a:pt x="25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6"/>
                    <a:pt x="19" y="46"/>
                    <a:pt x="18" y="47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1"/>
                    <a:pt x="18" y="51"/>
                    <a:pt x="18" y="52"/>
                  </a:cubicBezTo>
                  <a:cubicBezTo>
                    <a:pt x="17" y="52"/>
                    <a:pt x="17" y="52"/>
                    <a:pt x="16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1"/>
                    <a:pt x="10" y="51"/>
                    <a:pt x="10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7" y="47"/>
                    <a:pt x="5" y="47"/>
                    <a:pt x="4" y="46"/>
                  </a:cubicBezTo>
                  <a:cubicBezTo>
                    <a:pt x="2" y="46"/>
                    <a:pt x="1" y="45"/>
                    <a:pt x="0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1" y="41"/>
                    <a:pt x="1" y="40"/>
                    <a:pt x="1" y="39"/>
                  </a:cubicBezTo>
                  <a:cubicBezTo>
                    <a:pt x="1" y="39"/>
                    <a:pt x="2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39"/>
                    <a:pt x="5" y="40"/>
                    <a:pt x="6" y="40"/>
                  </a:cubicBezTo>
                  <a:cubicBezTo>
                    <a:pt x="7" y="40"/>
                    <a:pt x="9" y="40"/>
                    <a:pt x="11" y="40"/>
                  </a:cubicBezTo>
                  <a:cubicBezTo>
                    <a:pt x="14" y="40"/>
                    <a:pt x="16" y="40"/>
                    <a:pt x="17" y="39"/>
                  </a:cubicBezTo>
                  <a:cubicBezTo>
                    <a:pt x="19" y="39"/>
                    <a:pt x="20" y="37"/>
                    <a:pt x="20" y="36"/>
                  </a:cubicBezTo>
                  <a:cubicBezTo>
                    <a:pt x="20" y="34"/>
                    <a:pt x="19" y="33"/>
                    <a:pt x="18" y="32"/>
                  </a:cubicBezTo>
                  <a:cubicBezTo>
                    <a:pt x="17" y="31"/>
                    <a:pt x="15" y="30"/>
                    <a:pt x="12" y="29"/>
                  </a:cubicBezTo>
                  <a:cubicBezTo>
                    <a:pt x="11" y="28"/>
                    <a:pt x="9" y="27"/>
                    <a:pt x="8" y="27"/>
                  </a:cubicBezTo>
                  <a:cubicBezTo>
                    <a:pt x="7" y="26"/>
                    <a:pt x="5" y="25"/>
                    <a:pt x="4" y="24"/>
                  </a:cubicBezTo>
                  <a:cubicBezTo>
                    <a:pt x="3" y="23"/>
                    <a:pt x="3" y="22"/>
                    <a:pt x="2" y="21"/>
                  </a:cubicBezTo>
                  <a:cubicBezTo>
                    <a:pt x="1" y="19"/>
                    <a:pt x="1" y="18"/>
                    <a:pt x="1" y="16"/>
                  </a:cubicBezTo>
                  <a:cubicBezTo>
                    <a:pt x="1" y="14"/>
                    <a:pt x="2" y="11"/>
                    <a:pt x="4" y="9"/>
                  </a:cubicBezTo>
                  <a:cubicBezTo>
                    <a:pt x="5" y="7"/>
                    <a:pt x="8" y="6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5"/>
                    <a:pt x="23" y="6"/>
                  </a:cubicBezTo>
                  <a:cubicBezTo>
                    <a:pt x="24" y="6"/>
                    <a:pt x="25" y="6"/>
                    <a:pt x="25" y="6"/>
                  </a:cubicBezTo>
                  <a:cubicBezTo>
                    <a:pt x="25" y="6"/>
                    <a:pt x="26" y="7"/>
                    <a:pt x="26" y="7"/>
                  </a:cubicBezTo>
                  <a:cubicBezTo>
                    <a:pt x="26" y="8"/>
                    <a:pt x="26" y="9"/>
                    <a:pt x="25" y="10"/>
                  </a:cubicBezTo>
                  <a:cubicBezTo>
                    <a:pt x="25" y="10"/>
                    <a:pt x="25" y="11"/>
                    <a:pt x="25" y="12"/>
                  </a:cubicBezTo>
                  <a:cubicBezTo>
                    <a:pt x="24" y="12"/>
                    <a:pt x="24" y="13"/>
                    <a:pt x="24" y="12"/>
                  </a:cubicBezTo>
                  <a:cubicBezTo>
                    <a:pt x="23" y="12"/>
                    <a:pt x="22" y="12"/>
                    <a:pt x="20" y="12"/>
                  </a:cubicBezTo>
                  <a:cubicBezTo>
                    <a:pt x="19" y="11"/>
                    <a:pt x="18" y="11"/>
                    <a:pt x="16" y="11"/>
                  </a:cubicBezTo>
                  <a:cubicBezTo>
                    <a:pt x="14" y="11"/>
                    <a:pt x="12" y="12"/>
                    <a:pt x="11" y="13"/>
                  </a:cubicBezTo>
                  <a:cubicBezTo>
                    <a:pt x="10" y="13"/>
                    <a:pt x="9" y="15"/>
                    <a:pt x="9" y="16"/>
                  </a:cubicBezTo>
                  <a:cubicBezTo>
                    <a:pt x="9" y="17"/>
                    <a:pt x="10" y="18"/>
                    <a:pt x="11" y="19"/>
                  </a:cubicBezTo>
                  <a:cubicBezTo>
                    <a:pt x="12" y="20"/>
                    <a:pt x="14" y="21"/>
                    <a:pt x="16" y="22"/>
                  </a:cubicBezTo>
                  <a:cubicBezTo>
                    <a:pt x="20" y="24"/>
                    <a:pt x="23" y="25"/>
                    <a:pt x="25" y="27"/>
                  </a:cubicBezTo>
                  <a:cubicBezTo>
                    <a:pt x="27" y="30"/>
                    <a:pt x="28" y="32"/>
                    <a:pt x="2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583"/>
            <p:cNvSpPr>
              <a:spLocks noEditPoints="1"/>
            </p:cNvSpPr>
            <p:nvPr/>
          </p:nvSpPr>
          <p:spPr bwMode="auto">
            <a:xfrm>
              <a:off x="1099" y="2654"/>
              <a:ext cx="124" cy="157"/>
            </a:xfrm>
            <a:custGeom>
              <a:avLst/>
              <a:gdLst>
                <a:gd name="T0" fmla="*/ 0 w 124"/>
                <a:gd name="T1" fmla="*/ 125 h 157"/>
                <a:gd name="T2" fmla="*/ 0 w 124"/>
                <a:gd name="T3" fmla="*/ 133 h 157"/>
                <a:gd name="T4" fmla="*/ 3 w 124"/>
                <a:gd name="T5" fmla="*/ 139 h 157"/>
                <a:gd name="T6" fmla="*/ 6 w 124"/>
                <a:gd name="T7" fmla="*/ 141 h 157"/>
                <a:gd name="T8" fmla="*/ 9 w 124"/>
                <a:gd name="T9" fmla="*/ 143 h 157"/>
                <a:gd name="T10" fmla="*/ 13 w 124"/>
                <a:gd name="T11" fmla="*/ 144 h 157"/>
                <a:gd name="T12" fmla="*/ 16 w 124"/>
                <a:gd name="T13" fmla="*/ 143 h 157"/>
                <a:gd name="T14" fmla="*/ 21 w 124"/>
                <a:gd name="T15" fmla="*/ 140 h 157"/>
                <a:gd name="T16" fmla="*/ 24 w 124"/>
                <a:gd name="T17" fmla="*/ 136 h 157"/>
                <a:gd name="T18" fmla="*/ 25 w 124"/>
                <a:gd name="T19" fmla="*/ 127 h 157"/>
                <a:gd name="T20" fmla="*/ 27 w 124"/>
                <a:gd name="T21" fmla="*/ 88 h 157"/>
                <a:gd name="T22" fmla="*/ 29 w 124"/>
                <a:gd name="T23" fmla="*/ 85 h 157"/>
                <a:gd name="T24" fmla="*/ 3 w 124"/>
                <a:gd name="T25" fmla="*/ 157 h 157"/>
                <a:gd name="T26" fmla="*/ 99 w 124"/>
                <a:gd name="T27" fmla="*/ 146 h 157"/>
                <a:gd name="T28" fmla="*/ 98 w 124"/>
                <a:gd name="T29" fmla="*/ 3 h 157"/>
                <a:gd name="T30" fmla="*/ 95 w 124"/>
                <a:gd name="T31" fmla="*/ 0 h 157"/>
                <a:gd name="T32" fmla="*/ 35 w 124"/>
                <a:gd name="T33" fmla="*/ 0 h 157"/>
                <a:gd name="T34" fmla="*/ 31 w 124"/>
                <a:gd name="T35" fmla="*/ 2 h 157"/>
                <a:gd name="T36" fmla="*/ 29 w 124"/>
                <a:gd name="T37" fmla="*/ 6 h 157"/>
                <a:gd name="T38" fmla="*/ 28 w 124"/>
                <a:gd name="T39" fmla="*/ 19 h 157"/>
                <a:gd name="T40" fmla="*/ 25 w 124"/>
                <a:gd name="T41" fmla="*/ 21 h 157"/>
                <a:gd name="T42" fmla="*/ 24 w 124"/>
                <a:gd name="T43" fmla="*/ 22 h 157"/>
                <a:gd name="T44" fmla="*/ 21 w 124"/>
                <a:gd name="T45" fmla="*/ 24 h 157"/>
                <a:gd name="T46" fmla="*/ 19 w 124"/>
                <a:gd name="T47" fmla="*/ 25 h 157"/>
                <a:gd name="T48" fmla="*/ 18 w 124"/>
                <a:gd name="T49" fmla="*/ 27 h 157"/>
                <a:gd name="T50" fmla="*/ 16 w 124"/>
                <a:gd name="T51" fmla="*/ 30 h 157"/>
                <a:gd name="T52" fmla="*/ 13 w 124"/>
                <a:gd name="T53" fmla="*/ 35 h 157"/>
                <a:gd name="T54" fmla="*/ 13 w 124"/>
                <a:gd name="T55" fmla="*/ 83 h 157"/>
                <a:gd name="T56" fmla="*/ 13 w 124"/>
                <a:gd name="T57" fmla="*/ 89 h 157"/>
                <a:gd name="T58" fmla="*/ 12 w 124"/>
                <a:gd name="T59" fmla="*/ 96 h 157"/>
                <a:gd name="T60" fmla="*/ 8 w 124"/>
                <a:gd name="T61" fmla="*/ 104 h 157"/>
                <a:gd name="T62" fmla="*/ 3 w 124"/>
                <a:gd name="T63" fmla="*/ 114 h 157"/>
                <a:gd name="T64" fmla="*/ 0 w 124"/>
                <a:gd name="T65" fmla="*/ 121 h 157"/>
                <a:gd name="T66" fmla="*/ 38 w 124"/>
                <a:gd name="T67" fmla="*/ 14 h 157"/>
                <a:gd name="T68" fmla="*/ 43 w 124"/>
                <a:gd name="T69" fmla="*/ 11 h 157"/>
                <a:gd name="T70" fmla="*/ 85 w 124"/>
                <a:gd name="T71" fmla="*/ 11 h 157"/>
                <a:gd name="T72" fmla="*/ 88 w 124"/>
                <a:gd name="T73" fmla="*/ 14 h 157"/>
                <a:gd name="T74" fmla="*/ 89 w 124"/>
                <a:gd name="T75" fmla="*/ 43 h 157"/>
                <a:gd name="T76" fmla="*/ 88 w 124"/>
                <a:gd name="T77" fmla="*/ 47 h 157"/>
                <a:gd name="T78" fmla="*/ 83 w 124"/>
                <a:gd name="T79" fmla="*/ 50 h 157"/>
                <a:gd name="T80" fmla="*/ 41 w 124"/>
                <a:gd name="T81" fmla="*/ 48 h 157"/>
                <a:gd name="T82" fmla="*/ 38 w 124"/>
                <a:gd name="T83" fmla="*/ 44 h 157"/>
                <a:gd name="T84" fmla="*/ 6 w 124"/>
                <a:gd name="T85" fmla="*/ 125 h 157"/>
                <a:gd name="T86" fmla="*/ 8 w 124"/>
                <a:gd name="T87" fmla="*/ 121 h 157"/>
                <a:gd name="T88" fmla="*/ 9 w 124"/>
                <a:gd name="T89" fmla="*/ 114 h 157"/>
                <a:gd name="T90" fmla="*/ 12 w 124"/>
                <a:gd name="T91" fmla="*/ 107 h 157"/>
                <a:gd name="T92" fmla="*/ 18 w 124"/>
                <a:gd name="T93" fmla="*/ 94 h 157"/>
                <a:gd name="T94" fmla="*/ 18 w 124"/>
                <a:gd name="T95" fmla="*/ 54 h 157"/>
                <a:gd name="T96" fmla="*/ 27 w 124"/>
                <a:gd name="T97" fmla="*/ 40 h 157"/>
                <a:gd name="T98" fmla="*/ 27 w 124"/>
                <a:gd name="T99" fmla="*/ 30 h 157"/>
                <a:gd name="T100" fmla="*/ 29 w 124"/>
                <a:gd name="T101" fmla="*/ 28 h 157"/>
                <a:gd name="T102" fmla="*/ 24 w 124"/>
                <a:gd name="T103" fmla="*/ 79 h 157"/>
                <a:gd name="T104" fmla="*/ 21 w 124"/>
                <a:gd name="T105" fmla="*/ 117 h 157"/>
                <a:gd name="T106" fmla="*/ 21 w 124"/>
                <a:gd name="T107" fmla="*/ 124 h 157"/>
                <a:gd name="T108" fmla="*/ 18 w 124"/>
                <a:gd name="T109" fmla="*/ 130 h 157"/>
                <a:gd name="T110" fmla="*/ 16 w 124"/>
                <a:gd name="T111" fmla="*/ 133 h 157"/>
                <a:gd name="T112" fmla="*/ 15 w 124"/>
                <a:gd name="T113" fmla="*/ 136 h 157"/>
                <a:gd name="T114" fmla="*/ 12 w 124"/>
                <a:gd name="T115" fmla="*/ 136 h 157"/>
                <a:gd name="T116" fmla="*/ 11 w 124"/>
                <a:gd name="T117" fmla="*/ 136 h 157"/>
                <a:gd name="T118" fmla="*/ 8 w 124"/>
                <a:gd name="T119" fmla="*/ 133 h 157"/>
                <a:gd name="T120" fmla="*/ 8 w 124"/>
                <a:gd name="T121" fmla="*/ 131 h 157"/>
                <a:gd name="T122" fmla="*/ 6 w 124"/>
                <a:gd name="T123" fmla="*/ 12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4" h="157">
                  <a:moveTo>
                    <a:pt x="0" y="121"/>
                  </a:moveTo>
                  <a:lnTo>
                    <a:pt x="0" y="124"/>
                  </a:lnTo>
                  <a:lnTo>
                    <a:pt x="0" y="125"/>
                  </a:lnTo>
                  <a:lnTo>
                    <a:pt x="0" y="128"/>
                  </a:lnTo>
                  <a:lnTo>
                    <a:pt x="0" y="131"/>
                  </a:lnTo>
                  <a:lnTo>
                    <a:pt x="0" y="133"/>
                  </a:lnTo>
                  <a:lnTo>
                    <a:pt x="2" y="134"/>
                  </a:lnTo>
                  <a:lnTo>
                    <a:pt x="3" y="136"/>
                  </a:lnTo>
                  <a:lnTo>
                    <a:pt x="3" y="139"/>
                  </a:lnTo>
                  <a:lnTo>
                    <a:pt x="3" y="139"/>
                  </a:lnTo>
                  <a:lnTo>
                    <a:pt x="5" y="140"/>
                  </a:lnTo>
                  <a:lnTo>
                    <a:pt x="6" y="141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9" y="143"/>
                  </a:lnTo>
                  <a:lnTo>
                    <a:pt x="11" y="144"/>
                  </a:lnTo>
                  <a:lnTo>
                    <a:pt x="12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6" y="143"/>
                  </a:lnTo>
                  <a:lnTo>
                    <a:pt x="16" y="143"/>
                  </a:lnTo>
                  <a:lnTo>
                    <a:pt x="18" y="143"/>
                  </a:lnTo>
                  <a:lnTo>
                    <a:pt x="19" y="141"/>
                  </a:lnTo>
                  <a:lnTo>
                    <a:pt x="21" y="140"/>
                  </a:lnTo>
                  <a:lnTo>
                    <a:pt x="21" y="139"/>
                  </a:lnTo>
                  <a:lnTo>
                    <a:pt x="24" y="137"/>
                  </a:lnTo>
                  <a:lnTo>
                    <a:pt x="24" y="136"/>
                  </a:lnTo>
                  <a:lnTo>
                    <a:pt x="25" y="133"/>
                  </a:lnTo>
                  <a:lnTo>
                    <a:pt x="25" y="130"/>
                  </a:lnTo>
                  <a:lnTo>
                    <a:pt x="25" y="127"/>
                  </a:lnTo>
                  <a:lnTo>
                    <a:pt x="27" y="124"/>
                  </a:lnTo>
                  <a:lnTo>
                    <a:pt x="27" y="121"/>
                  </a:lnTo>
                  <a:lnTo>
                    <a:pt x="27" y="88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9" y="85"/>
                  </a:lnTo>
                  <a:lnTo>
                    <a:pt x="29" y="146"/>
                  </a:lnTo>
                  <a:lnTo>
                    <a:pt x="3" y="146"/>
                  </a:lnTo>
                  <a:lnTo>
                    <a:pt x="3" y="157"/>
                  </a:lnTo>
                  <a:lnTo>
                    <a:pt x="124" y="157"/>
                  </a:lnTo>
                  <a:lnTo>
                    <a:pt x="124" y="146"/>
                  </a:lnTo>
                  <a:lnTo>
                    <a:pt x="99" y="146"/>
                  </a:lnTo>
                  <a:lnTo>
                    <a:pt x="99" y="6"/>
                  </a:lnTo>
                  <a:lnTo>
                    <a:pt x="98" y="5"/>
                  </a:lnTo>
                  <a:lnTo>
                    <a:pt x="98" y="3"/>
                  </a:lnTo>
                  <a:lnTo>
                    <a:pt x="98" y="3"/>
                  </a:lnTo>
                  <a:lnTo>
                    <a:pt x="96" y="2"/>
                  </a:lnTo>
                  <a:lnTo>
                    <a:pt x="95" y="0"/>
                  </a:lnTo>
                  <a:lnTo>
                    <a:pt x="93" y="0"/>
                  </a:lnTo>
                  <a:lnTo>
                    <a:pt x="92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1" y="2"/>
                  </a:lnTo>
                  <a:lnTo>
                    <a:pt x="31" y="3"/>
                  </a:lnTo>
                  <a:lnTo>
                    <a:pt x="31" y="5"/>
                  </a:lnTo>
                  <a:lnTo>
                    <a:pt x="29" y="6"/>
                  </a:lnTo>
                  <a:lnTo>
                    <a:pt x="29" y="18"/>
                  </a:lnTo>
                  <a:lnTo>
                    <a:pt x="28" y="18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1" y="24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19" y="25"/>
                  </a:lnTo>
                  <a:lnTo>
                    <a:pt x="19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6" y="30"/>
                  </a:lnTo>
                  <a:lnTo>
                    <a:pt x="15" y="30"/>
                  </a:lnTo>
                  <a:lnTo>
                    <a:pt x="13" y="31"/>
                  </a:lnTo>
                  <a:lnTo>
                    <a:pt x="13" y="35"/>
                  </a:lnTo>
                  <a:lnTo>
                    <a:pt x="13" y="43"/>
                  </a:lnTo>
                  <a:lnTo>
                    <a:pt x="13" y="47"/>
                  </a:lnTo>
                  <a:lnTo>
                    <a:pt x="13" y="83"/>
                  </a:lnTo>
                  <a:lnTo>
                    <a:pt x="13" y="85"/>
                  </a:lnTo>
                  <a:lnTo>
                    <a:pt x="13" y="86"/>
                  </a:lnTo>
                  <a:lnTo>
                    <a:pt x="13" y="89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2" y="96"/>
                  </a:lnTo>
                  <a:lnTo>
                    <a:pt x="11" y="98"/>
                  </a:lnTo>
                  <a:lnTo>
                    <a:pt x="9" y="101"/>
                  </a:lnTo>
                  <a:lnTo>
                    <a:pt x="8" y="104"/>
                  </a:lnTo>
                  <a:lnTo>
                    <a:pt x="6" y="107"/>
                  </a:lnTo>
                  <a:lnTo>
                    <a:pt x="5" y="110"/>
                  </a:lnTo>
                  <a:lnTo>
                    <a:pt x="3" y="114"/>
                  </a:lnTo>
                  <a:lnTo>
                    <a:pt x="3" y="117"/>
                  </a:lnTo>
                  <a:lnTo>
                    <a:pt x="2" y="118"/>
                  </a:lnTo>
                  <a:lnTo>
                    <a:pt x="0" y="121"/>
                  </a:lnTo>
                  <a:close/>
                  <a:moveTo>
                    <a:pt x="38" y="18"/>
                  </a:moveTo>
                  <a:lnTo>
                    <a:pt x="38" y="15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1" y="12"/>
                  </a:lnTo>
                  <a:lnTo>
                    <a:pt x="43" y="11"/>
                  </a:lnTo>
                  <a:lnTo>
                    <a:pt x="44" y="11"/>
                  </a:lnTo>
                  <a:lnTo>
                    <a:pt x="83" y="11"/>
                  </a:lnTo>
                  <a:lnTo>
                    <a:pt x="85" y="11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88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89" y="43"/>
                  </a:lnTo>
                  <a:lnTo>
                    <a:pt x="89" y="44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6" y="48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44" y="50"/>
                  </a:lnTo>
                  <a:lnTo>
                    <a:pt x="43" y="50"/>
                  </a:lnTo>
                  <a:lnTo>
                    <a:pt x="41" y="48"/>
                  </a:lnTo>
                  <a:lnTo>
                    <a:pt x="40" y="47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43"/>
                  </a:lnTo>
                  <a:lnTo>
                    <a:pt x="38" y="18"/>
                  </a:lnTo>
                  <a:close/>
                  <a:moveTo>
                    <a:pt x="6" y="125"/>
                  </a:moveTo>
                  <a:lnTo>
                    <a:pt x="8" y="124"/>
                  </a:lnTo>
                  <a:lnTo>
                    <a:pt x="8" y="123"/>
                  </a:lnTo>
                  <a:lnTo>
                    <a:pt x="8" y="121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9" y="114"/>
                  </a:lnTo>
                  <a:lnTo>
                    <a:pt x="11" y="112"/>
                  </a:lnTo>
                  <a:lnTo>
                    <a:pt x="11" y="110"/>
                  </a:lnTo>
                  <a:lnTo>
                    <a:pt x="12" y="107"/>
                  </a:lnTo>
                  <a:lnTo>
                    <a:pt x="13" y="105"/>
                  </a:lnTo>
                  <a:lnTo>
                    <a:pt x="15" y="102"/>
                  </a:lnTo>
                  <a:lnTo>
                    <a:pt x="18" y="94"/>
                  </a:lnTo>
                  <a:lnTo>
                    <a:pt x="19" y="88"/>
                  </a:lnTo>
                  <a:lnTo>
                    <a:pt x="18" y="85"/>
                  </a:lnTo>
                  <a:lnTo>
                    <a:pt x="18" y="54"/>
                  </a:lnTo>
                  <a:lnTo>
                    <a:pt x="27" y="54"/>
                  </a:lnTo>
                  <a:lnTo>
                    <a:pt x="27" y="48"/>
                  </a:lnTo>
                  <a:lnTo>
                    <a:pt x="27" y="40"/>
                  </a:lnTo>
                  <a:lnTo>
                    <a:pt x="27" y="34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29" y="28"/>
                  </a:lnTo>
                  <a:lnTo>
                    <a:pt x="29" y="76"/>
                  </a:lnTo>
                  <a:lnTo>
                    <a:pt x="27" y="76"/>
                  </a:lnTo>
                  <a:lnTo>
                    <a:pt x="24" y="79"/>
                  </a:lnTo>
                  <a:lnTo>
                    <a:pt x="22" y="80"/>
                  </a:lnTo>
                  <a:lnTo>
                    <a:pt x="21" y="82"/>
                  </a:lnTo>
                  <a:lnTo>
                    <a:pt x="21" y="117"/>
                  </a:lnTo>
                  <a:lnTo>
                    <a:pt x="21" y="120"/>
                  </a:lnTo>
                  <a:lnTo>
                    <a:pt x="21" y="123"/>
                  </a:lnTo>
                  <a:lnTo>
                    <a:pt x="21" y="124"/>
                  </a:lnTo>
                  <a:lnTo>
                    <a:pt x="19" y="125"/>
                  </a:lnTo>
                  <a:lnTo>
                    <a:pt x="19" y="128"/>
                  </a:lnTo>
                  <a:lnTo>
                    <a:pt x="18" y="130"/>
                  </a:lnTo>
                  <a:lnTo>
                    <a:pt x="18" y="131"/>
                  </a:lnTo>
                  <a:lnTo>
                    <a:pt x="18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6"/>
                  </a:lnTo>
                  <a:lnTo>
                    <a:pt x="15" y="136"/>
                  </a:lnTo>
                  <a:lnTo>
                    <a:pt x="13" y="136"/>
                  </a:lnTo>
                  <a:lnTo>
                    <a:pt x="13" y="136"/>
                  </a:lnTo>
                  <a:lnTo>
                    <a:pt x="12" y="136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9" y="136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28"/>
                  </a:lnTo>
                  <a:lnTo>
                    <a:pt x="6" y="128"/>
                  </a:lnTo>
                  <a:lnTo>
                    <a:pt x="6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Rectangle 584"/>
            <p:cNvSpPr>
              <a:spLocks noChangeArrowheads="1"/>
            </p:cNvSpPr>
            <p:nvPr/>
          </p:nvSpPr>
          <p:spPr bwMode="auto">
            <a:xfrm>
              <a:off x="1793" y="2538"/>
              <a:ext cx="21" cy="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Rectangle 585"/>
            <p:cNvSpPr>
              <a:spLocks noChangeArrowheads="1"/>
            </p:cNvSpPr>
            <p:nvPr/>
          </p:nvSpPr>
          <p:spPr bwMode="auto">
            <a:xfrm>
              <a:off x="2080" y="1386"/>
              <a:ext cx="166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586"/>
            <p:cNvSpPr/>
            <p:nvPr/>
          </p:nvSpPr>
          <p:spPr bwMode="auto">
            <a:xfrm>
              <a:off x="1918" y="635"/>
              <a:ext cx="38" cy="71"/>
            </a:xfrm>
            <a:custGeom>
              <a:avLst/>
              <a:gdLst>
                <a:gd name="T0" fmla="*/ 26 w 26"/>
                <a:gd name="T1" fmla="*/ 33 h 49"/>
                <a:gd name="T2" fmla="*/ 26 w 26"/>
                <a:gd name="T3" fmla="*/ 37 h 49"/>
                <a:gd name="T4" fmla="*/ 24 w 26"/>
                <a:gd name="T5" fmla="*/ 40 h 49"/>
                <a:gd name="T6" fmla="*/ 21 w 26"/>
                <a:gd name="T7" fmla="*/ 43 h 49"/>
                <a:gd name="T8" fmla="*/ 17 w 26"/>
                <a:gd name="T9" fmla="*/ 44 h 49"/>
                <a:gd name="T10" fmla="*/ 17 w 26"/>
                <a:gd name="T11" fmla="*/ 47 h 49"/>
                <a:gd name="T12" fmla="*/ 17 w 26"/>
                <a:gd name="T13" fmla="*/ 48 h 49"/>
                <a:gd name="T14" fmla="*/ 15 w 26"/>
                <a:gd name="T15" fmla="*/ 49 h 49"/>
                <a:gd name="T16" fmla="*/ 12 w 26"/>
                <a:gd name="T17" fmla="*/ 49 h 49"/>
                <a:gd name="T18" fmla="*/ 10 w 26"/>
                <a:gd name="T19" fmla="*/ 48 h 49"/>
                <a:gd name="T20" fmla="*/ 10 w 26"/>
                <a:gd name="T21" fmla="*/ 46 h 49"/>
                <a:gd name="T22" fmla="*/ 10 w 26"/>
                <a:gd name="T23" fmla="*/ 44 h 49"/>
                <a:gd name="T24" fmla="*/ 4 w 26"/>
                <a:gd name="T25" fmla="*/ 43 h 49"/>
                <a:gd name="T26" fmla="*/ 1 w 26"/>
                <a:gd name="T27" fmla="*/ 42 h 49"/>
                <a:gd name="T28" fmla="*/ 0 w 26"/>
                <a:gd name="T29" fmla="*/ 41 h 49"/>
                <a:gd name="T30" fmla="*/ 1 w 26"/>
                <a:gd name="T31" fmla="*/ 39 h 49"/>
                <a:gd name="T32" fmla="*/ 1 w 26"/>
                <a:gd name="T33" fmla="*/ 37 h 49"/>
                <a:gd name="T34" fmla="*/ 2 w 26"/>
                <a:gd name="T35" fmla="*/ 36 h 49"/>
                <a:gd name="T36" fmla="*/ 3 w 26"/>
                <a:gd name="T37" fmla="*/ 36 h 49"/>
                <a:gd name="T38" fmla="*/ 3 w 26"/>
                <a:gd name="T39" fmla="*/ 36 h 49"/>
                <a:gd name="T40" fmla="*/ 6 w 26"/>
                <a:gd name="T41" fmla="*/ 37 h 49"/>
                <a:gd name="T42" fmla="*/ 11 w 26"/>
                <a:gd name="T43" fmla="*/ 38 h 49"/>
                <a:gd name="T44" fmla="*/ 16 w 26"/>
                <a:gd name="T45" fmla="*/ 37 h 49"/>
                <a:gd name="T46" fmla="*/ 19 w 26"/>
                <a:gd name="T47" fmla="*/ 33 h 49"/>
                <a:gd name="T48" fmla="*/ 17 w 26"/>
                <a:gd name="T49" fmla="*/ 30 h 49"/>
                <a:gd name="T50" fmla="*/ 12 w 26"/>
                <a:gd name="T51" fmla="*/ 27 h 49"/>
                <a:gd name="T52" fmla="*/ 8 w 26"/>
                <a:gd name="T53" fmla="*/ 25 h 49"/>
                <a:gd name="T54" fmla="*/ 5 w 26"/>
                <a:gd name="T55" fmla="*/ 23 h 49"/>
                <a:gd name="T56" fmla="*/ 2 w 26"/>
                <a:gd name="T57" fmla="*/ 19 h 49"/>
                <a:gd name="T58" fmla="*/ 1 w 26"/>
                <a:gd name="T59" fmla="*/ 15 h 49"/>
                <a:gd name="T60" fmla="*/ 4 w 26"/>
                <a:gd name="T61" fmla="*/ 9 h 49"/>
                <a:gd name="T62" fmla="*/ 11 w 26"/>
                <a:gd name="T63" fmla="*/ 5 h 49"/>
                <a:gd name="T64" fmla="*/ 11 w 26"/>
                <a:gd name="T65" fmla="*/ 2 h 49"/>
                <a:gd name="T66" fmla="*/ 11 w 26"/>
                <a:gd name="T67" fmla="*/ 0 h 49"/>
                <a:gd name="T68" fmla="*/ 13 w 26"/>
                <a:gd name="T69" fmla="*/ 0 h 49"/>
                <a:gd name="T70" fmla="*/ 17 w 26"/>
                <a:gd name="T71" fmla="*/ 0 h 49"/>
                <a:gd name="T72" fmla="*/ 18 w 26"/>
                <a:gd name="T73" fmla="*/ 0 h 49"/>
                <a:gd name="T74" fmla="*/ 18 w 26"/>
                <a:gd name="T75" fmla="*/ 2 h 49"/>
                <a:gd name="T76" fmla="*/ 18 w 26"/>
                <a:gd name="T77" fmla="*/ 5 h 49"/>
                <a:gd name="T78" fmla="*/ 22 w 26"/>
                <a:gd name="T79" fmla="*/ 5 h 49"/>
                <a:gd name="T80" fmla="*/ 24 w 26"/>
                <a:gd name="T81" fmla="*/ 6 h 49"/>
                <a:gd name="T82" fmla="*/ 24 w 26"/>
                <a:gd name="T83" fmla="*/ 7 h 49"/>
                <a:gd name="T84" fmla="*/ 24 w 26"/>
                <a:gd name="T85" fmla="*/ 9 h 49"/>
                <a:gd name="T86" fmla="*/ 23 w 26"/>
                <a:gd name="T87" fmla="*/ 11 h 49"/>
                <a:gd name="T88" fmla="*/ 22 w 26"/>
                <a:gd name="T89" fmla="*/ 12 h 49"/>
                <a:gd name="T90" fmla="*/ 19 w 26"/>
                <a:gd name="T91" fmla="*/ 11 h 49"/>
                <a:gd name="T92" fmla="*/ 16 w 26"/>
                <a:gd name="T93" fmla="*/ 11 h 49"/>
                <a:gd name="T94" fmla="*/ 10 w 26"/>
                <a:gd name="T95" fmla="*/ 12 h 49"/>
                <a:gd name="T96" fmla="*/ 9 w 26"/>
                <a:gd name="T97" fmla="*/ 15 h 49"/>
                <a:gd name="T98" fmla="*/ 11 w 26"/>
                <a:gd name="T99" fmla="*/ 18 h 49"/>
                <a:gd name="T100" fmla="*/ 16 w 26"/>
                <a:gd name="T101" fmla="*/ 21 h 49"/>
                <a:gd name="T102" fmla="*/ 24 w 26"/>
                <a:gd name="T103" fmla="*/ 26 h 49"/>
                <a:gd name="T104" fmla="*/ 26 w 26"/>
                <a:gd name="T105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" h="49">
                  <a:moveTo>
                    <a:pt x="26" y="33"/>
                  </a:moveTo>
                  <a:cubicBezTo>
                    <a:pt x="26" y="35"/>
                    <a:pt x="26" y="36"/>
                    <a:pt x="26" y="37"/>
                  </a:cubicBezTo>
                  <a:cubicBezTo>
                    <a:pt x="25" y="39"/>
                    <a:pt x="25" y="40"/>
                    <a:pt x="24" y="40"/>
                  </a:cubicBezTo>
                  <a:cubicBezTo>
                    <a:pt x="23" y="41"/>
                    <a:pt x="22" y="42"/>
                    <a:pt x="21" y="43"/>
                  </a:cubicBezTo>
                  <a:cubicBezTo>
                    <a:pt x="20" y="43"/>
                    <a:pt x="18" y="43"/>
                    <a:pt x="17" y="44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6" y="49"/>
                    <a:pt x="15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1" y="49"/>
                    <a:pt x="10" y="48"/>
                  </a:cubicBezTo>
                  <a:cubicBezTo>
                    <a:pt x="10" y="48"/>
                    <a:pt x="10" y="47"/>
                    <a:pt x="10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4"/>
                    <a:pt x="4" y="43"/>
                  </a:cubicBezTo>
                  <a:cubicBezTo>
                    <a:pt x="2" y="43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1" y="40"/>
                    <a:pt x="1" y="39"/>
                    <a:pt x="1" y="39"/>
                  </a:cubicBezTo>
                  <a:cubicBezTo>
                    <a:pt x="1" y="38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7"/>
                    <a:pt x="5" y="37"/>
                    <a:pt x="6" y="37"/>
                  </a:cubicBezTo>
                  <a:cubicBezTo>
                    <a:pt x="7" y="38"/>
                    <a:pt x="9" y="38"/>
                    <a:pt x="11" y="38"/>
                  </a:cubicBezTo>
                  <a:cubicBezTo>
                    <a:pt x="13" y="38"/>
                    <a:pt x="15" y="38"/>
                    <a:pt x="16" y="37"/>
                  </a:cubicBezTo>
                  <a:cubicBezTo>
                    <a:pt x="18" y="36"/>
                    <a:pt x="19" y="35"/>
                    <a:pt x="19" y="33"/>
                  </a:cubicBezTo>
                  <a:cubicBezTo>
                    <a:pt x="19" y="32"/>
                    <a:pt x="18" y="31"/>
                    <a:pt x="17" y="30"/>
                  </a:cubicBezTo>
                  <a:cubicBezTo>
                    <a:pt x="16" y="29"/>
                    <a:pt x="14" y="28"/>
                    <a:pt x="12" y="27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7" y="24"/>
                    <a:pt x="6" y="24"/>
                    <a:pt x="5" y="23"/>
                  </a:cubicBezTo>
                  <a:cubicBezTo>
                    <a:pt x="4" y="22"/>
                    <a:pt x="3" y="21"/>
                    <a:pt x="2" y="19"/>
                  </a:cubicBezTo>
                  <a:cubicBezTo>
                    <a:pt x="2" y="18"/>
                    <a:pt x="1" y="17"/>
                    <a:pt x="1" y="15"/>
                  </a:cubicBezTo>
                  <a:cubicBezTo>
                    <a:pt x="1" y="13"/>
                    <a:pt x="2" y="11"/>
                    <a:pt x="4" y="9"/>
                  </a:cubicBezTo>
                  <a:cubicBezTo>
                    <a:pt x="5" y="7"/>
                    <a:pt x="8" y="6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3" y="5"/>
                    <a:pt x="23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4" y="10"/>
                    <a:pt x="24" y="10"/>
                    <a:pt x="23" y="11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1" y="11"/>
                    <a:pt x="19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3" y="11"/>
                    <a:pt x="11" y="11"/>
                    <a:pt x="10" y="12"/>
                  </a:cubicBezTo>
                  <a:cubicBezTo>
                    <a:pt x="9" y="13"/>
                    <a:pt x="9" y="14"/>
                    <a:pt x="9" y="15"/>
                  </a:cubicBezTo>
                  <a:cubicBezTo>
                    <a:pt x="9" y="16"/>
                    <a:pt x="10" y="17"/>
                    <a:pt x="11" y="18"/>
                  </a:cubicBezTo>
                  <a:cubicBezTo>
                    <a:pt x="12" y="19"/>
                    <a:pt x="13" y="20"/>
                    <a:pt x="16" y="21"/>
                  </a:cubicBezTo>
                  <a:cubicBezTo>
                    <a:pt x="19" y="22"/>
                    <a:pt x="22" y="24"/>
                    <a:pt x="24" y="26"/>
                  </a:cubicBezTo>
                  <a:cubicBezTo>
                    <a:pt x="26" y="28"/>
                    <a:pt x="26" y="30"/>
                    <a:pt x="2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Oval 587"/>
            <p:cNvSpPr>
              <a:spLocks noChangeArrowheads="1"/>
            </p:cNvSpPr>
            <p:nvPr/>
          </p:nvSpPr>
          <p:spPr bwMode="auto">
            <a:xfrm>
              <a:off x="1889" y="621"/>
              <a:ext cx="98" cy="98"/>
            </a:xfrm>
            <a:prstGeom prst="ellipse">
              <a:avLst/>
            </a:prstGeom>
            <a:grpFill/>
            <a:ln w="269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588"/>
            <p:cNvSpPr/>
            <p:nvPr/>
          </p:nvSpPr>
          <p:spPr bwMode="auto">
            <a:xfrm>
              <a:off x="1312" y="639"/>
              <a:ext cx="26" cy="48"/>
            </a:xfrm>
            <a:custGeom>
              <a:avLst/>
              <a:gdLst>
                <a:gd name="T0" fmla="*/ 18 w 18"/>
                <a:gd name="T1" fmla="*/ 22 h 33"/>
                <a:gd name="T2" fmla="*/ 17 w 18"/>
                <a:gd name="T3" fmla="*/ 25 h 33"/>
                <a:gd name="T4" fmla="*/ 16 w 18"/>
                <a:gd name="T5" fmla="*/ 27 h 33"/>
                <a:gd name="T6" fmla="*/ 14 w 18"/>
                <a:gd name="T7" fmla="*/ 29 h 33"/>
                <a:gd name="T8" fmla="*/ 11 w 18"/>
                <a:gd name="T9" fmla="*/ 30 h 33"/>
                <a:gd name="T10" fmla="*/ 11 w 18"/>
                <a:gd name="T11" fmla="*/ 32 h 33"/>
                <a:gd name="T12" fmla="*/ 11 w 18"/>
                <a:gd name="T13" fmla="*/ 33 h 33"/>
                <a:gd name="T14" fmla="*/ 10 w 18"/>
                <a:gd name="T15" fmla="*/ 33 h 33"/>
                <a:gd name="T16" fmla="*/ 8 w 18"/>
                <a:gd name="T17" fmla="*/ 33 h 33"/>
                <a:gd name="T18" fmla="*/ 7 w 18"/>
                <a:gd name="T19" fmla="*/ 33 h 33"/>
                <a:gd name="T20" fmla="*/ 6 w 18"/>
                <a:gd name="T21" fmla="*/ 31 h 33"/>
                <a:gd name="T22" fmla="*/ 6 w 18"/>
                <a:gd name="T23" fmla="*/ 30 h 33"/>
                <a:gd name="T24" fmla="*/ 2 w 18"/>
                <a:gd name="T25" fmla="*/ 29 h 33"/>
                <a:gd name="T26" fmla="*/ 0 w 18"/>
                <a:gd name="T27" fmla="*/ 28 h 33"/>
                <a:gd name="T28" fmla="*/ 0 w 18"/>
                <a:gd name="T29" fmla="*/ 28 h 33"/>
                <a:gd name="T30" fmla="*/ 0 w 18"/>
                <a:gd name="T31" fmla="*/ 26 h 33"/>
                <a:gd name="T32" fmla="*/ 1 w 18"/>
                <a:gd name="T33" fmla="*/ 25 h 33"/>
                <a:gd name="T34" fmla="*/ 1 w 18"/>
                <a:gd name="T35" fmla="*/ 25 h 33"/>
                <a:gd name="T36" fmla="*/ 2 w 18"/>
                <a:gd name="T37" fmla="*/ 25 h 33"/>
                <a:gd name="T38" fmla="*/ 2 w 18"/>
                <a:gd name="T39" fmla="*/ 25 h 33"/>
                <a:gd name="T40" fmla="*/ 4 w 18"/>
                <a:gd name="T41" fmla="*/ 25 h 33"/>
                <a:gd name="T42" fmla="*/ 7 w 18"/>
                <a:gd name="T43" fmla="*/ 26 h 33"/>
                <a:gd name="T44" fmla="*/ 11 w 18"/>
                <a:gd name="T45" fmla="*/ 25 h 33"/>
                <a:gd name="T46" fmla="*/ 12 w 18"/>
                <a:gd name="T47" fmla="*/ 23 h 33"/>
                <a:gd name="T48" fmla="*/ 11 w 18"/>
                <a:gd name="T49" fmla="*/ 20 h 33"/>
                <a:gd name="T50" fmla="*/ 8 w 18"/>
                <a:gd name="T51" fmla="*/ 18 h 33"/>
                <a:gd name="T52" fmla="*/ 5 w 18"/>
                <a:gd name="T53" fmla="*/ 17 h 33"/>
                <a:gd name="T54" fmla="*/ 3 w 18"/>
                <a:gd name="T55" fmla="*/ 16 h 33"/>
                <a:gd name="T56" fmla="*/ 1 w 18"/>
                <a:gd name="T57" fmla="*/ 13 h 33"/>
                <a:gd name="T58" fmla="*/ 1 w 18"/>
                <a:gd name="T59" fmla="*/ 10 h 33"/>
                <a:gd name="T60" fmla="*/ 2 w 18"/>
                <a:gd name="T61" fmla="*/ 6 h 33"/>
                <a:gd name="T62" fmla="*/ 7 w 18"/>
                <a:gd name="T63" fmla="*/ 4 h 33"/>
                <a:gd name="T64" fmla="*/ 7 w 18"/>
                <a:gd name="T65" fmla="*/ 2 h 33"/>
                <a:gd name="T66" fmla="*/ 7 w 18"/>
                <a:gd name="T67" fmla="*/ 1 h 33"/>
                <a:gd name="T68" fmla="*/ 9 w 18"/>
                <a:gd name="T69" fmla="*/ 0 h 33"/>
                <a:gd name="T70" fmla="*/ 11 w 18"/>
                <a:gd name="T71" fmla="*/ 0 h 33"/>
                <a:gd name="T72" fmla="*/ 12 w 18"/>
                <a:gd name="T73" fmla="*/ 1 h 33"/>
                <a:gd name="T74" fmla="*/ 12 w 18"/>
                <a:gd name="T75" fmla="*/ 2 h 33"/>
                <a:gd name="T76" fmla="*/ 12 w 18"/>
                <a:gd name="T77" fmla="*/ 4 h 33"/>
                <a:gd name="T78" fmla="*/ 14 w 18"/>
                <a:gd name="T79" fmla="*/ 4 h 33"/>
                <a:gd name="T80" fmla="*/ 16 w 18"/>
                <a:gd name="T81" fmla="*/ 4 h 33"/>
                <a:gd name="T82" fmla="*/ 16 w 18"/>
                <a:gd name="T83" fmla="*/ 5 h 33"/>
                <a:gd name="T84" fmla="*/ 16 w 18"/>
                <a:gd name="T85" fmla="*/ 7 h 33"/>
                <a:gd name="T86" fmla="*/ 15 w 18"/>
                <a:gd name="T87" fmla="*/ 8 h 33"/>
                <a:gd name="T88" fmla="*/ 15 w 18"/>
                <a:gd name="T89" fmla="*/ 8 h 33"/>
                <a:gd name="T90" fmla="*/ 13 w 18"/>
                <a:gd name="T91" fmla="*/ 8 h 33"/>
                <a:gd name="T92" fmla="*/ 10 w 18"/>
                <a:gd name="T93" fmla="*/ 8 h 33"/>
                <a:gd name="T94" fmla="*/ 7 w 18"/>
                <a:gd name="T95" fmla="*/ 8 h 33"/>
                <a:gd name="T96" fmla="*/ 6 w 18"/>
                <a:gd name="T97" fmla="*/ 10 h 33"/>
                <a:gd name="T98" fmla="*/ 7 w 18"/>
                <a:gd name="T99" fmla="*/ 13 h 33"/>
                <a:gd name="T100" fmla="*/ 10 w 18"/>
                <a:gd name="T101" fmla="*/ 14 h 33"/>
                <a:gd name="T102" fmla="*/ 16 w 18"/>
                <a:gd name="T103" fmla="*/ 18 h 33"/>
                <a:gd name="T104" fmla="*/ 18 w 18"/>
                <a:gd name="T10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" h="33">
                  <a:moveTo>
                    <a:pt x="18" y="22"/>
                  </a:moveTo>
                  <a:cubicBezTo>
                    <a:pt x="18" y="24"/>
                    <a:pt x="17" y="25"/>
                    <a:pt x="17" y="25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13" y="29"/>
                    <a:pt x="12" y="29"/>
                    <a:pt x="11" y="30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4" y="30"/>
                    <a:pt x="2" y="29"/>
                  </a:cubicBezTo>
                  <a:cubicBezTo>
                    <a:pt x="1" y="29"/>
                    <a:pt x="1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5"/>
                    <a:pt x="1" y="24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4" y="25"/>
                  </a:cubicBezTo>
                  <a:cubicBezTo>
                    <a:pt x="5" y="26"/>
                    <a:pt x="6" y="26"/>
                    <a:pt x="7" y="26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12" y="25"/>
                    <a:pt x="12" y="24"/>
                    <a:pt x="12" y="23"/>
                  </a:cubicBezTo>
                  <a:cubicBezTo>
                    <a:pt x="12" y="22"/>
                    <a:pt x="12" y="21"/>
                    <a:pt x="11" y="20"/>
                  </a:cubicBezTo>
                  <a:cubicBezTo>
                    <a:pt x="11" y="20"/>
                    <a:pt x="10" y="19"/>
                    <a:pt x="8" y="18"/>
                  </a:cubicBez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4" y="16"/>
                    <a:pt x="3" y="16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3"/>
                    <a:pt x="1" y="12"/>
                    <a:pt x="1" y="10"/>
                  </a:cubicBezTo>
                  <a:cubicBezTo>
                    <a:pt x="1" y="9"/>
                    <a:pt x="1" y="8"/>
                    <a:pt x="2" y="6"/>
                  </a:cubicBezTo>
                  <a:cubicBezTo>
                    <a:pt x="3" y="5"/>
                    <a:pt x="5" y="4"/>
                    <a:pt x="7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6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8"/>
                    <a:pt x="7" y="8"/>
                    <a:pt x="7" y="8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8" y="13"/>
                    <a:pt x="9" y="14"/>
                    <a:pt x="10" y="14"/>
                  </a:cubicBezTo>
                  <a:cubicBezTo>
                    <a:pt x="13" y="15"/>
                    <a:pt x="14" y="16"/>
                    <a:pt x="16" y="18"/>
                  </a:cubicBezTo>
                  <a:cubicBezTo>
                    <a:pt x="17" y="19"/>
                    <a:pt x="18" y="21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Oval 589"/>
            <p:cNvSpPr>
              <a:spLocks noChangeArrowheads="1"/>
            </p:cNvSpPr>
            <p:nvPr/>
          </p:nvSpPr>
          <p:spPr bwMode="auto">
            <a:xfrm>
              <a:off x="1291" y="630"/>
              <a:ext cx="66" cy="66"/>
            </a:xfrm>
            <a:prstGeom prst="ellipse">
              <a:avLst/>
            </a:prstGeom>
            <a:grpFill/>
            <a:ln w="269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572" name="Group 92"/>
          <p:cNvGrpSpPr>
            <a:grpSpLocks noChangeAspect="1"/>
          </p:cNvGrpSpPr>
          <p:nvPr/>
        </p:nvGrpSpPr>
        <p:grpSpPr>
          <a:xfrm>
            <a:off x="5671211" y="4456999"/>
            <a:ext cx="576000" cy="577111"/>
            <a:chOff x="4427538" y="3192463"/>
            <a:chExt cx="823913" cy="825500"/>
          </a:xfrm>
          <a:solidFill>
            <a:srgbClr val="D82B27"/>
          </a:solidFill>
        </p:grpSpPr>
        <p:sp>
          <p:nvSpPr>
            <p:cNvPr id="573" name="Oval 23"/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35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4" name="Rectangle 24"/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35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5" name="Freeform 25"/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35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6" name="Oval 26"/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35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7" name="Rectangle 27"/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353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78" name="Freeform 45"/>
          <p:cNvSpPr>
            <a:spLocks noChangeAspect="1" noEditPoints="1"/>
          </p:cNvSpPr>
          <p:nvPr/>
        </p:nvSpPr>
        <p:spPr bwMode="auto">
          <a:xfrm>
            <a:off x="8884779" y="4457088"/>
            <a:ext cx="576000" cy="576931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id-ID" sz="135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9" name="Text Box 10"/>
          <p:cNvSpPr txBox="1">
            <a:spLocks noChangeArrowheads="1"/>
          </p:cNvSpPr>
          <p:nvPr/>
        </p:nvSpPr>
        <p:spPr bwMode="auto">
          <a:xfrm>
            <a:off x="6402154" y="4442573"/>
            <a:ext cx="2141079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rgbClr val="D82B2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en-US" altLang="zh-CN" sz="1600" spc="300" dirty="0">
              <a:solidFill>
                <a:srgbClr val="D82B27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0" name="Text Box 10"/>
          <p:cNvSpPr txBox="1">
            <a:spLocks noChangeArrowheads="1"/>
          </p:cNvSpPr>
          <p:nvPr/>
        </p:nvSpPr>
        <p:spPr bwMode="auto">
          <a:xfrm>
            <a:off x="9583767" y="4414957"/>
            <a:ext cx="2141079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rgbClr val="D82B2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en-US" altLang="zh-CN" sz="1600" spc="300" dirty="0">
              <a:solidFill>
                <a:srgbClr val="D82B27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lang="zh-CN" altLang="en-US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1" name="Content Placeholder 2"/>
          <p:cNvSpPr txBox="1"/>
          <p:nvPr/>
        </p:nvSpPr>
        <p:spPr>
          <a:xfrm>
            <a:off x="5621699" y="2625316"/>
            <a:ext cx="6001339" cy="134010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endParaRPr lang="zh-CN" altLang="en-US" sz="1333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2" name="文本框 581"/>
          <p:cNvSpPr txBox="1"/>
          <p:nvPr/>
        </p:nvSpPr>
        <p:spPr>
          <a:xfrm>
            <a:off x="5634426" y="2191144"/>
            <a:ext cx="38263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85589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253">
        <p:random/>
      </p:transition>
    </mc:Choice>
    <mc:Fallback xmlns="">
      <p:transition spd="slow" advClick="0" advTm="625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5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57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5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57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8" grpId="0" animBg="1"/>
      <p:bldP spid="578" grpId="1" animBg="1"/>
      <p:bldP spid="578" grpId="2" animBg="1"/>
      <p:bldP spid="579" grpId="0"/>
      <p:bldP spid="580" grpId="0"/>
      <p:bldP spid="581" grpId="0"/>
      <p:bldP spid="5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2" t="48997"/>
          <a:stretch/>
        </p:blipFill>
        <p:spPr>
          <a:xfrm>
            <a:off x="8474696" y="3623795"/>
            <a:ext cx="3689023" cy="3234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0" y="0"/>
            <a:ext cx="5891753" cy="209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4" t="13466" r="12938" b="71222"/>
          <a:stretch/>
        </p:blipFill>
        <p:spPr>
          <a:xfrm>
            <a:off x="10096107" y="678730"/>
            <a:ext cx="1027521" cy="9709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81" t="32495" r="3970" b="53828"/>
          <a:stretch/>
        </p:blipFill>
        <p:spPr>
          <a:xfrm>
            <a:off x="10935094" y="2142647"/>
            <a:ext cx="810705" cy="867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46024" r="89948" b="41043"/>
          <a:stretch/>
        </p:blipFill>
        <p:spPr>
          <a:xfrm>
            <a:off x="216816" y="3073544"/>
            <a:ext cx="895547" cy="820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59403" r="80439" b="31529"/>
          <a:stretch/>
        </p:blipFill>
        <p:spPr>
          <a:xfrm>
            <a:off x="1800521" y="4336330"/>
            <a:ext cx="669303" cy="575036"/>
          </a:xfrm>
          <a:prstGeom prst="rect">
            <a:avLst/>
          </a:prstGeom>
        </p:spPr>
      </p:pic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2749763" y="2915909"/>
            <a:ext cx="66581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4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3133835" y="3661260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46172" y="133582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05</a:t>
            </a:r>
            <a:endParaRPr lang="zh-CN" altLang="en-US" sz="11500" b="1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12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463">
        <p:random/>
      </p:transition>
    </mc:Choice>
    <mc:Fallback xmlns="">
      <p:transition spd="slow" advClick="0" advTm="646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583" name="Group 2"/>
          <p:cNvGrpSpPr/>
          <p:nvPr/>
        </p:nvGrpSpPr>
        <p:grpSpPr>
          <a:xfrm>
            <a:off x="1564259" y="1422597"/>
            <a:ext cx="8439328" cy="4597399"/>
            <a:chOff x="815256" y="742950"/>
            <a:chExt cx="6726508" cy="3688771"/>
          </a:xfrm>
          <a:solidFill>
            <a:srgbClr val="D82B27"/>
          </a:solidFill>
        </p:grpSpPr>
        <p:sp>
          <p:nvSpPr>
            <p:cNvPr id="584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85" name="Freeform 6"/>
            <p:cNvSpPr/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86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87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88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89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0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1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2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3" name="Freeform 14"/>
            <p:cNvSpPr/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4" name="Freeform 15"/>
            <p:cNvSpPr/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5" name="Freeform 16"/>
            <p:cNvSpPr/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6" name="Freeform 17"/>
            <p:cNvSpPr/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7" name="Freeform 18"/>
            <p:cNvSpPr/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8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99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0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1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2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3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4" name="Freeform 25"/>
            <p:cNvSpPr/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5" name="Freeform 26"/>
            <p:cNvSpPr/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6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7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8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09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0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1" name="Freeform 32"/>
            <p:cNvSpPr/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2" name="Freeform 33"/>
            <p:cNvSpPr/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3" name="Freeform 34"/>
            <p:cNvSpPr/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4" name="Freeform 35"/>
            <p:cNvSpPr/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5" name="Freeform 36"/>
            <p:cNvSpPr/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6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7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8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19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0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1" name="Freeform 42"/>
            <p:cNvSpPr/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2" name="Freeform 43"/>
            <p:cNvSpPr/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3" name="Freeform 44"/>
            <p:cNvSpPr/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4" name="Freeform 45"/>
            <p:cNvSpPr/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5" name="Freeform 46"/>
            <p:cNvSpPr/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6" name="Freeform 47"/>
            <p:cNvSpPr/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7" name="Freeform 48"/>
            <p:cNvSpPr/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8" name="Freeform 49"/>
            <p:cNvSpPr/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29" name="Freeform 50"/>
            <p:cNvSpPr/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0" name="Freeform 51"/>
            <p:cNvSpPr/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1" name="Freeform 52"/>
            <p:cNvSpPr/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2" name="Freeform 53"/>
            <p:cNvSpPr/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3" name="Freeform 54"/>
            <p:cNvSpPr/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4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5" name="Freeform 56"/>
            <p:cNvSpPr/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6" name="Freeform 57"/>
            <p:cNvSpPr/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7" name="Freeform 58"/>
            <p:cNvSpPr/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8" name="Freeform 59"/>
            <p:cNvSpPr/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39" name="Freeform 60"/>
            <p:cNvSpPr/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0" name="Freeform 61"/>
            <p:cNvSpPr/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1" name="Freeform 62"/>
            <p:cNvSpPr/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2" name="Freeform 63"/>
            <p:cNvSpPr/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3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4" name="Freeform 65"/>
            <p:cNvSpPr/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5" name="Freeform 66"/>
            <p:cNvSpPr/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6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7" name="Freeform 68"/>
            <p:cNvSpPr/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8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49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0" name="Freeform 71"/>
            <p:cNvSpPr/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1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2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3" name="Freeform 74"/>
            <p:cNvSpPr/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4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5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6" name="Freeform 77"/>
            <p:cNvSpPr/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7" name="Freeform 78"/>
            <p:cNvSpPr/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8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59" name="Freeform 80"/>
            <p:cNvSpPr/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0" name="Freeform 81"/>
            <p:cNvSpPr/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1" name="Freeform 82"/>
            <p:cNvSpPr/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2" name="Freeform 83"/>
            <p:cNvSpPr/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3" name="Freeform 84"/>
            <p:cNvSpPr/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4" name="Freeform 85"/>
            <p:cNvSpPr/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5" name="Freeform 86"/>
            <p:cNvSpPr/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6" name="Freeform 87"/>
            <p:cNvSpPr/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7" name="Freeform 88"/>
            <p:cNvSpPr/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8" name="Freeform 89"/>
            <p:cNvSpPr/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69" name="Freeform 90"/>
            <p:cNvSpPr/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0" name="Freeform 91"/>
            <p:cNvSpPr/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1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2" name="Freeform 93"/>
            <p:cNvSpPr/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3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4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5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6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7" name="Freeform 98"/>
            <p:cNvSpPr/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8" name="Freeform 99"/>
            <p:cNvSpPr/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79" name="Freeform 100"/>
            <p:cNvSpPr/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0" name="Freeform 101"/>
            <p:cNvSpPr/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1" name="Freeform 102"/>
            <p:cNvSpPr/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2" name="Freeform 103"/>
            <p:cNvSpPr/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3" name="Freeform 104"/>
            <p:cNvSpPr/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4" name="Freeform 105"/>
            <p:cNvSpPr/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5" name="Freeform 106"/>
            <p:cNvSpPr/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6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7" name="Freeform 108"/>
            <p:cNvSpPr/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8" name="Freeform 109"/>
            <p:cNvSpPr/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89" name="Freeform 110"/>
            <p:cNvSpPr/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0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1" name="Freeform 112"/>
            <p:cNvSpPr/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2" name="Freeform 113"/>
            <p:cNvSpPr/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3" name="Freeform 114"/>
            <p:cNvSpPr/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4" name="Freeform 115"/>
            <p:cNvSpPr/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5" name="Freeform 116"/>
            <p:cNvSpPr/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6" name="Freeform 117"/>
            <p:cNvSpPr/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7" name="Freeform 118"/>
            <p:cNvSpPr/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8" name="Freeform 119"/>
            <p:cNvSpPr/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699" name="Freeform 120"/>
            <p:cNvSpPr/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0" name="Freeform 121"/>
            <p:cNvSpPr/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1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2" name="Freeform 123"/>
            <p:cNvSpPr/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3" name="Freeform 124"/>
            <p:cNvSpPr/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4" name="Freeform 125"/>
            <p:cNvSpPr/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5" name="Freeform 126"/>
            <p:cNvSpPr/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6" name="Freeform 127"/>
            <p:cNvSpPr/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7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8" name="Freeform 129"/>
            <p:cNvSpPr/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09" name="Freeform 130"/>
            <p:cNvSpPr/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0" name="Freeform 131"/>
            <p:cNvSpPr/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1" name="Freeform 132"/>
            <p:cNvSpPr/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2" name="Freeform 133"/>
            <p:cNvSpPr/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3" name="Freeform 134"/>
            <p:cNvSpPr/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4" name="Freeform 135"/>
            <p:cNvSpPr/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5" name="Freeform 136"/>
            <p:cNvSpPr/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6" name="Freeform 137"/>
            <p:cNvSpPr/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7" name="Freeform 138"/>
            <p:cNvSpPr/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8" name="Freeform 139"/>
            <p:cNvSpPr/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19" name="Freeform 140"/>
            <p:cNvSpPr/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0" name="Freeform 141"/>
            <p:cNvSpPr/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1" name="Freeform 142"/>
            <p:cNvSpPr/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2" name="Freeform 143"/>
            <p:cNvSpPr/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3" name="Freeform 144"/>
            <p:cNvSpPr/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4" name="Freeform 145"/>
            <p:cNvSpPr/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5" name="Freeform 146"/>
            <p:cNvSpPr/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6" name="Freeform 147"/>
            <p:cNvSpPr/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7" name="Freeform 148"/>
            <p:cNvSpPr/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8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29" name="Freeform 150"/>
            <p:cNvSpPr/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0" name="Freeform 151"/>
            <p:cNvSpPr/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1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2" name="Freeform 153"/>
            <p:cNvSpPr/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3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4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5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6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7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8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39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0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1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2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3" name="Freeform 164"/>
            <p:cNvSpPr/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4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5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6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7" name="Freeform 169"/>
            <p:cNvSpPr/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8" name="Freeform 170"/>
            <p:cNvSpPr/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49" name="Freeform 171"/>
            <p:cNvSpPr/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0" name="Freeform 172"/>
            <p:cNvSpPr/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1" name="Freeform 173"/>
            <p:cNvSpPr/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2" name="Freeform 174"/>
            <p:cNvSpPr/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3" name="Freeform 175"/>
            <p:cNvSpPr/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4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5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6" name="Freeform 178"/>
            <p:cNvSpPr/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7" name="Freeform 179"/>
            <p:cNvSpPr/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8" name="Freeform 180"/>
            <p:cNvSpPr/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59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0" name="Freeform 182"/>
            <p:cNvSpPr/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1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2" name="Freeform 184"/>
            <p:cNvSpPr/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3" name="Freeform 185"/>
            <p:cNvSpPr/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4" name="Freeform 186"/>
            <p:cNvSpPr/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5" name="Freeform 187"/>
            <p:cNvSpPr/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6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7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8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69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0" name="Freeform 192"/>
            <p:cNvSpPr/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1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2" name="Freeform 194"/>
            <p:cNvSpPr/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3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4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5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6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7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8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79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0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1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2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3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4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5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6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7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8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89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0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1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2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3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4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5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6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7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8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799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0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1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2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3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4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5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6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7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8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09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0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1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2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3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4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5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6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7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8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19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0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1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2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3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4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5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6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7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8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29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0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1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2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3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4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5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6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7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8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39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840" name="组合 839"/>
          <p:cNvGrpSpPr/>
          <p:nvPr/>
        </p:nvGrpSpPr>
        <p:grpSpPr>
          <a:xfrm>
            <a:off x="8825986" y="2287497"/>
            <a:ext cx="3247848" cy="1046825"/>
            <a:chOff x="5815013" y="1408485"/>
            <a:chExt cx="2435886" cy="785119"/>
          </a:xfrm>
        </p:grpSpPr>
        <p:cxnSp>
          <p:nvCxnSpPr>
            <p:cNvPr id="841" name="Straight Connector 21"/>
            <p:cNvCxnSpPr/>
            <p:nvPr/>
          </p:nvCxnSpPr>
          <p:spPr>
            <a:xfrm flipV="1">
              <a:off x="5815013" y="1628775"/>
              <a:ext cx="214867" cy="342900"/>
            </a:xfrm>
            <a:prstGeom prst="line">
              <a:avLst/>
            </a:prstGeom>
            <a:ln w="952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2" name="Straight Connector 22"/>
            <p:cNvCxnSpPr/>
            <p:nvPr/>
          </p:nvCxnSpPr>
          <p:spPr>
            <a:xfrm>
              <a:off x="6029879" y="1628775"/>
              <a:ext cx="642938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3" name="Rectangle 23"/>
            <p:cNvSpPr/>
            <p:nvPr/>
          </p:nvSpPr>
          <p:spPr>
            <a:xfrm>
              <a:off x="6662068" y="1408485"/>
              <a:ext cx="1588831" cy="7851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304"/>
              <a:r>
                <a:rPr lang="zh-CN" altLang="en-US" sz="1400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Arial" panose="020B0604020202020204" pitchFamily="34" charset="0"/>
                </a:rPr>
                <a:t>添加标题</a:t>
              </a:r>
              <a:endParaRPr lang="en-US" altLang="zh-CN" sz="14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</a:t>
              </a:r>
              <a:endParaRPr lang="id-ID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844" name="组合 843"/>
          <p:cNvGrpSpPr/>
          <p:nvPr/>
        </p:nvGrpSpPr>
        <p:grpSpPr>
          <a:xfrm>
            <a:off x="94270" y="3107497"/>
            <a:ext cx="3198656" cy="1046825"/>
            <a:chOff x="0" y="2362744"/>
            <a:chExt cx="2398992" cy="785119"/>
          </a:xfrm>
        </p:grpSpPr>
        <p:grpSp>
          <p:nvGrpSpPr>
            <p:cNvPr id="845" name="组合 844"/>
            <p:cNvGrpSpPr/>
            <p:nvPr/>
          </p:nvGrpSpPr>
          <p:grpSpPr>
            <a:xfrm>
              <a:off x="1456017" y="2382954"/>
              <a:ext cx="942975" cy="210623"/>
              <a:chOff x="1988553" y="2061090"/>
              <a:chExt cx="942975" cy="210623"/>
            </a:xfrm>
          </p:grpSpPr>
          <p:cxnSp>
            <p:nvCxnSpPr>
              <p:cNvPr id="847" name="Straight Connector 27"/>
              <p:cNvCxnSpPr/>
              <p:nvPr/>
            </p:nvCxnSpPr>
            <p:spPr>
              <a:xfrm flipH="1">
                <a:off x="2717215" y="2061090"/>
                <a:ext cx="214313" cy="210623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8" name="Straight Connector 28"/>
              <p:cNvCxnSpPr/>
              <p:nvPr/>
            </p:nvCxnSpPr>
            <p:spPr>
              <a:xfrm flipH="1">
                <a:off x="1988553" y="2271713"/>
                <a:ext cx="728663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6" name="Rectangle 29"/>
            <p:cNvSpPr/>
            <p:nvPr/>
          </p:nvSpPr>
          <p:spPr>
            <a:xfrm>
              <a:off x="0" y="2362744"/>
              <a:ext cx="1359593" cy="7851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450304"/>
              <a:r>
                <a:rPr lang="zh-CN" altLang="en-US" sz="1400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Arial" panose="020B0604020202020204" pitchFamily="34" charset="0"/>
                </a:rPr>
                <a:t>添加标题</a:t>
              </a:r>
              <a:endParaRPr lang="en-US" altLang="zh-CN" sz="14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</a:t>
              </a:r>
              <a:endParaRPr lang="id-ID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849" name="组合 848"/>
          <p:cNvGrpSpPr/>
          <p:nvPr/>
        </p:nvGrpSpPr>
        <p:grpSpPr>
          <a:xfrm>
            <a:off x="3120301" y="2450706"/>
            <a:ext cx="625981" cy="594556"/>
            <a:chOff x="3245416" y="680837"/>
            <a:chExt cx="469486" cy="445917"/>
          </a:xfrm>
        </p:grpSpPr>
        <p:sp>
          <p:nvSpPr>
            <p:cNvPr id="850" name="椭圆 849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82B27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51" name="文本框 850"/>
            <p:cNvSpPr txBox="1"/>
            <p:nvPr/>
          </p:nvSpPr>
          <p:spPr>
            <a:xfrm>
              <a:off x="3245416" y="783353"/>
              <a:ext cx="469486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67" dirty="0">
                  <a:solidFill>
                    <a:srgbClr val="D82B27"/>
                  </a:solidFill>
                  <a:latin typeface="华文细黑" panose="02010600040101010101" pitchFamily="2" charset="-122"/>
                </a:rPr>
                <a:t>60%</a:t>
              </a:r>
              <a:endParaRPr lang="zh-CN" altLang="en-US" sz="1467" dirty="0">
                <a:solidFill>
                  <a:srgbClr val="D82B27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852" name="组合 851"/>
          <p:cNvGrpSpPr/>
          <p:nvPr/>
        </p:nvGrpSpPr>
        <p:grpSpPr>
          <a:xfrm>
            <a:off x="546142" y="5117787"/>
            <a:ext cx="3571169" cy="1046825"/>
            <a:chOff x="338903" y="3870462"/>
            <a:chExt cx="2678377" cy="785119"/>
          </a:xfrm>
        </p:grpSpPr>
        <p:grpSp>
          <p:nvGrpSpPr>
            <p:cNvPr id="853" name="组合 852"/>
            <p:cNvGrpSpPr/>
            <p:nvPr/>
          </p:nvGrpSpPr>
          <p:grpSpPr>
            <a:xfrm>
              <a:off x="2074305" y="3890672"/>
              <a:ext cx="942975" cy="210623"/>
              <a:chOff x="1988553" y="2061090"/>
              <a:chExt cx="942975" cy="210623"/>
            </a:xfrm>
          </p:grpSpPr>
          <p:cxnSp>
            <p:nvCxnSpPr>
              <p:cNvPr id="855" name="Straight Connector 27"/>
              <p:cNvCxnSpPr/>
              <p:nvPr/>
            </p:nvCxnSpPr>
            <p:spPr>
              <a:xfrm flipH="1">
                <a:off x="2717215" y="2061090"/>
                <a:ext cx="214313" cy="210623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6" name="Straight Connector 28"/>
              <p:cNvCxnSpPr/>
              <p:nvPr/>
            </p:nvCxnSpPr>
            <p:spPr>
              <a:xfrm flipH="1">
                <a:off x="1988553" y="2271713"/>
                <a:ext cx="728663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54" name="Rectangle 29"/>
            <p:cNvSpPr/>
            <p:nvPr/>
          </p:nvSpPr>
          <p:spPr>
            <a:xfrm>
              <a:off x="338903" y="3870462"/>
              <a:ext cx="1638978" cy="7851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450304"/>
              <a:r>
                <a:rPr lang="zh-CN" altLang="en-US" sz="1400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Arial" panose="020B0604020202020204" pitchFamily="34" charset="0"/>
                </a:rPr>
                <a:t>添加标题</a:t>
              </a:r>
              <a:endParaRPr lang="en-US" altLang="zh-CN" sz="14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您的内容打在这里，或者通过复制您的文本后，在此框中选择粘贴并选择只保留文字</a:t>
              </a:r>
              <a:endParaRPr lang="id-ID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857" name="组合 856"/>
          <p:cNvGrpSpPr/>
          <p:nvPr/>
        </p:nvGrpSpPr>
        <p:grpSpPr>
          <a:xfrm>
            <a:off x="3944685" y="4460997"/>
            <a:ext cx="625981" cy="594556"/>
            <a:chOff x="3245416" y="680837"/>
            <a:chExt cx="469486" cy="445917"/>
          </a:xfrm>
        </p:grpSpPr>
        <p:sp>
          <p:nvSpPr>
            <p:cNvPr id="858" name="椭圆 857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82B27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59" name="文本框 858"/>
            <p:cNvSpPr txBox="1"/>
            <p:nvPr/>
          </p:nvSpPr>
          <p:spPr>
            <a:xfrm>
              <a:off x="3245416" y="783353"/>
              <a:ext cx="469486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67" dirty="0">
                  <a:solidFill>
                    <a:srgbClr val="D82B27"/>
                  </a:solidFill>
                  <a:latin typeface="华文细黑" panose="02010600040101010101" pitchFamily="2" charset="-122"/>
                </a:rPr>
                <a:t>80%</a:t>
              </a:r>
              <a:endParaRPr lang="zh-CN" altLang="en-US" sz="1467" dirty="0">
                <a:solidFill>
                  <a:srgbClr val="D82B27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860" name="组合 859"/>
          <p:cNvGrpSpPr/>
          <p:nvPr/>
        </p:nvGrpSpPr>
        <p:grpSpPr>
          <a:xfrm>
            <a:off x="8327358" y="3113907"/>
            <a:ext cx="625981" cy="594556"/>
            <a:chOff x="4446422" y="3918124"/>
            <a:chExt cx="469486" cy="445917"/>
          </a:xfrm>
        </p:grpSpPr>
        <p:sp>
          <p:nvSpPr>
            <p:cNvPr id="861" name="椭圆 860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82B27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62" name="文本框 861"/>
            <p:cNvSpPr txBox="1"/>
            <p:nvPr/>
          </p:nvSpPr>
          <p:spPr>
            <a:xfrm>
              <a:off x="4446422" y="4020660"/>
              <a:ext cx="469486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67" dirty="0">
                  <a:solidFill>
                    <a:srgbClr val="D82B27"/>
                  </a:solidFill>
                  <a:latin typeface="华文细黑" panose="02010600040101010101" pitchFamily="2" charset="-122"/>
                </a:rPr>
                <a:t>90%</a:t>
              </a:r>
              <a:endParaRPr lang="zh-CN" altLang="en-US" sz="1467" dirty="0">
                <a:solidFill>
                  <a:srgbClr val="D82B27"/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863" name="组合 862"/>
          <p:cNvGrpSpPr/>
          <p:nvPr/>
        </p:nvGrpSpPr>
        <p:grpSpPr>
          <a:xfrm>
            <a:off x="6690292" y="5139640"/>
            <a:ext cx="2906505" cy="1403504"/>
            <a:chOff x="4947016" y="3886853"/>
            <a:chExt cx="2179879" cy="1052628"/>
          </a:xfrm>
        </p:grpSpPr>
        <p:grpSp>
          <p:nvGrpSpPr>
            <p:cNvPr id="864" name="组合 863"/>
            <p:cNvGrpSpPr/>
            <p:nvPr/>
          </p:nvGrpSpPr>
          <p:grpSpPr>
            <a:xfrm flipV="1">
              <a:off x="4947016" y="3886853"/>
              <a:ext cx="857804" cy="342900"/>
              <a:chOff x="4912537" y="3006108"/>
              <a:chExt cx="857804" cy="342900"/>
            </a:xfrm>
          </p:grpSpPr>
          <p:cxnSp>
            <p:nvCxnSpPr>
              <p:cNvPr id="866" name="Straight Connector 21"/>
              <p:cNvCxnSpPr/>
              <p:nvPr/>
            </p:nvCxnSpPr>
            <p:spPr>
              <a:xfrm flipV="1">
                <a:off x="4912537" y="3006108"/>
                <a:ext cx="214867" cy="34290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7" name="Straight Connector 22"/>
              <p:cNvCxnSpPr/>
              <p:nvPr/>
            </p:nvCxnSpPr>
            <p:spPr>
              <a:xfrm>
                <a:off x="5127403" y="3006108"/>
                <a:ext cx="642938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5" name="Rectangle 23"/>
            <p:cNvSpPr/>
            <p:nvPr/>
          </p:nvSpPr>
          <p:spPr>
            <a:xfrm>
              <a:off x="5477932" y="4339124"/>
              <a:ext cx="1648963" cy="600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304"/>
              <a:r>
                <a:rPr lang="zh-CN" altLang="en-US" sz="1400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Arial" panose="020B0604020202020204" pitchFamily="34" charset="0"/>
                </a:rPr>
                <a:t>添加标题</a:t>
              </a:r>
              <a:endParaRPr lang="en-US" altLang="zh-CN" sz="14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</a:t>
              </a:r>
              <a:endParaRPr lang="id-ID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868" name="组合 867"/>
          <p:cNvGrpSpPr/>
          <p:nvPr/>
        </p:nvGrpSpPr>
        <p:grpSpPr>
          <a:xfrm>
            <a:off x="6145692" y="4498005"/>
            <a:ext cx="625981" cy="594556"/>
            <a:chOff x="4446422" y="3918124"/>
            <a:chExt cx="469486" cy="445917"/>
          </a:xfrm>
        </p:grpSpPr>
        <p:sp>
          <p:nvSpPr>
            <p:cNvPr id="869" name="椭圆 868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D82B27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870" name="文本框 869"/>
            <p:cNvSpPr txBox="1"/>
            <p:nvPr/>
          </p:nvSpPr>
          <p:spPr>
            <a:xfrm>
              <a:off x="4446422" y="4020660"/>
              <a:ext cx="469486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67" dirty="0">
                  <a:solidFill>
                    <a:srgbClr val="D82B27"/>
                  </a:solidFill>
                  <a:latin typeface="华文细黑" panose="02010600040101010101" pitchFamily="2" charset="-122"/>
                </a:rPr>
                <a:t>40%</a:t>
              </a:r>
              <a:endParaRPr lang="zh-CN" altLang="en-US" sz="1467" dirty="0">
                <a:solidFill>
                  <a:srgbClr val="D82B27"/>
                </a:solidFill>
                <a:latin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62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476">
        <p:random/>
      </p:transition>
    </mc:Choice>
    <mc:Fallback xmlns="">
      <p:transition spd="slow" advClick="0" advTm="747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5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58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4" name="椭圆 3"/>
          <p:cNvSpPr/>
          <p:nvPr/>
        </p:nvSpPr>
        <p:spPr>
          <a:xfrm>
            <a:off x="3364739" y="1899205"/>
            <a:ext cx="1371407" cy="1371406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b="1" kern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29201" y="1899205"/>
            <a:ext cx="1371407" cy="1371406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b="1" kern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103201" y="1899204"/>
            <a:ext cx="1371407" cy="1371404"/>
          </a:xfrm>
          <a:prstGeom prst="ellipse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b="1" kern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465071" y="1899205"/>
            <a:ext cx="1371407" cy="1371406"/>
          </a:xfrm>
          <a:prstGeom prst="ellipse">
            <a:avLst/>
          </a:prstGeom>
          <a:solidFill>
            <a:srgbClr val="D82B2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b="1" kern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00822" y="2108930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prstClr val="white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+mn-lt"/>
              </a:rPr>
              <a:t>S</a:t>
            </a:r>
            <a:endParaRPr lang="zh-CN" altLang="en-US" sz="6000" b="1" dirty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2696" y="2108930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prstClr val="white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+mn-lt"/>
              </a:rPr>
              <a:t>W</a:t>
            </a:r>
            <a:endParaRPr lang="zh-CN" altLang="en-US" sz="6000" b="1" dirty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42752" y="2108930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prstClr val="white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+mn-lt"/>
              </a:rPr>
              <a:t>O</a:t>
            </a:r>
            <a:endParaRPr lang="zh-CN" altLang="en-US" sz="6000" b="1" dirty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04626" y="2108930"/>
            <a:ext cx="149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prstClr val="white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+mn-ea"/>
                <a:sym typeface="+mn-lt"/>
              </a:rPr>
              <a:t>T</a:t>
            </a:r>
            <a:endParaRPr lang="zh-CN" altLang="en-US" sz="6000" b="1" dirty="0">
              <a:solidFill>
                <a:prstClr val="white"/>
              </a:solidFill>
              <a:latin typeface="Agency FB" panose="020B0503020202020204" pitchFamily="34" charset="0"/>
              <a:ea typeface="腾祥澜黑简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75833" y="3392646"/>
            <a:ext cx="11592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竞争优势</a:t>
            </a:r>
          </a:p>
        </p:txBody>
      </p:sp>
      <p:sp>
        <p:nvSpPr>
          <p:cNvPr id="13" name="矩形 12"/>
          <p:cNvSpPr/>
          <p:nvPr/>
        </p:nvSpPr>
        <p:spPr>
          <a:xfrm>
            <a:off x="4837985" y="3392646"/>
            <a:ext cx="11592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竞争劣势</a:t>
            </a:r>
          </a:p>
        </p:txBody>
      </p:sp>
      <p:sp>
        <p:nvSpPr>
          <p:cNvPr id="14" name="矩形 13"/>
          <p:cNvSpPr/>
          <p:nvPr/>
        </p:nvSpPr>
        <p:spPr>
          <a:xfrm>
            <a:off x="6452912" y="3392646"/>
            <a:ext cx="6719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机会</a:t>
            </a:r>
          </a:p>
        </p:txBody>
      </p:sp>
      <p:sp>
        <p:nvSpPr>
          <p:cNvPr id="15" name="矩形 14"/>
          <p:cNvSpPr/>
          <p:nvPr/>
        </p:nvSpPr>
        <p:spPr>
          <a:xfrm>
            <a:off x="7817317" y="3392646"/>
            <a:ext cx="6719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威胁</a:t>
            </a: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097513" y="4561849"/>
            <a:ext cx="21471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D82B27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3751813" y="4561849"/>
            <a:ext cx="21471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D82B27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6406113" y="4561849"/>
            <a:ext cx="21471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D82B27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9060413" y="4561849"/>
            <a:ext cx="21471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28600" indent="-228600">
              <a:lnSpc>
                <a:spcPct val="150000"/>
              </a:lnSpc>
              <a:buClr>
                <a:schemeClr val="bg1"/>
              </a:buClr>
              <a:buFont typeface="Wingdings" panose="05000000000000000000" pitchFamily="2" charset="2"/>
              <a:buChar char="l"/>
              <a:defRPr sz="14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285750" indent="-285750">
              <a:buClr>
                <a:srgbClr val="D82B27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472269" y="4593073"/>
            <a:ext cx="0" cy="1172811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126569" y="4593073"/>
            <a:ext cx="0" cy="1172811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780869" y="4593073"/>
            <a:ext cx="0" cy="1172811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solid"/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68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654">
        <p:random/>
      </p:transition>
    </mc:Choice>
    <mc:Fallback xmlns="">
      <p:transition spd="slow" advClick="0" advTm="1065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50"/>
                            </p:stCondLst>
                            <p:childTnLst>
                              <p:par>
                                <p:cTn id="3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00"/>
                            </p:stCondLst>
                            <p:childTnLst>
                              <p:par>
                                <p:cTn id="5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35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850"/>
                            </p:stCondLst>
                            <p:childTnLst>
                              <p:par>
                                <p:cTn id="7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9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95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211763" y="3247848"/>
            <a:ext cx="1744662" cy="1744662"/>
            <a:chOff x="5211763" y="3078163"/>
            <a:chExt cx="1744662" cy="1744662"/>
          </a:xfrm>
        </p:grpSpPr>
        <p:sp>
          <p:nvSpPr>
            <p:cNvPr id="5" name="Freeform 54@|5FFC:14657585|FBC:16777215|LFC:11765543|LBC:16777215"/>
            <p:cNvSpPr>
              <a:spLocks/>
            </p:cNvSpPr>
            <p:nvPr/>
          </p:nvSpPr>
          <p:spPr bwMode="auto">
            <a:xfrm>
              <a:off x="5211763" y="3078163"/>
              <a:ext cx="1744662" cy="1744662"/>
            </a:xfrm>
            <a:custGeom>
              <a:avLst/>
              <a:gdLst>
                <a:gd name="T0" fmla="*/ 0 w 661361"/>
                <a:gd name="T1" fmla="*/ 16014006 h 661361"/>
                <a:gd name="T2" fmla="*/ 4690429 w 661361"/>
                <a:gd name="T3" fmla="*/ 4690392 h 661361"/>
                <a:gd name="T4" fmla="*/ 16014061 w 661361"/>
                <a:gd name="T5" fmla="*/ 0 h 661361"/>
                <a:gd name="T6" fmla="*/ 27337691 w 661361"/>
                <a:gd name="T7" fmla="*/ 4690429 h 661361"/>
                <a:gd name="T8" fmla="*/ 32028069 w 661361"/>
                <a:gd name="T9" fmla="*/ 16014061 h 661361"/>
                <a:gd name="T10" fmla="*/ 27337691 w 661361"/>
                <a:gd name="T11" fmla="*/ 27337691 h 661361"/>
                <a:gd name="T12" fmla="*/ 16014061 w 661361"/>
                <a:gd name="T13" fmla="*/ 32028069 h 661361"/>
                <a:gd name="T14" fmla="*/ 4690429 w 661361"/>
                <a:gd name="T15" fmla="*/ 27337691 h 661361"/>
                <a:gd name="T16" fmla="*/ 55 w 661361"/>
                <a:gd name="T17" fmla="*/ 16014061 h 661361"/>
                <a:gd name="T18" fmla="*/ 0 w 661361"/>
                <a:gd name="T19" fmla="*/ 16014006 h 6613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41562" tIns="141562" rIns="141562" bIns="141562" anchor="ctr"/>
            <a:lstStyle/>
            <a:p>
              <a:endParaRPr lang="zh-CN" altLang="en-US"/>
            </a:p>
          </p:txBody>
        </p:sp>
        <p:sp>
          <p:nvSpPr>
            <p:cNvPr id="6" name="Freeform 78@|5FFC:0|FBC:0|LFC:16777215|LBC:16777215"/>
            <p:cNvSpPr>
              <a:spLocks noEditPoints="1"/>
            </p:cNvSpPr>
            <p:nvPr/>
          </p:nvSpPr>
          <p:spPr bwMode="auto">
            <a:xfrm>
              <a:off x="5721350" y="3422650"/>
              <a:ext cx="725488" cy="1055688"/>
            </a:xfrm>
            <a:custGeom>
              <a:avLst/>
              <a:gdLst>
                <a:gd name="T0" fmla="*/ 2147483647 w 85"/>
                <a:gd name="T1" fmla="*/ 0 h 123"/>
                <a:gd name="T2" fmla="*/ 0 w 85"/>
                <a:gd name="T3" fmla="*/ 2147483647 h 123"/>
                <a:gd name="T4" fmla="*/ 2147483647 w 85"/>
                <a:gd name="T5" fmla="*/ 2147483647 h 123"/>
                <a:gd name="T6" fmla="*/ 2147483647 w 85"/>
                <a:gd name="T7" fmla="*/ 2147483647 h 123"/>
                <a:gd name="T8" fmla="*/ 2147483647 w 85"/>
                <a:gd name="T9" fmla="*/ 2147483647 h 123"/>
                <a:gd name="T10" fmla="*/ 2147483647 w 85"/>
                <a:gd name="T11" fmla="*/ 2147483647 h 123"/>
                <a:gd name="T12" fmla="*/ 2147483647 w 85"/>
                <a:gd name="T13" fmla="*/ 0 h 123"/>
                <a:gd name="T14" fmla="*/ 2147483647 w 85"/>
                <a:gd name="T15" fmla="*/ 2147483647 h 123"/>
                <a:gd name="T16" fmla="*/ 2147483647 w 85"/>
                <a:gd name="T17" fmla="*/ 2147483647 h 123"/>
                <a:gd name="T18" fmla="*/ 2147483647 w 85"/>
                <a:gd name="T19" fmla="*/ 2147483647 h 123"/>
                <a:gd name="T20" fmla="*/ 2147483647 w 85"/>
                <a:gd name="T21" fmla="*/ 2147483647 h 123"/>
                <a:gd name="T22" fmla="*/ 2147483647 w 85"/>
                <a:gd name="T23" fmla="*/ 2147483647 h 123"/>
                <a:gd name="T24" fmla="*/ 2147483647 w 85"/>
                <a:gd name="T25" fmla="*/ 2147483647 h 123"/>
                <a:gd name="T26" fmla="*/ 2147483647 w 85"/>
                <a:gd name="T27" fmla="*/ 2147483647 h 123"/>
                <a:gd name="T28" fmla="*/ 2147483647 w 85"/>
                <a:gd name="T29" fmla="*/ 2147483647 h 123"/>
                <a:gd name="T30" fmla="*/ 2147483647 w 85"/>
                <a:gd name="T31" fmla="*/ 2147483647 h 123"/>
                <a:gd name="T32" fmla="*/ 2147483647 w 85"/>
                <a:gd name="T33" fmla="*/ 2147483647 h 123"/>
                <a:gd name="T34" fmla="*/ 2147483647 w 85"/>
                <a:gd name="T35" fmla="*/ 2147483647 h 123"/>
                <a:gd name="T36" fmla="*/ 2147483647 w 85"/>
                <a:gd name="T37" fmla="*/ 2147483647 h 123"/>
                <a:gd name="T38" fmla="*/ 2147483647 w 85"/>
                <a:gd name="T39" fmla="*/ 2147483647 h 123"/>
                <a:gd name="T40" fmla="*/ 2147483647 w 85"/>
                <a:gd name="T41" fmla="*/ 2147483647 h 123"/>
                <a:gd name="T42" fmla="*/ 2147483647 w 85"/>
                <a:gd name="T43" fmla="*/ 2147483647 h 123"/>
                <a:gd name="T44" fmla="*/ 2147483647 w 85"/>
                <a:gd name="T45" fmla="*/ 2147483647 h 123"/>
                <a:gd name="T46" fmla="*/ 2147483647 w 85"/>
                <a:gd name="T47" fmla="*/ 2147483647 h 123"/>
                <a:gd name="T48" fmla="*/ 2147483647 w 85"/>
                <a:gd name="T49" fmla="*/ 2147483647 h 123"/>
                <a:gd name="T50" fmla="*/ 2147483647 w 85"/>
                <a:gd name="T51" fmla="*/ 2147483647 h 123"/>
                <a:gd name="T52" fmla="*/ 2147483647 w 85"/>
                <a:gd name="T53" fmla="*/ 2147483647 h 123"/>
                <a:gd name="T54" fmla="*/ 2147483647 w 85"/>
                <a:gd name="T55" fmla="*/ 2147483647 h 123"/>
                <a:gd name="T56" fmla="*/ 2147483647 w 85"/>
                <a:gd name="T57" fmla="*/ 2147483647 h 123"/>
                <a:gd name="T58" fmla="*/ 2147483647 w 85"/>
                <a:gd name="T59" fmla="*/ 2147483647 h 123"/>
                <a:gd name="T60" fmla="*/ 2147483647 w 85"/>
                <a:gd name="T61" fmla="*/ 2147483647 h 123"/>
                <a:gd name="T62" fmla="*/ 2147483647 w 85"/>
                <a:gd name="T63" fmla="*/ 2147483647 h 123"/>
                <a:gd name="T64" fmla="*/ 2147483647 w 85"/>
                <a:gd name="T65" fmla="*/ 2147483647 h 1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7" name="Freeform 79@|5FFC:0|FBC:0|LFC:16777215|LBC:16777215"/>
          <p:cNvSpPr>
            <a:spLocks noEditPoints="1"/>
          </p:cNvSpPr>
          <p:nvPr/>
        </p:nvSpPr>
        <p:spPr bwMode="auto">
          <a:xfrm>
            <a:off x="5884863" y="3754260"/>
            <a:ext cx="212725" cy="214313"/>
          </a:xfrm>
          <a:custGeom>
            <a:avLst/>
            <a:gdLst>
              <a:gd name="T0" fmla="*/ 2147483647 w 25"/>
              <a:gd name="T1" fmla="*/ 0 h 25"/>
              <a:gd name="T2" fmla="*/ 0 w 25"/>
              <a:gd name="T3" fmla="*/ 2147483647 h 25"/>
              <a:gd name="T4" fmla="*/ 2147483647 w 25"/>
              <a:gd name="T5" fmla="*/ 2147483647 h 25"/>
              <a:gd name="T6" fmla="*/ 2147483647 w 25"/>
              <a:gd name="T7" fmla="*/ 2147483647 h 25"/>
              <a:gd name="T8" fmla="*/ 2147483647 w 25"/>
              <a:gd name="T9" fmla="*/ 2147483647 h 25"/>
              <a:gd name="T10" fmla="*/ 2147483647 w 25"/>
              <a:gd name="T11" fmla="*/ 2147483647 h 25"/>
              <a:gd name="T12" fmla="*/ 2147483647 w 25"/>
              <a:gd name="T13" fmla="*/ 0 h 25"/>
              <a:gd name="T14" fmla="*/ 2147483647 w 25"/>
              <a:gd name="T15" fmla="*/ 0 h 25"/>
              <a:gd name="T16" fmla="*/ 2147483647 w 25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" h="25">
                <a:moveTo>
                  <a:pt x="23" y="0"/>
                </a:moveTo>
                <a:cubicBezTo>
                  <a:pt x="11" y="0"/>
                  <a:pt x="0" y="10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4" y="24"/>
                  <a:pt x="4" y="23"/>
                </a:cubicBezTo>
                <a:cubicBezTo>
                  <a:pt x="4" y="12"/>
                  <a:pt x="13" y="4"/>
                  <a:pt x="23" y="4"/>
                </a:cubicBezTo>
                <a:cubicBezTo>
                  <a:pt x="24" y="4"/>
                  <a:pt x="25" y="3"/>
                  <a:pt x="25" y="2"/>
                </a:cubicBezTo>
                <a:cubicBezTo>
                  <a:pt x="25" y="1"/>
                  <a:pt x="24" y="0"/>
                  <a:pt x="23" y="0"/>
                </a:cubicBezTo>
                <a:close/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25513" y="2027060"/>
            <a:ext cx="4144962" cy="1509713"/>
            <a:chOff x="925513" y="1857375"/>
            <a:chExt cx="4144962" cy="1509713"/>
          </a:xfrm>
        </p:grpSpPr>
        <p:cxnSp>
          <p:nvCxnSpPr>
            <p:cNvPr id="9" name="Elbow Connector 106"/>
            <p:cNvCxnSpPr>
              <a:cxnSpLocks noChangeShapeType="1"/>
            </p:cNvCxnSpPr>
            <p:nvPr/>
          </p:nvCxnSpPr>
          <p:spPr bwMode="auto">
            <a:xfrm>
              <a:off x="3865563" y="2439988"/>
              <a:ext cx="1204912" cy="927100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ADBACA"/>
              </a:solidFill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0" name="组合 9"/>
            <p:cNvGrpSpPr/>
            <p:nvPr/>
          </p:nvGrpSpPr>
          <p:grpSpPr>
            <a:xfrm>
              <a:off x="925513" y="1857375"/>
              <a:ext cx="2813050" cy="1163638"/>
              <a:chOff x="925513" y="1857375"/>
              <a:chExt cx="2813050" cy="1163638"/>
            </a:xfrm>
          </p:grpSpPr>
          <p:sp>
            <p:nvSpPr>
              <p:cNvPr id="11" name="Rounded Rectangle 4"/>
              <p:cNvSpPr>
                <a:spLocks noChangeArrowheads="1"/>
              </p:cNvSpPr>
              <p:nvPr/>
            </p:nvSpPr>
            <p:spPr bwMode="auto">
              <a:xfrm>
                <a:off x="925513" y="1857375"/>
                <a:ext cx="2813050" cy="1163638"/>
              </a:xfrm>
              <a:prstGeom prst="roundRect">
                <a:avLst>
                  <a:gd name="adj" fmla="val 10134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lvl1pPr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1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228"/>
              <p:cNvSpPr>
                <a:spLocks/>
              </p:cNvSpPr>
              <p:nvPr/>
            </p:nvSpPr>
            <p:spPr bwMode="auto">
              <a:xfrm>
                <a:off x="1098550" y="2163763"/>
                <a:ext cx="546100" cy="550862"/>
              </a:xfrm>
              <a:custGeom>
                <a:avLst/>
                <a:gdLst>
                  <a:gd name="T0" fmla="*/ 2147483647 w 68"/>
                  <a:gd name="T1" fmla="*/ 2147483647 h 68"/>
                  <a:gd name="T2" fmla="*/ 2147483647 w 68"/>
                  <a:gd name="T3" fmla="*/ 2147483647 h 68"/>
                  <a:gd name="T4" fmla="*/ 2147483647 w 68"/>
                  <a:gd name="T5" fmla="*/ 2147483647 h 68"/>
                  <a:gd name="T6" fmla="*/ 2147483647 w 68"/>
                  <a:gd name="T7" fmla="*/ 2147483647 h 68"/>
                  <a:gd name="T8" fmla="*/ 2147483647 w 68"/>
                  <a:gd name="T9" fmla="*/ 2147483647 h 68"/>
                  <a:gd name="T10" fmla="*/ 2147483647 w 68"/>
                  <a:gd name="T11" fmla="*/ 2147483647 h 68"/>
                  <a:gd name="T12" fmla="*/ 2147483647 w 68"/>
                  <a:gd name="T13" fmla="*/ 2147483647 h 68"/>
                  <a:gd name="T14" fmla="*/ 2147483647 w 68"/>
                  <a:gd name="T15" fmla="*/ 2147483647 h 68"/>
                  <a:gd name="T16" fmla="*/ 2147483647 w 68"/>
                  <a:gd name="T17" fmla="*/ 2147483647 h 68"/>
                  <a:gd name="T18" fmla="*/ 2147483647 w 68"/>
                  <a:gd name="T19" fmla="*/ 2147483647 h 68"/>
                  <a:gd name="T20" fmla="*/ 2147483647 w 68"/>
                  <a:gd name="T21" fmla="*/ 2147483647 h 68"/>
                  <a:gd name="T22" fmla="*/ 2147483647 w 68"/>
                  <a:gd name="T23" fmla="*/ 2147483647 h 68"/>
                  <a:gd name="T24" fmla="*/ 2147483647 w 68"/>
                  <a:gd name="T25" fmla="*/ 2147483647 h 68"/>
                  <a:gd name="T26" fmla="*/ 2147483647 w 68"/>
                  <a:gd name="T27" fmla="*/ 2147483647 h 68"/>
                  <a:gd name="T28" fmla="*/ 0 w 68"/>
                  <a:gd name="T29" fmla="*/ 2147483647 h 68"/>
                  <a:gd name="T30" fmla="*/ 2147483647 w 68"/>
                  <a:gd name="T31" fmla="*/ 2147483647 h 68"/>
                  <a:gd name="T32" fmla="*/ 2147483647 w 68"/>
                  <a:gd name="T33" fmla="*/ 0 h 68"/>
                  <a:gd name="T34" fmla="*/ 2147483647 w 68"/>
                  <a:gd name="T35" fmla="*/ 0 h 68"/>
                  <a:gd name="T36" fmla="*/ 2147483647 w 68"/>
                  <a:gd name="T37" fmla="*/ 0 h 68"/>
                  <a:gd name="T38" fmla="*/ 2147483647 w 68"/>
                  <a:gd name="T39" fmla="*/ 2147483647 h 6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/>
              <a:p>
                <a:endParaRPr lang="zh-CN" altLang="en-US"/>
              </a:p>
            </p:txBody>
          </p:sp>
          <p:sp>
            <p:nvSpPr>
              <p:cNvPr id="13" name="TextBox 13"/>
              <p:cNvSpPr txBox="1">
                <a:spLocks noChangeArrowheads="1"/>
              </p:cNvSpPr>
              <p:nvPr/>
            </p:nvSpPr>
            <p:spPr bwMode="auto">
              <a:xfrm>
                <a:off x="1778793" y="2125553"/>
                <a:ext cx="182562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在此录入上述图表的综合描述说明，在此录入上述图表的描述说明</a:t>
                </a: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925513" y="3460573"/>
            <a:ext cx="4144962" cy="1163637"/>
            <a:chOff x="925513" y="3290888"/>
            <a:chExt cx="4144962" cy="1163637"/>
          </a:xfrm>
        </p:grpSpPr>
        <p:cxnSp>
          <p:nvCxnSpPr>
            <p:cNvPr id="15" name="Straight Connector 109"/>
            <p:cNvCxnSpPr>
              <a:cxnSpLocks noChangeShapeType="1"/>
            </p:cNvCxnSpPr>
            <p:nvPr/>
          </p:nvCxnSpPr>
          <p:spPr bwMode="auto">
            <a:xfrm>
              <a:off x="3865563" y="3919538"/>
              <a:ext cx="1204912" cy="31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6" name="组合 15"/>
            <p:cNvGrpSpPr/>
            <p:nvPr/>
          </p:nvGrpSpPr>
          <p:grpSpPr>
            <a:xfrm>
              <a:off x="925513" y="3290888"/>
              <a:ext cx="2813050" cy="1163637"/>
              <a:chOff x="925513" y="3290888"/>
              <a:chExt cx="2813050" cy="1163637"/>
            </a:xfrm>
          </p:grpSpPr>
          <p:sp>
            <p:nvSpPr>
              <p:cNvPr id="17" name="Rounded Rectangle 91"/>
              <p:cNvSpPr>
                <a:spLocks noChangeArrowheads="1"/>
              </p:cNvSpPr>
              <p:nvPr/>
            </p:nvSpPr>
            <p:spPr bwMode="auto">
              <a:xfrm>
                <a:off x="925513" y="3290888"/>
                <a:ext cx="2813050" cy="1163637"/>
              </a:xfrm>
              <a:prstGeom prst="roundRect">
                <a:avLst>
                  <a:gd name="adj" fmla="val 10134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lvl1pPr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1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1111250" y="3657600"/>
                <a:ext cx="596900" cy="447675"/>
              </a:xfrm>
              <a:custGeom>
                <a:avLst/>
                <a:gdLst>
                  <a:gd name="T0" fmla="*/ 2147483647 w 168"/>
                  <a:gd name="T1" fmla="*/ 2147483647 h 126"/>
                  <a:gd name="T2" fmla="*/ 0 w 168"/>
                  <a:gd name="T3" fmla="*/ 2147483647 h 126"/>
                  <a:gd name="T4" fmla="*/ 0 w 168"/>
                  <a:gd name="T5" fmla="*/ 0 h 126"/>
                  <a:gd name="T6" fmla="*/ 2147483647 w 168"/>
                  <a:gd name="T7" fmla="*/ 0 h 126"/>
                  <a:gd name="T8" fmla="*/ 2147483647 w 168"/>
                  <a:gd name="T9" fmla="*/ 2147483647 h 126"/>
                  <a:gd name="T10" fmla="*/ 2147483647 w 168"/>
                  <a:gd name="T11" fmla="*/ 2147483647 h 126"/>
                  <a:gd name="T12" fmla="*/ 2147483647 w 168"/>
                  <a:gd name="T13" fmla="*/ 2147483647 h 126"/>
                  <a:gd name="T14" fmla="*/ 2147483647 w 168"/>
                  <a:gd name="T15" fmla="*/ 2147483647 h 126"/>
                  <a:gd name="T16" fmla="*/ 2147483647 w 168"/>
                  <a:gd name="T17" fmla="*/ 2147483647 h 126"/>
                  <a:gd name="T18" fmla="*/ 2147483647 w 168"/>
                  <a:gd name="T19" fmla="*/ 2147483647 h 126"/>
                  <a:gd name="T20" fmla="*/ 2147483647 w 168"/>
                  <a:gd name="T21" fmla="*/ 2147483647 h 126"/>
                  <a:gd name="T22" fmla="*/ 2147483647 w 168"/>
                  <a:gd name="T23" fmla="*/ 2147483647 h 126"/>
                  <a:gd name="T24" fmla="*/ 2147483647 w 168"/>
                  <a:gd name="T25" fmla="*/ 2147483647 h 126"/>
                  <a:gd name="T26" fmla="*/ 2147483647 w 168"/>
                  <a:gd name="T27" fmla="*/ 2147483647 h 126"/>
                  <a:gd name="T28" fmla="*/ 2147483647 w 168"/>
                  <a:gd name="T29" fmla="*/ 2147483647 h 126"/>
                  <a:gd name="T30" fmla="*/ 2147483647 w 168"/>
                  <a:gd name="T31" fmla="*/ 2147483647 h 126"/>
                  <a:gd name="T32" fmla="*/ 2147483647 w 168"/>
                  <a:gd name="T33" fmla="*/ 2147483647 h 126"/>
                  <a:gd name="T34" fmla="*/ 2147483647 w 168"/>
                  <a:gd name="T35" fmla="*/ 2147483647 h 126"/>
                  <a:gd name="T36" fmla="*/ 2147483647 w 168"/>
                  <a:gd name="T37" fmla="*/ 2147483647 h 126"/>
                  <a:gd name="T38" fmla="*/ 2147483647 w 168"/>
                  <a:gd name="T39" fmla="*/ 2147483647 h 126"/>
                  <a:gd name="T40" fmla="*/ 2147483647 w 168"/>
                  <a:gd name="T41" fmla="*/ 2147483647 h 126"/>
                  <a:gd name="T42" fmla="*/ 2147483647 w 168"/>
                  <a:gd name="T43" fmla="*/ 2147483647 h 126"/>
                  <a:gd name="T44" fmla="*/ 2147483647 w 168"/>
                  <a:gd name="T45" fmla="*/ 2147483647 h 126"/>
                  <a:gd name="T46" fmla="*/ 2147483647 w 168"/>
                  <a:gd name="T47" fmla="*/ 2147483647 h 126"/>
                  <a:gd name="T48" fmla="*/ 2147483647 w 168"/>
                  <a:gd name="T49" fmla="*/ 2147483647 h 126"/>
                  <a:gd name="T50" fmla="*/ 2147483647 w 168"/>
                  <a:gd name="T51" fmla="*/ 2147483647 h 126"/>
                  <a:gd name="T52" fmla="*/ 2147483647 w 168"/>
                  <a:gd name="T53" fmla="*/ 2147483647 h 12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68" h="126">
                    <a:moveTo>
                      <a:pt x="168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5"/>
                    </a:lnTo>
                    <a:lnTo>
                      <a:pt x="168" y="115"/>
                    </a:lnTo>
                    <a:lnTo>
                      <a:pt x="168" y="126"/>
                    </a:lnTo>
                    <a:close/>
                    <a:moveTo>
                      <a:pt x="54" y="104"/>
                    </a:moveTo>
                    <a:lnTo>
                      <a:pt x="32" y="104"/>
                    </a:lnTo>
                    <a:lnTo>
                      <a:pt x="32" y="63"/>
                    </a:lnTo>
                    <a:lnTo>
                      <a:pt x="54" y="63"/>
                    </a:lnTo>
                    <a:lnTo>
                      <a:pt x="54" y="104"/>
                    </a:lnTo>
                    <a:close/>
                    <a:moveTo>
                      <a:pt x="84" y="104"/>
                    </a:moveTo>
                    <a:lnTo>
                      <a:pt x="64" y="104"/>
                    </a:lnTo>
                    <a:lnTo>
                      <a:pt x="64" y="19"/>
                    </a:lnTo>
                    <a:lnTo>
                      <a:pt x="84" y="19"/>
                    </a:lnTo>
                    <a:lnTo>
                      <a:pt x="84" y="104"/>
                    </a:lnTo>
                    <a:close/>
                    <a:moveTo>
                      <a:pt x="116" y="104"/>
                    </a:moveTo>
                    <a:lnTo>
                      <a:pt x="95" y="104"/>
                    </a:lnTo>
                    <a:lnTo>
                      <a:pt x="95" y="41"/>
                    </a:lnTo>
                    <a:lnTo>
                      <a:pt x="116" y="41"/>
                    </a:lnTo>
                    <a:lnTo>
                      <a:pt x="116" y="104"/>
                    </a:lnTo>
                    <a:close/>
                    <a:moveTo>
                      <a:pt x="147" y="104"/>
                    </a:moveTo>
                    <a:lnTo>
                      <a:pt x="127" y="104"/>
                    </a:lnTo>
                    <a:lnTo>
                      <a:pt x="127" y="9"/>
                    </a:lnTo>
                    <a:lnTo>
                      <a:pt x="147" y="9"/>
                    </a:lnTo>
                    <a:lnTo>
                      <a:pt x="147" y="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/>
              <a:p>
                <a:endParaRPr lang="zh-CN" altLang="en-US"/>
              </a:p>
            </p:txBody>
          </p:sp>
          <p:sp>
            <p:nvSpPr>
              <p:cNvPr id="19" name="TextBox 13"/>
              <p:cNvSpPr txBox="1">
                <a:spLocks noChangeArrowheads="1"/>
              </p:cNvSpPr>
              <p:nvPr/>
            </p:nvSpPr>
            <p:spPr bwMode="auto">
              <a:xfrm>
                <a:off x="1778793" y="3547953"/>
                <a:ext cx="182562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在此录入上述图表的综合描述说明，在此录入上述图表的描述说明</a:t>
                </a: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925513" y="4624210"/>
            <a:ext cx="4144962" cy="1433513"/>
            <a:chOff x="925513" y="4454525"/>
            <a:chExt cx="4144962" cy="1433513"/>
          </a:xfrm>
        </p:grpSpPr>
        <p:cxnSp>
          <p:nvCxnSpPr>
            <p:cNvPr id="21" name="Elbow Connector 107"/>
            <p:cNvCxnSpPr>
              <a:cxnSpLocks noChangeShapeType="1"/>
            </p:cNvCxnSpPr>
            <p:nvPr/>
          </p:nvCxnSpPr>
          <p:spPr bwMode="auto">
            <a:xfrm flipV="1">
              <a:off x="3865563" y="4454525"/>
              <a:ext cx="1204912" cy="927100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ADBACA"/>
              </a:solidFill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2" name="组合 21"/>
            <p:cNvGrpSpPr/>
            <p:nvPr/>
          </p:nvGrpSpPr>
          <p:grpSpPr>
            <a:xfrm>
              <a:off x="925513" y="4724400"/>
              <a:ext cx="2813050" cy="1163638"/>
              <a:chOff x="925513" y="4724400"/>
              <a:chExt cx="2813050" cy="1163638"/>
            </a:xfrm>
          </p:grpSpPr>
          <p:sp>
            <p:nvSpPr>
              <p:cNvPr id="23" name="Rounded Rectangle 94"/>
              <p:cNvSpPr>
                <a:spLocks noChangeArrowheads="1"/>
              </p:cNvSpPr>
              <p:nvPr/>
            </p:nvSpPr>
            <p:spPr bwMode="auto">
              <a:xfrm>
                <a:off x="925513" y="4724400"/>
                <a:ext cx="2813050" cy="1163638"/>
              </a:xfrm>
              <a:prstGeom prst="roundRect">
                <a:avLst>
                  <a:gd name="adj" fmla="val 10134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lvl1pPr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1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03"/>
              <p:cNvSpPr>
                <a:spLocks noEditPoints="1"/>
              </p:cNvSpPr>
              <p:nvPr/>
            </p:nvSpPr>
            <p:spPr bwMode="auto">
              <a:xfrm>
                <a:off x="1168400" y="4997450"/>
                <a:ext cx="409575" cy="601663"/>
              </a:xfrm>
              <a:custGeom>
                <a:avLst/>
                <a:gdLst>
                  <a:gd name="T0" fmla="*/ 2147483647 w 42"/>
                  <a:gd name="T1" fmla="*/ 2147483647 h 62"/>
                  <a:gd name="T2" fmla="*/ 2147483647 w 42"/>
                  <a:gd name="T3" fmla="*/ 2147483647 h 62"/>
                  <a:gd name="T4" fmla="*/ 2147483647 w 42"/>
                  <a:gd name="T5" fmla="*/ 2147483647 h 62"/>
                  <a:gd name="T6" fmla="*/ 2147483647 w 42"/>
                  <a:gd name="T7" fmla="*/ 2147483647 h 62"/>
                  <a:gd name="T8" fmla="*/ 2147483647 w 42"/>
                  <a:gd name="T9" fmla="*/ 2147483647 h 62"/>
                  <a:gd name="T10" fmla="*/ 2147483647 w 42"/>
                  <a:gd name="T11" fmla="*/ 2147483647 h 62"/>
                  <a:gd name="T12" fmla="*/ 2147483647 w 42"/>
                  <a:gd name="T13" fmla="*/ 2147483647 h 62"/>
                  <a:gd name="T14" fmla="*/ 2147483647 w 42"/>
                  <a:gd name="T15" fmla="*/ 2147483647 h 62"/>
                  <a:gd name="T16" fmla="*/ 2147483647 w 42"/>
                  <a:gd name="T17" fmla="*/ 2147483647 h 62"/>
                  <a:gd name="T18" fmla="*/ 2147483647 w 42"/>
                  <a:gd name="T19" fmla="*/ 2147483647 h 62"/>
                  <a:gd name="T20" fmla="*/ 2147483647 w 42"/>
                  <a:gd name="T21" fmla="*/ 2147483647 h 62"/>
                  <a:gd name="T22" fmla="*/ 2147483647 w 42"/>
                  <a:gd name="T23" fmla="*/ 2147483647 h 62"/>
                  <a:gd name="T24" fmla="*/ 2147483647 w 42"/>
                  <a:gd name="T25" fmla="*/ 2147483647 h 62"/>
                  <a:gd name="T26" fmla="*/ 2147483647 w 42"/>
                  <a:gd name="T27" fmla="*/ 2147483647 h 62"/>
                  <a:gd name="T28" fmla="*/ 2147483647 w 42"/>
                  <a:gd name="T29" fmla="*/ 2147483647 h 62"/>
                  <a:gd name="T30" fmla="*/ 2147483647 w 42"/>
                  <a:gd name="T31" fmla="*/ 2147483647 h 62"/>
                  <a:gd name="T32" fmla="*/ 2147483647 w 42"/>
                  <a:gd name="T33" fmla="*/ 2147483647 h 62"/>
                  <a:gd name="T34" fmla="*/ 0 w 42"/>
                  <a:gd name="T35" fmla="*/ 2147483647 h 62"/>
                  <a:gd name="T36" fmla="*/ 2147483647 w 42"/>
                  <a:gd name="T37" fmla="*/ 0 h 62"/>
                  <a:gd name="T38" fmla="*/ 2147483647 w 42"/>
                  <a:gd name="T39" fmla="*/ 2147483647 h 62"/>
                  <a:gd name="T40" fmla="*/ 2147483647 w 42"/>
                  <a:gd name="T41" fmla="*/ 2147483647 h 62"/>
                  <a:gd name="T42" fmla="*/ 2147483647 w 42"/>
                  <a:gd name="T43" fmla="*/ 2147483647 h 62"/>
                  <a:gd name="T44" fmla="*/ 2147483647 w 42"/>
                  <a:gd name="T45" fmla="*/ 2147483647 h 62"/>
                  <a:gd name="T46" fmla="*/ 2147483647 w 42"/>
                  <a:gd name="T47" fmla="*/ 2147483647 h 62"/>
                  <a:gd name="T48" fmla="*/ 2147483647 w 42"/>
                  <a:gd name="T49" fmla="*/ 2147483647 h 62"/>
                  <a:gd name="T50" fmla="*/ 2147483647 w 42"/>
                  <a:gd name="T51" fmla="*/ 2147483647 h 62"/>
                  <a:gd name="T52" fmla="*/ 2147483647 w 42"/>
                  <a:gd name="T53" fmla="*/ 2147483647 h 62"/>
                  <a:gd name="T54" fmla="*/ 2147483647 w 42"/>
                  <a:gd name="T55" fmla="*/ 2147483647 h 62"/>
                  <a:gd name="T56" fmla="*/ 2147483647 w 42"/>
                  <a:gd name="T57" fmla="*/ 2147483647 h 62"/>
                  <a:gd name="T58" fmla="*/ 2147483647 w 42"/>
                  <a:gd name="T59" fmla="*/ 2147483647 h 62"/>
                  <a:gd name="T60" fmla="*/ 2147483647 w 42"/>
                  <a:gd name="T61" fmla="*/ 2147483647 h 62"/>
                  <a:gd name="T62" fmla="*/ 2147483647 w 42"/>
                  <a:gd name="T63" fmla="*/ 2147483647 h 62"/>
                  <a:gd name="T64" fmla="*/ 2147483647 w 42"/>
                  <a:gd name="T65" fmla="*/ 2147483647 h 62"/>
                  <a:gd name="T66" fmla="*/ 2147483647 w 42"/>
                  <a:gd name="T67" fmla="*/ 2147483647 h 62"/>
                  <a:gd name="T68" fmla="*/ 2147483647 w 42"/>
                  <a:gd name="T69" fmla="*/ 2147483647 h 62"/>
                  <a:gd name="T70" fmla="*/ 2147483647 w 42"/>
                  <a:gd name="T71" fmla="*/ 2147483647 h 62"/>
                  <a:gd name="T72" fmla="*/ 2147483647 w 42"/>
                  <a:gd name="T73" fmla="*/ 2147483647 h 62"/>
                  <a:gd name="T74" fmla="*/ 2147483647 w 42"/>
                  <a:gd name="T75" fmla="*/ 2147483647 h 6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/>
              <a:p>
                <a:endParaRPr lang="zh-CN" altLang="en-US"/>
              </a:p>
            </p:txBody>
          </p:sp>
          <p:sp>
            <p:nvSpPr>
              <p:cNvPr id="25" name="TextBox 13"/>
              <p:cNvSpPr txBox="1">
                <a:spLocks noChangeArrowheads="1"/>
              </p:cNvSpPr>
              <p:nvPr/>
            </p:nvSpPr>
            <p:spPr bwMode="auto">
              <a:xfrm>
                <a:off x="1766887" y="4983053"/>
                <a:ext cx="182562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在此录入上述图表的综合描述说明，在此录入上述图表的描述说明</a:t>
                </a: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085013" y="2027060"/>
            <a:ext cx="4157662" cy="1509713"/>
            <a:chOff x="7085013" y="1857375"/>
            <a:chExt cx="4157662" cy="1509713"/>
          </a:xfrm>
        </p:grpSpPr>
        <p:cxnSp>
          <p:nvCxnSpPr>
            <p:cNvPr id="27" name="Elbow Connector 45"/>
            <p:cNvCxnSpPr>
              <a:cxnSpLocks noChangeShapeType="1"/>
            </p:cNvCxnSpPr>
            <p:nvPr/>
          </p:nvCxnSpPr>
          <p:spPr bwMode="auto">
            <a:xfrm flipH="1">
              <a:off x="7085013" y="2439988"/>
              <a:ext cx="1230312" cy="927100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ADBACA"/>
              </a:solidFill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8" name="组合 27"/>
            <p:cNvGrpSpPr/>
            <p:nvPr/>
          </p:nvGrpSpPr>
          <p:grpSpPr>
            <a:xfrm>
              <a:off x="8429625" y="1857375"/>
              <a:ext cx="2813050" cy="1163638"/>
              <a:chOff x="8429625" y="1857375"/>
              <a:chExt cx="2813050" cy="1163638"/>
            </a:xfrm>
          </p:grpSpPr>
          <p:sp>
            <p:nvSpPr>
              <p:cNvPr id="29" name="Rounded Rectangle 29"/>
              <p:cNvSpPr>
                <a:spLocks noChangeArrowheads="1"/>
              </p:cNvSpPr>
              <p:nvPr/>
            </p:nvSpPr>
            <p:spPr bwMode="auto">
              <a:xfrm>
                <a:off x="8429625" y="1857375"/>
                <a:ext cx="2813050" cy="1163638"/>
              </a:xfrm>
              <a:prstGeom prst="roundRect">
                <a:avLst>
                  <a:gd name="adj" fmla="val 10134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lvl1pPr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1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105"/>
              <p:cNvSpPr>
                <a:spLocks noEditPoints="1"/>
              </p:cNvSpPr>
              <p:nvPr/>
            </p:nvSpPr>
            <p:spPr bwMode="auto">
              <a:xfrm>
                <a:off x="10523538" y="2198688"/>
                <a:ext cx="496887" cy="500062"/>
              </a:xfrm>
              <a:custGeom>
                <a:avLst/>
                <a:gdLst>
                  <a:gd name="T0" fmla="*/ 0 w 71"/>
                  <a:gd name="T1" fmla="*/ 2147483647 h 71"/>
                  <a:gd name="T2" fmla="*/ 2147483647 w 71"/>
                  <a:gd name="T3" fmla="*/ 2147483647 h 71"/>
                  <a:gd name="T4" fmla="*/ 2147483647 w 71"/>
                  <a:gd name="T5" fmla="*/ 2147483647 h 71"/>
                  <a:gd name="T6" fmla="*/ 2147483647 w 71"/>
                  <a:gd name="T7" fmla="*/ 2147483647 h 71"/>
                  <a:gd name="T8" fmla="*/ 2147483647 w 71"/>
                  <a:gd name="T9" fmla="*/ 2147483647 h 71"/>
                  <a:gd name="T10" fmla="*/ 2147483647 w 71"/>
                  <a:gd name="T11" fmla="*/ 2147483647 h 71"/>
                  <a:gd name="T12" fmla="*/ 2147483647 w 71"/>
                  <a:gd name="T13" fmla="*/ 2147483647 h 71"/>
                  <a:gd name="T14" fmla="*/ 0 w 71"/>
                  <a:gd name="T15" fmla="*/ 2147483647 h 71"/>
                  <a:gd name="T16" fmla="*/ 2147483647 w 71"/>
                  <a:gd name="T17" fmla="*/ 2147483647 h 71"/>
                  <a:gd name="T18" fmla="*/ 2147483647 w 71"/>
                  <a:gd name="T19" fmla="*/ 2147483647 h 71"/>
                  <a:gd name="T20" fmla="*/ 2147483647 w 71"/>
                  <a:gd name="T21" fmla="*/ 2147483647 h 71"/>
                  <a:gd name="T22" fmla="*/ 2147483647 w 71"/>
                  <a:gd name="T23" fmla="*/ 2147483647 h 71"/>
                  <a:gd name="T24" fmla="*/ 2147483647 w 71"/>
                  <a:gd name="T25" fmla="*/ 2147483647 h 71"/>
                  <a:gd name="T26" fmla="*/ 2147483647 w 71"/>
                  <a:gd name="T27" fmla="*/ 2147483647 h 71"/>
                  <a:gd name="T28" fmla="*/ 2147483647 w 71"/>
                  <a:gd name="T29" fmla="*/ 2147483647 h 71"/>
                  <a:gd name="T30" fmla="*/ 2147483647 w 71"/>
                  <a:gd name="T31" fmla="*/ 2147483647 h 71"/>
                  <a:gd name="T32" fmla="*/ 2147483647 w 71"/>
                  <a:gd name="T33" fmla="*/ 2147483647 h 71"/>
                  <a:gd name="T34" fmla="*/ 2147483647 w 71"/>
                  <a:gd name="T35" fmla="*/ 2147483647 h 71"/>
                  <a:gd name="T36" fmla="*/ 2147483647 w 71"/>
                  <a:gd name="T37" fmla="*/ 2147483647 h 71"/>
                  <a:gd name="T38" fmla="*/ 2147483647 w 71"/>
                  <a:gd name="T39" fmla="*/ 2147483647 h 71"/>
                  <a:gd name="T40" fmla="*/ 2147483647 w 71"/>
                  <a:gd name="T41" fmla="*/ 0 h 71"/>
                  <a:gd name="T42" fmla="*/ 2147483647 w 71"/>
                  <a:gd name="T43" fmla="*/ 2147483647 h 71"/>
                  <a:gd name="T44" fmla="*/ 2147483647 w 71"/>
                  <a:gd name="T45" fmla="*/ 2147483647 h 71"/>
                  <a:gd name="T46" fmla="*/ 2147483647 w 71"/>
                  <a:gd name="T47" fmla="*/ 2147483647 h 71"/>
                  <a:gd name="T48" fmla="*/ 2147483647 w 71"/>
                  <a:gd name="T49" fmla="*/ 2147483647 h 71"/>
                  <a:gd name="T50" fmla="*/ 2147483647 w 71"/>
                  <a:gd name="T51" fmla="*/ 2147483647 h 71"/>
                  <a:gd name="T52" fmla="*/ 2147483647 w 71"/>
                  <a:gd name="T53" fmla="*/ 2147483647 h 71"/>
                  <a:gd name="T54" fmla="*/ 2147483647 w 71"/>
                  <a:gd name="T55" fmla="*/ 2147483647 h 71"/>
                  <a:gd name="T56" fmla="*/ 2147483647 w 71"/>
                  <a:gd name="T57" fmla="*/ 2147483647 h 71"/>
                  <a:gd name="T58" fmla="*/ 2147483647 w 71"/>
                  <a:gd name="T59" fmla="*/ 2147483647 h 71"/>
                  <a:gd name="T60" fmla="*/ 2147483647 w 71"/>
                  <a:gd name="T61" fmla="*/ 2147483647 h 71"/>
                  <a:gd name="T62" fmla="*/ 2147483647 w 71"/>
                  <a:gd name="T63" fmla="*/ 2147483647 h 71"/>
                  <a:gd name="T64" fmla="*/ 2147483647 w 71"/>
                  <a:gd name="T65" fmla="*/ 2147483647 h 71"/>
                  <a:gd name="T66" fmla="*/ 2147483647 w 71"/>
                  <a:gd name="T67" fmla="*/ 2147483647 h 71"/>
                  <a:gd name="T68" fmla="*/ 2147483647 w 71"/>
                  <a:gd name="T69" fmla="*/ 2147483647 h 71"/>
                  <a:gd name="T70" fmla="*/ 2147483647 w 71"/>
                  <a:gd name="T71" fmla="*/ 2147483647 h 7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71" h="71">
                    <a:moveTo>
                      <a:pt x="15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5"/>
                      <a:pt x="0" y="44"/>
                      <a:pt x="0" y="43"/>
                    </a:cubicBezTo>
                    <a:cubicBezTo>
                      <a:pt x="0" y="36"/>
                      <a:pt x="9" y="35"/>
                      <a:pt x="9" y="31"/>
                    </a:cubicBezTo>
                    <a:cubicBezTo>
                      <a:pt x="9" y="30"/>
                      <a:pt x="8" y="29"/>
                      <a:pt x="7" y="29"/>
                    </a:cubicBezTo>
                    <a:cubicBezTo>
                      <a:pt x="6" y="29"/>
                      <a:pt x="4" y="31"/>
                      <a:pt x="4" y="32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27"/>
                      <a:pt x="4" y="25"/>
                      <a:pt x="7" y="25"/>
                    </a:cubicBezTo>
                    <a:cubicBezTo>
                      <a:pt x="11" y="25"/>
                      <a:pt x="14" y="27"/>
                      <a:pt x="14" y="31"/>
                    </a:cubicBezTo>
                    <a:cubicBezTo>
                      <a:pt x="14" y="37"/>
                      <a:pt x="6" y="38"/>
                      <a:pt x="6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5" y="39"/>
                      <a:pt x="15" y="39"/>
                      <a:pt x="15" y="39"/>
                    </a:cubicBezTo>
                    <a:lnTo>
                      <a:pt x="15" y="46"/>
                    </a:lnTo>
                    <a:close/>
                    <a:moveTo>
                      <a:pt x="7" y="71"/>
                    </a:moveTo>
                    <a:cubicBezTo>
                      <a:pt x="5" y="71"/>
                      <a:pt x="2" y="70"/>
                      <a:pt x="0" y="69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4" y="66"/>
                      <a:pt x="5" y="67"/>
                      <a:pt x="7" y="67"/>
                    </a:cubicBezTo>
                    <a:cubicBezTo>
                      <a:pt x="8" y="67"/>
                      <a:pt x="10" y="66"/>
                      <a:pt x="10" y="65"/>
                    </a:cubicBezTo>
                    <a:cubicBezTo>
                      <a:pt x="10" y="62"/>
                      <a:pt x="7" y="62"/>
                      <a:pt x="5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6" y="58"/>
                      <a:pt x="7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5"/>
                      <a:pt x="6" y="55"/>
                      <a:pt x="5" y="55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3" y="60"/>
                      <a:pt x="15" y="62"/>
                      <a:pt x="15" y="64"/>
                    </a:cubicBezTo>
                    <a:cubicBezTo>
                      <a:pt x="15" y="69"/>
                      <a:pt x="11" y="71"/>
                      <a:pt x="7" y="71"/>
                    </a:cubicBezTo>
                    <a:close/>
                    <a:moveTo>
                      <a:pt x="15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3"/>
                      <a:pt x="6" y="9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4" y="7"/>
                      <a:pt x="4" y="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5" y="16"/>
                      <a:pt x="15" y="16"/>
                      <a:pt x="15" y="16"/>
                    </a:cubicBezTo>
                    <a:lnTo>
                      <a:pt x="15" y="20"/>
                    </a:lnTo>
                    <a:close/>
                    <a:moveTo>
                      <a:pt x="71" y="19"/>
                    </a:moveTo>
                    <a:cubicBezTo>
                      <a:pt x="71" y="19"/>
                      <a:pt x="71" y="20"/>
                      <a:pt x="7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21" y="10"/>
                      <a:pt x="21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1" y="10"/>
                      <a:pt x="71" y="10"/>
                      <a:pt x="71" y="11"/>
                    </a:cubicBezTo>
                    <a:lnTo>
                      <a:pt x="71" y="19"/>
                    </a:lnTo>
                    <a:close/>
                    <a:moveTo>
                      <a:pt x="71" y="39"/>
                    </a:moveTo>
                    <a:cubicBezTo>
                      <a:pt x="71" y="40"/>
                      <a:pt x="71" y="40"/>
                      <a:pt x="70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0" y="40"/>
                      <a:pt x="20" y="39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70" y="30"/>
                      <a:pt x="70" y="30"/>
                      <a:pt x="70" y="30"/>
                    </a:cubicBezTo>
                    <a:cubicBezTo>
                      <a:pt x="71" y="30"/>
                      <a:pt x="71" y="31"/>
                      <a:pt x="71" y="31"/>
                    </a:cubicBezTo>
                    <a:lnTo>
                      <a:pt x="71" y="39"/>
                    </a:lnTo>
                    <a:close/>
                    <a:moveTo>
                      <a:pt x="71" y="60"/>
                    </a:moveTo>
                    <a:cubicBezTo>
                      <a:pt x="71" y="60"/>
                      <a:pt x="71" y="61"/>
                      <a:pt x="70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1"/>
                      <a:pt x="20" y="60"/>
                      <a:pt x="20" y="60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1"/>
                      <a:pt x="21" y="51"/>
                      <a:pt x="21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1" y="51"/>
                      <a:pt x="71" y="51"/>
                      <a:pt x="71" y="52"/>
                    </a:cubicBezTo>
                    <a:lnTo>
                      <a:pt x="71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/>
              <a:p>
                <a:endParaRPr lang="zh-CN" altLang="en-US"/>
              </a:p>
            </p:txBody>
          </p:sp>
          <p:sp>
            <p:nvSpPr>
              <p:cNvPr id="31" name="TextBox 13"/>
              <p:cNvSpPr txBox="1">
                <a:spLocks noChangeArrowheads="1"/>
              </p:cNvSpPr>
              <p:nvPr/>
            </p:nvSpPr>
            <p:spPr bwMode="auto">
              <a:xfrm>
                <a:off x="8583612" y="2116028"/>
                <a:ext cx="182562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在此录入上述图表的综合描述说明，在此录入上述图表的描述说明</a:t>
                </a: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085013" y="3460573"/>
            <a:ext cx="4157662" cy="1163637"/>
            <a:chOff x="7085013" y="3290888"/>
            <a:chExt cx="4157662" cy="1163637"/>
          </a:xfrm>
        </p:grpSpPr>
        <p:cxnSp>
          <p:nvCxnSpPr>
            <p:cNvPr id="33" name="Straight Connector 47"/>
            <p:cNvCxnSpPr>
              <a:cxnSpLocks noChangeShapeType="1"/>
            </p:cNvCxnSpPr>
            <p:nvPr/>
          </p:nvCxnSpPr>
          <p:spPr bwMode="auto">
            <a:xfrm flipH="1">
              <a:off x="7085013" y="3919538"/>
              <a:ext cx="1230312" cy="31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4" name="组合 33"/>
            <p:cNvGrpSpPr/>
            <p:nvPr/>
          </p:nvGrpSpPr>
          <p:grpSpPr>
            <a:xfrm>
              <a:off x="8429625" y="3290888"/>
              <a:ext cx="2813050" cy="1163637"/>
              <a:chOff x="8429625" y="3290888"/>
              <a:chExt cx="2813050" cy="1163637"/>
            </a:xfrm>
          </p:grpSpPr>
          <p:sp>
            <p:nvSpPr>
              <p:cNvPr id="35" name="Rounded Rectangle 32"/>
              <p:cNvSpPr>
                <a:spLocks noChangeArrowheads="1"/>
              </p:cNvSpPr>
              <p:nvPr/>
            </p:nvSpPr>
            <p:spPr bwMode="auto">
              <a:xfrm>
                <a:off x="8429625" y="3290888"/>
                <a:ext cx="2813050" cy="1163637"/>
              </a:xfrm>
              <a:prstGeom prst="roundRect">
                <a:avLst>
                  <a:gd name="adj" fmla="val 10134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lvl1pPr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1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66"/>
              <p:cNvSpPr>
                <a:spLocks noEditPoints="1"/>
              </p:cNvSpPr>
              <p:nvPr/>
            </p:nvSpPr>
            <p:spPr bwMode="auto">
              <a:xfrm>
                <a:off x="10523538" y="3668713"/>
                <a:ext cx="522287" cy="404812"/>
              </a:xfrm>
              <a:custGeom>
                <a:avLst/>
                <a:gdLst>
                  <a:gd name="T0" fmla="*/ 2147483647 w 72"/>
                  <a:gd name="T1" fmla="*/ 2147483647 h 56"/>
                  <a:gd name="T2" fmla="*/ 2147483647 w 72"/>
                  <a:gd name="T3" fmla="*/ 2147483647 h 56"/>
                  <a:gd name="T4" fmla="*/ 2147483647 w 72"/>
                  <a:gd name="T5" fmla="*/ 2147483647 h 56"/>
                  <a:gd name="T6" fmla="*/ 2147483647 w 72"/>
                  <a:gd name="T7" fmla="*/ 2147483647 h 56"/>
                  <a:gd name="T8" fmla="*/ 2147483647 w 72"/>
                  <a:gd name="T9" fmla="*/ 2147483647 h 56"/>
                  <a:gd name="T10" fmla="*/ 2147483647 w 72"/>
                  <a:gd name="T11" fmla="*/ 2147483647 h 56"/>
                  <a:gd name="T12" fmla="*/ 2147483647 w 72"/>
                  <a:gd name="T13" fmla="*/ 2147483647 h 56"/>
                  <a:gd name="T14" fmla="*/ 2147483647 w 72"/>
                  <a:gd name="T15" fmla="*/ 2147483647 h 56"/>
                  <a:gd name="T16" fmla="*/ 0 w 72"/>
                  <a:gd name="T17" fmla="*/ 2147483647 h 56"/>
                  <a:gd name="T18" fmla="*/ 2147483647 w 72"/>
                  <a:gd name="T19" fmla="*/ 0 h 56"/>
                  <a:gd name="T20" fmla="*/ 2147483647 w 72"/>
                  <a:gd name="T21" fmla="*/ 2147483647 h 56"/>
                  <a:gd name="T22" fmla="*/ 2147483647 w 72"/>
                  <a:gd name="T23" fmla="*/ 2147483647 h 56"/>
                  <a:gd name="T24" fmla="*/ 2147483647 w 72"/>
                  <a:gd name="T25" fmla="*/ 2147483647 h 56"/>
                  <a:gd name="T26" fmla="*/ 2147483647 w 72"/>
                  <a:gd name="T27" fmla="*/ 2147483647 h 56"/>
                  <a:gd name="T28" fmla="*/ 2147483647 w 72"/>
                  <a:gd name="T29" fmla="*/ 2147483647 h 56"/>
                  <a:gd name="T30" fmla="*/ 2147483647 w 72"/>
                  <a:gd name="T31" fmla="*/ 2147483647 h 56"/>
                  <a:gd name="T32" fmla="*/ 2147483647 w 72"/>
                  <a:gd name="T33" fmla="*/ 2147483647 h 56"/>
                  <a:gd name="T34" fmla="*/ 2147483647 w 72"/>
                  <a:gd name="T35" fmla="*/ 2147483647 h 56"/>
                  <a:gd name="T36" fmla="*/ 2147483647 w 72"/>
                  <a:gd name="T37" fmla="*/ 2147483647 h 56"/>
                  <a:gd name="T38" fmla="*/ 2147483647 w 72"/>
                  <a:gd name="T39" fmla="*/ 2147483647 h 56"/>
                  <a:gd name="T40" fmla="*/ 2147483647 w 72"/>
                  <a:gd name="T41" fmla="*/ 2147483647 h 56"/>
                  <a:gd name="T42" fmla="*/ 2147483647 w 72"/>
                  <a:gd name="T43" fmla="*/ 2147483647 h 56"/>
                  <a:gd name="T44" fmla="*/ 2147483647 w 72"/>
                  <a:gd name="T45" fmla="*/ 2147483647 h 56"/>
                  <a:gd name="T46" fmla="*/ 2147483647 w 72"/>
                  <a:gd name="T47" fmla="*/ 2147483647 h 56"/>
                  <a:gd name="T48" fmla="*/ 2147483647 w 72"/>
                  <a:gd name="T49" fmla="*/ 2147483647 h 56"/>
                  <a:gd name="T50" fmla="*/ 2147483647 w 72"/>
                  <a:gd name="T51" fmla="*/ 2147483647 h 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2" h="56">
                    <a:moveTo>
                      <a:pt x="29" y="41"/>
                    </a:moveTo>
                    <a:cubicBezTo>
                      <a:pt x="26" y="41"/>
                      <a:pt x="24" y="40"/>
                      <a:pt x="22" y="40"/>
                    </a:cubicBezTo>
                    <a:cubicBezTo>
                      <a:pt x="18" y="42"/>
                      <a:pt x="15" y="44"/>
                      <a:pt x="11" y="45"/>
                    </a:cubicBezTo>
                    <a:cubicBezTo>
                      <a:pt x="9" y="45"/>
                      <a:pt x="8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6"/>
                      <a:pt x="6" y="45"/>
                      <a:pt x="6" y="45"/>
                    </a:cubicBezTo>
                    <a:cubicBezTo>
                      <a:pt x="5" y="44"/>
                      <a:pt x="6" y="43"/>
                      <a:pt x="6" y="43"/>
                    </a:cubicBezTo>
                    <a:cubicBezTo>
                      <a:pt x="8" y="41"/>
                      <a:pt x="10" y="40"/>
                      <a:pt x="11" y="36"/>
                    </a:cubicBezTo>
                    <a:cubicBezTo>
                      <a:pt x="5" y="32"/>
                      <a:pt x="0" y="27"/>
                      <a:pt x="0" y="20"/>
                    </a:cubicBezTo>
                    <a:cubicBezTo>
                      <a:pt x="0" y="9"/>
                      <a:pt x="13" y="0"/>
                      <a:pt x="29" y="0"/>
                    </a:cubicBezTo>
                    <a:cubicBezTo>
                      <a:pt x="44" y="0"/>
                      <a:pt x="57" y="9"/>
                      <a:pt x="57" y="20"/>
                    </a:cubicBezTo>
                    <a:cubicBezTo>
                      <a:pt x="57" y="32"/>
                      <a:pt x="44" y="41"/>
                      <a:pt x="29" y="41"/>
                    </a:cubicBezTo>
                    <a:close/>
                    <a:moveTo>
                      <a:pt x="62" y="47"/>
                    </a:moveTo>
                    <a:cubicBezTo>
                      <a:pt x="63" y="50"/>
                      <a:pt x="65" y="51"/>
                      <a:pt x="66" y="53"/>
                    </a:cubicBezTo>
                    <a:cubicBezTo>
                      <a:pt x="67" y="54"/>
                      <a:pt x="67" y="54"/>
                      <a:pt x="67" y="55"/>
                    </a:cubicBezTo>
                    <a:cubicBezTo>
                      <a:pt x="67" y="56"/>
                      <a:pt x="67" y="56"/>
                      <a:pt x="66" y="56"/>
                    </a:cubicBezTo>
                    <a:cubicBezTo>
                      <a:pt x="65" y="56"/>
                      <a:pt x="63" y="56"/>
                      <a:pt x="62" y="55"/>
                    </a:cubicBezTo>
                    <a:cubicBezTo>
                      <a:pt x="58" y="54"/>
                      <a:pt x="55" y="53"/>
                      <a:pt x="51" y="50"/>
                    </a:cubicBezTo>
                    <a:cubicBezTo>
                      <a:pt x="49" y="51"/>
                      <a:pt x="47" y="51"/>
                      <a:pt x="44" y="51"/>
                    </a:cubicBezTo>
                    <a:cubicBezTo>
                      <a:pt x="37" y="51"/>
                      <a:pt x="30" y="49"/>
                      <a:pt x="25" y="46"/>
                    </a:cubicBezTo>
                    <a:cubicBezTo>
                      <a:pt x="26" y="46"/>
                      <a:pt x="28" y="46"/>
                      <a:pt x="29" y="46"/>
                    </a:cubicBezTo>
                    <a:cubicBezTo>
                      <a:pt x="37" y="46"/>
                      <a:pt x="46" y="43"/>
                      <a:pt x="52" y="39"/>
                    </a:cubicBezTo>
                    <a:cubicBezTo>
                      <a:pt x="58" y="34"/>
                      <a:pt x="62" y="27"/>
                      <a:pt x="62" y="20"/>
                    </a:cubicBezTo>
                    <a:cubicBezTo>
                      <a:pt x="62" y="18"/>
                      <a:pt x="62" y="16"/>
                      <a:pt x="61" y="14"/>
                    </a:cubicBezTo>
                    <a:cubicBezTo>
                      <a:pt x="68" y="18"/>
                      <a:pt x="72" y="24"/>
                      <a:pt x="72" y="30"/>
                    </a:cubicBezTo>
                    <a:cubicBezTo>
                      <a:pt x="72" y="37"/>
                      <a:pt x="68" y="43"/>
                      <a:pt x="62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/>
              <a:p>
                <a:endParaRPr lang="zh-CN" altLang="en-US"/>
              </a:p>
            </p:txBody>
          </p:sp>
          <p:sp>
            <p:nvSpPr>
              <p:cNvPr id="37" name="TextBox 13"/>
              <p:cNvSpPr txBox="1">
                <a:spLocks noChangeArrowheads="1"/>
              </p:cNvSpPr>
              <p:nvPr/>
            </p:nvSpPr>
            <p:spPr bwMode="auto">
              <a:xfrm>
                <a:off x="8583612" y="3547952"/>
                <a:ext cx="182562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在此录入上述图表的综合描述说明，在此录入上述图表的描述说明</a:t>
                </a: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7085013" y="4624210"/>
            <a:ext cx="4157662" cy="1433513"/>
            <a:chOff x="7085013" y="4454525"/>
            <a:chExt cx="4157662" cy="1433513"/>
          </a:xfrm>
        </p:grpSpPr>
        <p:cxnSp>
          <p:nvCxnSpPr>
            <p:cNvPr id="39" name="Elbow Connector 46"/>
            <p:cNvCxnSpPr>
              <a:cxnSpLocks noChangeShapeType="1"/>
            </p:cNvCxnSpPr>
            <p:nvPr/>
          </p:nvCxnSpPr>
          <p:spPr bwMode="auto">
            <a:xfrm flipH="1" flipV="1">
              <a:off x="7085013" y="4454525"/>
              <a:ext cx="1230312" cy="927100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ADBACA"/>
              </a:solidFill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0" name="组合 39"/>
            <p:cNvGrpSpPr/>
            <p:nvPr/>
          </p:nvGrpSpPr>
          <p:grpSpPr>
            <a:xfrm>
              <a:off x="8429625" y="4724400"/>
              <a:ext cx="2813050" cy="1163638"/>
              <a:chOff x="8429625" y="4724400"/>
              <a:chExt cx="2813050" cy="1163638"/>
            </a:xfrm>
          </p:grpSpPr>
          <p:sp>
            <p:nvSpPr>
              <p:cNvPr id="41" name="Rounded Rectangle 35"/>
              <p:cNvSpPr>
                <a:spLocks noChangeArrowheads="1"/>
              </p:cNvSpPr>
              <p:nvPr/>
            </p:nvSpPr>
            <p:spPr bwMode="auto">
              <a:xfrm>
                <a:off x="8429625" y="4724400"/>
                <a:ext cx="2813050" cy="1163638"/>
              </a:xfrm>
              <a:prstGeom prst="roundRect">
                <a:avLst>
                  <a:gd name="adj" fmla="val 10134"/>
                </a:avLst>
              </a:pr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lvl1pPr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373188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3731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 sz="21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35"/>
              <p:cNvSpPr>
                <a:spLocks noEditPoints="1"/>
              </p:cNvSpPr>
              <p:nvPr/>
            </p:nvSpPr>
            <p:spPr bwMode="auto">
              <a:xfrm>
                <a:off x="10523538" y="5040313"/>
                <a:ext cx="538162" cy="503237"/>
              </a:xfrm>
              <a:custGeom>
                <a:avLst/>
                <a:gdLst>
                  <a:gd name="T0" fmla="*/ 2147483647 w 73"/>
                  <a:gd name="T1" fmla="*/ 2147483647 h 68"/>
                  <a:gd name="T2" fmla="*/ 2147483647 w 73"/>
                  <a:gd name="T3" fmla="*/ 2147483647 h 68"/>
                  <a:gd name="T4" fmla="*/ 0 w 73"/>
                  <a:gd name="T5" fmla="*/ 2147483647 h 68"/>
                  <a:gd name="T6" fmla="*/ 2147483647 w 73"/>
                  <a:gd name="T7" fmla="*/ 2147483647 h 68"/>
                  <a:gd name="T8" fmla="*/ 2147483647 w 73"/>
                  <a:gd name="T9" fmla="*/ 2147483647 h 68"/>
                  <a:gd name="T10" fmla="*/ 2147483647 w 73"/>
                  <a:gd name="T11" fmla="*/ 2147483647 h 68"/>
                  <a:gd name="T12" fmla="*/ 2147483647 w 73"/>
                  <a:gd name="T13" fmla="*/ 2147483647 h 68"/>
                  <a:gd name="T14" fmla="*/ 2147483647 w 73"/>
                  <a:gd name="T15" fmla="*/ 2147483647 h 68"/>
                  <a:gd name="T16" fmla="*/ 2147483647 w 73"/>
                  <a:gd name="T17" fmla="*/ 2147483647 h 68"/>
                  <a:gd name="T18" fmla="*/ 2147483647 w 73"/>
                  <a:gd name="T19" fmla="*/ 2147483647 h 68"/>
                  <a:gd name="T20" fmla="*/ 2147483647 w 73"/>
                  <a:gd name="T21" fmla="*/ 2147483647 h 68"/>
                  <a:gd name="T22" fmla="*/ 2147483647 w 73"/>
                  <a:gd name="T23" fmla="*/ 0 h 68"/>
                  <a:gd name="T24" fmla="*/ 2147483647 w 73"/>
                  <a:gd name="T25" fmla="*/ 2147483647 h 68"/>
                  <a:gd name="T26" fmla="*/ 2147483647 w 73"/>
                  <a:gd name="T27" fmla="*/ 2147483647 h 68"/>
                  <a:gd name="T28" fmla="*/ 2147483647 w 73"/>
                  <a:gd name="T29" fmla="*/ 2147483647 h 68"/>
                  <a:gd name="T30" fmla="*/ 2147483647 w 73"/>
                  <a:gd name="T31" fmla="*/ 2147483647 h 68"/>
                  <a:gd name="T32" fmla="*/ 2147483647 w 73"/>
                  <a:gd name="T33" fmla="*/ 2147483647 h 68"/>
                  <a:gd name="T34" fmla="*/ 2147483647 w 73"/>
                  <a:gd name="T35" fmla="*/ 2147483647 h 68"/>
                  <a:gd name="T36" fmla="*/ 2147483647 w 73"/>
                  <a:gd name="T37" fmla="*/ 2147483647 h 68"/>
                  <a:gd name="T38" fmla="*/ 2147483647 w 73"/>
                  <a:gd name="T39" fmla="*/ 2147483647 h 68"/>
                  <a:gd name="T40" fmla="*/ 2147483647 w 73"/>
                  <a:gd name="T41" fmla="*/ 2147483647 h 68"/>
                  <a:gd name="T42" fmla="*/ 2147483647 w 73"/>
                  <a:gd name="T43" fmla="*/ 2147483647 h 68"/>
                  <a:gd name="T44" fmla="*/ 2147483647 w 73"/>
                  <a:gd name="T45" fmla="*/ 2147483647 h 68"/>
                  <a:gd name="T46" fmla="*/ 2147483647 w 73"/>
                  <a:gd name="T47" fmla="*/ 2147483647 h 68"/>
                  <a:gd name="T48" fmla="*/ 2147483647 w 73"/>
                  <a:gd name="T49" fmla="*/ 2147483647 h 68"/>
                  <a:gd name="T50" fmla="*/ 2147483647 w 73"/>
                  <a:gd name="T51" fmla="*/ 2147483647 h 68"/>
                  <a:gd name="T52" fmla="*/ 2147483647 w 73"/>
                  <a:gd name="T53" fmla="*/ 2147483647 h 68"/>
                  <a:gd name="T54" fmla="*/ 2147483647 w 73"/>
                  <a:gd name="T55" fmla="*/ 2147483647 h 68"/>
                  <a:gd name="T56" fmla="*/ 2147483647 w 73"/>
                  <a:gd name="T57" fmla="*/ 2147483647 h 68"/>
                  <a:gd name="T58" fmla="*/ 2147483647 w 73"/>
                  <a:gd name="T59" fmla="*/ 0 h 68"/>
                  <a:gd name="T60" fmla="*/ 2147483647 w 73"/>
                  <a:gd name="T61" fmla="*/ 2147483647 h 68"/>
                  <a:gd name="T62" fmla="*/ 2147483647 w 73"/>
                  <a:gd name="T63" fmla="*/ 2147483647 h 68"/>
                  <a:gd name="T64" fmla="*/ 2147483647 w 73"/>
                  <a:gd name="T65" fmla="*/ 2147483647 h 68"/>
                  <a:gd name="T66" fmla="*/ 2147483647 w 73"/>
                  <a:gd name="T67" fmla="*/ 2147483647 h 68"/>
                  <a:gd name="T68" fmla="*/ 2147483647 w 73"/>
                  <a:gd name="T69" fmla="*/ 2147483647 h 68"/>
                  <a:gd name="T70" fmla="*/ 2147483647 w 73"/>
                  <a:gd name="T71" fmla="*/ 2147483647 h 68"/>
                  <a:gd name="T72" fmla="*/ 2147483647 w 73"/>
                  <a:gd name="T73" fmla="*/ 2147483647 h 68"/>
                  <a:gd name="T74" fmla="*/ 2147483647 w 73"/>
                  <a:gd name="T75" fmla="*/ 2147483647 h 68"/>
                  <a:gd name="T76" fmla="*/ 2147483647 w 73"/>
                  <a:gd name="T77" fmla="*/ 2147483647 h 68"/>
                  <a:gd name="T78" fmla="*/ 2147483647 w 73"/>
                  <a:gd name="T79" fmla="*/ 2147483647 h 68"/>
                  <a:gd name="T80" fmla="*/ 2147483647 w 73"/>
                  <a:gd name="T81" fmla="*/ 2147483647 h 6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82" tIns="60841" rIns="121682" bIns="60841"/>
              <a:lstStyle/>
              <a:p>
                <a:endParaRPr lang="zh-CN" altLang="en-US"/>
              </a:p>
            </p:txBody>
          </p:sp>
          <p:sp>
            <p:nvSpPr>
              <p:cNvPr id="43" name="TextBox 13"/>
              <p:cNvSpPr txBox="1">
                <a:spLocks noChangeArrowheads="1"/>
              </p:cNvSpPr>
              <p:nvPr/>
            </p:nvSpPr>
            <p:spPr bwMode="auto">
              <a:xfrm>
                <a:off x="8583612" y="4979876"/>
                <a:ext cx="182562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在此录入上述图表的综合描述说明，在此录入上述图表的描述说明</a:t>
                </a: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823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682">
        <p:random/>
      </p:transition>
    </mc:Choice>
    <mc:Fallback xmlns="">
      <p:transition spd="slow" advClick="0" advTm="9682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643045" y="5792895"/>
            <a:ext cx="921049" cy="857251"/>
            <a:chOff x="4232283" y="4184651"/>
            <a:chExt cx="690787" cy="642938"/>
          </a:xfrm>
        </p:grpSpPr>
        <p:sp>
          <p:nvSpPr>
            <p:cNvPr id="5" name="Shape 13661"/>
            <p:cNvSpPr/>
            <p:nvPr/>
          </p:nvSpPr>
          <p:spPr>
            <a:xfrm>
              <a:off x="4232283" y="4184651"/>
              <a:ext cx="690787" cy="639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0" h="21357" extrusionOk="0">
                  <a:moveTo>
                    <a:pt x="4785" y="2603"/>
                  </a:moveTo>
                  <a:cubicBezTo>
                    <a:pt x="4785" y="2603"/>
                    <a:pt x="7653" y="-243"/>
                    <a:pt x="9700" y="16"/>
                  </a:cubicBezTo>
                  <a:cubicBezTo>
                    <a:pt x="11747" y="275"/>
                    <a:pt x="15110" y="2818"/>
                    <a:pt x="15824" y="2603"/>
                  </a:cubicBezTo>
                  <a:cubicBezTo>
                    <a:pt x="16538" y="2387"/>
                    <a:pt x="18502" y="-30"/>
                    <a:pt x="19236" y="102"/>
                  </a:cubicBezTo>
                  <a:cubicBezTo>
                    <a:pt x="19970" y="234"/>
                    <a:pt x="21600" y="-151"/>
                    <a:pt x="20228" y="3392"/>
                  </a:cubicBezTo>
                  <a:lnTo>
                    <a:pt x="11003" y="21357"/>
                  </a:lnTo>
                  <a:lnTo>
                    <a:pt x="0" y="2861"/>
                  </a:lnTo>
                  <a:lnTo>
                    <a:pt x="4785" y="260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lvl="0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Shape 13664"/>
            <p:cNvSpPr/>
            <p:nvPr/>
          </p:nvSpPr>
          <p:spPr>
            <a:xfrm>
              <a:off x="4459428" y="4617208"/>
              <a:ext cx="262530" cy="210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23" y="21600"/>
                  </a:lnTo>
                  <a:lnTo>
                    <a:pt x="21600" y="0"/>
                  </a:lnTo>
                  <a:cubicBezTo>
                    <a:pt x="19769" y="1711"/>
                    <a:pt x="15948" y="3022"/>
                    <a:pt x="11052" y="3022"/>
                  </a:cubicBezTo>
                  <a:cubicBezTo>
                    <a:pt x="6050" y="3021"/>
                    <a:pt x="1767" y="177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lvl="0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Shape 13665"/>
          <p:cNvSpPr/>
          <p:nvPr/>
        </p:nvSpPr>
        <p:spPr>
          <a:xfrm>
            <a:off x="5886815" y="2355426"/>
            <a:ext cx="426061" cy="3627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445" y="21054"/>
                </a:moveTo>
                <a:cubicBezTo>
                  <a:pt x="15409" y="21356"/>
                  <a:pt x="13316" y="21600"/>
                  <a:pt x="10737" y="21600"/>
                </a:cubicBezTo>
                <a:cubicBezTo>
                  <a:pt x="8157" y="21600"/>
                  <a:pt x="6067" y="21356"/>
                  <a:pt x="6024" y="21054"/>
                </a:cubicBezTo>
                <a:cubicBezTo>
                  <a:pt x="6024" y="21054"/>
                  <a:pt x="6013" y="17098"/>
                  <a:pt x="6013" y="13916"/>
                </a:cubicBezTo>
                <a:cubicBezTo>
                  <a:pt x="6013" y="13907"/>
                  <a:pt x="5988" y="1279"/>
                  <a:pt x="5988" y="1270"/>
                </a:cubicBezTo>
                <a:lnTo>
                  <a:pt x="0" y="1270"/>
                </a:lnTo>
                <a:lnTo>
                  <a:pt x="10800" y="0"/>
                </a:lnTo>
                <a:lnTo>
                  <a:pt x="21600" y="1270"/>
                </a:lnTo>
                <a:lnTo>
                  <a:pt x="15413" y="1270"/>
                </a:lnTo>
                <a:cubicBezTo>
                  <a:pt x="15413" y="1312"/>
                  <a:pt x="15409" y="13974"/>
                  <a:pt x="15406" y="14017"/>
                </a:cubicBezTo>
                <a:cubicBezTo>
                  <a:pt x="15406" y="14102"/>
                  <a:pt x="15403" y="14187"/>
                  <a:pt x="15403" y="14274"/>
                </a:cubicBezTo>
                <a:cubicBezTo>
                  <a:pt x="15359" y="17168"/>
                  <a:pt x="15448" y="21054"/>
                  <a:pt x="15445" y="21054"/>
                </a:cubicBez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lvl="0"/>
            <a:endParaRPr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Shape 13666"/>
          <p:cNvSpPr/>
          <p:nvPr/>
        </p:nvSpPr>
        <p:spPr>
          <a:xfrm>
            <a:off x="4892032" y="3164169"/>
            <a:ext cx="1115277" cy="2804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44"/>
                </a:moveTo>
                <a:lnTo>
                  <a:pt x="4131" y="0"/>
                </a:lnTo>
                <a:lnTo>
                  <a:pt x="4131" y="911"/>
                </a:lnTo>
                <a:cubicBezTo>
                  <a:pt x="4469" y="912"/>
                  <a:pt x="9374" y="914"/>
                  <a:pt x="10965" y="925"/>
                </a:cubicBezTo>
                <a:cubicBezTo>
                  <a:pt x="15048" y="952"/>
                  <a:pt x="21600" y="2005"/>
                  <a:pt x="21600" y="6000"/>
                </a:cubicBezTo>
                <a:cubicBezTo>
                  <a:pt x="21600" y="10118"/>
                  <a:pt x="21596" y="20893"/>
                  <a:pt x="21596" y="20893"/>
                </a:cubicBezTo>
                <a:cubicBezTo>
                  <a:pt x="21581" y="21284"/>
                  <a:pt x="20781" y="21600"/>
                  <a:pt x="19794" y="21600"/>
                </a:cubicBezTo>
                <a:cubicBezTo>
                  <a:pt x="18807" y="21600"/>
                  <a:pt x="18007" y="21284"/>
                  <a:pt x="17993" y="20893"/>
                </a:cubicBezTo>
                <a:cubicBezTo>
                  <a:pt x="17992" y="20893"/>
                  <a:pt x="18029" y="9551"/>
                  <a:pt x="18005" y="5769"/>
                </a:cubicBezTo>
                <a:cubicBezTo>
                  <a:pt x="17992" y="3770"/>
                  <a:pt x="14109" y="2346"/>
                  <a:pt x="11307" y="2346"/>
                </a:cubicBezTo>
                <a:lnTo>
                  <a:pt x="4131" y="2346"/>
                </a:lnTo>
                <a:lnTo>
                  <a:pt x="4131" y="3288"/>
                </a:lnTo>
                <a:lnTo>
                  <a:pt x="0" y="1644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lvl="0"/>
            <a:endParaRPr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Shape 13667"/>
          <p:cNvSpPr/>
          <p:nvPr/>
        </p:nvSpPr>
        <p:spPr>
          <a:xfrm>
            <a:off x="4907454" y="3890014"/>
            <a:ext cx="917671" cy="2069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227"/>
                </a:moveTo>
                <a:lnTo>
                  <a:pt x="5020" y="0"/>
                </a:lnTo>
                <a:lnTo>
                  <a:pt x="5020" y="1235"/>
                </a:lnTo>
                <a:cubicBezTo>
                  <a:pt x="5431" y="1235"/>
                  <a:pt x="6742" y="1238"/>
                  <a:pt x="8676" y="1253"/>
                </a:cubicBezTo>
                <a:cubicBezTo>
                  <a:pt x="13637" y="1290"/>
                  <a:pt x="21600" y="2716"/>
                  <a:pt x="21600" y="8129"/>
                </a:cubicBezTo>
                <a:cubicBezTo>
                  <a:pt x="21600" y="13707"/>
                  <a:pt x="21595" y="20642"/>
                  <a:pt x="21595" y="20642"/>
                </a:cubicBezTo>
                <a:cubicBezTo>
                  <a:pt x="21576" y="21172"/>
                  <a:pt x="20604" y="21600"/>
                  <a:pt x="19405" y="21600"/>
                </a:cubicBezTo>
                <a:cubicBezTo>
                  <a:pt x="18206" y="21600"/>
                  <a:pt x="17233" y="21172"/>
                  <a:pt x="17216" y="20642"/>
                </a:cubicBezTo>
                <a:cubicBezTo>
                  <a:pt x="17215" y="20642"/>
                  <a:pt x="17260" y="12940"/>
                  <a:pt x="17231" y="7816"/>
                </a:cubicBezTo>
                <a:cubicBezTo>
                  <a:pt x="17215" y="5108"/>
                  <a:pt x="12497" y="3178"/>
                  <a:pt x="9091" y="3178"/>
                </a:cubicBezTo>
                <a:lnTo>
                  <a:pt x="5020" y="3178"/>
                </a:lnTo>
                <a:lnTo>
                  <a:pt x="5020" y="4455"/>
                </a:lnTo>
                <a:lnTo>
                  <a:pt x="0" y="2227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lvl="0"/>
            <a:endParaRPr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Shape 13668"/>
          <p:cNvSpPr/>
          <p:nvPr/>
        </p:nvSpPr>
        <p:spPr>
          <a:xfrm>
            <a:off x="6371886" y="3890014"/>
            <a:ext cx="917671" cy="2069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227"/>
                </a:moveTo>
                <a:lnTo>
                  <a:pt x="16580" y="0"/>
                </a:lnTo>
                <a:lnTo>
                  <a:pt x="16580" y="1235"/>
                </a:lnTo>
                <a:cubicBezTo>
                  <a:pt x="16170" y="1235"/>
                  <a:pt x="14858" y="1238"/>
                  <a:pt x="12924" y="1253"/>
                </a:cubicBezTo>
                <a:cubicBezTo>
                  <a:pt x="7963" y="1290"/>
                  <a:pt x="0" y="2716"/>
                  <a:pt x="0" y="8129"/>
                </a:cubicBezTo>
                <a:cubicBezTo>
                  <a:pt x="0" y="13707"/>
                  <a:pt x="5" y="20642"/>
                  <a:pt x="5" y="20642"/>
                </a:cubicBezTo>
                <a:cubicBezTo>
                  <a:pt x="24" y="21172"/>
                  <a:pt x="996" y="21600"/>
                  <a:pt x="2195" y="21600"/>
                </a:cubicBezTo>
                <a:cubicBezTo>
                  <a:pt x="3394" y="21600"/>
                  <a:pt x="4367" y="21172"/>
                  <a:pt x="4383" y="20642"/>
                </a:cubicBezTo>
                <a:cubicBezTo>
                  <a:pt x="4385" y="20642"/>
                  <a:pt x="4339" y="12940"/>
                  <a:pt x="4369" y="7816"/>
                </a:cubicBezTo>
                <a:cubicBezTo>
                  <a:pt x="4385" y="5108"/>
                  <a:pt x="9103" y="3178"/>
                  <a:pt x="12509" y="3178"/>
                </a:cubicBezTo>
                <a:lnTo>
                  <a:pt x="16580" y="3178"/>
                </a:lnTo>
                <a:lnTo>
                  <a:pt x="16580" y="4455"/>
                </a:lnTo>
                <a:lnTo>
                  <a:pt x="21600" y="2227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lvl="0"/>
            <a:endParaRPr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Shape 13669"/>
          <p:cNvSpPr/>
          <p:nvPr/>
        </p:nvSpPr>
        <p:spPr>
          <a:xfrm>
            <a:off x="6186810" y="3165134"/>
            <a:ext cx="1115277" cy="2803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44"/>
                </a:moveTo>
                <a:lnTo>
                  <a:pt x="17469" y="0"/>
                </a:lnTo>
                <a:lnTo>
                  <a:pt x="17469" y="911"/>
                </a:lnTo>
                <a:cubicBezTo>
                  <a:pt x="17131" y="912"/>
                  <a:pt x="12226" y="914"/>
                  <a:pt x="10635" y="925"/>
                </a:cubicBezTo>
                <a:cubicBezTo>
                  <a:pt x="6552" y="952"/>
                  <a:pt x="0" y="2005"/>
                  <a:pt x="0" y="6000"/>
                </a:cubicBezTo>
                <a:cubicBezTo>
                  <a:pt x="0" y="10118"/>
                  <a:pt x="4" y="20893"/>
                  <a:pt x="4" y="20893"/>
                </a:cubicBezTo>
                <a:cubicBezTo>
                  <a:pt x="20" y="21284"/>
                  <a:pt x="820" y="21600"/>
                  <a:pt x="1806" y="21600"/>
                </a:cubicBezTo>
                <a:cubicBezTo>
                  <a:pt x="2793" y="21600"/>
                  <a:pt x="3593" y="21284"/>
                  <a:pt x="3607" y="20893"/>
                </a:cubicBezTo>
                <a:cubicBezTo>
                  <a:pt x="3608" y="20893"/>
                  <a:pt x="3571" y="9551"/>
                  <a:pt x="3595" y="5769"/>
                </a:cubicBezTo>
                <a:cubicBezTo>
                  <a:pt x="3608" y="3770"/>
                  <a:pt x="7491" y="2346"/>
                  <a:pt x="10293" y="2346"/>
                </a:cubicBezTo>
                <a:lnTo>
                  <a:pt x="17469" y="2346"/>
                </a:lnTo>
                <a:lnTo>
                  <a:pt x="17469" y="3288"/>
                </a:lnTo>
                <a:lnTo>
                  <a:pt x="21600" y="1644"/>
                </a:lnTo>
                <a:close/>
              </a:path>
            </a:pathLst>
          </a:cu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lvl="0"/>
            <a:endParaRPr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Shape 13670"/>
          <p:cNvSpPr/>
          <p:nvPr/>
        </p:nvSpPr>
        <p:spPr>
          <a:xfrm>
            <a:off x="7348240" y="3906547"/>
            <a:ext cx="342136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添加标题</a:t>
            </a:r>
            <a:endParaRPr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Shape 13671"/>
          <p:cNvSpPr/>
          <p:nvPr/>
        </p:nvSpPr>
        <p:spPr>
          <a:xfrm>
            <a:off x="7348240" y="4194479"/>
            <a:ext cx="3421361" cy="467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933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r>
              <a:rPr sz="933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单击此处添加标题</a:t>
            </a:r>
            <a:endParaRPr sz="9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Shape 13673"/>
          <p:cNvSpPr/>
          <p:nvPr/>
        </p:nvSpPr>
        <p:spPr>
          <a:xfrm>
            <a:off x="7348240" y="2949433"/>
            <a:ext cx="342136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添加标题</a:t>
            </a:r>
            <a:endParaRPr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Shape 13674"/>
          <p:cNvSpPr/>
          <p:nvPr/>
        </p:nvSpPr>
        <p:spPr>
          <a:xfrm>
            <a:off x="7348240" y="3237365"/>
            <a:ext cx="3421361" cy="467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r>
              <a:rPr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单击此处添加标题</a:t>
            </a:r>
            <a:endParaRPr sz="9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Shape 13676"/>
          <p:cNvSpPr/>
          <p:nvPr/>
        </p:nvSpPr>
        <p:spPr>
          <a:xfrm>
            <a:off x="1396173" y="3906547"/>
            <a:ext cx="342136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 algn="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添加标题</a:t>
            </a:r>
            <a:endParaRPr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Shape 13677"/>
          <p:cNvSpPr/>
          <p:nvPr/>
        </p:nvSpPr>
        <p:spPr>
          <a:xfrm>
            <a:off x="1396173" y="4194479"/>
            <a:ext cx="3421361" cy="467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933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r>
              <a:rPr sz="933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单击此处添加标题</a:t>
            </a:r>
            <a:endParaRPr sz="9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Shape 13680"/>
          <p:cNvSpPr/>
          <p:nvPr/>
        </p:nvSpPr>
        <p:spPr>
          <a:xfrm>
            <a:off x="1396173" y="3237365"/>
            <a:ext cx="3421361" cy="467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r>
              <a:rPr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单击此处添加标题</a:t>
            </a:r>
            <a:endParaRPr sz="9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Shape 13682"/>
          <p:cNvSpPr/>
          <p:nvPr/>
        </p:nvSpPr>
        <p:spPr>
          <a:xfrm>
            <a:off x="4393373" y="1484701"/>
            <a:ext cx="342136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 algn="ct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添加标题</a:t>
            </a:r>
            <a:endParaRPr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Shape 13683"/>
          <p:cNvSpPr/>
          <p:nvPr/>
        </p:nvSpPr>
        <p:spPr>
          <a:xfrm>
            <a:off x="4393373" y="1772633"/>
            <a:ext cx="3421361" cy="467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 algn="ct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r>
              <a:rPr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单击此处添加标题</a:t>
            </a:r>
            <a:endParaRPr sz="9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Shape 13679"/>
          <p:cNvSpPr/>
          <p:nvPr/>
        </p:nvSpPr>
        <p:spPr>
          <a:xfrm>
            <a:off x="1396173" y="2932900"/>
            <a:ext cx="342136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0959" tIns="60959" rIns="60959" bIns="60959" numCol="1" anchor="t">
            <a:spAutoFit/>
          </a:bodyPr>
          <a:lstStyle>
            <a:lvl1pPr algn="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添加标题</a:t>
            </a:r>
            <a:endParaRPr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210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226">
        <p:random/>
      </p:transition>
    </mc:Choice>
    <mc:Fallback xmlns="">
      <p:transition spd="slow" advClick="0" advTm="522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2" t="48997"/>
          <a:stretch/>
        </p:blipFill>
        <p:spPr>
          <a:xfrm>
            <a:off x="8474696" y="3623795"/>
            <a:ext cx="3689023" cy="3234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0" y="0"/>
            <a:ext cx="5891753" cy="209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4" t="13466" r="12938" b="71222"/>
          <a:stretch/>
        </p:blipFill>
        <p:spPr>
          <a:xfrm>
            <a:off x="10096107" y="678730"/>
            <a:ext cx="1027521" cy="9709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81" t="32495" r="3970" b="53828"/>
          <a:stretch/>
        </p:blipFill>
        <p:spPr>
          <a:xfrm>
            <a:off x="10935094" y="2142647"/>
            <a:ext cx="810705" cy="867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46024" r="89948" b="41043"/>
          <a:stretch/>
        </p:blipFill>
        <p:spPr>
          <a:xfrm>
            <a:off x="216816" y="3073544"/>
            <a:ext cx="895547" cy="820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59403" r="80439" b="31529"/>
          <a:stretch/>
        </p:blipFill>
        <p:spPr>
          <a:xfrm>
            <a:off x="1800521" y="4336330"/>
            <a:ext cx="669303" cy="575036"/>
          </a:xfrm>
          <a:prstGeom prst="rect">
            <a:avLst/>
          </a:prstGeom>
        </p:spPr>
      </p:pic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2749763" y="2915909"/>
            <a:ext cx="66581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4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3133835" y="3661260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46172" y="133582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01</a:t>
            </a:r>
            <a:endParaRPr lang="zh-CN" altLang="en-US" sz="11500" b="1" dirty="0"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04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644">
        <p:random/>
      </p:transition>
    </mc:Choice>
    <mc:Fallback xmlns="">
      <p:transition spd="slow" advClick="0" advTm="564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2" t="48997"/>
          <a:stretch/>
        </p:blipFill>
        <p:spPr>
          <a:xfrm>
            <a:off x="8474696" y="3623795"/>
            <a:ext cx="3689023" cy="3234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0" y="0"/>
            <a:ext cx="5891753" cy="209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4" t="13466" r="12938" b="71222"/>
          <a:stretch/>
        </p:blipFill>
        <p:spPr>
          <a:xfrm>
            <a:off x="10096107" y="678730"/>
            <a:ext cx="1027521" cy="9709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81" t="32495" r="3970" b="53828"/>
          <a:stretch/>
        </p:blipFill>
        <p:spPr>
          <a:xfrm>
            <a:off x="10935094" y="2142647"/>
            <a:ext cx="810705" cy="867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46024" r="89948" b="41043"/>
          <a:stretch/>
        </p:blipFill>
        <p:spPr>
          <a:xfrm>
            <a:off x="216816" y="3073544"/>
            <a:ext cx="895547" cy="820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59403" r="80439" b="31529"/>
          <a:stretch/>
        </p:blipFill>
        <p:spPr>
          <a:xfrm>
            <a:off x="1800521" y="4336330"/>
            <a:ext cx="669303" cy="575036"/>
          </a:xfrm>
          <a:prstGeom prst="rect">
            <a:avLst/>
          </a:prstGeom>
        </p:spPr>
      </p:pic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077592" y="2523291"/>
            <a:ext cx="100177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spc="600" dirty="0" smtClean="0">
                <a:solidFill>
                  <a:srgbClr val="E00518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感谢各位的批评指正</a:t>
            </a:r>
            <a:endParaRPr lang="zh-CN" altLang="en-US" sz="5400" cap="all" spc="600" dirty="0">
              <a:solidFill>
                <a:srgbClr val="E00518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398048" y="3364864"/>
            <a:ext cx="7299936" cy="612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327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4457001" y="873662"/>
            <a:ext cx="3258941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b="1" cap="all" dirty="0" smtClean="0">
                <a:solidFill>
                  <a:srgbClr val="E00518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2018</a:t>
            </a:r>
            <a:endParaRPr lang="zh-CN" altLang="en-US" sz="11500" b="1" cap="all" dirty="0">
              <a:solidFill>
                <a:srgbClr val="E00518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27639" y="4160096"/>
            <a:ext cx="2316207" cy="435011"/>
            <a:chOff x="4843049" y="3699771"/>
            <a:chExt cx="2316207" cy="435011"/>
          </a:xfrm>
        </p:grpSpPr>
        <p:grpSp>
          <p:nvGrpSpPr>
            <p:cNvPr id="13" name="组合 12"/>
            <p:cNvGrpSpPr/>
            <p:nvPr/>
          </p:nvGrpSpPr>
          <p:grpSpPr>
            <a:xfrm>
              <a:off x="4843049" y="3699771"/>
              <a:ext cx="435011" cy="435011"/>
              <a:chOff x="5366794" y="3612465"/>
              <a:chExt cx="219347" cy="219347"/>
            </a:xfrm>
          </p:grpSpPr>
          <p:sp>
            <p:nvSpPr>
              <p:cNvPr id="15" name="Oval 10"/>
              <p:cNvSpPr>
                <a:spLocks noChangeArrowheads="1"/>
              </p:cNvSpPr>
              <p:nvPr/>
            </p:nvSpPr>
            <p:spPr bwMode="auto">
              <a:xfrm>
                <a:off x="5366794" y="3612465"/>
                <a:ext cx="219347" cy="219347"/>
              </a:xfrm>
              <a:prstGeom prst="ellipse">
                <a:avLst/>
              </a:prstGeom>
              <a:solidFill>
                <a:srgbClr val="E00518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800">
                  <a:solidFill>
                    <a:srgbClr val="FFFDE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426483" y="3660346"/>
                <a:ext cx="100336" cy="114060"/>
                <a:chOff x="860980" y="3583766"/>
                <a:chExt cx="100336" cy="114060"/>
              </a:xfrm>
              <a:solidFill>
                <a:schemeClr val="accent1"/>
              </a:solidFill>
            </p:grpSpPr>
            <p:sp>
              <p:nvSpPr>
                <p:cNvPr id="17" name="Freeform 12"/>
                <p:cNvSpPr>
                  <a:spLocks noEditPoints="1"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18" name="Freeform 13"/>
                <p:cNvSpPr>
                  <a:spLocks/>
                </p:cNvSpPr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  <p:sp>
          <p:nvSpPr>
            <p:cNvPr id="14" name="矩形 13"/>
            <p:cNvSpPr/>
            <p:nvPr/>
          </p:nvSpPr>
          <p:spPr>
            <a:xfrm>
              <a:off x="5333115" y="3743995"/>
              <a:ext cx="1826141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：豌豆素材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09512" y="4160096"/>
            <a:ext cx="2200118" cy="435011"/>
            <a:chOff x="6026868" y="3751347"/>
            <a:chExt cx="2200118" cy="435011"/>
          </a:xfrm>
        </p:grpSpPr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6485804" y="3795571"/>
              <a:ext cx="174118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026868" y="3751347"/>
              <a:ext cx="435011" cy="435011"/>
              <a:chOff x="6026868" y="3751347"/>
              <a:chExt cx="435011" cy="435011"/>
            </a:xfrm>
          </p:grpSpPr>
          <p:sp>
            <p:nvSpPr>
              <p:cNvPr id="22" name="Oval 15"/>
              <p:cNvSpPr>
                <a:spLocks noChangeArrowheads="1"/>
              </p:cNvSpPr>
              <p:nvPr/>
            </p:nvSpPr>
            <p:spPr bwMode="auto">
              <a:xfrm>
                <a:off x="6026868" y="3751347"/>
                <a:ext cx="435011" cy="435011"/>
              </a:xfrm>
              <a:prstGeom prst="ellipse">
                <a:avLst/>
              </a:prstGeom>
              <a:solidFill>
                <a:srgbClr val="E00518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800">
                  <a:solidFill>
                    <a:srgbClr val="FFFDE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3" name="KSO_Shape"/>
              <p:cNvSpPr>
                <a:spLocks/>
              </p:cNvSpPr>
              <p:nvPr/>
            </p:nvSpPr>
            <p:spPr bwMode="auto">
              <a:xfrm>
                <a:off x="6145264" y="3861554"/>
                <a:ext cx="202196" cy="202534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637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1099">
        <p:random/>
      </p:transition>
    </mc:Choice>
    <mc:Fallback xmlns="">
      <p:transition spd="slow" advClick="0" advTm="2109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75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75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325"/>
                            </p:stCondLst>
                            <p:childTnLst>
                              <p:par>
                                <p:cTn id="6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4" name="Group 77"/>
          <p:cNvGrpSpPr/>
          <p:nvPr/>
        </p:nvGrpSpPr>
        <p:grpSpPr>
          <a:xfrm>
            <a:off x="1996770" y="4605349"/>
            <a:ext cx="1937404" cy="1678190"/>
            <a:chOff x="5097085" y="4489719"/>
            <a:chExt cx="2125426" cy="1841056"/>
          </a:xfrm>
        </p:grpSpPr>
        <p:sp>
          <p:nvSpPr>
            <p:cNvPr id="5" name="Freeform 14"/>
            <p:cNvSpPr>
              <a:spLocks/>
            </p:cNvSpPr>
            <p:nvPr/>
          </p:nvSpPr>
          <p:spPr bwMode="auto">
            <a:xfrm>
              <a:off x="5451323" y="4693191"/>
              <a:ext cx="1415725" cy="1637583"/>
            </a:xfrm>
            <a:custGeom>
              <a:avLst/>
              <a:gdLst>
                <a:gd name="T0" fmla="*/ 577 w 1155"/>
                <a:gd name="T1" fmla="*/ 0 h 1336"/>
                <a:gd name="T2" fmla="*/ 0 w 1155"/>
                <a:gd name="T3" fmla="*/ 335 h 1336"/>
                <a:gd name="T4" fmla="*/ 0 w 1155"/>
                <a:gd name="T5" fmla="*/ 1004 h 1336"/>
                <a:gd name="T6" fmla="*/ 577 w 1155"/>
                <a:gd name="T7" fmla="*/ 1336 h 1336"/>
                <a:gd name="T8" fmla="*/ 1155 w 1155"/>
                <a:gd name="T9" fmla="*/ 1004 h 1336"/>
                <a:gd name="T10" fmla="*/ 1155 w 1155"/>
                <a:gd name="T11" fmla="*/ 335 h 1336"/>
                <a:gd name="T12" fmla="*/ 577 w 1155"/>
                <a:gd name="T13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5" h="1336">
                  <a:moveTo>
                    <a:pt x="577" y="0"/>
                  </a:moveTo>
                  <a:lnTo>
                    <a:pt x="0" y="335"/>
                  </a:lnTo>
                  <a:lnTo>
                    <a:pt x="0" y="1004"/>
                  </a:lnTo>
                  <a:lnTo>
                    <a:pt x="577" y="1336"/>
                  </a:lnTo>
                  <a:lnTo>
                    <a:pt x="1155" y="1004"/>
                  </a:lnTo>
                  <a:lnTo>
                    <a:pt x="1155" y="335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Freeform 17"/>
            <p:cNvSpPr>
              <a:spLocks/>
            </p:cNvSpPr>
            <p:nvPr/>
          </p:nvSpPr>
          <p:spPr bwMode="auto">
            <a:xfrm>
              <a:off x="5451323" y="4693191"/>
              <a:ext cx="709701" cy="817566"/>
            </a:xfrm>
            <a:custGeom>
              <a:avLst/>
              <a:gdLst>
                <a:gd name="T0" fmla="*/ 579 w 579"/>
                <a:gd name="T1" fmla="*/ 3 h 667"/>
                <a:gd name="T2" fmla="*/ 577 w 579"/>
                <a:gd name="T3" fmla="*/ 0 h 667"/>
                <a:gd name="T4" fmla="*/ 3 w 579"/>
                <a:gd name="T5" fmla="*/ 335 h 667"/>
                <a:gd name="T6" fmla="*/ 0 w 579"/>
                <a:gd name="T7" fmla="*/ 335 h 667"/>
                <a:gd name="T8" fmla="*/ 0 w 579"/>
                <a:gd name="T9" fmla="*/ 335 h 667"/>
                <a:gd name="T10" fmla="*/ 0 w 579"/>
                <a:gd name="T11" fmla="*/ 335 h 667"/>
                <a:gd name="T12" fmla="*/ 3 w 579"/>
                <a:gd name="T13" fmla="*/ 335 h 667"/>
                <a:gd name="T14" fmla="*/ 577 w 579"/>
                <a:gd name="T15" fmla="*/ 667 h 667"/>
                <a:gd name="T16" fmla="*/ 579 w 579"/>
                <a:gd name="T17" fmla="*/ 667 h 667"/>
                <a:gd name="T18" fmla="*/ 579 w 579"/>
                <a:gd name="T19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667">
                  <a:moveTo>
                    <a:pt x="579" y="3"/>
                  </a:moveTo>
                  <a:lnTo>
                    <a:pt x="577" y="0"/>
                  </a:lnTo>
                  <a:lnTo>
                    <a:pt x="3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3" y="335"/>
                  </a:lnTo>
                  <a:lnTo>
                    <a:pt x="577" y="667"/>
                  </a:lnTo>
                  <a:lnTo>
                    <a:pt x="579" y="667"/>
                  </a:lnTo>
                  <a:lnTo>
                    <a:pt x="579" y="3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5097085" y="4489719"/>
              <a:ext cx="1061487" cy="614094"/>
            </a:xfrm>
            <a:custGeom>
              <a:avLst/>
              <a:gdLst>
                <a:gd name="T0" fmla="*/ 0 w 866"/>
                <a:gd name="T1" fmla="*/ 335 h 501"/>
                <a:gd name="T2" fmla="*/ 289 w 866"/>
                <a:gd name="T3" fmla="*/ 501 h 501"/>
                <a:gd name="T4" fmla="*/ 866 w 866"/>
                <a:gd name="T5" fmla="*/ 166 h 501"/>
                <a:gd name="T6" fmla="*/ 579 w 866"/>
                <a:gd name="T7" fmla="*/ 0 h 501"/>
                <a:gd name="T8" fmla="*/ 0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0" y="335"/>
                  </a:moveTo>
                  <a:lnTo>
                    <a:pt x="289" y="501"/>
                  </a:lnTo>
                  <a:lnTo>
                    <a:pt x="866" y="166"/>
                  </a:lnTo>
                  <a:lnTo>
                    <a:pt x="579" y="0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auto">
            <a:xfrm>
              <a:off x="6161024" y="4489719"/>
              <a:ext cx="1061487" cy="614094"/>
            </a:xfrm>
            <a:custGeom>
              <a:avLst/>
              <a:gdLst>
                <a:gd name="T0" fmla="*/ 866 w 866"/>
                <a:gd name="T1" fmla="*/ 335 h 501"/>
                <a:gd name="T2" fmla="*/ 576 w 866"/>
                <a:gd name="T3" fmla="*/ 501 h 501"/>
                <a:gd name="T4" fmla="*/ 0 w 866"/>
                <a:gd name="T5" fmla="*/ 169 h 501"/>
                <a:gd name="T6" fmla="*/ 287 w 866"/>
                <a:gd name="T7" fmla="*/ 0 h 501"/>
                <a:gd name="T8" fmla="*/ 866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335"/>
                  </a:moveTo>
                  <a:lnTo>
                    <a:pt x="576" y="501"/>
                  </a:lnTo>
                  <a:lnTo>
                    <a:pt x="0" y="169"/>
                  </a:lnTo>
                  <a:lnTo>
                    <a:pt x="287" y="0"/>
                  </a:lnTo>
                  <a:lnTo>
                    <a:pt x="866" y="335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5451323" y="5103813"/>
              <a:ext cx="709701" cy="1226962"/>
            </a:xfrm>
            <a:custGeom>
              <a:avLst/>
              <a:gdLst>
                <a:gd name="T0" fmla="*/ 3 w 579"/>
                <a:gd name="T1" fmla="*/ 0 h 1001"/>
                <a:gd name="T2" fmla="*/ 0 w 579"/>
                <a:gd name="T3" fmla="*/ 0 h 1001"/>
                <a:gd name="T4" fmla="*/ 0 w 579"/>
                <a:gd name="T5" fmla="*/ 669 h 1001"/>
                <a:gd name="T6" fmla="*/ 577 w 579"/>
                <a:gd name="T7" fmla="*/ 1001 h 1001"/>
                <a:gd name="T8" fmla="*/ 579 w 579"/>
                <a:gd name="T9" fmla="*/ 1001 h 1001"/>
                <a:gd name="T10" fmla="*/ 579 w 579"/>
                <a:gd name="T11" fmla="*/ 332 h 1001"/>
                <a:gd name="T12" fmla="*/ 577 w 579"/>
                <a:gd name="T13" fmla="*/ 332 h 1001"/>
                <a:gd name="T14" fmla="*/ 3 w 579"/>
                <a:gd name="T15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1001">
                  <a:moveTo>
                    <a:pt x="3" y="0"/>
                  </a:moveTo>
                  <a:lnTo>
                    <a:pt x="0" y="0"/>
                  </a:lnTo>
                  <a:lnTo>
                    <a:pt x="0" y="669"/>
                  </a:lnTo>
                  <a:lnTo>
                    <a:pt x="577" y="1001"/>
                  </a:lnTo>
                  <a:lnTo>
                    <a:pt x="579" y="1001"/>
                  </a:lnTo>
                  <a:lnTo>
                    <a:pt x="579" y="332"/>
                  </a:lnTo>
                  <a:lnTo>
                    <a:pt x="577" y="33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5097085" y="5103813"/>
              <a:ext cx="1063939" cy="614094"/>
            </a:xfrm>
            <a:custGeom>
              <a:avLst/>
              <a:gdLst>
                <a:gd name="T0" fmla="*/ 0 w 868"/>
                <a:gd name="T1" fmla="*/ 166 h 501"/>
                <a:gd name="T2" fmla="*/ 289 w 868"/>
                <a:gd name="T3" fmla="*/ 0 h 501"/>
                <a:gd name="T4" fmla="*/ 868 w 868"/>
                <a:gd name="T5" fmla="*/ 332 h 501"/>
                <a:gd name="T6" fmla="*/ 579 w 868"/>
                <a:gd name="T7" fmla="*/ 501 h 501"/>
                <a:gd name="T8" fmla="*/ 0 w 868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01">
                  <a:moveTo>
                    <a:pt x="0" y="166"/>
                  </a:moveTo>
                  <a:lnTo>
                    <a:pt x="289" y="0"/>
                  </a:lnTo>
                  <a:lnTo>
                    <a:pt x="868" y="332"/>
                  </a:lnTo>
                  <a:lnTo>
                    <a:pt x="579" y="501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auto">
            <a:xfrm>
              <a:off x="6161024" y="5103813"/>
              <a:ext cx="1061487" cy="614094"/>
            </a:xfrm>
            <a:custGeom>
              <a:avLst/>
              <a:gdLst>
                <a:gd name="T0" fmla="*/ 866 w 866"/>
                <a:gd name="T1" fmla="*/ 166 h 501"/>
                <a:gd name="T2" fmla="*/ 576 w 866"/>
                <a:gd name="T3" fmla="*/ 0 h 501"/>
                <a:gd name="T4" fmla="*/ 0 w 866"/>
                <a:gd name="T5" fmla="*/ 332 h 501"/>
                <a:gd name="T6" fmla="*/ 287 w 866"/>
                <a:gd name="T7" fmla="*/ 501 h 501"/>
                <a:gd name="T8" fmla="*/ 866 w 866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166"/>
                  </a:moveTo>
                  <a:lnTo>
                    <a:pt x="576" y="0"/>
                  </a:lnTo>
                  <a:lnTo>
                    <a:pt x="0" y="332"/>
                  </a:lnTo>
                  <a:lnTo>
                    <a:pt x="287" y="501"/>
                  </a:lnTo>
                  <a:lnTo>
                    <a:pt x="866" y="166"/>
                  </a:lnTo>
                  <a:close/>
                </a:path>
              </a:pathLst>
            </a:cu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85"/>
          <p:cNvGrpSpPr/>
          <p:nvPr/>
        </p:nvGrpSpPr>
        <p:grpSpPr>
          <a:xfrm>
            <a:off x="1113589" y="1795267"/>
            <a:ext cx="3703766" cy="3494036"/>
            <a:chOff x="1593653" y="1193226"/>
            <a:chExt cx="8916937" cy="8412003"/>
          </a:xfrm>
        </p:grpSpPr>
        <p:grpSp>
          <p:nvGrpSpPr>
            <p:cNvPr id="13" name="Group 86"/>
            <p:cNvGrpSpPr/>
            <p:nvPr/>
          </p:nvGrpSpPr>
          <p:grpSpPr>
            <a:xfrm>
              <a:off x="1593653" y="1193226"/>
              <a:ext cx="8916937" cy="8412003"/>
              <a:chOff x="1906641" y="2079025"/>
              <a:chExt cx="8916937" cy="8412003"/>
            </a:xfrm>
          </p:grpSpPr>
          <p:sp>
            <p:nvSpPr>
              <p:cNvPr id="22" name="AutoShape 191"/>
              <p:cNvSpPr>
                <a:spLocks/>
              </p:cNvSpPr>
              <p:nvPr/>
            </p:nvSpPr>
            <p:spPr bwMode="auto">
              <a:xfrm>
                <a:off x="6352334" y="2079025"/>
                <a:ext cx="1752302" cy="20508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9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4" y="18457"/>
                      <a:pt x="21600" y="14326"/>
                      <a:pt x="21600" y="9228"/>
                    </a:cubicBezTo>
                    <a:cubicBezTo>
                      <a:pt x="21600" y="4131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192"/>
              <p:cNvSpPr>
                <a:spLocks/>
              </p:cNvSpPr>
              <p:nvPr/>
            </p:nvSpPr>
            <p:spPr bwMode="auto">
              <a:xfrm>
                <a:off x="5313302" y="7360485"/>
                <a:ext cx="2674229" cy="31305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1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AutoShape 193"/>
              <p:cNvSpPr>
                <a:spLocks/>
              </p:cNvSpPr>
              <p:nvPr/>
            </p:nvSpPr>
            <p:spPr bwMode="auto">
              <a:xfrm>
                <a:off x="7478662" y="7087894"/>
                <a:ext cx="2186651" cy="256193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5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194"/>
              <p:cNvSpPr>
                <a:spLocks/>
              </p:cNvSpPr>
              <p:nvPr/>
            </p:nvSpPr>
            <p:spPr bwMode="auto">
              <a:xfrm>
                <a:off x="6863333" y="4992347"/>
                <a:ext cx="2697650" cy="31582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9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195"/>
              <p:cNvSpPr>
                <a:spLocks/>
              </p:cNvSpPr>
              <p:nvPr/>
            </p:nvSpPr>
            <p:spPr bwMode="auto">
              <a:xfrm>
                <a:off x="5551769" y="3476057"/>
                <a:ext cx="2401696" cy="28111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196"/>
              <p:cNvSpPr>
                <a:spLocks/>
              </p:cNvSpPr>
              <p:nvPr/>
            </p:nvSpPr>
            <p:spPr bwMode="auto">
              <a:xfrm>
                <a:off x="9043597" y="5418271"/>
                <a:ext cx="1779981" cy="208276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09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AutoShape 197"/>
              <p:cNvSpPr>
                <a:spLocks/>
              </p:cNvSpPr>
              <p:nvPr/>
            </p:nvSpPr>
            <p:spPr bwMode="auto">
              <a:xfrm>
                <a:off x="1906641" y="4055314"/>
                <a:ext cx="1754431" cy="20529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8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AutoShape 198"/>
              <p:cNvSpPr>
                <a:spLocks/>
              </p:cNvSpPr>
              <p:nvPr/>
            </p:nvSpPr>
            <p:spPr bwMode="auto">
              <a:xfrm>
                <a:off x="5381436" y="5878269"/>
                <a:ext cx="1907730" cy="22339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4325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1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99"/>
              <p:cNvSpPr>
                <a:spLocks/>
              </p:cNvSpPr>
              <p:nvPr/>
            </p:nvSpPr>
            <p:spPr bwMode="auto">
              <a:xfrm>
                <a:off x="2074845" y="5912343"/>
                <a:ext cx="1826822" cy="21360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4325"/>
                      <a:pt x="4836" y="18457"/>
                      <a:pt x="10800" y="18457"/>
                    </a:cubicBezTo>
                    <a:cubicBezTo>
                      <a:pt x="10964" y="18457"/>
                      <a:pt x="11127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200"/>
              <p:cNvSpPr>
                <a:spLocks/>
              </p:cNvSpPr>
              <p:nvPr/>
            </p:nvSpPr>
            <p:spPr bwMode="auto">
              <a:xfrm>
                <a:off x="3337439" y="6830210"/>
                <a:ext cx="2376146" cy="27855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9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5"/>
                      <a:pt x="21600" y="9229"/>
                    </a:cubicBezTo>
                    <a:close/>
                    <a:moveTo>
                      <a:pt x="21600" y="9229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AutoShape 201"/>
              <p:cNvSpPr>
                <a:spLocks/>
              </p:cNvSpPr>
              <p:nvPr/>
            </p:nvSpPr>
            <p:spPr bwMode="auto">
              <a:xfrm>
                <a:off x="3133039" y="4172443"/>
                <a:ext cx="2921212" cy="342656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7"/>
                      <a:pt x="10800" y="18457"/>
                    </a:cubicBezTo>
                    <a:cubicBezTo>
                      <a:pt x="10965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AutoShape 202"/>
              <p:cNvSpPr>
                <a:spLocks/>
              </p:cNvSpPr>
              <p:nvPr/>
            </p:nvSpPr>
            <p:spPr bwMode="auto">
              <a:xfrm>
                <a:off x="7921528" y="3099114"/>
                <a:ext cx="2133422" cy="250230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3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AutoShape 203"/>
              <p:cNvSpPr>
                <a:spLocks/>
              </p:cNvSpPr>
              <p:nvPr/>
            </p:nvSpPr>
            <p:spPr bwMode="auto">
              <a:xfrm>
                <a:off x="3558872" y="2419765"/>
                <a:ext cx="2146197" cy="25129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1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8"/>
                      <a:pt x="10801" y="18458"/>
                    </a:cubicBezTo>
                    <a:cubicBezTo>
                      <a:pt x="10965" y="18458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rgbClr val="E1031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>
                      <a:lumMod val="50000"/>
                    </a:schemeClr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Text Placeholder 1"/>
            <p:cNvSpPr txBox="1">
              <a:spLocks/>
            </p:cNvSpPr>
            <p:nvPr/>
          </p:nvSpPr>
          <p:spPr>
            <a:xfrm>
              <a:off x="3678521" y="2183853"/>
              <a:ext cx="1222967" cy="905869"/>
            </a:xfrm>
            <a:prstGeom prst="rect">
              <a:avLst/>
            </a:prstGeom>
          </p:spPr>
          <p:txBody>
            <a:bodyPr vert="horz" lIns="0" tIns="29206" rIns="0" bIns="29206" anchor="ctr"/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/>
                <a:buNone/>
                <a:defRPr sz="370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040" dirty="0"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88"/>
            <p:cNvSpPr/>
            <p:nvPr/>
          </p:nvSpPr>
          <p:spPr>
            <a:xfrm>
              <a:off x="3115567" y="4018183"/>
              <a:ext cx="2420540" cy="16449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标题</a:t>
              </a:r>
              <a:endParaRPr lang="en-US" altLang="zh-CN" sz="32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89"/>
            <p:cNvSpPr/>
            <p:nvPr/>
          </p:nvSpPr>
          <p:spPr>
            <a:xfrm>
              <a:off x="7030052" y="4770929"/>
              <a:ext cx="1679560" cy="11114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90"/>
            <p:cNvSpPr/>
            <p:nvPr/>
          </p:nvSpPr>
          <p:spPr>
            <a:xfrm>
              <a:off x="5404209" y="7235534"/>
              <a:ext cx="1833931" cy="12223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49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FontAwesome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18" name="Rectangle 91"/>
            <p:cNvSpPr/>
            <p:nvPr/>
          </p:nvSpPr>
          <p:spPr>
            <a:xfrm>
              <a:off x="5609306" y="3218228"/>
              <a:ext cx="1656404" cy="1097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68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标题</a:t>
              </a:r>
              <a:endParaRPr lang="en-US" sz="1968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92"/>
            <p:cNvSpPr/>
            <p:nvPr/>
          </p:nvSpPr>
          <p:spPr>
            <a:xfrm>
              <a:off x="3366216" y="2013833"/>
              <a:ext cx="1926553" cy="12893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95"/>
            <p:cNvSpPr/>
            <p:nvPr/>
          </p:nvSpPr>
          <p:spPr>
            <a:xfrm>
              <a:off x="8852628" y="4939839"/>
              <a:ext cx="1586937" cy="1046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855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FontAwesome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21" name="Rectangle 98"/>
            <p:cNvSpPr/>
            <p:nvPr/>
          </p:nvSpPr>
          <p:spPr>
            <a:xfrm>
              <a:off x="3305760" y="6662951"/>
              <a:ext cx="1679560" cy="11114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33167" y="2157721"/>
            <a:ext cx="822065" cy="822865"/>
            <a:chOff x="6008056" y="2115230"/>
            <a:chExt cx="822065" cy="822865"/>
          </a:xfrm>
        </p:grpSpPr>
        <p:sp>
          <p:nvSpPr>
            <p:cNvPr id="36" name="Rounded Rectangle 9"/>
            <p:cNvSpPr/>
            <p:nvPr/>
          </p:nvSpPr>
          <p:spPr>
            <a:xfrm>
              <a:off x="6008056" y="2115230"/>
              <a:ext cx="822065" cy="822865"/>
            </a:xfrm>
            <a:prstGeom prst="roundRect">
              <a:avLst>
                <a:gd name="adj" fmla="val 50000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7" name="Text Placeholder 7"/>
            <p:cNvSpPr txBox="1">
              <a:spLocks/>
            </p:cNvSpPr>
            <p:nvPr/>
          </p:nvSpPr>
          <p:spPr>
            <a:xfrm>
              <a:off x="6100412" y="2182708"/>
              <a:ext cx="637353" cy="678415"/>
            </a:xfrm>
            <a:prstGeom prst="rect">
              <a:avLst/>
            </a:prstGeom>
          </p:spPr>
          <p:txBody>
            <a:bodyPr vert="horz" lIns="0" tIns="98497" rIns="0" bIns="98497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335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s-ES_tradnl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33167" y="3620170"/>
            <a:ext cx="822065" cy="822865"/>
            <a:chOff x="6008056" y="3577679"/>
            <a:chExt cx="822065" cy="822865"/>
          </a:xfrm>
        </p:grpSpPr>
        <p:sp>
          <p:nvSpPr>
            <p:cNvPr id="39" name="Rounded Rectangle 12"/>
            <p:cNvSpPr/>
            <p:nvPr/>
          </p:nvSpPr>
          <p:spPr>
            <a:xfrm>
              <a:off x="6008056" y="3577679"/>
              <a:ext cx="822065" cy="822865"/>
            </a:xfrm>
            <a:prstGeom prst="roundRect">
              <a:avLst>
                <a:gd name="adj" fmla="val 50000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" name="Text Placeholder 7"/>
            <p:cNvSpPr txBox="1">
              <a:spLocks/>
            </p:cNvSpPr>
            <p:nvPr/>
          </p:nvSpPr>
          <p:spPr>
            <a:xfrm>
              <a:off x="6100412" y="3658166"/>
              <a:ext cx="637353" cy="678415"/>
            </a:xfrm>
            <a:prstGeom prst="rect">
              <a:avLst/>
            </a:prstGeom>
          </p:spPr>
          <p:txBody>
            <a:bodyPr vert="horz" lIns="0" tIns="98497" rIns="0" bIns="98497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335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s-ES_tradnl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33167" y="5080898"/>
            <a:ext cx="822065" cy="822865"/>
            <a:chOff x="6008056" y="5038407"/>
            <a:chExt cx="822065" cy="822865"/>
          </a:xfrm>
        </p:grpSpPr>
        <p:sp>
          <p:nvSpPr>
            <p:cNvPr id="42" name="Rounded Rectangle 15"/>
            <p:cNvSpPr/>
            <p:nvPr/>
          </p:nvSpPr>
          <p:spPr>
            <a:xfrm>
              <a:off x="6008056" y="5038407"/>
              <a:ext cx="822065" cy="822865"/>
            </a:xfrm>
            <a:prstGeom prst="roundRect">
              <a:avLst>
                <a:gd name="adj" fmla="val 50000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" name="Text Placeholder 7"/>
            <p:cNvSpPr txBox="1">
              <a:spLocks/>
            </p:cNvSpPr>
            <p:nvPr/>
          </p:nvSpPr>
          <p:spPr>
            <a:xfrm>
              <a:off x="6100412" y="5112014"/>
              <a:ext cx="637353" cy="678415"/>
            </a:xfrm>
            <a:prstGeom prst="rect">
              <a:avLst/>
            </a:prstGeom>
          </p:spPr>
          <p:txBody>
            <a:bodyPr vert="horz" lIns="0" tIns="98497" rIns="0" bIns="98497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335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s-ES_tradnl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44" name="Group 53"/>
          <p:cNvGrpSpPr/>
          <p:nvPr/>
        </p:nvGrpSpPr>
        <p:grpSpPr>
          <a:xfrm>
            <a:off x="6707237" y="2094318"/>
            <a:ext cx="3917687" cy="891919"/>
            <a:chOff x="8614471" y="2586309"/>
            <a:chExt cx="4126805" cy="845777"/>
          </a:xfrm>
        </p:grpSpPr>
        <p:sp>
          <p:nvSpPr>
            <p:cNvPr id="45" name="TextBox 54"/>
            <p:cNvSpPr txBox="1"/>
            <p:nvPr/>
          </p:nvSpPr>
          <p:spPr>
            <a:xfrm>
              <a:off x="8614471" y="2586309"/>
              <a:ext cx="1653445" cy="4290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55"/>
            <p:cNvSpPr/>
            <p:nvPr/>
          </p:nvSpPr>
          <p:spPr>
            <a:xfrm>
              <a:off x="8614471" y="2924503"/>
              <a:ext cx="4126805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53"/>
          <p:cNvGrpSpPr/>
          <p:nvPr/>
        </p:nvGrpSpPr>
        <p:grpSpPr>
          <a:xfrm>
            <a:off x="6707236" y="3585642"/>
            <a:ext cx="3917687" cy="891919"/>
            <a:chOff x="8614471" y="2586309"/>
            <a:chExt cx="4126805" cy="845777"/>
          </a:xfrm>
        </p:grpSpPr>
        <p:sp>
          <p:nvSpPr>
            <p:cNvPr id="48" name="TextBox 54"/>
            <p:cNvSpPr txBox="1"/>
            <p:nvPr/>
          </p:nvSpPr>
          <p:spPr>
            <a:xfrm>
              <a:off x="8614471" y="2586309"/>
              <a:ext cx="1653445" cy="39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altLang="zh-CN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55"/>
            <p:cNvSpPr/>
            <p:nvPr/>
          </p:nvSpPr>
          <p:spPr>
            <a:xfrm>
              <a:off x="8614471" y="2924503"/>
              <a:ext cx="4126805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53"/>
          <p:cNvGrpSpPr/>
          <p:nvPr/>
        </p:nvGrpSpPr>
        <p:grpSpPr>
          <a:xfrm>
            <a:off x="6707236" y="4987650"/>
            <a:ext cx="3917687" cy="891919"/>
            <a:chOff x="8614471" y="2586309"/>
            <a:chExt cx="4126805" cy="845777"/>
          </a:xfrm>
        </p:grpSpPr>
        <p:sp>
          <p:nvSpPr>
            <p:cNvPr id="51" name="TextBox 54"/>
            <p:cNvSpPr txBox="1"/>
            <p:nvPr/>
          </p:nvSpPr>
          <p:spPr>
            <a:xfrm>
              <a:off x="8614471" y="2586309"/>
              <a:ext cx="1653445" cy="394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55"/>
            <p:cNvSpPr/>
            <p:nvPr/>
          </p:nvSpPr>
          <p:spPr>
            <a:xfrm>
              <a:off x="8614471" y="2924503"/>
              <a:ext cx="4126805" cy="507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7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010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914">
        <p:random/>
      </p:transition>
    </mc:Choice>
    <mc:Fallback xmlns="">
      <p:transition spd="slow" advClick="0" advTm="491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760279" y="1994266"/>
            <a:ext cx="2530788" cy="194943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0561" y="4159946"/>
            <a:ext cx="2530788" cy="19494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0843" y="1994266"/>
            <a:ext cx="2530788" cy="194943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91125" y="4159946"/>
            <a:ext cx="2530788" cy="194943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11444" y="4506242"/>
            <a:ext cx="2428458" cy="1256839"/>
            <a:chOff x="8001270" y="1867859"/>
            <a:chExt cx="2428458" cy="1256839"/>
          </a:xfrm>
        </p:grpSpPr>
        <p:sp>
          <p:nvSpPr>
            <p:cNvPr id="9" name="文本框 8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spc="300" dirty="0" smtClean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18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21726" y="2340562"/>
            <a:ext cx="2428458" cy="1256839"/>
            <a:chOff x="8001270" y="1867859"/>
            <a:chExt cx="2428458" cy="1256839"/>
          </a:xfrm>
        </p:grpSpPr>
        <p:sp>
          <p:nvSpPr>
            <p:cNvPr id="12" name="文本框 11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32008" y="4506242"/>
            <a:ext cx="2428458" cy="1256839"/>
            <a:chOff x="8001270" y="1867859"/>
            <a:chExt cx="2428458" cy="1256839"/>
          </a:xfrm>
        </p:grpSpPr>
        <p:sp>
          <p:nvSpPr>
            <p:cNvPr id="15" name="文本框 14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42290" y="2340562"/>
            <a:ext cx="2428458" cy="1256839"/>
            <a:chOff x="8001270" y="1867859"/>
            <a:chExt cx="2428458" cy="1256839"/>
          </a:xfrm>
        </p:grpSpPr>
        <p:sp>
          <p:nvSpPr>
            <p:cNvPr id="18" name="文本框 17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383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334">
        <p:random/>
      </p:transition>
    </mc:Choice>
    <mc:Fallback xmlns="">
      <p:transition spd="slow" advClick="0" advTm="433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4" name="Diamond 1"/>
          <p:cNvSpPr/>
          <p:nvPr/>
        </p:nvSpPr>
        <p:spPr>
          <a:xfrm>
            <a:off x="700810" y="1595597"/>
            <a:ext cx="2492921" cy="2536451"/>
          </a:xfrm>
          <a:prstGeom prst="diamond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Straight Connector 7"/>
          <p:cNvCxnSpPr/>
          <p:nvPr/>
        </p:nvCxnSpPr>
        <p:spPr>
          <a:xfrm>
            <a:off x="1948108" y="4326258"/>
            <a:ext cx="0" cy="430275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3"/>
          <p:cNvSpPr txBox="1">
            <a:spLocks/>
          </p:cNvSpPr>
          <p:nvPr/>
        </p:nvSpPr>
        <p:spPr bwMode="auto">
          <a:xfrm>
            <a:off x="998823" y="4816485"/>
            <a:ext cx="1898571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Straight Connector 9"/>
          <p:cNvCxnSpPr/>
          <p:nvPr/>
        </p:nvCxnSpPr>
        <p:spPr>
          <a:xfrm>
            <a:off x="4022472" y="4990925"/>
            <a:ext cx="0" cy="43027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3"/>
          <p:cNvSpPr txBox="1">
            <a:spLocks/>
          </p:cNvSpPr>
          <p:nvPr/>
        </p:nvSpPr>
        <p:spPr bwMode="auto">
          <a:xfrm>
            <a:off x="3073188" y="5479478"/>
            <a:ext cx="1898571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Straight Connector 11"/>
          <p:cNvCxnSpPr/>
          <p:nvPr/>
        </p:nvCxnSpPr>
        <p:spPr>
          <a:xfrm>
            <a:off x="6095162" y="4366440"/>
            <a:ext cx="0" cy="430275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3"/>
          <p:cNvSpPr txBox="1">
            <a:spLocks/>
          </p:cNvSpPr>
          <p:nvPr/>
        </p:nvSpPr>
        <p:spPr bwMode="auto">
          <a:xfrm>
            <a:off x="5145877" y="4856667"/>
            <a:ext cx="1898571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Straight Connector 13"/>
          <p:cNvCxnSpPr/>
          <p:nvPr/>
        </p:nvCxnSpPr>
        <p:spPr>
          <a:xfrm>
            <a:off x="8166178" y="5031106"/>
            <a:ext cx="0" cy="43027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3"/>
          <p:cNvSpPr txBox="1">
            <a:spLocks/>
          </p:cNvSpPr>
          <p:nvPr/>
        </p:nvSpPr>
        <p:spPr bwMode="auto">
          <a:xfrm>
            <a:off x="7218567" y="5521334"/>
            <a:ext cx="1898571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3" name="Straight Connector 15"/>
          <p:cNvCxnSpPr/>
          <p:nvPr/>
        </p:nvCxnSpPr>
        <p:spPr>
          <a:xfrm>
            <a:off x="10237193" y="4408294"/>
            <a:ext cx="0" cy="43027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 txBox="1">
            <a:spLocks/>
          </p:cNvSpPr>
          <p:nvPr/>
        </p:nvSpPr>
        <p:spPr bwMode="auto">
          <a:xfrm>
            <a:off x="9289583" y="4897686"/>
            <a:ext cx="1898571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Diamond 17"/>
          <p:cNvSpPr/>
          <p:nvPr/>
        </p:nvSpPr>
        <p:spPr>
          <a:xfrm>
            <a:off x="2775176" y="2218409"/>
            <a:ext cx="2492920" cy="2536451"/>
          </a:xfrm>
          <a:prstGeom prst="diamond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400" dirty="0">
              <a:solidFill>
                <a:prstClr val="white">
                  <a:lumMod val="95000"/>
                </a:prstClr>
              </a:solidFill>
              <a:latin typeface="腾祥澜黑简" panose="01010104010101010101" pitchFamily="2" charset="-122"/>
              <a:ea typeface="腾祥澜黑简" panose="0101010401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" name="Diamond 19"/>
          <p:cNvSpPr/>
          <p:nvPr/>
        </p:nvSpPr>
        <p:spPr>
          <a:xfrm>
            <a:off x="4849539" y="1595597"/>
            <a:ext cx="2492921" cy="2536451"/>
          </a:xfrm>
          <a:prstGeom prst="diamond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Diamond 22"/>
          <p:cNvSpPr/>
          <p:nvPr/>
        </p:nvSpPr>
        <p:spPr>
          <a:xfrm>
            <a:off x="6920556" y="2240174"/>
            <a:ext cx="2492920" cy="2536450"/>
          </a:xfrm>
          <a:prstGeom prst="diamond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sz="2400" dirty="0">
              <a:solidFill>
                <a:prstClr val="white">
                  <a:lumMod val="95000"/>
                </a:prstClr>
              </a:solidFill>
              <a:latin typeface="腾祥澜黑简" panose="01010104010101010101" pitchFamily="2" charset="-122"/>
              <a:ea typeface="腾祥澜黑简" panose="0101010401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" name="Diamond 23"/>
          <p:cNvSpPr/>
          <p:nvPr/>
        </p:nvSpPr>
        <p:spPr>
          <a:xfrm>
            <a:off x="8991570" y="1615688"/>
            <a:ext cx="2492921" cy="2538124"/>
          </a:xfrm>
          <a:prstGeom prst="diamond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0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58">
        <p:random/>
      </p:transition>
    </mc:Choice>
    <mc:Fallback xmlns="">
      <p:transition spd="slow" advClick="0" advTm="335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894638" y="2151063"/>
            <a:ext cx="1677987" cy="1989137"/>
            <a:chOff x="7894638" y="2151063"/>
            <a:chExt cx="1677987" cy="1989137"/>
          </a:xfrm>
        </p:grpSpPr>
        <p:sp>
          <p:nvSpPr>
            <p:cNvPr id="5" name="Rounded Rectangle 140"/>
            <p:cNvSpPr>
              <a:spLocks noChangeArrowheads="1"/>
            </p:cNvSpPr>
            <p:nvPr/>
          </p:nvSpPr>
          <p:spPr bwMode="auto">
            <a:xfrm>
              <a:off x="7894638" y="2151063"/>
              <a:ext cx="1677987" cy="1704975"/>
            </a:xfrm>
            <a:prstGeom prst="roundRect">
              <a:avLst>
                <a:gd name="adj" fmla="val 5755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6" name="Straight Connector 154"/>
            <p:cNvCxnSpPr>
              <a:cxnSpLocks noChangeShapeType="1"/>
            </p:cNvCxnSpPr>
            <p:nvPr/>
          </p:nvCxnSpPr>
          <p:spPr bwMode="auto">
            <a:xfrm>
              <a:off x="8056563" y="3937000"/>
              <a:ext cx="1354137" cy="0"/>
            </a:xfrm>
            <a:prstGeom prst="line">
              <a:avLst/>
            </a:prstGeom>
            <a:noFill/>
            <a:ln w="19050">
              <a:solidFill>
                <a:srgbClr val="FA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Isosceles Triangle 155"/>
            <p:cNvSpPr>
              <a:spLocks noChangeArrowheads="1"/>
            </p:cNvSpPr>
            <p:nvPr/>
          </p:nvSpPr>
          <p:spPr bwMode="auto">
            <a:xfrm flipV="1">
              <a:off x="8616950" y="3937000"/>
              <a:ext cx="234950" cy="203200"/>
            </a:xfrm>
            <a:prstGeom prst="triangle">
              <a:avLst>
                <a:gd name="adj" fmla="val 50000"/>
              </a:avLst>
            </a:prstGeom>
            <a:solidFill>
              <a:srgbClr val="FA0000"/>
            </a:solidFill>
            <a:ln w="9525">
              <a:solidFill>
                <a:srgbClr val="FA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8" name="Straight Connector 157"/>
            <p:cNvCxnSpPr>
              <a:cxnSpLocks noChangeShapeType="1"/>
            </p:cNvCxnSpPr>
            <p:nvPr/>
          </p:nvCxnSpPr>
          <p:spPr bwMode="auto">
            <a:xfrm>
              <a:off x="8056563" y="3260725"/>
              <a:ext cx="1354137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Freeform 91"/>
            <p:cNvSpPr>
              <a:spLocks noEditPoints="1"/>
            </p:cNvSpPr>
            <p:nvPr/>
          </p:nvSpPr>
          <p:spPr bwMode="auto">
            <a:xfrm>
              <a:off x="8416925" y="2443163"/>
              <a:ext cx="633413" cy="635000"/>
            </a:xfrm>
            <a:custGeom>
              <a:avLst/>
              <a:gdLst>
                <a:gd name="T0" fmla="*/ 0 w 62"/>
                <a:gd name="T1" fmla="*/ 2147483647 h 62"/>
                <a:gd name="T2" fmla="*/ 2147483647 w 62"/>
                <a:gd name="T3" fmla="*/ 2147483647 h 62"/>
                <a:gd name="T4" fmla="*/ 2147483647 w 62"/>
                <a:gd name="T5" fmla="*/ 2147483647 h 62"/>
                <a:gd name="T6" fmla="*/ 2147483647 w 62"/>
                <a:gd name="T7" fmla="*/ 2147483647 h 62"/>
                <a:gd name="T8" fmla="*/ 2147483647 w 62"/>
                <a:gd name="T9" fmla="*/ 2147483647 h 62"/>
                <a:gd name="T10" fmla="*/ 2147483647 w 62"/>
                <a:gd name="T11" fmla="*/ 2147483647 h 62"/>
                <a:gd name="T12" fmla="*/ 2147483647 w 62"/>
                <a:gd name="T13" fmla="*/ 2147483647 h 62"/>
                <a:gd name="T14" fmla="*/ 2147483647 w 62"/>
                <a:gd name="T15" fmla="*/ 2147483647 h 62"/>
                <a:gd name="T16" fmla="*/ 2147483647 w 62"/>
                <a:gd name="T17" fmla="*/ 2147483647 h 62"/>
                <a:gd name="T18" fmla="*/ 2147483647 w 62"/>
                <a:gd name="T19" fmla="*/ 2147483647 h 62"/>
                <a:gd name="T20" fmla="*/ 2147483647 w 62"/>
                <a:gd name="T21" fmla="*/ 2147483647 h 62"/>
                <a:gd name="T22" fmla="*/ 2147483647 w 62"/>
                <a:gd name="T23" fmla="*/ 2147483647 h 62"/>
                <a:gd name="T24" fmla="*/ 2147483647 w 62"/>
                <a:gd name="T25" fmla="*/ 2147483647 h 62"/>
                <a:gd name="T26" fmla="*/ 2147483647 w 62"/>
                <a:gd name="T27" fmla="*/ 2147483647 h 62"/>
                <a:gd name="T28" fmla="*/ 2147483647 w 62"/>
                <a:gd name="T29" fmla="*/ 2147483647 h 62"/>
                <a:gd name="T30" fmla="*/ 2147483647 w 62"/>
                <a:gd name="T31" fmla="*/ 2147483647 h 62"/>
                <a:gd name="T32" fmla="*/ 2147483647 w 62"/>
                <a:gd name="T33" fmla="*/ 2147483647 h 62"/>
                <a:gd name="T34" fmla="*/ 2147483647 w 62"/>
                <a:gd name="T35" fmla="*/ 2147483647 h 62"/>
                <a:gd name="T36" fmla="*/ 2147483647 w 62"/>
                <a:gd name="T37" fmla="*/ 2147483647 h 62"/>
                <a:gd name="T38" fmla="*/ 2147483647 w 62"/>
                <a:gd name="T39" fmla="*/ 2147483647 h 62"/>
                <a:gd name="T40" fmla="*/ 2147483647 w 62"/>
                <a:gd name="T41" fmla="*/ 2147483647 h 62"/>
                <a:gd name="T42" fmla="*/ 2147483647 w 62"/>
                <a:gd name="T43" fmla="*/ 2147483647 h 62"/>
                <a:gd name="T44" fmla="*/ 2147483647 w 62"/>
                <a:gd name="T45" fmla="*/ 2147483647 h 62"/>
                <a:gd name="T46" fmla="*/ 2147483647 w 62"/>
                <a:gd name="T47" fmla="*/ 2147483647 h 62"/>
                <a:gd name="T48" fmla="*/ 2147483647 w 62"/>
                <a:gd name="T49" fmla="*/ 2147483647 h 62"/>
                <a:gd name="T50" fmla="*/ 2147483647 w 62"/>
                <a:gd name="T51" fmla="*/ 2147483647 h 62"/>
                <a:gd name="T52" fmla="*/ 2147483647 w 62"/>
                <a:gd name="T53" fmla="*/ 2147483647 h 62"/>
                <a:gd name="T54" fmla="*/ 2147483647 w 62"/>
                <a:gd name="T55" fmla="*/ 2147483647 h 62"/>
                <a:gd name="T56" fmla="*/ 2147483647 w 62"/>
                <a:gd name="T57" fmla="*/ 2147483647 h 62"/>
                <a:gd name="T58" fmla="*/ 2147483647 w 62"/>
                <a:gd name="T59" fmla="*/ 2147483647 h 62"/>
                <a:gd name="T60" fmla="*/ 2147483647 w 62"/>
                <a:gd name="T61" fmla="*/ 2147483647 h 62"/>
                <a:gd name="T62" fmla="*/ 2147483647 w 62"/>
                <a:gd name="T63" fmla="*/ 2147483647 h 62"/>
                <a:gd name="T64" fmla="*/ 2147483647 w 62"/>
                <a:gd name="T65" fmla="*/ 2147483647 h 62"/>
                <a:gd name="T66" fmla="*/ 2147483647 w 62"/>
                <a:gd name="T67" fmla="*/ 2147483647 h 62"/>
                <a:gd name="T68" fmla="*/ 2147483647 w 62"/>
                <a:gd name="T69" fmla="*/ 2147483647 h 62"/>
                <a:gd name="T70" fmla="*/ 2147483647 w 62"/>
                <a:gd name="T71" fmla="*/ 2147483647 h 62"/>
                <a:gd name="T72" fmla="*/ 2147483647 w 62"/>
                <a:gd name="T73" fmla="*/ 2147483647 h 62"/>
                <a:gd name="T74" fmla="*/ 2147483647 w 62"/>
                <a:gd name="T75" fmla="*/ 2147483647 h 62"/>
                <a:gd name="T76" fmla="*/ 2147483647 w 62"/>
                <a:gd name="T77" fmla="*/ 2147483647 h 62"/>
                <a:gd name="T78" fmla="*/ 2147483647 w 62"/>
                <a:gd name="T79" fmla="*/ 2147483647 h 62"/>
                <a:gd name="T80" fmla="*/ 2147483647 w 62"/>
                <a:gd name="T81" fmla="*/ 2147483647 h 62"/>
                <a:gd name="T82" fmla="*/ 2147483647 w 62"/>
                <a:gd name="T83" fmla="*/ 2147483647 h 62"/>
                <a:gd name="T84" fmla="*/ 2147483647 w 62"/>
                <a:gd name="T85" fmla="*/ 2147483647 h 62"/>
                <a:gd name="T86" fmla="*/ 2147483647 w 62"/>
                <a:gd name="T87" fmla="*/ 2147483647 h 62"/>
                <a:gd name="T88" fmla="*/ 2147483647 w 62"/>
                <a:gd name="T89" fmla="*/ 2147483647 h 62"/>
                <a:gd name="T90" fmla="*/ 2147483647 w 62"/>
                <a:gd name="T91" fmla="*/ 2147483647 h 62"/>
                <a:gd name="T92" fmla="*/ 2147483647 w 62"/>
                <a:gd name="T93" fmla="*/ 2147483647 h 62"/>
                <a:gd name="T94" fmla="*/ 2147483647 w 62"/>
                <a:gd name="T95" fmla="*/ 2147483647 h 62"/>
                <a:gd name="T96" fmla="*/ 2147483647 w 62"/>
                <a:gd name="T97" fmla="*/ 2147483647 h 62"/>
                <a:gd name="T98" fmla="*/ 2147483647 w 62"/>
                <a:gd name="T99" fmla="*/ 2147483647 h 62"/>
                <a:gd name="T100" fmla="*/ 2147483647 w 62"/>
                <a:gd name="T101" fmla="*/ 2147483647 h 62"/>
                <a:gd name="T102" fmla="*/ 2147483647 w 62"/>
                <a:gd name="T103" fmla="*/ 2147483647 h 62"/>
                <a:gd name="T104" fmla="*/ 2147483647 w 62"/>
                <a:gd name="T105" fmla="*/ 2147483647 h 62"/>
                <a:gd name="T106" fmla="*/ 2147483647 w 62"/>
                <a:gd name="T107" fmla="*/ 2147483647 h 62"/>
                <a:gd name="T108" fmla="*/ 2147483647 w 62"/>
                <a:gd name="T109" fmla="*/ 2147483647 h 62"/>
                <a:gd name="T110" fmla="*/ 2147483647 w 62"/>
                <a:gd name="T111" fmla="*/ 2147483647 h 62"/>
                <a:gd name="T112" fmla="*/ 2147483647 w 62"/>
                <a:gd name="T113" fmla="*/ 2147483647 h 62"/>
                <a:gd name="T114" fmla="*/ 2147483647 w 62"/>
                <a:gd name="T115" fmla="*/ 2147483647 h 62"/>
                <a:gd name="T116" fmla="*/ 2147483647 w 62"/>
                <a:gd name="T117" fmla="*/ 2147483647 h 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8256588" y="3427413"/>
              <a:ext cx="941387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2809875" y="2554288"/>
            <a:ext cx="14319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6275388" y="2554288"/>
            <a:ext cx="14319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9763125" y="2554288"/>
            <a:ext cx="14319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12838" y="4483100"/>
            <a:ext cx="14319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4578350" y="4483100"/>
            <a:ext cx="14319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8066088" y="4483100"/>
            <a:ext cx="14319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98525" y="2151063"/>
            <a:ext cx="1679575" cy="1989137"/>
            <a:chOff x="898525" y="2151063"/>
            <a:chExt cx="1679575" cy="1989137"/>
          </a:xfrm>
        </p:grpSpPr>
        <p:sp>
          <p:nvSpPr>
            <p:cNvPr id="18" name="Rounded Rectangle 5"/>
            <p:cNvSpPr>
              <a:spLocks noChangeArrowheads="1"/>
            </p:cNvSpPr>
            <p:nvPr/>
          </p:nvSpPr>
          <p:spPr bwMode="auto">
            <a:xfrm>
              <a:off x="898525" y="2151063"/>
              <a:ext cx="1679575" cy="1704975"/>
            </a:xfrm>
            <a:prstGeom prst="roundRect">
              <a:avLst>
                <a:gd name="adj" fmla="val 5755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9" name="Straight Connector 17"/>
            <p:cNvCxnSpPr>
              <a:cxnSpLocks noChangeShapeType="1"/>
            </p:cNvCxnSpPr>
            <p:nvPr/>
          </p:nvCxnSpPr>
          <p:spPr bwMode="auto">
            <a:xfrm>
              <a:off x="1062038" y="3260725"/>
              <a:ext cx="1354137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Connector 24"/>
            <p:cNvCxnSpPr>
              <a:cxnSpLocks noChangeShapeType="1"/>
            </p:cNvCxnSpPr>
            <p:nvPr/>
          </p:nvCxnSpPr>
          <p:spPr bwMode="auto">
            <a:xfrm>
              <a:off x="1062038" y="3937000"/>
              <a:ext cx="1354137" cy="0"/>
            </a:xfrm>
            <a:prstGeom prst="line">
              <a:avLst/>
            </a:prstGeom>
            <a:noFill/>
            <a:ln w="19050">
              <a:solidFill>
                <a:srgbClr val="FA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Isosceles Triangle 27"/>
            <p:cNvSpPr>
              <a:spLocks noChangeArrowheads="1"/>
            </p:cNvSpPr>
            <p:nvPr/>
          </p:nvSpPr>
          <p:spPr bwMode="auto">
            <a:xfrm flipV="1">
              <a:off x="1620838" y="3937000"/>
              <a:ext cx="234950" cy="203200"/>
            </a:xfrm>
            <a:prstGeom prst="triangle">
              <a:avLst>
                <a:gd name="adj" fmla="val 50000"/>
              </a:avLst>
            </a:prstGeom>
            <a:solidFill>
              <a:srgbClr val="FA0000"/>
            </a:solidFill>
            <a:ln w="9525">
              <a:solidFill>
                <a:srgbClr val="FA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>
              <a:spLocks noChangeArrowheads="1"/>
            </p:cNvSpPr>
            <p:nvPr/>
          </p:nvSpPr>
          <p:spPr bwMode="auto">
            <a:xfrm>
              <a:off x="1268413" y="3427413"/>
              <a:ext cx="941387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添加标题</a:t>
              </a:r>
              <a:endParaRPr lang="en-US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1400175" y="2425700"/>
              <a:ext cx="669925" cy="673100"/>
            </a:xfrm>
            <a:custGeom>
              <a:avLst/>
              <a:gdLst>
                <a:gd name="T0" fmla="*/ 2147483647 w 199"/>
                <a:gd name="T1" fmla="*/ 2147483647 h 200"/>
                <a:gd name="T2" fmla="*/ 2147483647 w 199"/>
                <a:gd name="T3" fmla="*/ 2147483647 h 200"/>
                <a:gd name="T4" fmla="*/ 2147483647 w 199"/>
                <a:gd name="T5" fmla="*/ 2147483647 h 200"/>
                <a:gd name="T6" fmla="*/ 2147483647 w 199"/>
                <a:gd name="T7" fmla="*/ 2147483647 h 200"/>
                <a:gd name="T8" fmla="*/ 2147483647 w 199"/>
                <a:gd name="T9" fmla="*/ 2147483647 h 200"/>
                <a:gd name="T10" fmla="*/ 2147483647 w 199"/>
                <a:gd name="T11" fmla="*/ 2147483647 h 200"/>
                <a:gd name="T12" fmla="*/ 2147483647 w 199"/>
                <a:gd name="T13" fmla="*/ 2147483647 h 200"/>
                <a:gd name="T14" fmla="*/ 2147483647 w 199"/>
                <a:gd name="T15" fmla="*/ 2147483647 h 200"/>
                <a:gd name="T16" fmla="*/ 2147483647 w 199"/>
                <a:gd name="T17" fmla="*/ 2147483647 h 200"/>
                <a:gd name="T18" fmla="*/ 2147483647 w 199"/>
                <a:gd name="T19" fmla="*/ 2147483647 h 200"/>
                <a:gd name="T20" fmla="*/ 2147483647 w 199"/>
                <a:gd name="T21" fmla="*/ 2147483647 h 200"/>
                <a:gd name="T22" fmla="*/ 2147483647 w 199"/>
                <a:gd name="T23" fmla="*/ 2147483647 h 200"/>
                <a:gd name="T24" fmla="*/ 2147483647 w 199"/>
                <a:gd name="T25" fmla="*/ 2147483647 h 200"/>
                <a:gd name="T26" fmla="*/ 2147483647 w 199"/>
                <a:gd name="T27" fmla="*/ 2147483647 h 200"/>
                <a:gd name="T28" fmla="*/ 2147483647 w 199"/>
                <a:gd name="T29" fmla="*/ 2147483647 h 200"/>
                <a:gd name="T30" fmla="*/ 2147483647 w 199"/>
                <a:gd name="T31" fmla="*/ 2147483647 h 200"/>
                <a:gd name="T32" fmla="*/ 2147483647 w 199"/>
                <a:gd name="T33" fmla="*/ 2147483647 h 200"/>
                <a:gd name="T34" fmla="*/ 2147483647 w 199"/>
                <a:gd name="T35" fmla="*/ 2147483647 h 200"/>
                <a:gd name="T36" fmla="*/ 2147483647 w 199"/>
                <a:gd name="T37" fmla="*/ 2147483647 h 200"/>
                <a:gd name="T38" fmla="*/ 2147483647 w 199"/>
                <a:gd name="T39" fmla="*/ 2147483647 h 200"/>
                <a:gd name="T40" fmla="*/ 2147483647 w 199"/>
                <a:gd name="T41" fmla="*/ 2147483647 h 200"/>
                <a:gd name="T42" fmla="*/ 2147483647 w 199"/>
                <a:gd name="T43" fmla="*/ 2147483647 h 200"/>
                <a:gd name="T44" fmla="*/ 2147483647 w 199"/>
                <a:gd name="T45" fmla="*/ 2147483647 h 200"/>
                <a:gd name="T46" fmla="*/ 2147483647 w 199"/>
                <a:gd name="T47" fmla="*/ 2147483647 h 200"/>
                <a:gd name="T48" fmla="*/ 2147483647 w 199"/>
                <a:gd name="T49" fmla="*/ 2147483647 h 200"/>
                <a:gd name="T50" fmla="*/ 2147483647 w 199"/>
                <a:gd name="T51" fmla="*/ 2147483647 h 200"/>
                <a:gd name="T52" fmla="*/ 2147483647 w 199"/>
                <a:gd name="T53" fmla="*/ 2147483647 h 200"/>
                <a:gd name="T54" fmla="*/ 2147483647 w 199"/>
                <a:gd name="T55" fmla="*/ 2147483647 h 200"/>
                <a:gd name="T56" fmla="*/ 2147483647 w 199"/>
                <a:gd name="T57" fmla="*/ 2147483647 h 200"/>
                <a:gd name="T58" fmla="*/ 2147483647 w 199"/>
                <a:gd name="T59" fmla="*/ 2147483647 h 200"/>
                <a:gd name="T60" fmla="*/ 2147483647 w 199"/>
                <a:gd name="T61" fmla="*/ 2147483647 h 200"/>
                <a:gd name="T62" fmla="*/ 2147483647 w 199"/>
                <a:gd name="T63" fmla="*/ 2147483647 h 200"/>
                <a:gd name="T64" fmla="*/ 2147483647 w 199"/>
                <a:gd name="T65" fmla="*/ 2147483647 h 200"/>
                <a:gd name="T66" fmla="*/ 2147483647 w 199"/>
                <a:gd name="T67" fmla="*/ 2147483647 h 200"/>
                <a:gd name="T68" fmla="*/ 2147483647 w 199"/>
                <a:gd name="T69" fmla="*/ 2147483647 h 200"/>
                <a:gd name="T70" fmla="*/ 2147483647 w 199"/>
                <a:gd name="T71" fmla="*/ 2147483647 h 200"/>
                <a:gd name="T72" fmla="*/ 2147483647 w 199"/>
                <a:gd name="T73" fmla="*/ 2147483647 h 200"/>
                <a:gd name="T74" fmla="*/ 2147483647 w 199"/>
                <a:gd name="T75" fmla="*/ 2147483647 h 200"/>
                <a:gd name="T76" fmla="*/ 2147483647 w 199"/>
                <a:gd name="T77" fmla="*/ 2147483647 h 200"/>
                <a:gd name="T78" fmla="*/ 2147483647 w 199"/>
                <a:gd name="T79" fmla="*/ 2147483647 h 200"/>
                <a:gd name="T80" fmla="*/ 2147483647 w 199"/>
                <a:gd name="T81" fmla="*/ 2147483647 h 200"/>
                <a:gd name="T82" fmla="*/ 2147483647 w 199"/>
                <a:gd name="T83" fmla="*/ 2147483647 h 200"/>
                <a:gd name="T84" fmla="*/ 2147483647 w 199"/>
                <a:gd name="T85" fmla="*/ 2147483647 h 200"/>
                <a:gd name="T86" fmla="*/ 2147483647 w 199"/>
                <a:gd name="T87" fmla="*/ 2147483647 h 200"/>
                <a:gd name="T88" fmla="*/ 2147483647 w 199"/>
                <a:gd name="T89" fmla="*/ 2147483647 h 2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99" h="200">
                  <a:moveTo>
                    <a:pt x="82" y="104"/>
                  </a:moveTo>
                  <a:cubicBezTo>
                    <a:pt x="90" y="104"/>
                    <a:pt x="90" y="104"/>
                    <a:pt x="90" y="104"/>
                  </a:cubicBezTo>
                  <a:cubicBezTo>
                    <a:pt x="86" y="92"/>
                    <a:pt x="86" y="92"/>
                    <a:pt x="86" y="92"/>
                  </a:cubicBezTo>
                  <a:lnTo>
                    <a:pt x="82" y="104"/>
                  </a:lnTo>
                  <a:close/>
                  <a:moveTo>
                    <a:pt x="187" y="94"/>
                  </a:moveTo>
                  <a:cubicBezTo>
                    <a:pt x="194" y="86"/>
                    <a:pt x="196" y="74"/>
                    <a:pt x="191" y="63"/>
                  </a:cubicBezTo>
                  <a:cubicBezTo>
                    <a:pt x="187" y="51"/>
                    <a:pt x="176" y="44"/>
                    <a:pt x="164" y="44"/>
                  </a:cubicBezTo>
                  <a:cubicBezTo>
                    <a:pt x="165" y="32"/>
                    <a:pt x="160" y="20"/>
                    <a:pt x="149" y="14"/>
                  </a:cubicBezTo>
                  <a:cubicBezTo>
                    <a:pt x="139" y="8"/>
                    <a:pt x="127" y="9"/>
                    <a:pt x="118" y="15"/>
                  </a:cubicBezTo>
                  <a:cubicBezTo>
                    <a:pt x="112" y="6"/>
                    <a:pt x="101" y="0"/>
                    <a:pt x="89" y="1"/>
                  </a:cubicBezTo>
                  <a:cubicBezTo>
                    <a:pt x="78" y="3"/>
                    <a:pt x="69" y="10"/>
                    <a:pt x="64" y="20"/>
                  </a:cubicBezTo>
                  <a:cubicBezTo>
                    <a:pt x="54" y="16"/>
                    <a:pt x="42" y="18"/>
                    <a:pt x="34" y="26"/>
                  </a:cubicBezTo>
                  <a:cubicBezTo>
                    <a:pt x="25" y="34"/>
                    <a:pt x="22" y="45"/>
                    <a:pt x="24" y="56"/>
                  </a:cubicBezTo>
                  <a:cubicBezTo>
                    <a:pt x="14" y="59"/>
                    <a:pt x="5" y="67"/>
                    <a:pt x="3" y="78"/>
                  </a:cubicBezTo>
                  <a:cubicBezTo>
                    <a:pt x="0" y="90"/>
                    <a:pt x="4" y="101"/>
                    <a:pt x="12" y="108"/>
                  </a:cubicBezTo>
                  <a:cubicBezTo>
                    <a:pt x="6" y="117"/>
                    <a:pt x="4" y="128"/>
                    <a:pt x="8" y="139"/>
                  </a:cubicBezTo>
                  <a:cubicBezTo>
                    <a:pt x="13" y="150"/>
                    <a:pt x="23" y="156"/>
                    <a:pt x="33" y="157"/>
                  </a:cubicBezTo>
                  <a:cubicBezTo>
                    <a:pt x="33" y="168"/>
                    <a:pt x="38" y="179"/>
                    <a:pt x="48" y="185"/>
                  </a:cubicBezTo>
                  <a:cubicBezTo>
                    <a:pt x="58" y="191"/>
                    <a:pt x="70" y="191"/>
                    <a:pt x="79" y="185"/>
                  </a:cubicBezTo>
                  <a:cubicBezTo>
                    <a:pt x="85" y="194"/>
                    <a:pt x="96" y="200"/>
                    <a:pt x="107" y="199"/>
                  </a:cubicBezTo>
                  <a:cubicBezTo>
                    <a:pt x="119" y="198"/>
                    <a:pt x="129" y="191"/>
                    <a:pt x="133" y="181"/>
                  </a:cubicBezTo>
                  <a:cubicBezTo>
                    <a:pt x="143" y="185"/>
                    <a:pt x="155" y="183"/>
                    <a:pt x="164" y="176"/>
                  </a:cubicBezTo>
                  <a:cubicBezTo>
                    <a:pt x="173" y="168"/>
                    <a:pt x="176" y="157"/>
                    <a:pt x="174" y="146"/>
                  </a:cubicBezTo>
                  <a:cubicBezTo>
                    <a:pt x="184" y="143"/>
                    <a:pt x="193" y="135"/>
                    <a:pt x="196" y="124"/>
                  </a:cubicBezTo>
                  <a:cubicBezTo>
                    <a:pt x="199" y="113"/>
                    <a:pt x="195" y="101"/>
                    <a:pt x="187" y="94"/>
                  </a:cubicBezTo>
                  <a:close/>
                  <a:moveTo>
                    <a:pt x="63" y="116"/>
                  </a:moveTo>
                  <a:cubicBezTo>
                    <a:pt x="60" y="118"/>
                    <a:pt x="56" y="120"/>
                    <a:pt x="51" y="120"/>
                  </a:cubicBezTo>
                  <a:cubicBezTo>
                    <a:pt x="48" y="120"/>
                    <a:pt x="45" y="119"/>
                    <a:pt x="43" y="119"/>
                  </a:cubicBezTo>
                  <a:cubicBezTo>
                    <a:pt x="41" y="118"/>
                    <a:pt x="39" y="117"/>
                    <a:pt x="37" y="11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40" y="109"/>
                    <a:pt x="42" y="110"/>
                    <a:pt x="44" y="111"/>
                  </a:cubicBezTo>
                  <a:cubicBezTo>
                    <a:pt x="47" y="112"/>
                    <a:pt x="49" y="113"/>
                    <a:pt x="51" y="113"/>
                  </a:cubicBezTo>
                  <a:cubicBezTo>
                    <a:pt x="51" y="113"/>
                    <a:pt x="52" y="113"/>
                    <a:pt x="53" y="112"/>
                  </a:cubicBezTo>
                  <a:cubicBezTo>
                    <a:pt x="54" y="112"/>
                    <a:pt x="55" y="112"/>
                    <a:pt x="55" y="112"/>
                  </a:cubicBezTo>
                  <a:cubicBezTo>
                    <a:pt x="56" y="112"/>
                    <a:pt x="56" y="111"/>
                    <a:pt x="57" y="111"/>
                  </a:cubicBezTo>
                  <a:cubicBezTo>
                    <a:pt x="57" y="110"/>
                    <a:pt x="58" y="109"/>
                    <a:pt x="58" y="109"/>
                  </a:cubicBezTo>
                  <a:cubicBezTo>
                    <a:pt x="58" y="108"/>
                    <a:pt x="57" y="107"/>
                    <a:pt x="56" y="106"/>
                  </a:cubicBezTo>
                  <a:cubicBezTo>
                    <a:pt x="56" y="106"/>
                    <a:pt x="55" y="105"/>
                    <a:pt x="54" y="105"/>
                  </a:cubicBezTo>
                  <a:cubicBezTo>
                    <a:pt x="52" y="105"/>
                    <a:pt x="51" y="104"/>
                    <a:pt x="50" y="104"/>
                  </a:cubicBezTo>
                  <a:cubicBezTo>
                    <a:pt x="48" y="104"/>
                    <a:pt x="47" y="103"/>
                    <a:pt x="46" y="103"/>
                  </a:cubicBezTo>
                  <a:cubicBezTo>
                    <a:pt x="43" y="102"/>
                    <a:pt x="40" y="100"/>
                    <a:pt x="39" y="99"/>
                  </a:cubicBezTo>
                  <a:cubicBezTo>
                    <a:pt x="38" y="97"/>
                    <a:pt x="37" y="95"/>
                    <a:pt x="37" y="92"/>
                  </a:cubicBezTo>
                  <a:cubicBezTo>
                    <a:pt x="37" y="89"/>
                    <a:pt x="39" y="86"/>
                    <a:pt x="42" y="83"/>
                  </a:cubicBezTo>
                  <a:cubicBezTo>
                    <a:pt x="45" y="81"/>
                    <a:pt x="49" y="80"/>
                    <a:pt x="53" y="80"/>
                  </a:cubicBezTo>
                  <a:cubicBezTo>
                    <a:pt x="55" y="80"/>
                    <a:pt x="58" y="80"/>
                    <a:pt x="60" y="81"/>
                  </a:cubicBezTo>
                  <a:cubicBezTo>
                    <a:pt x="62" y="81"/>
                    <a:pt x="64" y="82"/>
                    <a:pt x="66" y="8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2" y="89"/>
                    <a:pt x="60" y="88"/>
                  </a:cubicBezTo>
                  <a:cubicBezTo>
                    <a:pt x="58" y="87"/>
                    <a:pt x="56" y="87"/>
                    <a:pt x="54" y="87"/>
                  </a:cubicBezTo>
                  <a:cubicBezTo>
                    <a:pt x="53" y="87"/>
                    <a:pt x="52" y="87"/>
                    <a:pt x="51" y="87"/>
                  </a:cubicBezTo>
                  <a:cubicBezTo>
                    <a:pt x="51" y="87"/>
                    <a:pt x="50" y="88"/>
                    <a:pt x="49" y="88"/>
                  </a:cubicBezTo>
                  <a:cubicBezTo>
                    <a:pt x="49" y="88"/>
                    <a:pt x="48" y="89"/>
                    <a:pt x="48" y="89"/>
                  </a:cubicBezTo>
                  <a:cubicBezTo>
                    <a:pt x="47" y="90"/>
                    <a:pt x="47" y="90"/>
                    <a:pt x="47" y="91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9" y="94"/>
                    <a:pt x="50" y="94"/>
                    <a:pt x="52" y="95"/>
                  </a:cubicBezTo>
                  <a:cubicBezTo>
                    <a:pt x="53" y="95"/>
                    <a:pt x="55" y="95"/>
                    <a:pt x="56" y="96"/>
                  </a:cubicBezTo>
                  <a:cubicBezTo>
                    <a:pt x="57" y="96"/>
                    <a:pt x="58" y="96"/>
                    <a:pt x="60" y="97"/>
                  </a:cubicBezTo>
                  <a:cubicBezTo>
                    <a:pt x="62" y="98"/>
                    <a:pt x="64" y="99"/>
                    <a:pt x="65" y="101"/>
                  </a:cubicBezTo>
                  <a:cubicBezTo>
                    <a:pt x="67" y="102"/>
                    <a:pt x="67" y="104"/>
                    <a:pt x="67" y="107"/>
                  </a:cubicBezTo>
                  <a:cubicBezTo>
                    <a:pt x="67" y="111"/>
                    <a:pt x="66" y="114"/>
                    <a:pt x="63" y="116"/>
                  </a:cubicBezTo>
                  <a:close/>
                  <a:moveTo>
                    <a:pt x="94" y="119"/>
                  </a:moveTo>
                  <a:cubicBezTo>
                    <a:pt x="92" y="111"/>
                    <a:pt x="92" y="111"/>
                    <a:pt x="92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104" y="119"/>
                    <a:pt x="104" y="119"/>
                    <a:pt x="104" y="119"/>
                  </a:cubicBezTo>
                  <a:lnTo>
                    <a:pt x="94" y="119"/>
                  </a:lnTo>
                  <a:close/>
                  <a:moveTo>
                    <a:pt x="133" y="119"/>
                  </a:moveTo>
                  <a:cubicBezTo>
                    <a:pt x="108" y="119"/>
                    <a:pt x="108" y="119"/>
                    <a:pt x="108" y="119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33" y="112"/>
                    <a:pt x="133" y="112"/>
                    <a:pt x="133" y="112"/>
                  </a:cubicBezTo>
                  <a:lnTo>
                    <a:pt x="133" y="119"/>
                  </a:lnTo>
                  <a:close/>
                  <a:moveTo>
                    <a:pt x="163" y="88"/>
                  </a:moveTo>
                  <a:cubicBezTo>
                    <a:pt x="147" y="88"/>
                    <a:pt x="147" y="88"/>
                    <a:pt x="147" y="88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63" y="81"/>
                    <a:pt x="163" y="81"/>
                    <a:pt x="163" y="81"/>
                  </a:cubicBezTo>
                  <a:lnTo>
                    <a:pt x="163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97375" y="2151063"/>
            <a:ext cx="1677988" cy="1989137"/>
            <a:chOff x="4397375" y="2151063"/>
            <a:chExt cx="1677988" cy="1989137"/>
          </a:xfrm>
        </p:grpSpPr>
        <p:sp>
          <p:nvSpPr>
            <p:cNvPr id="25" name="Rounded Rectangle 120"/>
            <p:cNvSpPr>
              <a:spLocks noChangeArrowheads="1"/>
            </p:cNvSpPr>
            <p:nvPr/>
          </p:nvSpPr>
          <p:spPr bwMode="auto">
            <a:xfrm>
              <a:off x="4397375" y="2151063"/>
              <a:ext cx="1677988" cy="1704975"/>
            </a:xfrm>
            <a:prstGeom prst="roundRect">
              <a:avLst>
                <a:gd name="adj" fmla="val 5755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6" name="Straight Connector 134"/>
            <p:cNvCxnSpPr>
              <a:cxnSpLocks noChangeShapeType="1"/>
            </p:cNvCxnSpPr>
            <p:nvPr/>
          </p:nvCxnSpPr>
          <p:spPr bwMode="auto">
            <a:xfrm>
              <a:off x="4559300" y="3937000"/>
              <a:ext cx="1354138" cy="0"/>
            </a:xfrm>
            <a:prstGeom prst="line">
              <a:avLst/>
            </a:prstGeom>
            <a:noFill/>
            <a:ln w="19050">
              <a:solidFill>
                <a:srgbClr val="FA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Isosceles Triangle 135"/>
            <p:cNvSpPr>
              <a:spLocks noChangeArrowheads="1"/>
            </p:cNvSpPr>
            <p:nvPr/>
          </p:nvSpPr>
          <p:spPr bwMode="auto">
            <a:xfrm flipV="1">
              <a:off x="5118100" y="3937000"/>
              <a:ext cx="236538" cy="203200"/>
            </a:xfrm>
            <a:prstGeom prst="triangle">
              <a:avLst>
                <a:gd name="adj" fmla="val 50000"/>
              </a:avLst>
            </a:prstGeom>
            <a:solidFill>
              <a:srgbClr val="FA0000"/>
            </a:solidFill>
            <a:ln w="9525">
              <a:solidFill>
                <a:srgbClr val="FA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8" name="Straight Connector 137"/>
            <p:cNvCxnSpPr>
              <a:cxnSpLocks noChangeShapeType="1"/>
            </p:cNvCxnSpPr>
            <p:nvPr/>
          </p:nvCxnSpPr>
          <p:spPr bwMode="auto">
            <a:xfrm>
              <a:off x="4559300" y="3260725"/>
              <a:ext cx="135413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" name="TextBox 13"/>
            <p:cNvSpPr txBox="1">
              <a:spLocks noChangeArrowheads="1"/>
            </p:cNvSpPr>
            <p:nvPr/>
          </p:nvSpPr>
          <p:spPr bwMode="auto">
            <a:xfrm>
              <a:off x="4759325" y="3427413"/>
              <a:ext cx="941388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4943475" y="2500313"/>
              <a:ext cx="539750" cy="528637"/>
            </a:xfrm>
            <a:custGeom>
              <a:avLst/>
              <a:gdLst>
                <a:gd name="T0" fmla="*/ 2147483647 w 197"/>
                <a:gd name="T1" fmla="*/ 2147483647 h 192"/>
                <a:gd name="T2" fmla="*/ 2147483647 w 197"/>
                <a:gd name="T3" fmla="*/ 2147483647 h 192"/>
                <a:gd name="T4" fmla="*/ 2147483647 w 197"/>
                <a:gd name="T5" fmla="*/ 2147483647 h 192"/>
                <a:gd name="T6" fmla="*/ 2147483647 w 197"/>
                <a:gd name="T7" fmla="*/ 2147483647 h 192"/>
                <a:gd name="T8" fmla="*/ 2147483647 w 197"/>
                <a:gd name="T9" fmla="*/ 2147483647 h 192"/>
                <a:gd name="T10" fmla="*/ 2147483647 w 197"/>
                <a:gd name="T11" fmla="*/ 2147483647 h 192"/>
                <a:gd name="T12" fmla="*/ 2147483647 w 197"/>
                <a:gd name="T13" fmla="*/ 2147483647 h 192"/>
                <a:gd name="T14" fmla="*/ 2147483647 w 197"/>
                <a:gd name="T15" fmla="*/ 2147483647 h 192"/>
                <a:gd name="T16" fmla="*/ 2147483647 w 197"/>
                <a:gd name="T17" fmla="*/ 2147483647 h 192"/>
                <a:gd name="T18" fmla="*/ 2147483647 w 197"/>
                <a:gd name="T19" fmla="*/ 2147483647 h 192"/>
                <a:gd name="T20" fmla="*/ 2147483647 w 197"/>
                <a:gd name="T21" fmla="*/ 2147483647 h 192"/>
                <a:gd name="T22" fmla="*/ 2147483647 w 197"/>
                <a:gd name="T23" fmla="*/ 2147483647 h 192"/>
                <a:gd name="T24" fmla="*/ 2147483647 w 197"/>
                <a:gd name="T25" fmla="*/ 2147483647 h 192"/>
                <a:gd name="T26" fmla="*/ 2147483647 w 197"/>
                <a:gd name="T27" fmla="*/ 2147483647 h 192"/>
                <a:gd name="T28" fmla="*/ 2147483647 w 197"/>
                <a:gd name="T29" fmla="*/ 2147483647 h 192"/>
                <a:gd name="T30" fmla="*/ 2147483647 w 197"/>
                <a:gd name="T31" fmla="*/ 2147483647 h 192"/>
                <a:gd name="T32" fmla="*/ 2147483647 w 197"/>
                <a:gd name="T33" fmla="*/ 2147483647 h 19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7" h="192">
                  <a:moveTo>
                    <a:pt x="194" y="65"/>
                  </a:moveTo>
                  <a:cubicBezTo>
                    <a:pt x="194" y="65"/>
                    <a:pt x="194" y="62"/>
                    <a:pt x="194" y="56"/>
                  </a:cubicBezTo>
                  <a:cubicBezTo>
                    <a:pt x="194" y="30"/>
                    <a:pt x="172" y="10"/>
                    <a:pt x="146" y="10"/>
                  </a:cubicBezTo>
                  <a:cubicBezTo>
                    <a:pt x="103" y="10"/>
                    <a:pt x="99" y="50"/>
                    <a:pt x="99" y="50"/>
                  </a:cubicBezTo>
                  <a:cubicBezTo>
                    <a:pt x="99" y="50"/>
                    <a:pt x="95" y="10"/>
                    <a:pt x="51" y="10"/>
                  </a:cubicBezTo>
                  <a:cubicBezTo>
                    <a:pt x="25" y="10"/>
                    <a:pt x="3" y="30"/>
                    <a:pt x="3" y="56"/>
                  </a:cubicBezTo>
                  <a:cubicBezTo>
                    <a:pt x="3" y="62"/>
                    <a:pt x="3" y="65"/>
                    <a:pt x="3" y="65"/>
                  </a:cubicBezTo>
                  <a:cubicBezTo>
                    <a:pt x="3" y="65"/>
                    <a:pt x="1" y="128"/>
                    <a:pt x="99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197" y="128"/>
                    <a:pt x="194" y="65"/>
                    <a:pt x="194" y="65"/>
                  </a:cubicBezTo>
                  <a:close/>
                  <a:moveTo>
                    <a:pt x="37" y="108"/>
                  </a:moveTo>
                  <a:cubicBezTo>
                    <a:pt x="39" y="112"/>
                    <a:pt x="0" y="67"/>
                    <a:pt x="27" y="32"/>
                  </a:cubicBezTo>
                  <a:cubicBezTo>
                    <a:pt x="59" y="5"/>
                    <a:pt x="81" y="44"/>
                    <a:pt x="81" y="44"/>
                  </a:cubicBezTo>
                  <a:cubicBezTo>
                    <a:pt x="81" y="44"/>
                    <a:pt x="5" y="0"/>
                    <a:pt x="37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647950" y="3730625"/>
            <a:ext cx="1679575" cy="2014538"/>
            <a:chOff x="2647950" y="3730625"/>
            <a:chExt cx="1679575" cy="2014538"/>
          </a:xfrm>
        </p:grpSpPr>
        <p:cxnSp>
          <p:nvCxnSpPr>
            <p:cNvPr id="32" name="Straight Connector 31"/>
            <p:cNvCxnSpPr>
              <a:cxnSpLocks noChangeShapeType="1"/>
            </p:cNvCxnSpPr>
            <p:nvPr/>
          </p:nvCxnSpPr>
          <p:spPr bwMode="auto">
            <a:xfrm flipV="1">
              <a:off x="2809875" y="3933825"/>
              <a:ext cx="1354138" cy="0"/>
            </a:xfrm>
            <a:prstGeom prst="line">
              <a:avLst/>
            </a:prstGeom>
            <a:noFill/>
            <a:ln w="19050">
              <a:solidFill>
                <a:srgbClr val="FA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Isosceles Triangle 32"/>
            <p:cNvSpPr>
              <a:spLocks noChangeArrowheads="1"/>
            </p:cNvSpPr>
            <p:nvPr/>
          </p:nvSpPr>
          <p:spPr bwMode="auto">
            <a:xfrm>
              <a:off x="3370263" y="3730625"/>
              <a:ext cx="234950" cy="203200"/>
            </a:xfrm>
            <a:prstGeom prst="triangle">
              <a:avLst>
                <a:gd name="adj" fmla="val 50000"/>
              </a:avLst>
            </a:prstGeom>
            <a:solidFill>
              <a:srgbClr val="FA0000"/>
            </a:solidFill>
            <a:ln w="9525">
              <a:solidFill>
                <a:srgbClr val="FA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Rounded Rectangle 23"/>
            <p:cNvSpPr>
              <a:spLocks noChangeArrowheads="1"/>
            </p:cNvSpPr>
            <p:nvPr/>
          </p:nvSpPr>
          <p:spPr bwMode="auto">
            <a:xfrm flipV="1">
              <a:off x="2647950" y="4038600"/>
              <a:ext cx="1679575" cy="1706563"/>
            </a:xfrm>
            <a:prstGeom prst="roundRect">
              <a:avLst>
                <a:gd name="adj" fmla="val 5755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5" name="Straight Connector 38"/>
            <p:cNvCxnSpPr>
              <a:cxnSpLocks noChangeShapeType="1"/>
            </p:cNvCxnSpPr>
            <p:nvPr/>
          </p:nvCxnSpPr>
          <p:spPr bwMode="auto">
            <a:xfrm>
              <a:off x="2809875" y="5121275"/>
              <a:ext cx="135413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Box 13"/>
            <p:cNvSpPr txBox="1">
              <a:spLocks noChangeArrowheads="1"/>
            </p:cNvSpPr>
            <p:nvPr/>
          </p:nvSpPr>
          <p:spPr bwMode="auto">
            <a:xfrm>
              <a:off x="3021013" y="5229225"/>
              <a:ext cx="941387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3098800" y="4210050"/>
              <a:ext cx="722313" cy="742950"/>
            </a:xfrm>
            <a:custGeom>
              <a:avLst/>
              <a:gdLst>
                <a:gd name="T0" fmla="*/ 2147483647 w 185"/>
                <a:gd name="T1" fmla="*/ 2147483647 h 190"/>
                <a:gd name="T2" fmla="*/ 2147483647 w 185"/>
                <a:gd name="T3" fmla="*/ 2147483647 h 190"/>
                <a:gd name="T4" fmla="*/ 2147483647 w 185"/>
                <a:gd name="T5" fmla="*/ 0 h 190"/>
                <a:gd name="T6" fmla="*/ 2147483647 w 185"/>
                <a:gd name="T7" fmla="*/ 2147483647 h 190"/>
                <a:gd name="T8" fmla="*/ 2147483647 w 185"/>
                <a:gd name="T9" fmla="*/ 2147483647 h 190"/>
                <a:gd name="T10" fmla="*/ 2147483647 w 185"/>
                <a:gd name="T11" fmla="*/ 2147483647 h 190"/>
                <a:gd name="T12" fmla="*/ 2147483647 w 185"/>
                <a:gd name="T13" fmla="*/ 2147483647 h 190"/>
                <a:gd name="T14" fmla="*/ 2147483647 w 185"/>
                <a:gd name="T15" fmla="*/ 2147483647 h 190"/>
                <a:gd name="T16" fmla="*/ 2147483647 w 185"/>
                <a:gd name="T17" fmla="*/ 2147483647 h 190"/>
                <a:gd name="T18" fmla="*/ 2147483647 w 185"/>
                <a:gd name="T19" fmla="*/ 2147483647 h 190"/>
                <a:gd name="T20" fmla="*/ 2147483647 w 185"/>
                <a:gd name="T21" fmla="*/ 2147483647 h 190"/>
                <a:gd name="T22" fmla="*/ 2147483647 w 185"/>
                <a:gd name="T23" fmla="*/ 2147483647 h 190"/>
                <a:gd name="T24" fmla="*/ 2147483647 w 185"/>
                <a:gd name="T25" fmla="*/ 2147483647 h 190"/>
                <a:gd name="T26" fmla="*/ 2147483647 w 185"/>
                <a:gd name="T27" fmla="*/ 2147483647 h 190"/>
                <a:gd name="T28" fmla="*/ 2147483647 w 185"/>
                <a:gd name="T29" fmla="*/ 2147483647 h 190"/>
                <a:gd name="T30" fmla="*/ 2147483647 w 185"/>
                <a:gd name="T31" fmla="*/ 2147483647 h 190"/>
                <a:gd name="T32" fmla="*/ 2147483647 w 185"/>
                <a:gd name="T33" fmla="*/ 2147483647 h 190"/>
                <a:gd name="T34" fmla="*/ 2147483647 w 185"/>
                <a:gd name="T35" fmla="*/ 2147483647 h 190"/>
                <a:gd name="T36" fmla="*/ 2147483647 w 185"/>
                <a:gd name="T37" fmla="*/ 2147483647 h 190"/>
                <a:gd name="T38" fmla="*/ 2147483647 w 185"/>
                <a:gd name="T39" fmla="*/ 2147483647 h 190"/>
                <a:gd name="T40" fmla="*/ 2147483647 w 185"/>
                <a:gd name="T41" fmla="*/ 2147483647 h 190"/>
                <a:gd name="T42" fmla="*/ 2147483647 w 185"/>
                <a:gd name="T43" fmla="*/ 2147483647 h 190"/>
                <a:gd name="T44" fmla="*/ 2147483647 w 185"/>
                <a:gd name="T45" fmla="*/ 2147483647 h 190"/>
                <a:gd name="T46" fmla="*/ 2147483647 w 185"/>
                <a:gd name="T47" fmla="*/ 2147483647 h 190"/>
                <a:gd name="T48" fmla="*/ 0 w 185"/>
                <a:gd name="T49" fmla="*/ 2147483647 h 190"/>
                <a:gd name="T50" fmla="*/ 2147483647 w 185"/>
                <a:gd name="T51" fmla="*/ 2147483647 h 190"/>
                <a:gd name="T52" fmla="*/ 2147483647 w 185"/>
                <a:gd name="T53" fmla="*/ 2147483647 h 190"/>
                <a:gd name="T54" fmla="*/ 2147483647 w 185"/>
                <a:gd name="T55" fmla="*/ 2147483647 h 19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85" h="190">
                  <a:moveTo>
                    <a:pt x="92" y="40"/>
                  </a:moveTo>
                  <a:cubicBezTo>
                    <a:pt x="103" y="40"/>
                    <a:pt x="112" y="31"/>
                    <a:pt x="112" y="20"/>
                  </a:cubicBezTo>
                  <a:cubicBezTo>
                    <a:pt x="112" y="9"/>
                    <a:pt x="103" y="0"/>
                    <a:pt x="92" y="0"/>
                  </a:cubicBezTo>
                  <a:cubicBezTo>
                    <a:pt x="81" y="0"/>
                    <a:pt x="72" y="9"/>
                    <a:pt x="72" y="20"/>
                  </a:cubicBezTo>
                  <a:cubicBezTo>
                    <a:pt x="72" y="31"/>
                    <a:pt x="81" y="40"/>
                    <a:pt x="92" y="40"/>
                  </a:cubicBezTo>
                  <a:close/>
                  <a:moveTo>
                    <a:pt x="80" y="168"/>
                  </a:move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28" y="108"/>
                    <a:pt x="128" y="108"/>
                    <a:pt x="128" y="108"/>
                  </a:cubicBezTo>
                  <a:cubicBezTo>
                    <a:pt x="128" y="108"/>
                    <a:pt x="128" y="74"/>
                    <a:pt x="128" y="60"/>
                  </a:cubicBezTo>
                  <a:cubicBezTo>
                    <a:pt x="128" y="47"/>
                    <a:pt x="95" y="48"/>
                    <a:pt x="92" y="48"/>
                  </a:cubicBezTo>
                  <a:cubicBezTo>
                    <a:pt x="89" y="48"/>
                    <a:pt x="56" y="47"/>
                    <a:pt x="56" y="60"/>
                  </a:cubicBezTo>
                  <a:cubicBezTo>
                    <a:pt x="56" y="74"/>
                    <a:pt x="56" y="108"/>
                    <a:pt x="56" y="108"/>
                  </a:cubicBezTo>
                  <a:cubicBezTo>
                    <a:pt x="75" y="108"/>
                    <a:pt x="75" y="108"/>
                    <a:pt x="75" y="108"/>
                  </a:cubicBezTo>
                  <a:lnTo>
                    <a:pt x="80" y="168"/>
                  </a:lnTo>
                  <a:close/>
                  <a:moveTo>
                    <a:pt x="121" y="132"/>
                  </a:moveTo>
                  <a:cubicBezTo>
                    <a:pt x="120" y="143"/>
                    <a:pt x="120" y="143"/>
                    <a:pt x="120" y="143"/>
                  </a:cubicBezTo>
                  <a:cubicBezTo>
                    <a:pt x="142" y="146"/>
                    <a:pt x="160" y="153"/>
                    <a:pt x="160" y="160"/>
                  </a:cubicBezTo>
                  <a:cubicBezTo>
                    <a:pt x="160" y="171"/>
                    <a:pt x="126" y="180"/>
                    <a:pt x="92" y="180"/>
                  </a:cubicBezTo>
                  <a:cubicBezTo>
                    <a:pt x="59" y="180"/>
                    <a:pt x="24" y="171"/>
                    <a:pt x="24" y="160"/>
                  </a:cubicBezTo>
                  <a:cubicBezTo>
                    <a:pt x="24" y="153"/>
                    <a:pt x="42" y="146"/>
                    <a:pt x="64" y="143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26" y="136"/>
                    <a:pt x="0" y="147"/>
                    <a:pt x="0" y="160"/>
                  </a:cubicBezTo>
                  <a:cubicBezTo>
                    <a:pt x="0" y="177"/>
                    <a:pt x="41" y="190"/>
                    <a:pt x="92" y="190"/>
                  </a:cubicBezTo>
                  <a:cubicBezTo>
                    <a:pt x="143" y="190"/>
                    <a:pt x="185" y="177"/>
                    <a:pt x="185" y="160"/>
                  </a:cubicBezTo>
                  <a:cubicBezTo>
                    <a:pt x="185" y="147"/>
                    <a:pt x="158" y="136"/>
                    <a:pt x="121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45213" y="3730625"/>
            <a:ext cx="1679575" cy="2014538"/>
            <a:chOff x="6145213" y="3730625"/>
            <a:chExt cx="1679575" cy="2014538"/>
          </a:xfrm>
        </p:grpSpPr>
        <p:cxnSp>
          <p:nvCxnSpPr>
            <p:cNvPr id="39" name="Straight Connector 132"/>
            <p:cNvCxnSpPr>
              <a:cxnSpLocks noChangeShapeType="1"/>
            </p:cNvCxnSpPr>
            <p:nvPr/>
          </p:nvCxnSpPr>
          <p:spPr bwMode="auto">
            <a:xfrm flipV="1">
              <a:off x="6308725" y="3933825"/>
              <a:ext cx="1354138" cy="0"/>
            </a:xfrm>
            <a:prstGeom prst="line">
              <a:avLst/>
            </a:prstGeom>
            <a:noFill/>
            <a:ln w="19050">
              <a:solidFill>
                <a:srgbClr val="FA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" name="Isosceles Triangle 133"/>
            <p:cNvSpPr>
              <a:spLocks noChangeArrowheads="1"/>
            </p:cNvSpPr>
            <p:nvPr/>
          </p:nvSpPr>
          <p:spPr bwMode="auto">
            <a:xfrm>
              <a:off x="6867525" y="3730625"/>
              <a:ext cx="234950" cy="203200"/>
            </a:xfrm>
            <a:prstGeom prst="triangle">
              <a:avLst>
                <a:gd name="adj" fmla="val 50000"/>
              </a:avLst>
            </a:prstGeom>
            <a:solidFill>
              <a:srgbClr val="FA0000"/>
            </a:solidFill>
            <a:ln w="9525">
              <a:solidFill>
                <a:srgbClr val="FA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ounded Rectangle 127"/>
            <p:cNvSpPr>
              <a:spLocks noChangeArrowheads="1"/>
            </p:cNvSpPr>
            <p:nvPr/>
          </p:nvSpPr>
          <p:spPr bwMode="auto">
            <a:xfrm flipV="1">
              <a:off x="6145213" y="4038600"/>
              <a:ext cx="1679575" cy="1706563"/>
            </a:xfrm>
            <a:prstGeom prst="roundRect">
              <a:avLst>
                <a:gd name="adj" fmla="val 5755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2" name="Straight Connector 129"/>
            <p:cNvCxnSpPr>
              <a:cxnSpLocks noChangeShapeType="1"/>
            </p:cNvCxnSpPr>
            <p:nvPr/>
          </p:nvCxnSpPr>
          <p:spPr bwMode="auto">
            <a:xfrm>
              <a:off x="6308725" y="5121275"/>
              <a:ext cx="1354138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TextBox 13"/>
            <p:cNvSpPr txBox="1">
              <a:spLocks noChangeArrowheads="1"/>
            </p:cNvSpPr>
            <p:nvPr/>
          </p:nvSpPr>
          <p:spPr bwMode="auto">
            <a:xfrm>
              <a:off x="6511925" y="5229225"/>
              <a:ext cx="941388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6694488" y="4278313"/>
              <a:ext cx="477837" cy="614362"/>
            </a:xfrm>
            <a:custGeom>
              <a:avLst/>
              <a:gdLst>
                <a:gd name="T0" fmla="*/ 2147483647 w 506"/>
                <a:gd name="T1" fmla="*/ 2147483647 h 650"/>
                <a:gd name="T2" fmla="*/ 2147483647 w 506"/>
                <a:gd name="T3" fmla="*/ 2147483647 h 650"/>
                <a:gd name="T4" fmla="*/ 2147483647 w 506"/>
                <a:gd name="T5" fmla="*/ 2147483647 h 650"/>
                <a:gd name="T6" fmla="*/ 2147483647 w 506"/>
                <a:gd name="T7" fmla="*/ 2147483647 h 650"/>
                <a:gd name="T8" fmla="*/ 2147483647 w 506"/>
                <a:gd name="T9" fmla="*/ 2147483647 h 650"/>
                <a:gd name="T10" fmla="*/ 2147483647 w 506"/>
                <a:gd name="T11" fmla="*/ 2147483647 h 650"/>
                <a:gd name="T12" fmla="*/ 2147483647 w 506"/>
                <a:gd name="T13" fmla="*/ 2147483647 h 650"/>
                <a:gd name="T14" fmla="*/ 2147483647 w 506"/>
                <a:gd name="T15" fmla="*/ 2147483647 h 650"/>
                <a:gd name="T16" fmla="*/ 2147483647 w 506"/>
                <a:gd name="T17" fmla="*/ 2147483647 h 650"/>
                <a:gd name="T18" fmla="*/ 2147483647 w 506"/>
                <a:gd name="T19" fmla="*/ 2147483647 h 650"/>
                <a:gd name="T20" fmla="*/ 2147483647 w 506"/>
                <a:gd name="T21" fmla="*/ 2147483647 h 650"/>
                <a:gd name="T22" fmla="*/ 2147483647 w 506"/>
                <a:gd name="T23" fmla="*/ 2147483647 h 650"/>
                <a:gd name="T24" fmla="*/ 2147483647 w 506"/>
                <a:gd name="T25" fmla="*/ 2147483647 h 650"/>
                <a:gd name="T26" fmla="*/ 2147483647 w 506"/>
                <a:gd name="T27" fmla="*/ 2147483647 h 650"/>
                <a:gd name="T28" fmla="*/ 2147483647 w 506"/>
                <a:gd name="T29" fmla="*/ 2147483647 h 650"/>
                <a:gd name="T30" fmla="*/ 2147483647 w 506"/>
                <a:gd name="T31" fmla="*/ 2147483647 h 650"/>
                <a:gd name="T32" fmla="*/ 2147483647 w 506"/>
                <a:gd name="T33" fmla="*/ 2147483647 h 650"/>
                <a:gd name="T34" fmla="*/ 2147483647 w 506"/>
                <a:gd name="T35" fmla="*/ 2147483647 h 650"/>
                <a:gd name="T36" fmla="*/ 2147483647 w 506"/>
                <a:gd name="T37" fmla="*/ 2147483647 h 650"/>
                <a:gd name="T38" fmla="*/ 2147483647 w 506"/>
                <a:gd name="T39" fmla="*/ 2147483647 h 650"/>
                <a:gd name="T40" fmla="*/ 2147483647 w 506"/>
                <a:gd name="T41" fmla="*/ 0 h 650"/>
                <a:gd name="T42" fmla="*/ 2147483647 w 506"/>
                <a:gd name="T43" fmla="*/ 2147483647 h 650"/>
                <a:gd name="T44" fmla="*/ 2147483647 w 506"/>
                <a:gd name="T45" fmla="*/ 2147483647 h 650"/>
                <a:gd name="T46" fmla="*/ 2147483647 w 506"/>
                <a:gd name="T47" fmla="*/ 2147483647 h 650"/>
                <a:gd name="T48" fmla="*/ 0 w 506"/>
                <a:gd name="T49" fmla="*/ 2147483647 h 650"/>
                <a:gd name="T50" fmla="*/ 0 w 506"/>
                <a:gd name="T51" fmla="*/ 2147483647 h 650"/>
                <a:gd name="T52" fmla="*/ 2147483647 w 506"/>
                <a:gd name="T53" fmla="*/ 2147483647 h 650"/>
                <a:gd name="T54" fmla="*/ 2147483647 w 506"/>
                <a:gd name="T55" fmla="*/ 2147483647 h 650"/>
                <a:gd name="T56" fmla="*/ 2147483647 w 506"/>
                <a:gd name="T57" fmla="*/ 2147483647 h 650"/>
                <a:gd name="T58" fmla="*/ 2147483647 w 506"/>
                <a:gd name="T59" fmla="*/ 2147483647 h 650"/>
                <a:gd name="T60" fmla="*/ 2147483647 w 506"/>
                <a:gd name="T61" fmla="*/ 2147483647 h 650"/>
                <a:gd name="T62" fmla="*/ 2147483647 w 506"/>
                <a:gd name="T63" fmla="*/ 2147483647 h 650"/>
                <a:gd name="T64" fmla="*/ 2147483647 w 506"/>
                <a:gd name="T65" fmla="*/ 2147483647 h 650"/>
                <a:gd name="T66" fmla="*/ 2147483647 w 506"/>
                <a:gd name="T67" fmla="*/ 2147483647 h 650"/>
                <a:gd name="T68" fmla="*/ 2147483647 w 506"/>
                <a:gd name="T69" fmla="*/ 2147483647 h 650"/>
                <a:gd name="T70" fmla="*/ 2147483647 w 506"/>
                <a:gd name="T71" fmla="*/ 2147483647 h 650"/>
                <a:gd name="T72" fmla="*/ 2147483647 w 506"/>
                <a:gd name="T73" fmla="*/ 2147483647 h 650"/>
                <a:gd name="T74" fmla="*/ 2147483647 w 506"/>
                <a:gd name="T75" fmla="*/ 2147483647 h 650"/>
                <a:gd name="T76" fmla="*/ 2147483647 w 506"/>
                <a:gd name="T77" fmla="*/ 2147483647 h 650"/>
                <a:gd name="T78" fmla="*/ 2147483647 w 506"/>
                <a:gd name="T79" fmla="*/ 2147483647 h 650"/>
                <a:gd name="T80" fmla="*/ 2147483647 w 506"/>
                <a:gd name="T81" fmla="*/ 2147483647 h 650"/>
                <a:gd name="T82" fmla="*/ 2147483647 w 506"/>
                <a:gd name="T83" fmla="*/ 2147483647 h 650"/>
                <a:gd name="T84" fmla="*/ 2147483647 w 506"/>
                <a:gd name="T85" fmla="*/ 2147483647 h 650"/>
                <a:gd name="T86" fmla="*/ 2147483647 w 506"/>
                <a:gd name="T87" fmla="*/ 2147483647 h 650"/>
                <a:gd name="T88" fmla="*/ 2147483647 w 506"/>
                <a:gd name="T89" fmla="*/ 2147483647 h 650"/>
                <a:gd name="T90" fmla="*/ 2147483647 w 506"/>
                <a:gd name="T91" fmla="*/ 2147483647 h 650"/>
                <a:gd name="T92" fmla="*/ 2147483647 w 506"/>
                <a:gd name="T93" fmla="*/ 2147483647 h 650"/>
                <a:gd name="T94" fmla="*/ 2147483647 w 506"/>
                <a:gd name="T95" fmla="*/ 2147483647 h 650"/>
                <a:gd name="T96" fmla="*/ 2147483647 w 506"/>
                <a:gd name="T97" fmla="*/ 2147483647 h 650"/>
                <a:gd name="T98" fmla="*/ 2147483647 w 506"/>
                <a:gd name="T99" fmla="*/ 2147483647 h 650"/>
                <a:gd name="T100" fmla="*/ 2147483647 w 506"/>
                <a:gd name="T101" fmla="*/ 2147483647 h 65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6" h="650">
                  <a:moveTo>
                    <a:pt x="117" y="299"/>
                  </a:moveTo>
                  <a:lnTo>
                    <a:pt x="117" y="260"/>
                  </a:lnTo>
                  <a:lnTo>
                    <a:pt x="78" y="260"/>
                  </a:lnTo>
                  <a:lnTo>
                    <a:pt x="78" y="299"/>
                  </a:lnTo>
                  <a:lnTo>
                    <a:pt x="117" y="299"/>
                  </a:lnTo>
                  <a:close/>
                  <a:moveTo>
                    <a:pt x="39" y="338"/>
                  </a:moveTo>
                  <a:lnTo>
                    <a:pt x="39" y="377"/>
                  </a:lnTo>
                  <a:lnTo>
                    <a:pt x="78" y="377"/>
                  </a:lnTo>
                  <a:lnTo>
                    <a:pt x="78" y="338"/>
                  </a:lnTo>
                  <a:lnTo>
                    <a:pt x="39" y="338"/>
                  </a:lnTo>
                  <a:close/>
                  <a:moveTo>
                    <a:pt x="273" y="299"/>
                  </a:moveTo>
                  <a:lnTo>
                    <a:pt x="273" y="182"/>
                  </a:lnTo>
                  <a:lnTo>
                    <a:pt x="312" y="182"/>
                  </a:lnTo>
                  <a:lnTo>
                    <a:pt x="312" y="299"/>
                  </a:lnTo>
                  <a:lnTo>
                    <a:pt x="351" y="299"/>
                  </a:lnTo>
                  <a:lnTo>
                    <a:pt x="351" y="221"/>
                  </a:lnTo>
                  <a:lnTo>
                    <a:pt x="389" y="221"/>
                  </a:lnTo>
                  <a:lnTo>
                    <a:pt x="389" y="351"/>
                  </a:lnTo>
                  <a:lnTo>
                    <a:pt x="428" y="351"/>
                  </a:lnTo>
                  <a:lnTo>
                    <a:pt x="428" y="260"/>
                  </a:lnTo>
                  <a:lnTo>
                    <a:pt x="467" y="260"/>
                  </a:lnTo>
                  <a:lnTo>
                    <a:pt x="467" y="221"/>
                  </a:lnTo>
                  <a:lnTo>
                    <a:pt x="428" y="221"/>
                  </a:lnTo>
                  <a:lnTo>
                    <a:pt x="428" y="182"/>
                  </a:lnTo>
                  <a:lnTo>
                    <a:pt x="351" y="182"/>
                  </a:lnTo>
                  <a:lnTo>
                    <a:pt x="351" y="143"/>
                  </a:lnTo>
                  <a:lnTo>
                    <a:pt x="273" y="143"/>
                  </a:lnTo>
                  <a:lnTo>
                    <a:pt x="273" y="39"/>
                  </a:lnTo>
                  <a:lnTo>
                    <a:pt x="234" y="39"/>
                  </a:lnTo>
                  <a:lnTo>
                    <a:pt x="234" y="299"/>
                  </a:lnTo>
                  <a:lnTo>
                    <a:pt x="273" y="299"/>
                  </a:lnTo>
                  <a:close/>
                  <a:moveTo>
                    <a:pt x="156" y="338"/>
                  </a:moveTo>
                  <a:lnTo>
                    <a:pt x="156" y="377"/>
                  </a:lnTo>
                  <a:lnTo>
                    <a:pt x="195" y="377"/>
                  </a:lnTo>
                  <a:lnTo>
                    <a:pt x="195" y="39"/>
                  </a:lnTo>
                  <a:lnTo>
                    <a:pt x="156" y="39"/>
                  </a:lnTo>
                  <a:lnTo>
                    <a:pt x="156" y="299"/>
                  </a:lnTo>
                  <a:lnTo>
                    <a:pt x="117" y="299"/>
                  </a:lnTo>
                  <a:lnTo>
                    <a:pt x="117" y="338"/>
                  </a:lnTo>
                  <a:lnTo>
                    <a:pt x="156" y="338"/>
                  </a:lnTo>
                  <a:close/>
                  <a:moveTo>
                    <a:pt x="234" y="0"/>
                  </a:moveTo>
                  <a:lnTo>
                    <a:pt x="195" y="0"/>
                  </a:lnTo>
                  <a:lnTo>
                    <a:pt x="195" y="39"/>
                  </a:lnTo>
                  <a:lnTo>
                    <a:pt x="234" y="39"/>
                  </a:lnTo>
                  <a:lnTo>
                    <a:pt x="234" y="0"/>
                  </a:lnTo>
                  <a:close/>
                  <a:moveTo>
                    <a:pt x="39" y="260"/>
                  </a:moveTo>
                  <a:lnTo>
                    <a:pt x="78" y="260"/>
                  </a:lnTo>
                  <a:lnTo>
                    <a:pt x="78" y="221"/>
                  </a:lnTo>
                  <a:lnTo>
                    <a:pt x="39" y="221"/>
                  </a:lnTo>
                  <a:lnTo>
                    <a:pt x="0" y="221"/>
                  </a:lnTo>
                  <a:lnTo>
                    <a:pt x="0" y="260"/>
                  </a:lnTo>
                  <a:lnTo>
                    <a:pt x="0" y="299"/>
                  </a:lnTo>
                  <a:lnTo>
                    <a:pt x="0" y="338"/>
                  </a:lnTo>
                  <a:lnTo>
                    <a:pt x="39" y="338"/>
                  </a:lnTo>
                  <a:lnTo>
                    <a:pt x="39" y="299"/>
                  </a:lnTo>
                  <a:lnTo>
                    <a:pt x="39" y="260"/>
                  </a:lnTo>
                  <a:close/>
                  <a:moveTo>
                    <a:pt x="117" y="377"/>
                  </a:moveTo>
                  <a:lnTo>
                    <a:pt x="78" y="377"/>
                  </a:lnTo>
                  <a:lnTo>
                    <a:pt x="78" y="416"/>
                  </a:lnTo>
                  <a:lnTo>
                    <a:pt x="78" y="455"/>
                  </a:lnTo>
                  <a:lnTo>
                    <a:pt x="117" y="455"/>
                  </a:lnTo>
                  <a:lnTo>
                    <a:pt x="117" y="416"/>
                  </a:lnTo>
                  <a:lnTo>
                    <a:pt x="117" y="377"/>
                  </a:lnTo>
                  <a:close/>
                  <a:moveTo>
                    <a:pt x="467" y="260"/>
                  </a:moveTo>
                  <a:lnTo>
                    <a:pt x="467" y="276"/>
                  </a:lnTo>
                  <a:lnTo>
                    <a:pt x="467" y="299"/>
                  </a:lnTo>
                  <a:lnTo>
                    <a:pt x="467" y="416"/>
                  </a:lnTo>
                  <a:lnTo>
                    <a:pt x="467" y="455"/>
                  </a:lnTo>
                  <a:lnTo>
                    <a:pt x="506" y="455"/>
                  </a:lnTo>
                  <a:lnTo>
                    <a:pt x="506" y="416"/>
                  </a:lnTo>
                  <a:lnTo>
                    <a:pt x="506" y="299"/>
                  </a:lnTo>
                  <a:lnTo>
                    <a:pt x="506" y="276"/>
                  </a:lnTo>
                  <a:lnTo>
                    <a:pt x="506" y="260"/>
                  </a:lnTo>
                  <a:lnTo>
                    <a:pt x="467" y="260"/>
                  </a:lnTo>
                  <a:close/>
                  <a:moveTo>
                    <a:pt x="428" y="494"/>
                  </a:moveTo>
                  <a:lnTo>
                    <a:pt x="428" y="533"/>
                  </a:lnTo>
                  <a:lnTo>
                    <a:pt x="467" y="533"/>
                  </a:lnTo>
                  <a:lnTo>
                    <a:pt x="467" y="494"/>
                  </a:lnTo>
                  <a:lnTo>
                    <a:pt x="467" y="455"/>
                  </a:lnTo>
                  <a:lnTo>
                    <a:pt x="428" y="455"/>
                  </a:lnTo>
                  <a:lnTo>
                    <a:pt x="428" y="494"/>
                  </a:lnTo>
                  <a:close/>
                  <a:moveTo>
                    <a:pt x="389" y="572"/>
                  </a:moveTo>
                  <a:lnTo>
                    <a:pt x="389" y="611"/>
                  </a:lnTo>
                  <a:lnTo>
                    <a:pt x="195" y="611"/>
                  </a:lnTo>
                  <a:lnTo>
                    <a:pt x="195" y="572"/>
                  </a:lnTo>
                  <a:lnTo>
                    <a:pt x="195" y="533"/>
                  </a:lnTo>
                  <a:lnTo>
                    <a:pt x="156" y="533"/>
                  </a:lnTo>
                  <a:lnTo>
                    <a:pt x="156" y="572"/>
                  </a:lnTo>
                  <a:lnTo>
                    <a:pt x="156" y="611"/>
                  </a:lnTo>
                  <a:lnTo>
                    <a:pt x="156" y="650"/>
                  </a:lnTo>
                  <a:lnTo>
                    <a:pt x="428" y="650"/>
                  </a:lnTo>
                  <a:lnTo>
                    <a:pt x="428" y="611"/>
                  </a:lnTo>
                  <a:lnTo>
                    <a:pt x="428" y="572"/>
                  </a:lnTo>
                  <a:lnTo>
                    <a:pt x="428" y="533"/>
                  </a:lnTo>
                  <a:lnTo>
                    <a:pt x="389" y="533"/>
                  </a:lnTo>
                  <a:lnTo>
                    <a:pt x="389" y="572"/>
                  </a:lnTo>
                  <a:close/>
                  <a:moveTo>
                    <a:pt x="156" y="455"/>
                  </a:moveTo>
                  <a:lnTo>
                    <a:pt x="117" y="455"/>
                  </a:lnTo>
                  <a:lnTo>
                    <a:pt x="117" y="494"/>
                  </a:lnTo>
                  <a:lnTo>
                    <a:pt x="117" y="533"/>
                  </a:lnTo>
                  <a:lnTo>
                    <a:pt x="156" y="533"/>
                  </a:lnTo>
                  <a:lnTo>
                    <a:pt x="156" y="494"/>
                  </a:lnTo>
                  <a:lnTo>
                    <a:pt x="156" y="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42475" y="3730625"/>
            <a:ext cx="1679575" cy="2014538"/>
            <a:chOff x="9642475" y="3730625"/>
            <a:chExt cx="1679575" cy="2014538"/>
          </a:xfrm>
        </p:grpSpPr>
        <p:cxnSp>
          <p:nvCxnSpPr>
            <p:cNvPr id="46" name="Straight Connector 152"/>
            <p:cNvCxnSpPr>
              <a:cxnSpLocks noChangeShapeType="1"/>
            </p:cNvCxnSpPr>
            <p:nvPr/>
          </p:nvCxnSpPr>
          <p:spPr bwMode="auto">
            <a:xfrm flipV="1">
              <a:off x="9805988" y="3933825"/>
              <a:ext cx="1354137" cy="0"/>
            </a:xfrm>
            <a:prstGeom prst="line">
              <a:avLst/>
            </a:prstGeom>
            <a:noFill/>
            <a:ln w="19050">
              <a:solidFill>
                <a:srgbClr val="FA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Isosceles Triangle 153"/>
            <p:cNvSpPr>
              <a:spLocks noChangeArrowheads="1"/>
            </p:cNvSpPr>
            <p:nvPr/>
          </p:nvSpPr>
          <p:spPr bwMode="auto">
            <a:xfrm>
              <a:off x="10364788" y="3730625"/>
              <a:ext cx="234950" cy="203200"/>
            </a:xfrm>
            <a:prstGeom prst="triangle">
              <a:avLst>
                <a:gd name="adj" fmla="val 50000"/>
              </a:avLst>
            </a:prstGeom>
            <a:solidFill>
              <a:srgbClr val="FA0000"/>
            </a:solidFill>
            <a:ln w="9525">
              <a:solidFill>
                <a:srgbClr val="FA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ounded Rectangle 147"/>
            <p:cNvSpPr>
              <a:spLocks noChangeArrowheads="1"/>
            </p:cNvSpPr>
            <p:nvPr/>
          </p:nvSpPr>
          <p:spPr bwMode="auto">
            <a:xfrm flipV="1">
              <a:off x="9642475" y="4038600"/>
              <a:ext cx="1679575" cy="1706563"/>
            </a:xfrm>
            <a:prstGeom prst="roundRect">
              <a:avLst>
                <a:gd name="adj" fmla="val 5755"/>
              </a:avLst>
            </a:prstGeom>
            <a:solidFill>
              <a:srgbClr val="E1031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9" name="Straight Connector 149"/>
            <p:cNvCxnSpPr>
              <a:cxnSpLocks noChangeShapeType="1"/>
            </p:cNvCxnSpPr>
            <p:nvPr/>
          </p:nvCxnSpPr>
          <p:spPr bwMode="auto">
            <a:xfrm>
              <a:off x="9805988" y="5121275"/>
              <a:ext cx="1354137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0" name="TextBox 13"/>
            <p:cNvSpPr txBox="1">
              <a:spLocks noChangeArrowheads="1"/>
            </p:cNvSpPr>
            <p:nvPr/>
          </p:nvSpPr>
          <p:spPr bwMode="auto">
            <a:xfrm>
              <a:off x="10009188" y="5229225"/>
              <a:ext cx="941387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Arial" panose="020B0604020202020204" pitchFamily="34" charset="0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6"/>
            <p:cNvSpPr>
              <a:spLocks noEditPoints="1"/>
            </p:cNvSpPr>
            <p:nvPr/>
          </p:nvSpPr>
          <p:spPr bwMode="auto">
            <a:xfrm>
              <a:off x="10193338" y="4186238"/>
              <a:ext cx="571500" cy="673100"/>
            </a:xfrm>
            <a:custGeom>
              <a:avLst/>
              <a:gdLst>
                <a:gd name="T0" fmla="*/ 2147483647 w 171"/>
                <a:gd name="T1" fmla="*/ 2147483647 h 201"/>
                <a:gd name="T2" fmla="*/ 2147483647 w 171"/>
                <a:gd name="T3" fmla="*/ 2147483647 h 201"/>
                <a:gd name="T4" fmla="*/ 2147483647 w 171"/>
                <a:gd name="T5" fmla="*/ 2147483647 h 201"/>
                <a:gd name="T6" fmla="*/ 2147483647 w 171"/>
                <a:gd name="T7" fmla="*/ 2147483647 h 201"/>
                <a:gd name="T8" fmla="*/ 2147483647 w 171"/>
                <a:gd name="T9" fmla="*/ 2147483647 h 201"/>
                <a:gd name="T10" fmla="*/ 2147483647 w 171"/>
                <a:gd name="T11" fmla="*/ 2147483647 h 201"/>
                <a:gd name="T12" fmla="*/ 2147483647 w 171"/>
                <a:gd name="T13" fmla="*/ 2147483647 h 201"/>
                <a:gd name="T14" fmla="*/ 2147483647 w 171"/>
                <a:gd name="T15" fmla="*/ 2147483647 h 201"/>
                <a:gd name="T16" fmla="*/ 2147483647 w 171"/>
                <a:gd name="T17" fmla="*/ 2147483647 h 201"/>
                <a:gd name="T18" fmla="*/ 2147483647 w 171"/>
                <a:gd name="T19" fmla="*/ 2147483647 h 201"/>
                <a:gd name="T20" fmla="*/ 2147483647 w 171"/>
                <a:gd name="T21" fmla="*/ 2147483647 h 201"/>
                <a:gd name="T22" fmla="*/ 2147483647 w 171"/>
                <a:gd name="T23" fmla="*/ 2147483647 h 201"/>
                <a:gd name="T24" fmla="*/ 2147483647 w 171"/>
                <a:gd name="T25" fmla="*/ 2147483647 h 201"/>
                <a:gd name="T26" fmla="*/ 2147483647 w 171"/>
                <a:gd name="T27" fmla="*/ 2147483647 h 201"/>
                <a:gd name="T28" fmla="*/ 2147483647 w 171"/>
                <a:gd name="T29" fmla="*/ 2147483647 h 201"/>
                <a:gd name="T30" fmla="*/ 0 w 171"/>
                <a:gd name="T31" fmla="*/ 2147483647 h 201"/>
                <a:gd name="T32" fmla="*/ 0 w 171"/>
                <a:gd name="T33" fmla="*/ 2147483647 h 201"/>
                <a:gd name="T34" fmla="*/ 2147483647 w 171"/>
                <a:gd name="T35" fmla="*/ 2147483647 h 201"/>
                <a:gd name="T36" fmla="*/ 2147483647 w 171"/>
                <a:gd name="T37" fmla="*/ 2147483647 h 201"/>
                <a:gd name="T38" fmla="*/ 2147483647 w 171"/>
                <a:gd name="T39" fmla="*/ 2147483647 h 201"/>
                <a:gd name="T40" fmla="*/ 2147483647 w 171"/>
                <a:gd name="T41" fmla="*/ 2147483647 h 201"/>
                <a:gd name="T42" fmla="*/ 2147483647 w 171"/>
                <a:gd name="T43" fmla="*/ 2147483647 h 201"/>
                <a:gd name="T44" fmla="*/ 2147483647 w 171"/>
                <a:gd name="T45" fmla="*/ 2147483647 h 201"/>
                <a:gd name="T46" fmla="*/ 2147483647 w 171"/>
                <a:gd name="T47" fmla="*/ 2147483647 h 201"/>
                <a:gd name="T48" fmla="*/ 2147483647 w 171"/>
                <a:gd name="T49" fmla="*/ 2147483647 h 201"/>
                <a:gd name="T50" fmla="*/ 2147483647 w 171"/>
                <a:gd name="T51" fmla="*/ 2147483647 h 201"/>
                <a:gd name="T52" fmla="*/ 2147483647 w 171"/>
                <a:gd name="T53" fmla="*/ 2147483647 h 201"/>
                <a:gd name="T54" fmla="*/ 2147483647 w 171"/>
                <a:gd name="T55" fmla="*/ 2147483647 h 201"/>
                <a:gd name="T56" fmla="*/ 2147483647 w 171"/>
                <a:gd name="T57" fmla="*/ 2147483647 h 201"/>
                <a:gd name="T58" fmla="*/ 2147483647 w 171"/>
                <a:gd name="T59" fmla="*/ 2147483647 h 201"/>
                <a:gd name="T60" fmla="*/ 2147483647 w 171"/>
                <a:gd name="T61" fmla="*/ 2147483647 h 201"/>
                <a:gd name="T62" fmla="*/ 2147483647 w 171"/>
                <a:gd name="T63" fmla="*/ 2147483647 h 201"/>
                <a:gd name="T64" fmla="*/ 2147483647 w 171"/>
                <a:gd name="T65" fmla="*/ 2147483647 h 201"/>
                <a:gd name="T66" fmla="*/ 2147483647 w 171"/>
                <a:gd name="T67" fmla="*/ 2147483647 h 201"/>
                <a:gd name="T68" fmla="*/ 2147483647 w 171"/>
                <a:gd name="T69" fmla="*/ 2147483647 h 201"/>
                <a:gd name="T70" fmla="*/ 2147483647 w 171"/>
                <a:gd name="T71" fmla="*/ 2147483647 h 201"/>
                <a:gd name="T72" fmla="*/ 2147483647 w 171"/>
                <a:gd name="T73" fmla="*/ 2147483647 h 201"/>
                <a:gd name="T74" fmla="*/ 2147483647 w 171"/>
                <a:gd name="T75" fmla="*/ 2147483647 h 201"/>
                <a:gd name="T76" fmla="*/ 2147483647 w 171"/>
                <a:gd name="T77" fmla="*/ 2147483647 h 201"/>
                <a:gd name="T78" fmla="*/ 2147483647 w 171"/>
                <a:gd name="T79" fmla="*/ 2147483647 h 20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71" h="201">
                  <a:moveTo>
                    <a:pt x="61" y="46"/>
                  </a:moveTo>
                  <a:cubicBezTo>
                    <a:pt x="64" y="46"/>
                    <a:pt x="82" y="39"/>
                    <a:pt x="104" y="47"/>
                  </a:cubicBezTo>
                  <a:cubicBezTo>
                    <a:pt x="101" y="32"/>
                    <a:pt x="109" y="24"/>
                    <a:pt x="109" y="19"/>
                  </a:cubicBezTo>
                  <a:cubicBezTo>
                    <a:pt x="108" y="7"/>
                    <a:pt x="104" y="15"/>
                    <a:pt x="97" y="9"/>
                  </a:cubicBezTo>
                  <a:cubicBezTo>
                    <a:pt x="97" y="11"/>
                    <a:pt x="100" y="21"/>
                    <a:pt x="92" y="30"/>
                  </a:cubicBezTo>
                  <a:cubicBezTo>
                    <a:pt x="97" y="17"/>
                    <a:pt x="92" y="0"/>
                    <a:pt x="92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2" y="22"/>
                    <a:pt x="76" y="35"/>
                  </a:cubicBezTo>
                  <a:cubicBezTo>
                    <a:pt x="75" y="19"/>
                    <a:pt x="72" y="14"/>
                    <a:pt x="72" y="16"/>
                  </a:cubicBezTo>
                  <a:cubicBezTo>
                    <a:pt x="68" y="26"/>
                    <a:pt x="59" y="12"/>
                    <a:pt x="59" y="28"/>
                  </a:cubicBezTo>
                  <a:cubicBezTo>
                    <a:pt x="59" y="30"/>
                    <a:pt x="66" y="35"/>
                    <a:pt x="61" y="46"/>
                  </a:cubicBezTo>
                  <a:close/>
                  <a:moveTo>
                    <a:pt x="91" y="133"/>
                  </a:moveTo>
                  <a:cubicBezTo>
                    <a:pt x="91" y="153"/>
                    <a:pt x="91" y="153"/>
                    <a:pt x="91" y="153"/>
                  </a:cubicBezTo>
                  <a:cubicBezTo>
                    <a:pt x="95" y="152"/>
                    <a:pt x="95" y="151"/>
                    <a:pt x="96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8" y="139"/>
                    <a:pt x="97" y="137"/>
                  </a:cubicBezTo>
                  <a:cubicBezTo>
                    <a:pt x="95" y="136"/>
                    <a:pt x="95" y="134"/>
                    <a:pt x="91" y="133"/>
                  </a:cubicBezTo>
                  <a:close/>
                  <a:moveTo>
                    <a:pt x="74" y="95"/>
                  </a:moveTo>
                  <a:cubicBezTo>
                    <a:pt x="73" y="96"/>
                    <a:pt x="72" y="97"/>
                    <a:pt x="72" y="99"/>
                  </a:cubicBezTo>
                  <a:cubicBezTo>
                    <a:pt x="72" y="101"/>
                    <a:pt x="73" y="103"/>
                    <a:pt x="74" y="104"/>
                  </a:cubicBezTo>
                  <a:cubicBezTo>
                    <a:pt x="75" y="105"/>
                    <a:pt x="76" y="106"/>
                    <a:pt x="79" y="107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6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2"/>
                    <a:pt x="125" y="59"/>
                    <a:pt x="115" y="54"/>
                  </a:cubicBezTo>
                  <a:cubicBezTo>
                    <a:pt x="108" y="51"/>
                    <a:pt x="96" y="49"/>
                    <a:pt x="84" y="49"/>
                  </a:cubicBezTo>
                  <a:cubicBezTo>
                    <a:pt x="83" y="49"/>
                    <a:pt x="83" y="49"/>
                    <a:pt x="82" y="49"/>
                  </a:cubicBezTo>
                  <a:cubicBezTo>
                    <a:pt x="81" y="49"/>
                    <a:pt x="80" y="49"/>
                    <a:pt x="80" y="49"/>
                  </a:cubicBezTo>
                  <a:cubicBezTo>
                    <a:pt x="78" y="49"/>
                    <a:pt x="77" y="49"/>
                    <a:pt x="75" y="49"/>
                  </a:cubicBezTo>
                  <a:cubicBezTo>
                    <a:pt x="72" y="49"/>
                    <a:pt x="69" y="50"/>
                    <a:pt x="66" y="50"/>
                  </a:cubicBezTo>
                  <a:cubicBezTo>
                    <a:pt x="61" y="51"/>
                    <a:pt x="55" y="52"/>
                    <a:pt x="51" y="54"/>
                  </a:cubicBezTo>
                  <a:cubicBezTo>
                    <a:pt x="25" y="64"/>
                    <a:pt x="11" y="68"/>
                    <a:pt x="0" y="179"/>
                  </a:cubicBezTo>
                  <a:cubicBezTo>
                    <a:pt x="0" y="179"/>
                    <a:pt x="0" y="180"/>
                    <a:pt x="0" y="180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2"/>
                    <a:pt x="0" y="182"/>
                  </a:cubicBezTo>
                  <a:cubicBezTo>
                    <a:pt x="1" y="183"/>
                    <a:pt x="1" y="184"/>
                    <a:pt x="1" y="185"/>
                  </a:cubicBezTo>
                  <a:cubicBezTo>
                    <a:pt x="2" y="187"/>
                    <a:pt x="4" y="189"/>
                    <a:pt x="6" y="190"/>
                  </a:cubicBezTo>
                  <a:cubicBezTo>
                    <a:pt x="26" y="197"/>
                    <a:pt x="63" y="200"/>
                    <a:pt x="84" y="201"/>
                  </a:cubicBezTo>
                  <a:cubicBezTo>
                    <a:pt x="85" y="201"/>
                    <a:pt x="86" y="201"/>
                    <a:pt x="87" y="201"/>
                  </a:cubicBezTo>
                  <a:cubicBezTo>
                    <a:pt x="89" y="201"/>
                    <a:pt x="89" y="201"/>
                    <a:pt x="91" y="201"/>
                  </a:cubicBezTo>
                  <a:cubicBezTo>
                    <a:pt x="93" y="201"/>
                    <a:pt x="96" y="201"/>
                    <a:pt x="99" y="200"/>
                  </a:cubicBezTo>
                  <a:cubicBezTo>
                    <a:pt x="104" y="200"/>
                    <a:pt x="129" y="200"/>
                    <a:pt x="134" y="199"/>
                  </a:cubicBezTo>
                  <a:cubicBezTo>
                    <a:pt x="145" y="197"/>
                    <a:pt x="155" y="194"/>
                    <a:pt x="165" y="190"/>
                  </a:cubicBezTo>
                  <a:cubicBezTo>
                    <a:pt x="167" y="189"/>
                    <a:pt x="169" y="188"/>
                    <a:pt x="169" y="186"/>
                  </a:cubicBezTo>
                  <a:cubicBezTo>
                    <a:pt x="170" y="185"/>
                    <a:pt x="170" y="183"/>
                    <a:pt x="171" y="182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0"/>
                    <a:pt x="171" y="180"/>
                    <a:pt x="171" y="180"/>
                  </a:cubicBezTo>
                  <a:cubicBezTo>
                    <a:pt x="171" y="180"/>
                    <a:pt x="171" y="179"/>
                    <a:pt x="171" y="179"/>
                  </a:cubicBezTo>
                  <a:close/>
                  <a:moveTo>
                    <a:pt x="119" y="152"/>
                  </a:moveTo>
                  <a:cubicBezTo>
                    <a:pt x="117" y="156"/>
                    <a:pt x="115" y="159"/>
                    <a:pt x="112" y="161"/>
                  </a:cubicBezTo>
                  <a:cubicBezTo>
                    <a:pt x="108" y="164"/>
                    <a:pt x="105" y="166"/>
                    <a:pt x="102" y="167"/>
                  </a:cubicBezTo>
                  <a:cubicBezTo>
                    <a:pt x="98" y="168"/>
                    <a:pt x="96" y="169"/>
                    <a:pt x="91" y="169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8"/>
                    <a:pt x="68" y="167"/>
                    <a:pt x="65" y="166"/>
                  </a:cubicBezTo>
                  <a:cubicBezTo>
                    <a:pt x="61" y="165"/>
                    <a:pt x="59" y="163"/>
                    <a:pt x="56" y="160"/>
                  </a:cubicBezTo>
                  <a:cubicBezTo>
                    <a:pt x="53" y="158"/>
                    <a:pt x="50" y="155"/>
                    <a:pt x="48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0" y="138"/>
                    <a:pt x="70" y="138"/>
                    <a:pt x="70" y="138"/>
                  </a:cubicBezTo>
                  <a:cubicBezTo>
                    <a:pt x="71" y="142"/>
                    <a:pt x="72" y="145"/>
                    <a:pt x="73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5" y="126"/>
                    <a:pt x="62" y="124"/>
                  </a:cubicBezTo>
                  <a:cubicBezTo>
                    <a:pt x="58" y="122"/>
                    <a:pt x="55" y="120"/>
                    <a:pt x="53" y="116"/>
                  </a:cubicBezTo>
                  <a:cubicBezTo>
                    <a:pt x="50" y="112"/>
                    <a:pt x="49" y="107"/>
                    <a:pt x="49" y="102"/>
                  </a:cubicBezTo>
                  <a:cubicBezTo>
                    <a:pt x="49" y="95"/>
                    <a:pt x="51" y="88"/>
                    <a:pt x="56" y="83"/>
                  </a:cubicBezTo>
                  <a:cubicBezTo>
                    <a:pt x="62" y="78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101" y="76"/>
                    <a:pt x="105" y="78"/>
                    <a:pt x="110" y="82"/>
                  </a:cubicBezTo>
                  <a:cubicBezTo>
                    <a:pt x="115" y="86"/>
                    <a:pt x="118" y="91"/>
                    <a:pt x="120" y="97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5" y="98"/>
                    <a:pt x="94" y="96"/>
                    <a:pt x="93" y="95"/>
                  </a:cubicBezTo>
                  <a:cubicBezTo>
                    <a:pt x="92" y="94"/>
                    <a:pt x="93" y="93"/>
                    <a:pt x="91" y="92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104" y="113"/>
                    <a:pt x="110" y="117"/>
                    <a:pt x="114" y="120"/>
                  </a:cubicBezTo>
                  <a:cubicBezTo>
                    <a:pt x="120" y="125"/>
                    <a:pt x="122" y="132"/>
                    <a:pt x="122" y="139"/>
                  </a:cubicBezTo>
                  <a:cubicBezTo>
                    <a:pt x="122" y="144"/>
                    <a:pt x="121" y="148"/>
                    <a:pt x="119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836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556">
        <p:random/>
      </p:transition>
    </mc:Choice>
    <mc:Fallback xmlns="">
      <p:transition spd="slow" advClick="0" advTm="555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5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02283" y="3680829"/>
            <a:ext cx="1499614" cy="396287"/>
            <a:chOff x="1424694" y="3437117"/>
            <a:chExt cx="1499779" cy="396331"/>
          </a:xfrm>
          <a:solidFill>
            <a:srgbClr val="E10314"/>
          </a:solidFill>
        </p:grpSpPr>
        <p:sp>
          <p:nvSpPr>
            <p:cNvPr id="5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0"/>
          <p:cNvGrpSpPr/>
          <p:nvPr/>
        </p:nvGrpSpPr>
        <p:grpSpPr>
          <a:xfrm>
            <a:off x="2770678" y="3827442"/>
            <a:ext cx="1499614" cy="385286"/>
            <a:chOff x="2993261" y="3583747"/>
            <a:chExt cx="1499779" cy="385328"/>
          </a:xfrm>
          <a:solidFill>
            <a:srgbClr val="E10314"/>
          </a:solidFill>
        </p:grpSpPr>
        <p:sp>
          <p:nvSpPr>
            <p:cNvPr id="8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1"/>
          <p:cNvGrpSpPr/>
          <p:nvPr/>
        </p:nvGrpSpPr>
        <p:grpSpPr>
          <a:xfrm>
            <a:off x="4339072" y="3680830"/>
            <a:ext cx="1499614" cy="396286"/>
            <a:chOff x="4561827" y="3437117"/>
            <a:chExt cx="1499779" cy="396330"/>
          </a:xfrm>
          <a:solidFill>
            <a:srgbClr val="E10314"/>
          </a:solidFill>
        </p:grpSpPr>
        <p:sp>
          <p:nvSpPr>
            <p:cNvPr id="11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907467" y="3827442"/>
            <a:ext cx="1499614" cy="385286"/>
            <a:chOff x="6130393" y="3583747"/>
            <a:chExt cx="1499779" cy="385328"/>
          </a:xfrm>
          <a:solidFill>
            <a:srgbClr val="E10314"/>
          </a:solidFill>
        </p:grpSpPr>
        <p:sp>
          <p:nvSpPr>
            <p:cNvPr id="14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35"/>
          <p:cNvGrpSpPr/>
          <p:nvPr/>
        </p:nvGrpSpPr>
        <p:grpSpPr>
          <a:xfrm>
            <a:off x="9044255" y="3827444"/>
            <a:ext cx="1499614" cy="385285"/>
            <a:chOff x="9267526" y="3583748"/>
            <a:chExt cx="1499779" cy="385327"/>
          </a:xfrm>
          <a:solidFill>
            <a:srgbClr val="E10314"/>
          </a:solidFill>
        </p:grpSpPr>
        <p:sp>
          <p:nvSpPr>
            <p:cNvPr id="17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7475861" y="3680829"/>
            <a:ext cx="1499614" cy="396287"/>
            <a:chOff x="7698960" y="3437117"/>
            <a:chExt cx="1499779" cy="396331"/>
          </a:xfrm>
          <a:solidFill>
            <a:srgbClr val="E10314"/>
          </a:solidFill>
        </p:grpSpPr>
        <p:sp>
          <p:nvSpPr>
            <p:cNvPr id="20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0"/>
          <p:cNvGrpSpPr/>
          <p:nvPr/>
        </p:nvGrpSpPr>
        <p:grpSpPr>
          <a:xfrm>
            <a:off x="9561915" y="4298390"/>
            <a:ext cx="464294" cy="465087"/>
            <a:chOff x="9145588" y="4435475"/>
            <a:chExt cx="464344" cy="465138"/>
          </a:xfrm>
          <a:solidFill>
            <a:srgbClr val="E10314"/>
          </a:solidFill>
        </p:grpSpPr>
        <p:sp>
          <p:nvSpPr>
            <p:cNvPr id="23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39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0"/>
          <p:cNvGrpSpPr/>
          <p:nvPr/>
        </p:nvGrpSpPr>
        <p:grpSpPr>
          <a:xfrm>
            <a:off x="8062299" y="3146013"/>
            <a:ext cx="464294" cy="464294"/>
            <a:chOff x="7287419" y="2577307"/>
            <a:chExt cx="464344" cy="464344"/>
          </a:xfrm>
          <a:solidFill>
            <a:srgbClr val="E10314"/>
          </a:solidFill>
        </p:grpSpPr>
        <p:sp>
          <p:nvSpPr>
            <p:cNvPr id="3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6" name="AutoShape 59"/>
          <p:cNvSpPr/>
          <p:nvPr/>
        </p:nvSpPr>
        <p:spPr bwMode="auto">
          <a:xfrm>
            <a:off x="3215628" y="4288964"/>
            <a:ext cx="465087" cy="464294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E10314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algn="ctr" defTabSz="228174" hangingPunct="0">
              <a:lnSpc>
                <a:spcPct val="120000"/>
              </a:lnSpc>
            </a:pPr>
            <a:endParaRPr lang="en-US" sz="1398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8"/>
          <p:cNvGrpSpPr/>
          <p:nvPr/>
        </p:nvGrpSpPr>
        <p:grpSpPr>
          <a:xfrm>
            <a:off x="4925114" y="3139582"/>
            <a:ext cx="465087" cy="391276"/>
            <a:chOff x="5368132" y="2625725"/>
            <a:chExt cx="465138" cy="391319"/>
          </a:xfrm>
          <a:solidFill>
            <a:srgbClr val="E10314"/>
          </a:solidFill>
        </p:grpSpPr>
        <p:sp>
          <p:nvSpPr>
            <p:cNvPr id="3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2"/>
          <p:cNvGrpSpPr/>
          <p:nvPr/>
        </p:nvGrpSpPr>
        <p:grpSpPr>
          <a:xfrm>
            <a:off x="1719945" y="3145616"/>
            <a:ext cx="464294" cy="362706"/>
            <a:chOff x="2581275" y="1710532"/>
            <a:chExt cx="464344" cy="362744"/>
          </a:xfrm>
          <a:solidFill>
            <a:srgbClr val="E10314"/>
          </a:solidFill>
        </p:grpSpPr>
        <p:sp>
          <p:nvSpPr>
            <p:cNvPr id="42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52"/>
          <p:cNvGrpSpPr/>
          <p:nvPr/>
        </p:nvGrpSpPr>
        <p:grpSpPr>
          <a:xfrm>
            <a:off x="6498448" y="4288963"/>
            <a:ext cx="319054" cy="465087"/>
            <a:chOff x="5441157" y="4440238"/>
            <a:chExt cx="319088" cy="465138"/>
          </a:xfrm>
          <a:solidFill>
            <a:srgbClr val="E10314"/>
          </a:solidFill>
        </p:grpSpPr>
        <p:sp>
          <p:nvSpPr>
            <p:cNvPr id="50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algn="ctr" defTabSz="228174" hangingPunct="0">
                <a:lnSpc>
                  <a:spcPct val="120000"/>
                </a:lnSpc>
              </a:pPr>
              <a:endParaRPr lang="en-US" sz="1199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TextBox 23"/>
          <p:cNvSpPr txBox="1"/>
          <p:nvPr/>
        </p:nvSpPr>
        <p:spPr>
          <a:xfrm>
            <a:off x="8895092" y="2390929"/>
            <a:ext cx="22377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895091" y="2080401"/>
            <a:ext cx="189026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7423922" y="5094064"/>
            <a:ext cx="22377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7423921" y="4783536"/>
            <a:ext cx="189026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23"/>
          <p:cNvSpPr txBox="1"/>
          <p:nvPr/>
        </p:nvSpPr>
        <p:spPr>
          <a:xfrm>
            <a:off x="5646260" y="2390929"/>
            <a:ext cx="22377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24"/>
          <p:cNvSpPr txBox="1"/>
          <p:nvPr/>
        </p:nvSpPr>
        <p:spPr>
          <a:xfrm>
            <a:off x="5646259" y="2080401"/>
            <a:ext cx="189026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23"/>
          <p:cNvSpPr txBox="1"/>
          <p:nvPr/>
        </p:nvSpPr>
        <p:spPr>
          <a:xfrm>
            <a:off x="4358985" y="5094064"/>
            <a:ext cx="22377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24"/>
          <p:cNvSpPr txBox="1"/>
          <p:nvPr/>
        </p:nvSpPr>
        <p:spPr>
          <a:xfrm>
            <a:off x="4358985" y="4783536"/>
            <a:ext cx="189026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23"/>
          <p:cNvSpPr txBox="1"/>
          <p:nvPr/>
        </p:nvSpPr>
        <p:spPr>
          <a:xfrm>
            <a:off x="2651378" y="2390929"/>
            <a:ext cx="22377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24"/>
          <p:cNvSpPr txBox="1"/>
          <p:nvPr/>
        </p:nvSpPr>
        <p:spPr>
          <a:xfrm>
            <a:off x="2651378" y="2080401"/>
            <a:ext cx="189026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spc="300" dirty="0">
              <a:solidFill>
                <a:srgbClr val="E1031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23"/>
          <p:cNvSpPr txBox="1"/>
          <p:nvPr/>
        </p:nvSpPr>
        <p:spPr>
          <a:xfrm>
            <a:off x="1223995" y="5094064"/>
            <a:ext cx="22377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TextBox 24"/>
          <p:cNvSpPr txBox="1"/>
          <p:nvPr/>
        </p:nvSpPr>
        <p:spPr>
          <a:xfrm>
            <a:off x="1223994" y="4783536"/>
            <a:ext cx="189026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9580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759">
        <p:random/>
      </p:transition>
    </mc:Choice>
    <mc:Fallback xmlns="">
      <p:transition spd="slow" advClick="0" advTm="1075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75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5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25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75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250"/>
                            </p:stCondLst>
                            <p:childTnLst>
                              <p:par>
                                <p:cTn id="1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75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75" b="66910"/>
          <a:stretch/>
        </p:blipFill>
        <p:spPr>
          <a:xfrm>
            <a:off x="1" y="1"/>
            <a:ext cx="2111604" cy="75202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378" y="228803"/>
            <a:ext cx="498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pc="600" dirty="0" smtClean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</a:t>
            </a:r>
            <a:r>
              <a:rPr lang="zh-CN" altLang="en-US" sz="2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添加您标题内容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751687" y="2619658"/>
            <a:ext cx="4986804" cy="3492596"/>
          </a:xfrm>
          <a:prstGeom prst="rect">
            <a:avLst/>
          </a:prstGeom>
          <a:solidFill>
            <a:srgbClr val="E1031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5738491" y="2628825"/>
            <a:ext cx="2814244" cy="173254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5738491" y="4370539"/>
            <a:ext cx="2814243" cy="174171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8552735" y="2619657"/>
            <a:ext cx="2905912" cy="174171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8552734" y="4370539"/>
            <a:ext cx="2924247" cy="174171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1845192" y="3127450"/>
            <a:ext cx="2486177" cy="2486177"/>
            <a:chOff x="916932" y="1867577"/>
            <a:chExt cx="1864633" cy="1864633"/>
          </a:xfrm>
        </p:grpSpPr>
        <p:grpSp>
          <p:nvGrpSpPr>
            <p:cNvPr id="10" name="组合 9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2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3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4" name="TextBox 24"/>
              <p:cNvSpPr txBox="1"/>
              <p:nvPr/>
            </p:nvSpPr>
            <p:spPr>
              <a:xfrm>
                <a:off x="1211869" y="1743630"/>
                <a:ext cx="566591" cy="3491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4267" dirty="0">
                    <a:solidFill>
                      <a:schemeClr val="bg1"/>
                    </a:solidFill>
                    <a:latin typeface="华文细黑" panose="02010600040101010101" pitchFamily="2" charset="-122"/>
                  </a:rPr>
                  <a:t>80%</a:t>
                </a:r>
              </a:p>
            </p:txBody>
          </p:sp>
          <p:sp>
            <p:nvSpPr>
              <p:cNvPr id="15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1" name="Rectangle 37"/>
            <p:cNvSpPr/>
            <p:nvPr/>
          </p:nvSpPr>
          <p:spPr>
            <a:xfrm>
              <a:off x="1115315" y="2663590"/>
              <a:ext cx="1463781" cy="789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6" name="Content Placeholder 2"/>
          <p:cNvSpPr txBox="1"/>
          <p:nvPr/>
        </p:nvSpPr>
        <p:spPr>
          <a:xfrm>
            <a:off x="352699" y="1703747"/>
            <a:ext cx="11399288" cy="59609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，您的内容打在这里或者通过；您的内容打在这里，或者通过复制您的文本后，在此框中选择粘贴，并选择只保留文字您的内容打在这里，您的内容打在这里或者通过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85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844">
        <p:random/>
      </p:transition>
    </mc:Choice>
    <mc:Fallback xmlns="">
      <p:transition spd="slow" advClick="0" advTm="684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9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9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9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Isosceles Triangle 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06144816"/>
  <p:tag name="MH_LIBRARY" val="GRAPHIC"/>
  <p:tag name="MH_ORDER" val="TextBox 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3315</Words>
  <Application>Microsoft Office PowerPoint</Application>
  <PresentationFormat>宽屏</PresentationFormat>
  <Paragraphs>328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3" baseType="lpstr">
      <vt:lpstr>Lato Regular</vt:lpstr>
      <vt:lpstr>Open Sans Light</vt:lpstr>
      <vt:lpstr>华文中宋</vt:lpstr>
      <vt:lpstr>Lato Light</vt:lpstr>
      <vt:lpstr>Calibri</vt:lpstr>
      <vt:lpstr>腾祥澜黑简</vt:lpstr>
      <vt:lpstr>方正综艺简体</vt:lpstr>
      <vt:lpstr>华文细黑</vt:lpstr>
      <vt:lpstr>宋体</vt:lpstr>
      <vt:lpstr>方正姚体</vt:lpstr>
      <vt:lpstr>微软雅黑 Light</vt:lpstr>
      <vt:lpstr>Calibri Light</vt:lpstr>
      <vt:lpstr>Impact MT Std</vt:lpstr>
      <vt:lpstr>Arial</vt:lpstr>
      <vt:lpstr>Times New Roman</vt:lpstr>
      <vt:lpstr>Impact</vt:lpstr>
      <vt:lpstr>FontAwesome</vt:lpstr>
      <vt:lpstr>方正正纤黑简体</vt:lpstr>
      <vt:lpstr>微软雅黑</vt:lpstr>
      <vt:lpstr>DIN-BoldItalic</vt:lpstr>
      <vt:lpstr>Agency FB</vt:lpstr>
      <vt:lpstr>方正粗谭黑简体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Administrator</cp:lastModifiedBy>
  <cp:revision>17</cp:revision>
  <dcterms:created xsi:type="dcterms:W3CDTF">2017-02-28T04:34:37Z</dcterms:created>
  <dcterms:modified xsi:type="dcterms:W3CDTF">2018-07-08T04:50:38Z</dcterms:modified>
</cp:coreProperties>
</file>