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3" r:id="rId2"/>
    <p:sldId id="269" r:id="rId3"/>
    <p:sldId id="265" r:id="rId4"/>
    <p:sldId id="270" r:id="rId5"/>
    <p:sldId id="278" r:id="rId6"/>
    <p:sldId id="274" r:id="rId7"/>
    <p:sldId id="266" r:id="rId8"/>
    <p:sldId id="280" r:id="rId9"/>
    <p:sldId id="275" r:id="rId10"/>
    <p:sldId id="279" r:id="rId11"/>
    <p:sldId id="267" r:id="rId12"/>
    <p:sldId id="271" r:id="rId13"/>
    <p:sldId id="272" r:id="rId14"/>
    <p:sldId id="268" r:id="rId15"/>
    <p:sldId id="273" r:id="rId16"/>
    <p:sldId id="276" r:id="rId17"/>
    <p:sldId id="277" r:id="rId18"/>
    <p:sldId id="264" r:id="rId19"/>
  </p:sldIdLst>
  <p:sldSz cx="12192000" cy="6858000"/>
  <p:notesSz cx="6858000" cy="9144000"/>
  <p:embeddedFontLst>
    <p:embeddedFont>
      <p:font typeface="Adobe Garamond Pro" panose="02020502060506020403" pitchFamily="18" charset="0"/>
      <p:regular r:id="rId20"/>
      <p:italic r:id="rId21"/>
    </p:embeddedFont>
    <p:embeddedFont>
      <p:font typeface="等线" panose="02010600030101010101" pitchFamily="2" charset="-122"/>
      <p:regular r:id="rId22"/>
      <p:bold r:id="rId23"/>
    </p:embeddedFont>
    <p:embeddedFont>
      <p:font typeface="等线 Light" panose="02010600030101010101" pitchFamily="2" charset="-122"/>
      <p:regular r:id="rId24"/>
    </p:embeddedFont>
    <p:embeddedFont>
      <p:font typeface="微软雅黑" panose="020B0503020204020204" pitchFamily="34" charset="-122"/>
      <p:regular r:id="rId25"/>
      <p:bold r:id="rId2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B6AA"/>
    <a:srgbClr val="758A8F"/>
    <a:srgbClr val="5F787F"/>
    <a:srgbClr val="F4E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12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43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Sheet1!$B$8</c:f>
              <c:strCache>
                <c:ptCount val="1"/>
                <c:pt idx="0">
                  <c:v>2019年</c:v>
                </c:pt>
              </c:strCache>
            </c:strRef>
          </c:tx>
          <c:spPr>
            <a:ln w="28575" cap="rnd">
              <a:solidFill>
                <a:srgbClr val="CEB6AA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Sheet1!$A$9:$A$14</c:f>
              <c:strCache>
                <c:ptCount val="6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</c:strCache>
            </c:strRef>
          </c:cat>
          <c:val>
            <c:numRef>
              <c:f>Sheet1!$B$9:$B$14</c:f>
              <c:numCache>
                <c:formatCode>General</c:formatCode>
                <c:ptCount val="6"/>
                <c:pt idx="0">
                  <c:v>456</c:v>
                </c:pt>
                <c:pt idx="1">
                  <c:v>869</c:v>
                </c:pt>
                <c:pt idx="2">
                  <c:v>469</c:v>
                </c:pt>
                <c:pt idx="3">
                  <c:v>532</c:v>
                </c:pt>
                <c:pt idx="4">
                  <c:v>632</c:v>
                </c:pt>
                <c:pt idx="5">
                  <c:v>645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D42-4A8B-A869-5ED3FB59FD6C}"/>
            </c:ext>
          </c:extLst>
        </c:ser>
        <c:ser>
          <c:idx val="1"/>
          <c:order val="1"/>
          <c:tx>
            <c:strRef>
              <c:f>Sheet1!$C$8</c:f>
              <c:strCache>
                <c:ptCount val="1"/>
                <c:pt idx="0">
                  <c:v>2020年</c:v>
                </c:pt>
              </c:strCache>
            </c:strRef>
          </c:tx>
          <c:spPr>
            <a:ln w="28575" cap="rnd">
              <a:solidFill>
                <a:srgbClr val="758A8F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Sheet1!$A$9:$A$14</c:f>
              <c:strCache>
                <c:ptCount val="6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</c:strCache>
            </c:strRef>
          </c:cat>
          <c:val>
            <c:numRef>
              <c:f>Sheet1!$C$9:$C$14</c:f>
              <c:numCache>
                <c:formatCode>General</c:formatCode>
                <c:ptCount val="6"/>
                <c:pt idx="0">
                  <c:v>563</c:v>
                </c:pt>
                <c:pt idx="1">
                  <c:v>765</c:v>
                </c:pt>
                <c:pt idx="2">
                  <c:v>236</c:v>
                </c:pt>
                <c:pt idx="3">
                  <c:v>336</c:v>
                </c:pt>
                <c:pt idx="4">
                  <c:v>489</c:v>
                </c:pt>
                <c:pt idx="5">
                  <c:v>689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D42-4A8B-A869-5ED3FB59FD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38760319"/>
        <c:axId val="238760735"/>
      </c:lineChart>
      <c:catAx>
        <c:axId val="2387603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38760735"/>
        <c:crosses val="autoZero"/>
        <c:auto val="1"/>
        <c:lblAlgn val="ctr"/>
        <c:lblOffset val="100"/>
        <c:noMultiLvlLbl val="0"/>
      </c:catAx>
      <c:valAx>
        <c:axId val="238760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387603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Sheet1!$A$25</c:f>
              <c:strCache>
                <c:ptCount val="1"/>
                <c:pt idx="0">
                  <c:v>产品A</c:v>
                </c:pt>
              </c:strCache>
            </c:strRef>
          </c:tx>
          <c:spPr>
            <a:solidFill>
              <a:srgbClr val="CEB6AA"/>
            </a:solidFill>
            <a:ln>
              <a:noFill/>
            </a:ln>
            <a:effectLst/>
          </c:spPr>
          <c:invertIfNegative val="0"/>
          <c:cat>
            <c:strRef>
              <c:f>Sheet1!$B$24:$E$24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Sheet1!$B$25:$E$25</c:f>
              <c:numCache>
                <c:formatCode>General</c:formatCode>
                <c:ptCount val="4"/>
                <c:pt idx="0">
                  <c:v>23</c:v>
                </c:pt>
                <c:pt idx="1">
                  <c:v>42</c:v>
                </c:pt>
                <c:pt idx="2">
                  <c:v>15</c:v>
                </c:pt>
                <c:pt idx="3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FE-442C-8FFE-FFCF34479D1C}"/>
            </c:ext>
          </c:extLst>
        </c:ser>
        <c:ser>
          <c:idx val="1"/>
          <c:order val="1"/>
          <c:tx>
            <c:strRef>
              <c:f>Sheet1!$A$26</c:f>
              <c:strCache>
                <c:ptCount val="1"/>
                <c:pt idx="0">
                  <c:v>产品B</c:v>
                </c:pt>
              </c:strCache>
            </c:strRef>
          </c:tx>
          <c:spPr>
            <a:solidFill>
              <a:srgbClr val="758A8F"/>
            </a:solidFill>
            <a:ln>
              <a:noFill/>
            </a:ln>
            <a:effectLst/>
          </c:spPr>
          <c:invertIfNegative val="0"/>
          <c:cat>
            <c:strRef>
              <c:f>Sheet1!$B$24:$E$24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Sheet1!$B$26:$E$26</c:f>
              <c:numCache>
                <c:formatCode>General</c:formatCode>
                <c:ptCount val="4"/>
                <c:pt idx="0">
                  <c:v>33</c:v>
                </c:pt>
                <c:pt idx="1">
                  <c:v>38</c:v>
                </c:pt>
                <c:pt idx="2">
                  <c:v>44</c:v>
                </c:pt>
                <c:pt idx="3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2FE-442C-8FFE-FFCF34479D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94325071"/>
        <c:axId val="194324239"/>
      </c:barChart>
      <c:catAx>
        <c:axId val="19432507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94324239"/>
        <c:crosses val="autoZero"/>
        <c:auto val="1"/>
        <c:lblAlgn val="ctr"/>
        <c:lblOffset val="100"/>
        <c:noMultiLvlLbl val="0"/>
      </c:catAx>
      <c:valAx>
        <c:axId val="19432423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943250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Sheet1!$B$18</c:f>
              <c:strCache>
                <c:ptCount val="1"/>
                <c:pt idx="0">
                  <c:v>实际销售额</c:v>
                </c:pt>
              </c:strCache>
            </c:strRef>
          </c:tx>
          <c:spPr>
            <a:solidFill>
              <a:srgbClr val="758A8F"/>
            </a:solidFill>
            <a:ln>
              <a:noFill/>
            </a:ln>
            <a:effectLst/>
            <a:sp3d/>
          </c:spPr>
          <c:invertIfNegative val="0"/>
          <c:cat>
            <c:strRef>
              <c:f>Sheet1!$A$19:$A$22</c:f>
              <c:strCache>
                <c:ptCount val="4"/>
                <c:pt idx="0">
                  <c:v>第一小组</c:v>
                </c:pt>
                <c:pt idx="1">
                  <c:v>第二小组</c:v>
                </c:pt>
                <c:pt idx="2">
                  <c:v>第三小组</c:v>
                </c:pt>
                <c:pt idx="3">
                  <c:v>第四小组</c:v>
                </c:pt>
              </c:strCache>
            </c:strRef>
          </c:cat>
          <c:val>
            <c:numRef>
              <c:f>Sheet1!$B$19:$B$22</c:f>
              <c:numCache>
                <c:formatCode>General</c:formatCode>
                <c:ptCount val="4"/>
                <c:pt idx="0">
                  <c:v>56</c:v>
                </c:pt>
                <c:pt idx="1">
                  <c:v>52</c:v>
                </c:pt>
                <c:pt idx="2">
                  <c:v>63</c:v>
                </c:pt>
                <c:pt idx="3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B5-48A9-B55C-B3AC332863C0}"/>
            </c:ext>
          </c:extLst>
        </c:ser>
        <c:ser>
          <c:idx val="1"/>
          <c:order val="1"/>
          <c:tx>
            <c:strRef>
              <c:f>Sheet1!$C$18</c:f>
              <c:strCache>
                <c:ptCount val="1"/>
                <c:pt idx="0">
                  <c:v>目标销售额</c:v>
                </c:pt>
              </c:strCache>
            </c:strRef>
          </c:tx>
          <c:spPr>
            <a:solidFill>
              <a:srgbClr val="CEB6AA"/>
            </a:solidFill>
            <a:ln>
              <a:noFill/>
            </a:ln>
            <a:effectLst/>
            <a:sp3d/>
          </c:spPr>
          <c:invertIfNegative val="0"/>
          <c:cat>
            <c:strRef>
              <c:f>Sheet1!$A$19:$A$22</c:f>
              <c:strCache>
                <c:ptCount val="4"/>
                <c:pt idx="0">
                  <c:v>第一小组</c:v>
                </c:pt>
                <c:pt idx="1">
                  <c:v>第二小组</c:v>
                </c:pt>
                <c:pt idx="2">
                  <c:v>第三小组</c:v>
                </c:pt>
                <c:pt idx="3">
                  <c:v>第四小组</c:v>
                </c:pt>
              </c:strCache>
            </c:strRef>
          </c:cat>
          <c:val>
            <c:numRef>
              <c:f>Sheet1!$C$19:$C$22</c:f>
              <c:numCache>
                <c:formatCode>General</c:formatCode>
                <c:ptCount val="4"/>
                <c:pt idx="0">
                  <c:v>60</c:v>
                </c:pt>
                <c:pt idx="1">
                  <c:v>55</c:v>
                </c:pt>
                <c:pt idx="2">
                  <c:v>60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B5-48A9-B55C-B3AC332863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20744847"/>
        <c:axId val="2020745263"/>
        <c:axId val="0"/>
      </c:bar3DChart>
      <c:catAx>
        <c:axId val="2020744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020745263"/>
        <c:crosses val="autoZero"/>
        <c:auto val="1"/>
        <c:lblAlgn val="ctr"/>
        <c:lblOffset val="100"/>
        <c:noMultiLvlLbl val="0"/>
      </c:catAx>
      <c:valAx>
        <c:axId val="20207452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0207448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817105593569451"/>
          <c:y val="0.8906995871254475"/>
          <c:w val="0.22365788812861087"/>
          <c:h val="6.45987349777136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2E4A7-0D27-42BF-BD19-6135A2302110}" type="datetimeFigureOut">
              <a:rPr lang="zh-CN" altLang="en-US" smtClean="0"/>
              <a:t>2020/7/8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A7B4-AA4A-44E7-8DB2-EF11827C82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10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2E4A7-0D27-42BF-BD19-6135A2302110}" type="datetimeFigureOut">
              <a:rPr lang="zh-CN" altLang="en-US" smtClean="0"/>
              <a:t>2020/7/8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A7B4-AA4A-44E7-8DB2-EF11827C82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61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2E4A7-0D27-42BF-BD19-6135A2302110}" type="datetimeFigureOut">
              <a:rPr lang="zh-CN" altLang="en-US" smtClean="0"/>
              <a:t>2020/7/8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A7B4-AA4A-44E7-8DB2-EF11827C82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55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2E4A7-0D27-42BF-BD19-6135A2302110}" type="datetimeFigureOut">
              <a:rPr lang="zh-CN" altLang="en-US" smtClean="0"/>
              <a:t>2020/7/8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A7B4-AA4A-44E7-8DB2-EF11827C82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87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2E4A7-0D27-42BF-BD19-6135A2302110}" type="datetimeFigureOut">
              <a:rPr lang="zh-CN" altLang="en-US" smtClean="0"/>
              <a:t>2020/7/8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A7B4-AA4A-44E7-8DB2-EF11827C82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42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2E4A7-0D27-42BF-BD19-6135A2302110}" type="datetimeFigureOut">
              <a:rPr lang="zh-CN" altLang="en-US" smtClean="0"/>
              <a:t>2020/7/8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A7B4-AA4A-44E7-8DB2-EF11827C82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91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2E4A7-0D27-42BF-BD19-6135A2302110}" type="datetimeFigureOut">
              <a:rPr lang="zh-CN" altLang="en-US" smtClean="0"/>
              <a:t>2020/7/8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A7B4-AA4A-44E7-8DB2-EF11827C82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75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2E4A7-0D27-42BF-BD19-6135A2302110}" type="datetimeFigureOut">
              <a:rPr lang="zh-CN" altLang="en-US" smtClean="0"/>
              <a:t>2020/7/8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A7B4-AA4A-44E7-8DB2-EF11827C82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86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2E4A7-0D27-42BF-BD19-6135A2302110}" type="datetimeFigureOut">
              <a:rPr lang="zh-CN" altLang="en-US" smtClean="0"/>
              <a:t>2020/7/8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A7B4-AA4A-44E7-8DB2-EF11827C82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6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2E4A7-0D27-42BF-BD19-6135A2302110}" type="datetimeFigureOut">
              <a:rPr lang="zh-CN" altLang="en-US" smtClean="0"/>
              <a:t>2020/7/8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A7B4-AA4A-44E7-8DB2-EF11827C82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56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2E4A7-0D27-42BF-BD19-6135A2302110}" type="datetimeFigureOut">
              <a:rPr lang="zh-CN" altLang="en-US" smtClean="0"/>
              <a:t>2020/7/8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A7B4-AA4A-44E7-8DB2-EF11827C82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02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F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2E4A7-0D27-42BF-BD19-6135A2302110}" type="datetimeFigureOut">
              <a:rPr lang="zh-CN" altLang="en-US" smtClean="0"/>
              <a:t>2020/7/8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AA7B4-AA4A-44E7-8DB2-EF11827C82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285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9198242" y="0"/>
            <a:ext cx="2993758" cy="4649541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7969627" y="1776428"/>
            <a:ext cx="3160230" cy="2385656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 flipH="1">
            <a:off x="770467" y="2116667"/>
            <a:ext cx="11421532" cy="4741333"/>
          </a:xfrm>
          <a:custGeom>
            <a:avLst/>
            <a:gdLst>
              <a:gd name="T0" fmla="*/ 170 w 3775"/>
              <a:gd name="T1" fmla="*/ 2 h 1845"/>
              <a:gd name="T2" fmla="*/ 589 w 3775"/>
              <a:gd name="T3" fmla="*/ 78 h 1845"/>
              <a:gd name="T4" fmla="*/ 673 w 3775"/>
              <a:gd name="T5" fmla="*/ 128 h 1845"/>
              <a:gd name="T6" fmla="*/ 676 w 3775"/>
              <a:gd name="T7" fmla="*/ 143 h 1845"/>
              <a:gd name="T8" fmla="*/ 656 w 3775"/>
              <a:gd name="T9" fmla="*/ 160 h 1845"/>
              <a:gd name="T10" fmla="*/ 600 w 3775"/>
              <a:gd name="T11" fmla="*/ 204 h 1845"/>
              <a:gd name="T12" fmla="*/ 661 w 3775"/>
              <a:gd name="T13" fmla="*/ 399 h 1845"/>
              <a:gd name="T14" fmla="*/ 840 w 3775"/>
              <a:gd name="T15" fmla="*/ 588 h 1845"/>
              <a:gd name="T16" fmla="*/ 868 w 3775"/>
              <a:gd name="T17" fmla="*/ 603 h 1845"/>
              <a:gd name="T18" fmla="*/ 897 w 3775"/>
              <a:gd name="T19" fmla="*/ 615 h 1845"/>
              <a:gd name="T20" fmla="*/ 1242 w 3775"/>
              <a:gd name="T21" fmla="*/ 664 h 1845"/>
              <a:gd name="T22" fmla="*/ 1390 w 3775"/>
              <a:gd name="T23" fmla="*/ 684 h 1845"/>
              <a:gd name="T24" fmla="*/ 1736 w 3775"/>
              <a:gd name="T25" fmla="*/ 788 h 1845"/>
              <a:gd name="T26" fmla="*/ 2361 w 3775"/>
              <a:gd name="T27" fmla="*/ 1357 h 1845"/>
              <a:gd name="T28" fmla="*/ 2658 w 3775"/>
              <a:gd name="T29" fmla="*/ 1656 h 1845"/>
              <a:gd name="T30" fmla="*/ 2773 w 3775"/>
              <a:gd name="T31" fmla="*/ 1677 h 1845"/>
              <a:gd name="T32" fmla="*/ 2790 w 3775"/>
              <a:gd name="T33" fmla="*/ 1668 h 1845"/>
              <a:gd name="T34" fmla="*/ 2806 w 3775"/>
              <a:gd name="T35" fmla="*/ 1617 h 1845"/>
              <a:gd name="T36" fmla="*/ 2735 w 3775"/>
              <a:gd name="T37" fmla="*/ 1421 h 1845"/>
              <a:gd name="T38" fmla="*/ 2684 w 3775"/>
              <a:gd name="T39" fmla="*/ 1255 h 1845"/>
              <a:gd name="T40" fmla="*/ 2717 w 3775"/>
              <a:gd name="T41" fmla="*/ 1194 h 1845"/>
              <a:gd name="T42" fmla="*/ 2730 w 3775"/>
              <a:gd name="T43" fmla="*/ 1189 h 1845"/>
              <a:gd name="T44" fmla="*/ 2827 w 3775"/>
              <a:gd name="T45" fmla="*/ 1191 h 1845"/>
              <a:gd name="T46" fmla="*/ 3306 w 3775"/>
              <a:gd name="T47" fmla="*/ 1369 h 1845"/>
              <a:gd name="T48" fmla="*/ 3699 w 3775"/>
              <a:gd name="T49" fmla="*/ 1693 h 1845"/>
              <a:gd name="T50" fmla="*/ 3694 w 3775"/>
              <a:gd name="T51" fmla="*/ 1696 h 1845"/>
              <a:gd name="T52" fmla="*/ 2988 w 3775"/>
              <a:gd name="T53" fmla="*/ 1248 h 1845"/>
              <a:gd name="T54" fmla="*/ 2906 w 3775"/>
              <a:gd name="T55" fmla="*/ 1225 h 1845"/>
              <a:gd name="T56" fmla="*/ 2824 w 3775"/>
              <a:gd name="T57" fmla="*/ 1207 h 1845"/>
              <a:gd name="T58" fmla="*/ 2738 w 3775"/>
              <a:gd name="T59" fmla="*/ 1204 h 1845"/>
              <a:gd name="T60" fmla="*/ 2729 w 3775"/>
              <a:gd name="T61" fmla="*/ 1207 h 1845"/>
              <a:gd name="T62" fmla="*/ 2701 w 3775"/>
              <a:gd name="T63" fmla="*/ 1255 h 1845"/>
              <a:gd name="T64" fmla="*/ 2751 w 3775"/>
              <a:gd name="T65" fmla="*/ 1414 h 1845"/>
              <a:gd name="T66" fmla="*/ 2823 w 3775"/>
              <a:gd name="T67" fmla="*/ 1616 h 1845"/>
              <a:gd name="T68" fmla="*/ 2799 w 3775"/>
              <a:gd name="T69" fmla="*/ 1681 h 1845"/>
              <a:gd name="T70" fmla="*/ 2779 w 3775"/>
              <a:gd name="T71" fmla="*/ 1692 h 1845"/>
              <a:gd name="T72" fmla="*/ 2650 w 3775"/>
              <a:gd name="T73" fmla="*/ 1670 h 1845"/>
              <a:gd name="T74" fmla="*/ 2351 w 3775"/>
              <a:gd name="T75" fmla="*/ 1365 h 1845"/>
              <a:gd name="T76" fmla="*/ 1881 w 3775"/>
              <a:gd name="T77" fmla="*/ 876 h 1845"/>
              <a:gd name="T78" fmla="*/ 1410 w 3775"/>
              <a:gd name="T79" fmla="*/ 694 h 1845"/>
              <a:gd name="T80" fmla="*/ 1326 w 3775"/>
              <a:gd name="T81" fmla="*/ 681 h 1845"/>
              <a:gd name="T82" fmla="*/ 986 w 3775"/>
              <a:gd name="T83" fmla="*/ 651 h 1845"/>
              <a:gd name="T84" fmla="*/ 882 w 3775"/>
              <a:gd name="T85" fmla="*/ 624 h 1845"/>
              <a:gd name="T86" fmla="*/ 852 w 3775"/>
              <a:gd name="T87" fmla="*/ 610 h 1845"/>
              <a:gd name="T88" fmla="*/ 824 w 3775"/>
              <a:gd name="T89" fmla="*/ 594 h 1845"/>
              <a:gd name="T90" fmla="*/ 610 w 3775"/>
              <a:gd name="T91" fmla="*/ 330 h 1845"/>
              <a:gd name="T92" fmla="*/ 594 w 3775"/>
              <a:gd name="T93" fmla="*/ 180 h 1845"/>
              <a:gd name="T94" fmla="*/ 642 w 3775"/>
              <a:gd name="T95" fmla="*/ 151 h 1845"/>
              <a:gd name="T96" fmla="*/ 656 w 3775"/>
              <a:gd name="T97" fmla="*/ 146 h 1845"/>
              <a:gd name="T98" fmla="*/ 663 w 3775"/>
              <a:gd name="T99" fmla="*/ 135 h 1845"/>
              <a:gd name="T100" fmla="*/ 584 w 3775"/>
              <a:gd name="T101" fmla="*/ 89 h 1845"/>
              <a:gd name="T102" fmla="*/ 0 w 3775"/>
              <a:gd name="T103" fmla="*/ 11 h 1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75" h="1845">
                <a:moveTo>
                  <a:pt x="0" y="10"/>
                </a:moveTo>
                <a:cubicBezTo>
                  <a:pt x="28" y="6"/>
                  <a:pt x="56" y="4"/>
                  <a:pt x="85" y="2"/>
                </a:cubicBezTo>
                <a:cubicBezTo>
                  <a:pt x="113" y="1"/>
                  <a:pt x="141" y="1"/>
                  <a:pt x="170" y="2"/>
                </a:cubicBezTo>
                <a:cubicBezTo>
                  <a:pt x="227" y="3"/>
                  <a:pt x="284" y="9"/>
                  <a:pt x="340" y="17"/>
                </a:cubicBezTo>
                <a:cubicBezTo>
                  <a:pt x="396" y="26"/>
                  <a:pt x="452" y="37"/>
                  <a:pt x="507" y="52"/>
                </a:cubicBezTo>
                <a:cubicBezTo>
                  <a:pt x="534" y="60"/>
                  <a:pt x="562" y="68"/>
                  <a:pt x="589" y="78"/>
                </a:cubicBezTo>
                <a:cubicBezTo>
                  <a:pt x="602" y="83"/>
                  <a:pt x="615" y="89"/>
                  <a:pt x="628" y="95"/>
                </a:cubicBezTo>
                <a:cubicBezTo>
                  <a:pt x="641" y="102"/>
                  <a:pt x="654" y="108"/>
                  <a:pt x="665" y="119"/>
                </a:cubicBezTo>
                <a:cubicBezTo>
                  <a:pt x="668" y="121"/>
                  <a:pt x="671" y="125"/>
                  <a:pt x="673" y="128"/>
                </a:cubicBezTo>
                <a:cubicBezTo>
                  <a:pt x="675" y="130"/>
                  <a:pt x="676" y="132"/>
                  <a:pt x="676" y="135"/>
                </a:cubicBezTo>
                <a:cubicBezTo>
                  <a:pt x="677" y="136"/>
                  <a:pt x="677" y="138"/>
                  <a:pt x="677" y="139"/>
                </a:cubicBezTo>
                <a:cubicBezTo>
                  <a:pt x="677" y="141"/>
                  <a:pt x="676" y="142"/>
                  <a:pt x="676" y="143"/>
                </a:cubicBezTo>
                <a:cubicBezTo>
                  <a:pt x="674" y="149"/>
                  <a:pt x="670" y="152"/>
                  <a:pt x="667" y="155"/>
                </a:cubicBezTo>
                <a:cubicBezTo>
                  <a:pt x="665" y="156"/>
                  <a:pt x="663" y="157"/>
                  <a:pt x="661" y="158"/>
                </a:cubicBezTo>
                <a:cubicBezTo>
                  <a:pt x="659" y="158"/>
                  <a:pt x="657" y="159"/>
                  <a:pt x="656" y="160"/>
                </a:cubicBezTo>
                <a:cubicBezTo>
                  <a:pt x="648" y="162"/>
                  <a:pt x="641" y="164"/>
                  <a:pt x="634" y="165"/>
                </a:cubicBezTo>
                <a:cubicBezTo>
                  <a:pt x="628" y="166"/>
                  <a:pt x="622" y="168"/>
                  <a:pt x="617" y="172"/>
                </a:cubicBezTo>
                <a:cubicBezTo>
                  <a:pt x="607" y="179"/>
                  <a:pt x="602" y="191"/>
                  <a:pt x="600" y="204"/>
                </a:cubicBezTo>
                <a:cubicBezTo>
                  <a:pt x="597" y="217"/>
                  <a:pt x="598" y="231"/>
                  <a:pt x="600" y="245"/>
                </a:cubicBezTo>
                <a:cubicBezTo>
                  <a:pt x="604" y="272"/>
                  <a:pt x="612" y="299"/>
                  <a:pt x="623" y="325"/>
                </a:cubicBezTo>
                <a:cubicBezTo>
                  <a:pt x="634" y="350"/>
                  <a:pt x="647" y="375"/>
                  <a:pt x="661" y="399"/>
                </a:cubicBezTo>
                <a:cubicBezTo>
                  <a:pt x="690" y="447"/>
                  <a:pt x="725" y="492"/>
                  <a:pt x="766" y="531"/>
                </a:cubicBezTo>
                <a:cubicBezTo>
                  <a:pt x="786" y="550"/>
                  <a:pt x="808" y="567"/>
                  <a:pt x="831" y="583"/>
                </a:cubicBezTo>
                <a:cubicBezTo>
                  <a:pt x="840" y="588"/>
                  <a:pt x="840" y="588"/>
                  <a:pt x="840" y="588"/>
                </a:cubicBezTo>
                <a:cubicBezTo>
                  <a:pt x="849" y="593"/>
                  <a:pt x="849" y="593"/>
                  <a:pt x="849" y="593"/>
                </a:cubicBezTo>
                <a:cubicBezTo>
                  <a:pt x="858" y="598"/>
                  <a:pt x="858" y="598"/>
                  <a:pt x="858" y="598"/>
                </a:cubicBezTo>
                <a:cubicBezTo>
                  <a:pt x="868" y="603"/>
                  <a:pt x="868" y="603"/>
                  <a:pt x="868" y="603"/>
                </a:cubicBezTo>
                <a:cubicBezTo>
                  <a:pt x="877" y="607"/>
                  <a:pt x="877" y="607"/>
                  <a:pt x="877" y="607"/>
                </a:cubicBezTo>
                <a:cubicBezTo>
                  <a:pt x="887" y="611"/>
                  <a:pt x="887" y="611"/>
                  <a:pt x="887" y="611"/>
                </a:cubicBezTo>
                <a:cubicBezTo>
                  <a:pt x="897" y="615"/>
                  <a:pt x="897" y="615"/>
                  <a:pt x="897" y="615"/>
                </a:cubicBezTo>
                <a:cubicBezTo>
                  <a:pt x="907" y="619"/>
                  <a:pt x="907" y="619"/>
                  <a:pt x="907" y="619"/>
                </a:cubicBezTo>
                <a:cubicBezTo>
                  <a:pt x="959" y="637"/>
                  <a:pt x="1016" y="644"/>
                  <a:pt x="1072" y="650"/>
                </a:cubicBezTo>
                <a:cubicBezTo>
                  <a:pt x="1128" y="655"/>
                  <a:pt x="1185" y="658"/>
                  <a:pt x="1242" y="664"/>
                </a:cubicBezTo>
                <a:cubicBezTo>
                  <a:pt x="1270" y="667"/>
                  <a:pt x="1298" y="670"/>
                  <a:pt x="1327" y="674"/>
                </a:cubicBezTo>
                <a:cubicBezTo>
                  <a:pt x="1341" y="676"/>
                  <a:pt x="1355" y="678"/>
                  <a:pt x="1369" y="680"/>
                </a:cubicBezTo>
                <a:cubicBezTo>
                  <a:pt x="1390" y="684"/>
                  <a:pt x="1390" y="684"/>
                  <a:pt x="1390" y="684"/>
                </a:cubicBezTo>
                <a:cubicBezTo>
                  <a:pt x="1411" y="687"/>
                  <a:pt x="1411" y="687"/>
                  <a:pt x="1411" y="687"/>
                </a:cubicBezTo>
                <a:cubicBezTo>
                  <a:pt x="1467" y="698"/>
                  <a:pt x="1522" y="711"/>
                  <a:pt x="1576" y="728"/>
                </a:cubicBezTo>
                <a:cubicBezTo>
                  <a:pt x="1631" y="745"/>
                  <a:pt x="1684" y="765"/>
                  <a:pt x="1736" y="788"/>
                </a:cubicBezTo>
                <a:cubicBezTo>
                  <a:pt x="1789" y="809"/>
                  <a:pt x="1838" y="838"/>
                  <a:pt x="1885" y="871"/>
                </a:cubicBezTo>
                <a:cubicBezTo>
                  <a:pt x="1977" y="938"/>
                  <a:pt x="2060" y="1017"/>
                  <a:pt x="2137" y="1100"/>
                </a:cubicBezTo>
                <a:cubicBezTo>
                  <a:pt x="2215" y="1183"/>
                  <a:pt x="2288" y="1270"/>
                  <a:pt x="2361" y="1357"/>
                </a:cubicBezTo>
                <a:cubicBezTo>
                  <a:pt x="2398" y="1401"/>
                  <a:pt x="2434" y="1444"/>
                  <a:pt x="2472" y="1486"/>
                </a:cubicBezTo>
                <a:cubicBezTo>
                  <a:pt x="2510" y="1528"/>
                  <a:pt x="2549" y="1569"/>
                  <a:pt x="2591" y="1606"/>
                </a:cubicBezTo>
                <a:cubicBezTo>
                  <a:pt x="2612" y="1625"/>
                  <a:pt x="2635" y="1642"/>
                  <a:pt x="2658" y="1656"/>
                </a:cubicBezTo>
                <a:cubicBezTo>
                  <a:pt x="2670" y="1663"/>
                  <a:pt x="2683" y="1669"/>
                  <a:pt x="2695" y="1674"/>
                </a:cubicBezTo>
                <a:cubicBezTo>
                  <a:pt x="2708" y="1679"/>
                  <a:pt x="2721" y="1682"/>
                  <a:pt x="2734" y="1683"/>
                </a:cubicBezTo>
                <a:cubicBezTo>
                  <a:pt x="2747" y="1684"/>
                  <a:pt x="2761" y="1682"/>
                  <a:pt x="2773" y="1677"/>
                </a:cubicBezTo>
                <a:cubicBezTo>
                  <a:pt x="2777" y="1675"/>
                  <a:pt x="2777" y="1675"/>
                  <a:pt x="2777" y="1675"/>
                </a:cubicBezTo>
                <a:cubicBezTo>
                  <a:pt x="2779" y="1674"/>
                  <a:pt x="2780" y="1673"/>
                  <a:pt x="2781" y="1673"/>
                </a:cubicBezTo>
                <a:cubicBezTo>
                  <a:pt x="2784" y="1671"/>
                  <a:pt x="2787" y="1669"/>
                  <a:pt x="2790" y="1668"/>
                </a:cubicBezTo>
                <a:cubicBezTo>
                  <a:pt x="2794" y="1664"/>
                  <a:pt x="2798" y="1660"/>
                  <a:pt x="2801" y="1655"/>
                </a:cubicBezTo>
                <a:cubicBezTo>
                  <a:pt x="2804" y="1649"/>
                  <a:pt x="2805" y="1643"/>
                  <a:pt x="2806" y="1637"/>
                </a:cubicBezTo>
                <a:cubicBezTo>
                  <a:pt x="2807" y="1631"/>
                  <a:pt x="2807" y="1624"/>
                  <a:pt x="2806" y="1617"/>
                </a:cubicBezTo>
                <a:cubicBezTo>
                  <a:pt x="2805" y="1604"/>
                  <a:pt x="2802" y="1591"/>
                  <a:pt x="2798" y="1577"/>
                </a:cubicBezTo>
                <a:cubicBezTo>
                  <a:pt x="2791" y="1551"/>
                  <a:pt x="2780" y="1524"/>
                  <a:pt x="2769" y="1498"/>
                </a:cubicBezTo>
                <a:cubicBezTo>
                  <a:pt x="2758" y="1472"/>
                  <a:pt x="2747" y="1447"/>
                  <a:pt x="2735" y="1421"/>
                </a:cubicBezTo>
                <a:cubicBezTo>
                  <a:pt x="2724" y="1394"/>
                  <a:pt x="2713" y="1368"/>
                  <a:pt x="2703" y="1341"/>
                </a:cubicBezTo>
                <a:cubicBezTo>
                  <a:pt x="2698" y="1328"/>
                  <a:pt x="2694" y="1314"/>
                  <a:pt x="2690" y="1300"/>
                </a:cubicBezTo>
                <a:cubicBezTo>
                  <a:pt x="2687" y="1285"/>
                  <a:pt x="2684" y="1271"/>
                  <a:pt x="2684" y="1255"/>
                </a:cubicBezTo>
                <a:cubicBezTo>
                  <a:pt x="2684" y="1248"/>
                  <a:pt x="2685" y="1240"/>
                  <a:pt x="2687" y="1232"/>
                </a:cubicBezTo>
                <a:cubicBezTo>
                  <a:pt x="2689" y="1224"/>
                  <a:pt x="2693" y="1217"/>
                  <a:pt x="2698" y="1210"/>
                </a:cubicBezTo>
                <a:cubicBezTo>
                  <a:pt x="2703" y="1203"/>
                  <a:pt x="2710" y="1198"/>
                  <a:pt x="2717" y="1194"/>
                </a:cubicBezTo>
                <a:cubicBezTo>
                  <a:pt x="2722" y="1192"/>
                  <a:pt x="2722" y="1192"/>
                  <a:pt x="2722" y="1192"/>
                </a:cubicBezTo>
                <a:cubicBezTo>
                  <a:pt x="2724" y="1191"/>
                  <a:pt x="2726" y="1190"/>
                  <a:pt x="2728" y="1190"/>
                </a:cubicBezTo>
                <a:cubicBezTo>
                  <a:pt x="2730" y="1189"/>
                  <a:pt x="2730" y="1189"/>
                  <a:pt x="2730" y="1189"/>
                </a:cubicBezTo>
                <a:cubicBezTo>
                  <a:pt x="2733" y="1188"/>
                  <a:pt x="2733" y="1188"/>
                  <a:pt x="2733" y="1188"/>
                </a:cubicBezTo>
                <a:cubicBezTo>
                  <a:pt x="2739" y="1187"/>
                  <a:pt x="2739" y="1187"/>
                  <a:pt x="2739" y="1187"/>
                </a:cubicBezTo>
                <a:cubicBezTo>
                  <a:pt x="2769" y="1181"/>
                  <a:pt x="2799" y="1186"/>
                  <a:pt x="2827" y="1191"/>
                </a:cubicBezTo>
                <a:cubicBezTo>
                  <a:pt x="2883" y="1201"/>
                  <a:pt x="2938" y="1216"/>
                  <a:pt x="2992" y="1234"/>
                </a:cubicBezTo>
                <a:cubicBezTo>
                  <a:pt x="3047" y="1251"/>
                  <a:pt x="3100" y="1272"/>
                  <a:pt x="3152" y="1294"/>
                </a:cubicBezTo>
                <a:cubicBezTo>
                  <a:pt x="3204" y="1317"/>
                  <a:pt x="3256" y="1342"/>
                  <a:pt x="3306" y="1369"/>
                </a:cubicBezTo>
                <a:cubicBezTo>
                  <a:pt x="3356" y="1397"/>
                  <a:pt x="3404" y="1427"/>
                  <a:pt x="3451" y="1459"/>
                </a:cubicBezTo>
                <a:cubicBezTo>
                  <a:pt x="3498" y="1492"/>
                  <a:pt x="3543" y="1527"/>
                  <a:pt x="3585" y="1565"/>
                </a:cubicBezTo>
                <a:cubicBezTo>
                  <a:pt x="3627" y="1604"/>
                  <a:pt x="3666" y="1646"/>
                  <a:pt x="3699" y="1693"/>
                </a:cubicBezTo>
                <a:cubicBezTo>
                  <a:pt x="3731" y="1739"/>
                  <a:pt x="3758" y="1790"/>
                  <a:pt x="3775" y="1845"/>
                </a:cubicBezTo>
                <a:cubicBezTo>
                  <a:pt x="3773" y="1845"/>
                  <a:pt x="3773" y="1845"/>
                  <a:pt x="3773" y="1845"/>
                </a:cubicBezTo>
                <a:cubicBezTo>
                  <a:pt x="3756" y="1791"/>
                  <a:pt x="3728" y="1741"/>
                  <a:pt x="3694" y="1696"/>
                </a:cubicBezTo>
                <a:cubicBezTo>
                  <a:pt x="3661" y="1650"/>
                  <a:pt x="3621" y="1609"/>
                  <a:pt x="3579" y="1571"/>
                </a:cubicBezTo>
                <a:cubicBezTo>
                  <a:pt x="3495" y="1496"/>
                  <a:pt x="3399" y="1434"/>
                  <a:pt x="3300" y="1380"/>
                </a:cubicBezTo>
                <a:cubicBezTo>
                  <a:pt x="3200" y="1327"/>
                  <a:pt x="3095" y="1282"/>
                  <a:pt x="2988" y="1248"/>
                </a:cubicBezTo>
                <a:cubicBezTo>
                  <a:pt x="2967" y="1242"/>
                  <a:pt x="2967" y="1242"/>
                  <a:pt x="2967" y="1242"/>
                </a:cubicBezTo>
                <a:cubicBezTo>
                  <a:pt x="2961" y="1240"/>
                  <a:pt x="2954" y="1238"/>
                  <a:pt x="2947" y="1236"/>
                </a:cubicBezTo>
                <a:cubicBezTo>
                  <a:pt x="2934" y="1232"/>
                  <a:pt x="2920" y="1228"/>
                  <a:pt x="2906" y="1225"/>
                </a:cubicBezTo>
                <a:cubicBezTo>
                  <a:pt x="2899" y="1223"/>
                  <a:pt x="2893" y="1221"/>
                  <a:pt x="2886" y="1220"/>
                </a:cubicBezTo>
                <a:cubicBezTo>
                  <a:pt x="2879" y="1218"/>
                  <a:pt x="2872" y="1216"/>
                  <a:pt x="2865" y="1215"/>
                </a:cubicBezTo>
                <a:cubicBezTo>
                  <a:pt x="2851" y="1212"/>
                  <a:pt x="2838" y="1209"/>
                  <a:pt x="2824" y="1207"/>
                </a:cubicBezTo>
                <a:cubicBezTo>
                  <a:pt x="2810" y="1204"/>
                  <a:pt x="2796" y="1202"/>
                  <a:pt x="2782" y="1201"/>
                </a:cubicBezTo>
                <a:cubicBezTo>
                  <a:pt x="2769" y="1200"/>
                  <a:pt x="2755" y="1200"/>
                  <a:pt x="2742" y="1203"/>
                </a:cubicBezTo>
                <a:cubicBezTo>
                  <a:pt x="2738" y="1204"/>
                  <a:pt x="2738" y="1204"/>
                  <a:pt x="2738" y="1204"/>
                </a:cubicBezTo>
                <a:cubicBezTo>
                  <a:pt x="2735" y="1205"/>
                  <a:pt x="2735" y="1205"/>
                  <a:pt x="2735" y="1205"/>
                </a:cubicBezTo>
                <a:cubicBezTo>
                  <a:pt x="2733" y="1206"/>
                  <a:pt x="2733" y="1206"/>
                  <a:pt x="2733" y="1206"/>
                </a:cubicBezTo>
                <a:cubicBezTo>
                  <a:pt x="2729" y="1207"/>
                  <a:pt x="2729" y="1207"/>
                  <a:pt x="2729" y="1207"/>
                </a:cubicBezTo>
                <a:cubicBezTo>
                  <a:pt x="2725" y="1209"/>
                  <a:pt x="2725" y="1209"/>
                  <a:pt x="2725" y="1209"/>
                </a:cubicBezTo>
                <a:cubicBezTo>
                  <a:pt x="2719" y="1212"/>
                  <a:pt x="2715" y="1216"/>
                  <a:pt x="2711" y="1220"/>
                </a:cubicBezTo>
                <a:cubicBezTo>
                  <a:pt x="2704" y="1230"/>
                  <a:pt x="2701" y="1242"/>
                  <a:pt x="2701" y="1255"/>
                </a:cubicBezTo>
                <a:cubicBezTo>
                  <a:pt x="2701" y="1269"/>
                  <a:pt x="2704" y="1282"/>
                  <a:pt x="2707" y="1296"/>
                </a:cubicBezTo>
                <a:cubicBezTo>
                  <a:pt x="2710" y="1309"/>
                  <a:pt x="2714" y="1322"/>
                  <a:pt x="2719" y="1335"/>
                </a:cubicBezTo>
                <a:cubicBezTo>
                  <a:pt x="2728" y="1362"/>
                  <a:pt x="2740" y="1388"/>
                  <a:pt x="2751" y="1414"/>
                </a:cubicBezTo>
                <a:cubicBezTo>
                  <a:pt x="2762" y="1440"/>
                  <a:pt x="2774" y="1465"/>
                  <a:pt x="2785" y="1492"/>
                </a:cubicBezTo>
                <a:cubicBezTo>
                  <a:pt x="2796" y="1518"/>
                  <a:pt x="2807" y="1545"/>
                  <a:pt x="2815" y="1573"/>
                </a:cubicBezTo>
                <a:cubicBezTo>
                  <a:pt x="2818" y="1587"/>
                  <a:pt x="2822" y="1601"/>
                  <a:pt x="2823" y="1616"/>
                </a:cubicBezTo>
                <a:cubicBezTo>
                  <a:pt x="2823" y="1624"/>
                  <a:pt x="2823" y="1631"/>
                  <a:pt x="2822" y="1639"/>
                </a:cubicBezTo>
                <a:cubicBezTo>
                  <a:pt x="2821" y="1647"/>
                  <a:pt x="2819" y="1655"/>
                  <a:pt x="2815" y="1662"/>
                </a:cubicBezTo>
                <a:cubicBezTo>
                  <a:pt x="2812" y="1669"/>
                  <a:pt x="2806" y="1676"/>
                  <a:pt x="2799" y="1681"/>
                </a:cubicBezTo>
                <a:cubicBezTo>
                  <a:pt x="2796" y="1683"/>
                  <a:pt x="2792" y="1685"/>
                  <a:pt x="2789" y="1687"/>
                </a:cubicBezTo>
                <a:cubicBezTo>
                  <a:pt x="2787" y="1688"/>
                  <a:pt x="2786" y="1689"/>
                  <a:pt x="2784" y="1689"/>
                </a:cubicBezTo>
                <a:cubicBezTo>
                  <a:pt x="2779" y="1692"/>
                  <a:pt x="2779" y="1692"/>
                  <a:pt x="2779" y="1692"/>
                </a:cubicBezTo>
                <a:cubicBezTo>
                  <a:pt x="2764" y="1697"/>
                  <a:pt x="2749" y="1700"/>
                  <a:pt x="2734" y="1699"/>
                </a:cubicBezTo>
                <a:cubicBezTo>
                  <a:pt x="2718" y="1698"/>
                  <a:pt x="2704" y="1694"/>
                  <a:pt x="2690" y="1689"/>
                </a:cubicBezTo>
                <a:cubicBezTo>
                  <a:pt x="2676" y="1684"/>
                  <a:pt x="2663" y="1677"/>
                  <a:pt x="2650" y="1670"/>
                </a:cubicBezTo>
                <a:cubicBezTo>
                  <a:pt x="2626" y="1654"/>
                  <a:pt x="2603" y="1636"/>
                  <a:pt x="2581" y="1618"/>
                </a:cubicBezTo>
                <a:cubicBezTo>
                  <a:pt x="2538" y="1580"/>
                  <a:pt x="2499" y="1538"/>
                  <a:pt x="2462" y="1495"/>
                </a:cubicBezTo>
                <a:cubicBezTo>
                  <a:pt x="2424" y="1453"/>
                  <a:pt x="2388" y="1409"/>
                  <a:pt x="2351" y="1365"/>
                </a:cubicBezTo>
                <a:cubicBezTo>
                  <a:pt x="2279" y="1278"/>
                  <a:pt x="2207" y="1190"/>
                  <a:pt x="2131" y="1106"/>
                </a:cubicBezTo>
                <a:cubicBezTo>
                  <a:pt x="2092" y="1064"/>
                  <a:pt x="2053" y="1024"/>
                  <a:pt x="2012" y="985"/>
                </a:cubicBezTo>
                <a:cubicBezTo>
                  <a:pt x="1971" y="946"/>
                  <a:pt x="1928" y="909"/>
                  <a:pt x="1881" y="876"/>
                </a:cubicBezTo>
                <a:cubicBezTo>
                  <a:pt x="1835" y="843"/>
                  <a:pt x="1786" y="814"/>
                  <a:pt x="1734" y="792"/>
                </a:cubicBezTo>
                <a:cubicBezTo>
                  <a:pt x="1682" y="769"/>
                  <a:pt x="1629" y="750"/>
                  <a:pt x="1575" y="733"/>
                </a:cubicBezTo>
                <a:cubicBezTo>
                  <a:pt x="1521" y="717"/>
                  <a:pt x="1465" y="704"/>
                  <a:pt x="1410" y="694"/>
                </a:cubicBezTo>
                <a:cubicBezTo>
                  <a:pt x="1389" y="690"/>
                  <a:pt x="1389" y="690"/>
                  <a:pt x="1389" y="690"/>
                </a:cubicBezTo>
                <a:cubicBezTo>
                  <a:pt x="1368" y="687"/>
                  <a:pt x="1368" y="687"/>
                  <a:pt x="1368" y="687"/>
                </a:cubicBezTo>
                <a:cubicBezTo>
                  <a:pt x="1354" y="685"/>
                  <a:pt x="1340" y="683"/>
                  <a:pt x="1326" y="681"/>
                </a:cubicBezTo>
                <a:cubicBezTo>
                  <a:pt x="1297" y="678"/>
                  <a:pt x="1269" y="675"/>
                  <a:pt x="1241" y="673"/>
                </a:cubicBezTo>
                <a:cubicBezTo>
                  <a:pt x="1184" y="668"/>
                  <a:pt x="1128" y="665"/>
                  <a:pt x="1071" y="661"/>
                </a:cubicBezTo>
                <a:cubicBezTo>
                  <a:pt x="1043" y="658"/>
                  <a:pt x="1014" y="655"/>
                  <a:pt x="986" y="651"/>
                </a:cubicBezTo>
                <a:cubicBezTo>
                  <a:pt x="958" y="646"/>
                  <a:pt x="930" y="640"/>
                  <a:pt x="902" y="631"/>
                </a:cubicBezTo>
                <a:cubicBezTo>
                  <a:pt x="892" y="628"/>
                  <a:pt x="892" y="628"/>
                  <a:pt x="892" y="628"/>
                </a:cubicBezTo>
                <a:cubicBezTo>
                  <a:pt x="889" y="626"/>
                  <a:pt x="885" y="625"/>
                  <a:pt x="882" y="624"/>
                </a:cubicBezTo>
                <a:cubicBezTo>
                  <a:pt x="872" y="620"/>
                  <a:pt x="872" y="620"/>
                  <a:pt x="872" y="620"/>
                </a:cubicBezTo>
                <a:cubicBezTo>
                  <a:pt x="862" y="615"/>
                  <a:pt x="862" y="615"/>
                  <a:pt x="862" y="615"/>
                </a:cubicBezTo>
                <a:cubicBezTo>
                  <a:pt x="852" y="610"/>
                  <a:pt x="852" y="610"/>
                  <a:pt x="852" y="610"/>
                </a:cubicBezTo>
                <a:cubicBezTo>
                  <a:pt x="843" y="605"/>
                  <a:pt x="843" y="605"/>
                  <a:pt x="843" y="605"/>
                </a:cubicBezTo>
                <a:cubicBezTo>
                  <a:pt x="833" y="600"/>
                  <a:pt x="833" y="600"/>
                  <a:pt x="833" y="600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00" y="579"/>
                  <a:pt x="777" y="561"/>
                  <a:pt x="756" y="541"/>
                </a:cubicBezTo>
                <a:cubicBezTo>
                  <a:pt x="714" y="501"/>
                  <a:pt x="678" y="456"/>
                  <a:pt x="649" y="407"/>
                </a:cubicBezTo>
                <a:cubicBezTo>
                  <a:pt x="634" y="382"/>
                  <a:pt x="621" y="356"/>
                  <a:pt x="610" y="330"/>
                </a:cubicBezTo>
                <a:cubicBezTo>
                  <a:pt x="600" y="303"/>
                  <a:pt x="591" y="275"/>
                  <a:pt x="587" y="246"/>
                </a:cubicBezTo>
                <a:cubicBezTo>
                  <a:pt x="585" y="232"/>
                  <a:pt x="584" y="217"/>
                  <a:pt x="587" y="202"/>
                </a:cubicBezTo>
                <a:cubicBezTo>
                  <a:pt x="588" y="194"/>
                  <a:pt x="590" y="187"/>
                  <a:pt x="594" y="180"/>
                </a:cubicBezTo>
                <a:cubicBezTo>
                  <a:pt x="598" y="173"/>
                  <a:pt x="603" y="166"/>
                  <a:pt x="610" y="162"/>
                </a:cubicBezTo>
                <a:cubicBezTo>
                  <a:pt x="616" y="157"/>
                  <a:pt x="624" y="154"/>
                  <a:pt x="632" y="153"/>
                </a:cubicBezTo>
                <a:cubicBezTo>
                  <a:pt x="635" y="152"/>
                  <a:pt x="639" y="151"/>
                  <a:pt x="642" y="151"/>
                </a:cubicBezTo>
                <a:cubicBezTo>
                  <a:pt x="647" y="149"/>
                  <a:pt x="647" y="149"/>
                  <a:pt x="647" y="149"/>
                </a:cubicBezTo>
                <a:cubicBezTo>
                  <a:pt x="652" y="148"/>
                  <a:pt x="652" y="148"/>
                  <a:pt x="652" y="148"/>
                </a:cubicBezTo>
                <a:cubicBezTo>
                  <a:pt x="656" y="146"/>
                  <a:pt x="656" y="146"/>
                  <a:pt x="656" y="146"/>
                </a:cubicBezTo>
                <a:cubicBezTo>
                  <a:pt x="657" y="146"/>
                  <a:pt x="659" y="145"/>
                  <a:pt x="660" y="144"/>
                </a:cubicBezTo>
                <a:cubicBezTo>
                  <a:pt x="662" y="143"/>
                  <a:pt x="664" y="141"/>
                  <a:pt x="664" y="140"/>
                </a:cubicBezTo>
                <a:cubicBezTo>
                  <a:pt x="664" y="139"/>
                  <a:pt x="664" y="137"/>
                  <a:pt x="663" y="135"/>
                </a:cubicBezTo>
                <a:cubicBezTo>
                  <a:pt x="661" y="132"/>
                  <a:pt x="659" y="130"/>
                  <a:pt x="657" y="128"/>
                </a:cubicBezTo>
                <a:cubicBezTo>
                  <a:pt x="648" y="119"/>
                  <a:pt x="635" y="112"/>
                  <a:pt x="623" y="106"/>
                </a:cubicBezTo>
                <a:cubicBezTo>
                  <a:pt x="610" y="100"/>
                  <a:pt x="597" y="94"/>
                  <a:pt x="584" y="89"/>
                </a:cubicBezTo>
                <a:cubicBezTo>
                  <a:pt x="558" y="79"/>
                  <a:pt x="531" y="70"/>
                  <a:pt x="504" y="62"/>
                </a:cubicBezTo>
                <a:cubicBezTo>
                  <a:pt x="450" y="47"/>
                  <a:pt x="394" y="35"/>
                  <a:pt x="339" y="25"/>
                </a:cubicBezTo>
                <a:cubicBezTo>
                  <a:pt x="227" y="7"/>
                  <a:pt x="113" y="0"/>
                  <a:pt x="0" y="11"/>
                </a:cubicBezTo>
                <a:lnTo>
                  <a:pt x="0" y="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023805" y="2534779"/>
            <a:ext cx="56035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7200" dirty="0">
                <a:solidFill>
                  <a:srgbClr val="5F787F"/>
                </a:solidFill>
                <a:latin typeface="Adobe Garamond Pro" panose="02020502060506020403" pitchFamily="18" charset="0"/>
                <a:ea typeface="微软雅黑"/>
                <a:cs typeface="+mn-ea"/>
                <a:sym typeface="+mn-lt"/>
              </a:rPr>
              <a:t>MOLANDI.</a:t>
            </a:r>
            <a:endParaRPr kumimoji="0" lang="zh-CN" altLang="en-US" sz="7200" b="0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Adobe Garamond Pro" panose="02020502060506020403" pitchFamily="18" charset="0"/>
              <a:ea typeface="微软雅黑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75586" y="3731353"/>
            <a:ext cx="6041457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5F787F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A designer can use default text to simulate what text would look like. A designer can use default text to simulate what text would look like.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103110" y="4564071"/>
            <a:ext cx="2168792" cy="397891"/>
          </a:xfrm>
          <a:prstGeom prst="roundRect">
            <a:avLst>
              <a:gd name="adj" fmla="val 50000"/>
            </a:avLst>
          </a:prstGeom>
          <a:solidFill>
            <a:srgbClr val="5F787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242A52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665004" y="4589441"/>
            <a:ext cx="10449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b="1" dirty="0">
                <a:solidFill>
                  <a:prstClr val="white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SENYAN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469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/>
          <p:nvPr/>
        </p:nvSpPr>
        <p:spPr>
          <a:xfrm>
            <a:off x="3750983" y="1745948"/>
            <a:ext cx="1882158" cy="2271966"/>
          </a:xfrm>
          <a:custGeom>
            <a:avLst/>
            <a:gdLst>
              <a:gd name="connsiteX0" fmla="*/ 941079 w 1882158"/>
              <a:gd name="connsiteY0" fmla="*/ 0 h 2271966"/>
              <a:gd name="connsiteX1" fmla="*/ 1606522 w 1882158"/>
              <a:gd name="connsiteY1" fmla="*/ 275636 h 2271966"/>
              <a:gd name="connsiteX2" fmla="*/ 1606522 w 1882158"/>
              <a:gd name="connsiteY2" fmla="*/ 1606522 h 2271966"/>
              <a:gd name="connsiteX3" fmla="*/ 941079 w 1882158"/>
              <a:gd name="connsiteY3" fmla="*/ 2271966 h 2271966"/>
              <a:gd name="connsiteX4" fmla="*/ 275636 w 1882158"/>
              <a:gd name="connsiteY4" fmla="*/ 1606522 h 2271966"/>
              <a:gd name="connsiteX5" fmla="*/ 275636 w 1882158"/>
              <a:gd name="connsiteY5" fmla="*/ 275636 h 2271966"/>
              <a:gd name="connsiteX6" fmla="*/ 941079 w 1882158"/>
              <a:gd name="connsiteY6" fmla="*/ 0 h 2271966"/>
              <a:gd name="connsiteX7" fmla="*/ 950815 w 1882158"/>
              <a:gd name="connsiteY7" fmla="*/ 260652 h 2271966"/>
              <a:gd name="connsiteX8" fmla="*/ 260556 w 1882158"/>
              <a:gd name="connsiteY8" fmla="*/ 950911 h 2271966"/>
              <a:gd name="connsiteX9" fmla="*/ 950815 w 1882158"/>
              <a:gd name="connsiteY9" fmla="*/ 1641170 h 2271966"/>
              <a:gd name="connsiteX10" fmla="*/ 1641074 w 1882158"/>
              <a:gd name="connsiteY10" fmla="*/ 950911 h 2271966"/>
              <a:gd name="connsiteX11" fmla="*/ 950815 w 1882158"/>
              <a:gd name="connsiteY11" fmla="*/ 260652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82158" h="2271966">
                <a:moveTo>
                  <a:pt x="941079" y="0"/>
                </a:moveTo>
                <a:cubicBezTo>
                  <a:pt x="1181922" y="0"/>
                  <a:pt x="1422765" y="91878"/>
                  <a:pt x="1606522" y="275636"/>
                </a:cubicBezTo>
                <a:cubicBezTo>
                  <a:pt x="1974037" y="643150"/>
                  <a:pt x="1974037" y="1239008"/>
                  <a:pt x="1606522" y="1606522"/>
                </a:cubicBezTo>
                <a:lnTo>
                  <a:pt x="941079" y="2271966"/>
                </a:lnTo>
                <a:lnTo>
                  <a:pt x="275636" y="1606522"/>
                </a:lnTo>
                <a:cubicBezTo>
                  <a:pt x="-91879" y="1239008"/>
                  <a:pt x="-91879" y="643150"/>
                  <a:pt x="275636" y="275636"/>
                </a:cubicBezTo>
                <a:cubicBezTo>
                  <a:pt x="459393" y="91878"/>
                  <a:pt x="700236" y="0"/>
                  <a:pt x="941079" y="0"/>
                </a:cubicBezTo>
                <a:close/>
                <a:moveTo>
                  <a:pt x="950815" y="260652"/>
                </a:moveTo>
                <a:cubicBezTo>
                  <a:pt x="569595" y="260652"/>
                  <a:pt x="260556" y="569691"/>
                  <a:pt x="260556" y="950911"/>
                </a:cubicBezTo>
                <a:cubicBezTo>
                  <a:pt x="260556" y="1332131"/>
                  <a:pt x="569595" y="1641170"/>
                  <a:pt x="950815" y="1641170"/>
                </a:cubicBezTo>
                <a:cubicBezTo>
                  <a:pt x="1332035" y="1641170"/>
                  <a:pt x="1641074" y="1332131"/>
                  <a:pt x="1641074" y="950911"/>
                </a:cubicBezTo>
                <a:cubicBezTo>
                  <a:pt x="1641074" y="569691"/>
                  <a:pt x="1332035" y="260652"/>
                  <a:pt x="950815" y="260652"/>
                </a:cubicBezTo>
                <a:close/>
              </a:path>
            </a:pathLst>
          </a:custGeom>
          <a:solidFill>
            <a:srgbClr val="758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1102987" y="1745948"/>
            <a:ext cx="1882158" cy="2271966"/>
          </a:xfrm>
          <a:custGeom>
            <a:avLst/>
            <a:gdLst>
              <a:gd name="connsiteX0" fmla="*/ 941079 w 1882158"/>
              <a:gd name="connsiteY0" fmla="*/ 0 h 2271966"/>
              <a:gd name="connsiteX1" fmla="*/ 1606522 w 1882158"/>
              <a:gd name="connsiteY1" fmla="*/ 275636 h 2271966"/>
              <a:gd name="connsiteX2" fmla="*/ 1606522 w 1882158"/>
              <a:gd name="connsiteY2" fmla="*/ 1606522 h 2271966"/>
              <a:gd name="connsiteX3" fmla="*/ 941079 w 1882158"/>
              <a:gd name="connsiteY3" fmla="*/ 2271966 h 2271966"/>
              <a:gd name="connsiteX4" fmla="*/ 275636 w 1882158"/>
              <a:gd name="connsiteY4" fmla="*/ 1606522 h 2271966"/>
              <a:gd name="connsiteX5" fmla="*/ 275636 w 1882158"/>
              <a:gd name="connsiteY5" fmla="*/ 275636 h 2271966"/>
              <a:gd name="connsiteX6" fmla="*/ 941079 w 1882158"/>
              <a:gd name="connsiteY6" fmla="*/ 0 h 2271966"/>
              <a:gd name="connsiteX7" fmla="*/ 950815 w 1882158"/>
              <a:gd name="connsiteY7" fmla="*/ 260652 h 2271966"/>
              <a:gd name="connsiteX8" fmla="*/ 260556 w 1882158"/>
              <a:gd name="connsiteY8" fmla="*/ 950911 h 2271966"/>
              <a:gd name="connsiteX9" fmla="*/ 950815 w 1882158"/>
              <a:gd name="connsiteY9" fmla="*/ 1641170 h 2271966"/>
              <a:gd name="connsiteX10" fmla="*/ 1641074 w 1882158"/>
              <a:gd name="connsiteY10" fmla="*/ 950911 h 2271966"/>
              <a:gd name="connsiteX11" fmla="*/ 950815 w 1882158"/>
              <a:gd name="connsiteY11" fmla="*/ 260652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82158" h="2271966">
                <a:moveTo>
                  <a:pt x="941079" y="0"/>
                </a:moveTo>
                <a:cubicBezTo>
                  <a:pt x="1181922" y="0"/>
                  <a:pt x="1422765" y="91878"/>
                  <a:pt x="1606522" y="275636"/>
                </a:cubicBezTo>
                <a:cubicBezTo>
                  <a:pt x="1974037" y="643150"/>
                  <a:pt x="1974037" y="1239008"/>
                  <a:pt x="1606522" y="1606522"/>
                </a:cubicBezTo>
                <a:lnTo>
                  <a:pt x="941079" y="2271966"/>
                </a:lnTo>
                <a:lnTo>
                  <a:pt x="275636" y="1606522"/>
                </a:lnTo>
                <a:cubicBezTo>
                  <a:pt x="-91879" y="1239008"/>
                  <a:pt x="-91879" y="643150"/>
                  <a:pt x="275636" y="275636"/>
                </a:cubicBezTo>
                <a:cubicBezTo>
                  <a:pt x="459393" y="91878"/>
                  <a:pt x="700236" y="0"/>
                  <a:pt x="941079" y="0"/>
                </a:cubicBezTo>
                <a:close/>
                <a:moveTo>
                  <a:pt x="950815" y="260652"/>
                </a:moveTo>
                <a:cubicBezTo>
                  <a:pt x="569595" y="260652"/>
                  <a:pt x="260556" y="569691"/>
                  <a:pt x="260556" y="950911"/>
                </a:cubicBezTo>
                <a:cubicBezTo>
                  <a:pt x="260556" y="1332131"/>
                  <a:pt x="569595" y="1641170"/>
                  <a:pt x="950815" y="1641170"/>
                </a:cubicBezTo>
                <a:cubicBezTo>
                  <a:pt x="1332035" y="1641170"/>
                  <a:pt x="1641074" y="1332131"/>
                  <a:pt x="1641074" y="950911"/>
                </a:cubicBezTo>
                <a:cubicBezTo>
                  <a:pt x="1641074" y="569691"/>
                  <a:pt x="1332035" y="260652"/>
                  <a:pt x="950815" y="260652"/>
                </a:cubicBezTo>
                <a:close/>
              </a:path>
            </a:pathLst>
          </a:custGeom>
          <a:solidFill>
            <a:srgbClr val="CEB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Group 45"/>
          <p:cNvGrpSpPr/>
          <p:nvPr/>
        </p:nvGrpSpPr>
        <p:grpSpPr>
          <a:xfrm>
            <a:off x="1835283" y="2405072"/>
            <a:ext cx="422624" cy="621635"/>
            <a:chOff x="9209088" y="5059363"/>
            <a:chExt cx="300038" cy="44132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" name="Freeform 412"/>
            <p:cNvSpPr>
              <a:spLocks/>
            </p:cNvSpPr>
            <p:nvPr/>
          </p:nvSpPr>
          <p:spPr bwMode="auto">
            <a:xfrm>
              <a:off x="9313863" y="5059363"/>
              <a:ext cx="90488" cy="90487"/>
            </a:xfrm>
            <a:custGeom>
              <a:avLst/>
              <a:gdLst>
                <a:gd name="T0" fmla="*/ 343 w 686"/>
                <a:gd name="T1" fmla="*/ 0 h 686"/>
                <a:gd name="T2" fmla="*/ 390 w 686"/>
                <a:gd name="T3" fmla="*/ 3 h 686"/>
                <a:gd name="T4" fmla="*/ 435 w 686"/>
                <a:gd name="T5" fmla="*/ 12 h 686"/>
                <a:gd name="T6" fmla="*/ 477 w 686"/>
                <a:gd name="T7" fmla="*/ 27 h 686"/>
                <a:gd name="T8" fmla="*/ 517 w 686"/>
                <a:gd name="T9" fmla="*/ 46 h 686"/>
                <a:gd name="T10" fmla="*/ 553 w 686"/>
                <a:gd name="T11" fmla="*/ 71 h 686"/>
                <a:gd name="T12" fmla="*/ 586 w 686"/>
                <a:gd name="T13" fmla="*/ 100 h 686"/>
                <a:gd name="T14" fmla="*/ 615 w 686"/>
                <a:gd name="T15" fmla="*/ 133 h 686"/>
                <a:gd name="T16" fmla="*/ 640 w 686"/>
                <a:gd name="T17" fmla="*/ 169 h 686"/>
                <a:gd name="T18" fmla="*/ 659 w 686"/>
                <a:gd name="T19" fmla="*/ 209 h 686"/>
                <a:gd name="T20" fmla="*/ 674 w 686"/>
                <a:gd name="T21" fmla="*/ 251 h 686"/>
                <a:gd name="T22" fmla="*/ 683 w 686"/>
                <a:gd name="T23" fmla="*/ 296 h 686"/>
                <a:gd name="T24" fmla="*/ 686 w 686"/>
                <a:gd name="T25" fmla="*/ 342 h 686"/>
                <a:gd name="T26" fmla="*/ 683 w 686"/>
                <a:gd name="T27" fmla="*/ 389 h 686"/>
                <a:gd name="T28" fmla="*/ 674 w 686"/>
                <a:gd name="T29" fmla="*/ 434 h 686"/>
                <a:gd name="T30" fmla="*/ 659 w 686"/>
                <a:gd name="T31" fmla="*/ 476 h 686"/>
                <a:gd name="T32" fmla="*/ 640 w 686"/>
                <a:gd name="T33" fmla="*/ 516 h 686"/>
                <a:gd name="T34" fmla="*/ 615 w 686"/>
                <a:gd name="T35" fmla="*/ 552 h 686"/>
                <a:gd name="T36" fmla="*/ 586 w 686"/>
                <a:gd name="T37" fmla="*/ 585 h 686"/>
                <a:gd name="T38" fmla="*/ 553 w 686"/>
                <a:gd name="T39" fmla="*/ 614 h 686"/>
                <a:gd name="T40" fmla="*/ 517 w 686"/>
                <a:gd name="T41" fmla="*/ 639 h 686"/>
                <a:gd name="T42" fmla="*/ 477 w 686"/>
                <a:gd name="T43" fmla="*/ 659 h 686"/>
                <a:gd name="T44" fmla="*/ 435 w 686"/>
                <a:gd name="T45" fmla="*/ 674 h 686"/>
                <a:gd name="T46" fmla="*/ 390 w 686"/>
                <a:gd name="T47" fmla="*/ 682 h 686"/>
                <a:gd name="T48" fmla="*/ 343 w 686"/>
                <a:gd name="T49" fmla="*/ 686 h 686"/>
                <a:gd name="T50" fmla="*/ 296 w 686"/>
                <a:gd name="T51" fmla="*/ 682 h 686"/>
                <a:gd name="T52" fmla="*/ 252 w 686"/>
                <a:gd name="T53" fmla="*/ 674 h 686"/>
                <a:gd name="T54" fmla="*/ 210 w 686"/>
                <a:gd name="T55" fmla="*/ 659 h 686"/>
                <a:gd name="T56" fmla="*/ 170 w 686"/>
                <a:gd name="T57" fmla="*/ 639 h 686"/>
                <a:gd name="T58" fmla="*/ 134 w 686"/>
                <a:gd name="T59" fmla="*/ 614 h 686"/>
                <a:gd name="T60" fmla="*/ 101 w 686"/>
                <a:gd name="T61" fmla="*/ 585 h 686"/>
                <a:gd name="T62" fmla="*/ 72 w 686"/>
                <a:gd name="T63" fmla="*/ 552 h 686"/>
                <a:gd name="T64" fmla="*/ 48 w 686"/>
                <a:gd name="T65" fmla="*/ 516 h 686"/>
                <a:gd name="T66" fmla="*/ 27 w 686"/>
                <a:gd name="T67" fmla="*/ 476 h 686"/>
                <a:gd name="T68" fmla="*/ 13 w 686"/>
                <a:gd name="T69" fmla="*/ 434 h 686"/>
                <a:gd name="T70" fmla="*/ 4 w 686"/>
                <a:gd name="T71" fmla="*/ 389 h 686"/>
                <a:gd name="T72" fmla="*/ 0 w 686"/>
                <a:gd name="T73" fmla="*/ 342 h 686"/>
                <a:gd name="T74" fmla="*/ 4 w 686"/>
                <a:gd name="T75" fmla="*/ 296 h 686"/>
                <a:gd name="T76" fmla="*/ 13 w 686"/>
                <a:gd name="T77" fmla="*/ 251 h 686"/>
                <a:gd name="T78" fmla="*/ 27 w 686"/>
                <a:gd name="T79" fmla="*/ 209 h 686"/>
                <a:gd name="T80" fmla="*/ 48 w 686"/>
                <a:gd name="T81" fmla="*/ 169 h 686"/>
                <a:gd name="T82" fmla="*/ 72 w 686"/>
                <a:gd name="T83" fmla="*/ 133 h 686"/>
                <a:gd name="T84" fmla="*/ 101 w 686"/>
                <a:gd name="T85" fmla="*/ 100 h 686"/>
                <a:gd name="T86" fmla="*/ 134 w 686"/>
                <a:gd name="T87" fmla="*/ 71 h 686"/>
                <a:gd name="T88" fmla="*/ 170 w 686"/>
                <a:gd name="T89" fmla="*/ 46 h 686"/>
                <a:gd name="T90" fmla="*/ 210 w 686"/>
                <a:gd name="T91" fmla="*/ 27 h 686"/>
                <a:gd name="T92" fmla="*/ 252 w 686"/>
                <a:gd name="T93" fmla="*/ 12 h 686"/>
                <a:gd name="T94" fmla="*/ 296 w 686"/>
                <a:gd name="T95" fmla="*/ 3 h 686"/>
                <a:gd name="T96" fmla="*/ 343 w 686"/>
                <a:gd name="T9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6" h="686">
                  <a:moveTo>
                    <a:pt x="343" y="0"/>
                  </a:moveTo>
                  <a:lnTo>
                    <a:pt x="390" y="3"/>
                  </a:lnTo>
                  <a:lnTo>
                    <a:pt x="435" y="12"/>
                  </a:lnTo>
                  <a:lnTo>
                    <a:pt x="477" y="27"/>
                  </a:lnTo>
                  <a:lnTo>
                    <a:pt x="517" y="46"/>
                  </a:lnTo>
                  <a:lnTo>
                    <a:pt x="553" y="71"/>
                  </a:lnTo>
                  <a:lnTo>
                    <a:pt x="586" y="100"/>
                  </a:lnTo>
                  <a:lnTo>
                    <a:pt x="615" y="133"/>
                  </a:lnTo>
                  <a:lnTo>
                    <a:pt x="640" y="169"/>
                  </a:lnTo>
                  <a:lnTo>
                    <a:pt x="659" y="209"/>
                  </a:lnTo>
                  <a:lnTo>
                    <a:pt x="674" y="251"/>
                  </a:lnTo>
                  <a:lnTo>
                    <a:pt x="683" y="296"/>
                  </a:lnTo>
                  <a:lnTo>
                    <a:pt x="686" y="342"/>
                  </a:lnTo>
                  <a:lnTo>
                    <a:pt x="683" y="389"/>
                  </a:lnTo>
                  <a:lnTo>
                    <a:pt x="674" y="434"/>
                  </a:lnTo>
                  <a:lnTo>
                    <a:pt x="659" y="476"/>
                  </a:lnTo>
                  <a:lnTo>
                    <a:pt x="640" y="516"/>
                  </a:lnTo>
                  <a:lnTo>
                    <a:pt x="615" y="552"/>
                  </a:lnTo>
                  <a:lnTo>
                    <a:pt x="586" y="585"/>
                  </a:lnTo>
                  <a:lnTo>
                    <a:pt x="553" y="614"/>
                  </a:lnTo>
                  <a:lnTo>
                    <a:pt x="517" y="639"/>
                  </a:lnTo>
                  <a:lnTo>
                    <a:pt x="477" y="659"/>
                  </a:lnTo>
                  <a:lnTo>
                    <a:pt x="435" y="674"/>
                  </a:lnTo>
                  <a:lnTo>
                    <a:pt x="390" y="682"/>
                  </a:lnTo>
                  <a:lnTo>
                    <a:pt x="343" y="686"/>
                  </a:lnTo>
                  <a:lnTo>
                    <a:pt x="296" y="682"/>
                  </a:lnTo>
                  <a:lnTo>
                    <a:pt x="252" y="674"/>
                  </a:lnTo>
                  <a:lnTo>
                    <a:pt x="210" y="659"/>
                  </a:lnTo>
                  <a:lnTo>
                    <a:pt x="170" y="639"/>
                  </a:lnTo>
                  <a:lnTo>
                    <a:pt x="134" y="614"/>
                  </a:lnTo>
                  <a:lnTo>
                    <a:pt x="101" y="585"/>
                  </a:lnTo>
                  <a:lnTo>
                    <a:pt x="72" y="552"/>
                  </a:lnTo>
                  <a:lnTo>
                    <a:pt x="48" y="516"/>
                  </a:lnTo>
                  <a:lnTo>
                    <a:pt x="27" y="476"/>
                  </a:lnTo>
                  <a:lnTo>
                    <a:pt x="13" y="434"/>
                  </a:lnTo>
                  <a:lnTo>
                    <a:pt x="4" y="389"/>
                  </a:lnTo>
                  <a:lnTo>
                    <a:pt x="0" y="342"/>
                  </a:lnTo>
                  <a:lnTo>
                    <a:pt x="4" y="296"/>
                  </a:lnTo>
                  <a:lnTo>
                    <a:pt x="13" y="251"/>
                  </a:lnTo>
                  <a:lnTo>
                    <a:pt x="27" y="209"/>
                  </a:lnTo>
                  <a:lnTo>
                    <a:pt x="48" y="169"/>
                  </a:lnTo>
                  <a:lnTo>
                    <a:pt x="72" y="133"/>
                  </a:lnTo>
                  <a:lnTo>
                    <a:pt x="101" y="100"/>
                  </a:lnTo>
                  <a:lnTo>
                    <a:pt x="134" y="71"/>
                  </a:lnTo>
                  <a:lnTo>
                    <a:pt x="170" y="46"/>
                  </a:lnTo>
                  <a:lnTo>
                    <a:pt x="210" y="27"/>
                  </a:lnTo>
                  <a:lnTo>
                    <a:pt x="252" y="12"/>
                  </a:lnTo>
                  <a:lnTo>
                    <a:pt x="296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inpin heiti" charset="-122"/>
              </a:endParaRPr>
            </a:p>
          </p:txBody>
        </p:sp>
        <p:sp>
          <p:nvSpPr>
            <p:cNvPr id="8" name="Freeform 413"/>
            <p:cNvSpPr>
              <a:spLocks/>
            </p:cNvSpPr>
            <p:nvPr/>
          </p:nvSpPr>
          <p:spPr bwMode="auto">
            <a:xfrm>
              <a:off x="9288463" y="5156200"/>
              <a:ext cx="141288" cy="344487"/>
            </a:xfrm>
            <a:custGeom>
              <a:avLst/>
              <a:gdLst>
                <a:gd name="T0" fmla="*/ 925 w 1073"/>
                <a:gd name="T1" fmla="*/ 1 h 2605"/>
                <a:gd name="T2" fmla="*/ 982 w 1073"/>
                <a:gd name="T3" fmla="*/ 12 h 2605"/>
                <a:gd name="T4" fmla="*/ 1029 w 1073"/>
                <a:gd name="T5" fmla="*/ 45 h 2605"/>
                <a:gd name="T6" fmla="*/ 1061 w 1073"/>
                <a:gd name="T7" fmla="*/ 91 h 2605"/>
                <a:gd name="T8" fmla="*/ 1073 w 1073"/>
                <a:gd name="T9" fmla="*/ 149 h 2605"/>
                <a:gd name="T10" fmla="*/ 1069 w 1073"/>
                <a:gd name="T11" fmla="*/ 1419 h 2605"/>
                <a:gd name="T12" fmla="*/ 1048 w 1073"/>
                <a:gd name="T13" fmla="*/ 1472 h 2605"/>
                <a:gd name="T14" fmla="*/ 1007 w 1073"/>
                <a:gd name="T15" fmla="*/ 1512 h 2605"/>
                <a:gd name="T16" fmla="*/ 954 w 1073"/>
                <a:gd name="T17" fmla="*/ 1535 h 2605"/>
                <a:gd name="T18" fmla="*/ 900 w 1073"/>
                <a:gd name="T19" fmla="*/ 1536 h 2605"/>
                <a:gd name="T20" fmla="*/ 854 w 1073"/>
                <a:gd name="T21" fmla="*/ 1520 h 2605"/>
                <a:gd name="T22" fmla="*/ 835 w 1073"/>
                <a:gd name="T23" fmla="*/ 2456 h 2605"/>
                <a:gd name="T24" fmla="*/ 824 w 1073"/>
                <a:gd name="T25" fmla="*/ 2515 h 2605"/>
                <a:gd name="T26" fmla="*/ 792 w 1073"/>
                <a:gd name="T27" fmla="*/ 2561 h 2605"/>
                <a:gd name="T28" fmla="*/ 744 w 1073"/>
                <a:gd name="T29" fmla="*/ 2593 h 2605"/>
                <a:gd name="T30" fmla="*/ 687 w 1073"/>
                <a:gd name="T31" fmla="*/ 2605 h 2605"/>
                <a:gd name="T32" fmla="*/ 629 w 1073"/>
                <a:gd name="T33" fmla="*/ 2593 h 2605"/>
                <a:gd name="T34" fmla="*/ 582 w 1073"/>
                <a:gd name="T35" fmla="*/ 2561 h 2605"/>
                <a:gd name="T36" fmla="*/ 551 w 1073"/>
                <a:gd name="T37" fmla="*/ 2515 h 2605"/>
                <a:gd name="T38" fmla="*/ 539 w 1073"/>
                <a:gd name="T39" fmla="*/ 2456 h 2605"/>
                <a:gd name="T40" fmla="*/ 532 w 1073"/>
                <a:gd name="T41" fmla="*/ 2486 h 2605"/>
                <a:gd name="T42" fmla="*/ 509 w 1073"/>
                <a:gd name="T43" fmla="*/ 2539 h 2605"/>
                <a:gd name="T44" fmla="*/ 469 w 1073"/>
                <a:gd name="T45" fmla="*/ 2579 h 2605"/>
                <a:gd name="T46" fmla="*/ 416 w 1073"/>
                <a:gd name="T47" fmla="*/ 2602 h 2605"/>
                <a:gd name="T48" fmla="*/ 357 w 1073"/>
                <a:gd name="T49" fmla="*/ 2602 h 2605"/>
                <a:gd name="T50" fmla="*/ 304 w 1073"/>
                <a:gd name="T51" fmla="*/ 2579 h 2605"/>
                <a:gd name="T52" fmla="*/ 263 w 1073"/>
                <a:gd name="T53" fmla="*/ 2539 h 2605"/>
                <a:gd name="T54" fmla="*/ 241 w 1073"/>
                <a:gd name="T55" fmla="*/ 2486 h 2605"/>
                <a:gd name="T56" fmla="*/ 238 w 1073"/>
                <a:gd name="T57" fmla="*/ 1507 h 2605"/>
                <a:gd name="T58" fmla="*/ 197 w 1073"/>
                <a:gd name="T59" fmla="*/ 1530 h 2605"/>
                <a:gd name="T60" fmla="*/ 148 w 1073"/>
                <a:gd name="T61" fmla="*/ 1538 h 2605"/>
                <a:gd name="T62" fmla="*/ 91 w 1073"/>
                <a:gd name="T63" fmla="*/ 1526 h 2605"/>
                <a:gd name="T64" fmla="*/ 43 w 1073"/>
                <a:gd name="T65" fmla="*/ 1495 h 2605"/>
                <a:gd name="T66" fmla="*/ 12 w 1073"/>
                <a:gd name="T67" fmla="*/ 1447 h 2605"/>
                <a:gd name="T68" fmla="*/ 0 w 1073"/>
                <a:gd name="T69" fmla="*/ 1389 h 2605"/>
                <a:gd name="T70" fmla="*/ 3 w 1073"/>
                <a:gd name="T71" fmla="*/ 119 h 2605"/>
                <a:gd name="T72" fmla="*/ 25 w 1073"/>
                <a:gd name="T73" fmla="*/ 67 h 2605"/>
                <a:gd name="T74" fmla="*/ 64 w 1073"/>
                <a:gd name="T75" fmla="*/ 27 h 2605"/>
                <a:gd name="T76" fmla="*/ 116 w 1073"/>
                <a:gd name="T77" fmla="*/ 5 h 2605"/>
                <a:gd name="T78" fmla="*/ 145 w 1073"/>
                <a:gd name="T79" fmla="*/ 0 h 2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3" h="2605">
                  <a:moveTo>
                    <a:pt x="145" y="0"/>
                  </a:moveTo>
                  <a:lnTo>
                    <a:pt x="925" y="1"/>
                  </a:lnTo>
                  <a:lnTo>
                    <a:pt x="954" y="4"/>
                  </a:lnTo>
                  <a:lnTo>
                    <a:pt x="982" y="12"/>
                  </a:lnTo>
                  <a:lnTo>
                    <a:pt x="1007" y="26"/>
                  </a:lnTo>
                  <a:lnTo>
                    <a:pt x="1029" y="45"/>
                  </a:lnTo>
                  <a:lnTo>
                    <a:pt x="1048" y="66"/>
                  </a:lnTo>
                  <a:lnTo>
                    <a:pt x="1061" y="91"/>
                  </a:lnTo>
                  <a:lnTo>
                    <a:pt x="1069" y="119"/>
                  </a:lnTo>
                  <a:lnTo>
                    <a:pt x="1073" y="149"/>
                  </a:lnTo>
                  <a:lnTo>
                    <a:pt x="1073" y="1389"/>
                  </a:lnTo>
                  <a:lnTo>
                    <a:pt x="1069" y="1419"/>
                  </a:lnTo>
                  <a:lnTo>
                    <a:pt x="1061" y="1447"/>
                  </a:lnTo>
                  <a:lnTo>
                    <a:pt x="1048" y="1472"/>
                  </a:lnTo>
                  <a:lnTo>
                    <a:pt x="1029" y="1495"/>
                  </a:lnTo>
                  <a:lnTo>
                    <a:pt x="1007" y="1512"/>
                  </a:lnTo>
                  <a:lnTo>
                    <a:pt x="982" y="1526"/>
                  </a:lnTo>
                  <a:lnTo>
                    <a:pt x="954" y="1535"/>
                  </a:lnTo>
                  <a:lnTo>
                    <a:pt x="925" y="1538"/>
                  </a:lnTo>
                  <a:lnTo>
                    <a:pt x="900" y="1536"/>
                  </a:lnTo>
                  <a:lnTo>
                    <a:pt x="876" y="1530"/>
                  </a:lnTo>
                  <a:lnTo>
                    <a:pt x="854" y="1520"/>
                  </a:lnTo>
                  <a:lnTo>
                    <a:pt x="835" y="1508"/>
                  </a:lnTo>
                  <a:lnTo>
                    <a:pt x="835" y="2456"/>
                  </a:lnTo>
                  <a:lnTo>
                    <a:pt x="833" y="2486"/>
                  </a:lnTo>
                  <a:lnTo>
                    <a:pt x="824" y="2515"/>
                  </a:lnTo>
                  <a:lnTo>
                    <a:pt x="810" y="2539"/>
                  </a:lnTo>
                  <a:lnTo>
                    <a:pt x="792" y="2561"/>
                  </a:lnTo>
                  <a:lnTo>
                    <a:pt x="770" y="2579"/>
                  </a:lnTo>
                  <a:lnTo>
                    <a:pt x="744" y="2593"/>
                  </a:lnTo>
                  <a:lnTo>
                    <a:pt x="717" y="2602"/>
                  </a:lnTo>
                  <a:lnTo>
                    <a:pt x="687" y="2605"/>
                  </a:lnTo>
                  <a:lnTo>
                    <a:pt x="657" y="2602"/>
                  </a:lnTo>
                  <a:lnTo>
                    <a:pt x="629" y="2593"/>
                  </a:lnTo>
                  <a:lnTo>
                    <a:pt x="604" y="2579"/>
                  </a:lnTo>
                  <a:lnTo>
                    <a:pt x="582" y="2561"/>
                  </a:lnTo>
                  <a:lnTo>
                    <a:pt x="564" y="2539"/>
                  </a:lnTo>
                  <a:lnTo>
                    <a:pt x="551" y="2515"/>
                  </a:lnTo>
                  <a:lnTo>
                    <a:pt x="542" y="2486"/>
                  </a:lnTo>
                  <a:lnTo>
                    <a:pt x="539" y="2456"/>
                  </a:lnTo>
                  <a:lnTo>
                    <a:pt x="535" y="2456"/>
                  </a:lnTo>
                  <a:lnTo>
                    <a:pt x="532" y="2486"/>
                  </a:lnTo>
                  <a:lnTo>
                    <a:pt x="523" y="2515"/>
                  </a:lnTo>
                  <a:lnTo>
                    <a:pt x="509" y="2539"/>
                  </a:lnTo>
                  <a:lnTo>
                    <a:pt x="492" y="2561"/>
                  </a:lnTo>
                  <a:lnTo>
                    <a:pt x="469" y="2579"/>
                  </a:lnTo>
                  <a:lnTo>
                    <a:pt x="444" y="2593"/>
                  </a:lnTo>
                  <a:lnTo>
                    <a:pt x="416" y="2602"/>
                  </a:lnTo>
                  <a:lnTo>
                    <a:pt x="386" y="2605"/>
                  </a:lnTo>
                  <a:lnTo>
                    <a:pt x="357" y="2602"/>
                  </a:lnTo>
                  <a:lnTo>
                    <a:pt x="328" y="2593"/>
                  </a:lnTo>
                  <a:lnTo>
                    <a:pt x="304" y="2579"/>
                  </a:lnTo>
                  <a:lnTo>
                    <a:pt x="281" y="2561"/>
                  </a:lnTo>
                  <a:lnTo>
                    <a:pt x="263" y="2539"/>
                  </a:lnTo>
                  <a:lnTo>
                    <a:pt x="250" y="2515"/>
                  </a:lnTo>
                  <a:lnTo>
                    <a:pt x="241" y="2486"/>
                  </a:lnTo>
                  <a:lnTo>
                    <a:pt x="238" y="2456"/>
                  </a:lnTo>
                  <a:lnTo>
                    <a:pt x="238" y="1507"/>
                  </a:lnTo>
                  <a:lnTo>
                    <a:pt x="218" y="1520"/>
                  </a:lnTo>
                  <a:lnTo>
                    <a:pt x="197" y="1530"/>
                  </a:lnTo>
                  <a:lnTo>
                    <a:pt x="173" y="1536"/>
                  </a:lnTo>
                  <a:lnTo>
                    <a:pt x="148" y="1538"/>
                  </a:lnTo>
                  <a:lnTo>
                    <a:pt x="119" y="1535"/>
                  </a:lnTo>
                  <a:lnTo>
                    <a:pt x="91" y="1526"/>
                  </a:lnTo>
                  <a:lnTo>
                    <a:pt x="66" y="1512"/>
                  </a:lnTo>
                  <a:lnTo>
                    <a:pt x="43" y="1495"/>
                  </a:lnTo>
                  <a:lnTo>
                    <a:pt x="25" y="1472"/>
                  </a:lnTo>
                  <a:lnTo>
                    <a:pt x="12" y="1447"/>
                  </a:lnTo>
                  <a:lnTo>
                    <a:pt x="3" y="1419"/>
                  </a:lnTo>
                  <a:lnTo>
                    <a:pt x="0" y="138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2"/>
                  </a:lnTo>
                  <a:lnTo>
                    <a:pt x="25" y="67"/>
                  </a:lnTo>
                  <a:lnTo>
                    <a:pt x="42" y="46"/>
                  </a:lnTo>
                  <a:lnTo>
                    <a:pt x="64" y="27"/>
                  </a:lnTo>
                  <a:lnTo>
                    <a:pt x="89" y="13"/>
                  </a:lnTo>
                  <a:lnTo>
                    <a:pt x="116" y="5"/>
                  </a:lnTo>
                  <a:lnTo>
                    <a:pt x="145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inpin heiti" charset="-122"/>
              </a:endParaRPr>
            </a:p>
          </p:txBody>
        </p:sp>
        <p:sp>
          <p:nvSpPr>
            <p:cNvPr id="9" name="Freeform 414"/>
            <p:cNvSpPr>
              <a:spLocks/>
            </p:cNvSpPr>
            <p:nvPr/>
          </p:nvSpPr>
          <p:spPr bwMode="auto">
            <a:xfrm>
              <a:off x="9232901" y="5059363"/>
              <a:ext cx="74613" cy="82550"/>
            </a:xfrm>
            <a:custGeom>
              <a:avLst/>
              <a:gdLst>
                <a:gd name="T0" fmla="*/ 314 w 565"/>
                <a:gd name="T1" fmla="*/ 0 h 629"/>
                <a:gd name="T2" fmla="*/ 358 w 565"/>
                <a:gd name="T3" fmla="*/ 3 h 629"/>
                <a:gd name="T4" fmla="*/ 400 w 565"/>
                <a:gd name="T5" fmla="*/ 12 h 629"/>
                <a:gd name="T6" fmla="*/ 439 w 565"/>
                <a:gd name="T7" fmla="*/ 25 h 629"/>
                <a:gd name="T8" fmla="*/ 474 w 565"/>
                <a:gd name="T9" fmla="*/ 44 h 629"/>
                <a:gd name="T10" fmla="*/ 508 w 565"/>
                <a:gd name="T11" fmla="*/ 67 h 629"/>
                <a:gd name="T12" fmla="*/ 538 w 565"/>
                <a:gd name="T13" fmla="*/ 94 h 629"/>
                <a:gd name="T14" fmla="*/ 565 w 565"/>
                <a:gd name="T15" fmla="*/ 125 h 629"/>
                <a:gd name="T16" fmla="*/ 545 w 565"/>
                <a:gd name="T17" fmla="*/ 165 h 629"/>
                <a:gd name="T18" fmla="*/ 528 w 565"/>
                <a:gd name="T19" fmla="*/ 206 h 629"/>
                <a:gd name="T20" fmla="*/ 516 w 565"/>
                <a:gd name="T21" fmla="*/ 250 h 629"/>
                <a:gd name="T22" fmla="*/ 509 w 565"/>
                <a:gd name="T23" fmla="*/ 296 h 629"/>
                <a:gd name="T24" fmla="*/ 507 w 565"/>
                <a:gd name="T25" fmla="*/ 342 h 629"/>
                <a:gd name="T26" fmla="*/ 509 w 565"/>
                <a:gd name="T27" fmla="*/ 391 h 629"/>
                <a:gd name="T28" fmla="*/ 518 w 565"/>
                <a:gd name="T29" fmla="*/ 437 h 629"/>
                <a:gd name="T30" fmla="*/ 530 w 565"/>
                <a:gd name="T31" fmla="*/ 483 h 629"/>
                <a:gd name="T32" fmla="*/ 548 w 565"/>
                <a:gd name="T33" fmla="*/ 525 h 629"/>
                <a:gd name="T34" fmla="*/ 518 w 565"/>
                <a:gd name="T35" fmla="*/ 555 h 629"/>
                <a:gd name="T36" fmla="*/ 483 w 565"/>
                <a:gd name="T37" fmla="*/ 581 h 629"/>
                <a:gd name="T38" fmla="*/ 445 w 565"/>
                <a:gd name="T39" fmla="*/ 601 h 629"/>
                <a:gd name="T40" fmla="*/ 404 w 565"/>
                <a:gd name="T41" fmla="*/ 616 h 629"/>
                <a:gd name="T42" fmla="*/ 361 w 565"/>
                <a:gd name="T43" fmla="*/ 626 h 629"/>
                <a:gd name="T44" fmla="*/ 314 w 565"/>
                <a:gd name="T45" fmla="*/ 629 h 629"/>
                <a:gd name="T46" fmla="*/ 272 w 565"/>
                <a:gd name="T47" fmla="*/ 627 h 629"/>
                <a:gd name="T48" fmla="*/ 231 w 565"/>
                <a:gd name="T49" fmla="*/ 619 h 629"/>
                <a:gd name="T50" fmla="*/ 192 w 565"/>
                <a:gd name="T51" fmla="*/ 605 h 629"/>
                <a:gd name="T52" fmla="*/ 156 w 565"/>
                <a:gd name="T53" fmla="*/ 587 h 629"/>
                <a:gd name="T54" fmla="*/ 122 w 565"/>
                <a:gd name="T55" fmla="*/ 565 h 629"/>
                <a:gd name="T56" fmla="*/ 92 w 565"/>
                <a:gd name="T57" fmla="*/ 538 h 629"/>
                <a:gd name="T58" fmla="*/ 66 w 565"/>
                <a:gd name="T59" fmla="*/ 507 h 629"/>
                <a:gd name="T60" fmla="*/ 43 w 565"/>
                <a:gd name="T61" fmla="*/ 474 h 629"/>
                <a:gd name="T62" fmla="*/ 25 w 565"/>
                <a:gd name="T63" fmla="*/ 437 h 629"/>
                <a:gd name="T64" fmla="*/ 11 w 565"/>
                <a:gd name="T65" fmla="*/ 398 h 629"/>
                <a:gd name="T66" fmla="*/ 2 w 565"/>
                <a:gd name="T67" fmla="*/ 357 h 629"/>
                <a:gd name="T68" fmla="*/ 0 w 565"/>
                <a:gd name="T69" fmla="*/ 315 h 629"/>
                <a:gd name="T70" fmla="*/ 3 w 565"/>
                <a:gd name="T71" fmla="*/ 269 h 629"/>
                <a:gd name="T72" fmla="*/ 13 w 565"/>
                <a:gd name="T73" fmla="*/ 223 h 629"/>
                <a:gd name="T74" fmla="*/ 29 w 565"/>
                <a:gd name="T75" fmla="*/ 182 h 629"/>
                <a:gd name="T76" fmla="*/ 51 w 565"/>
                <a:gd name="T77" fmla="*/ 143 h 629"/>
                <a:gd name="T78" fmla="*/ 77 w 565"/>
                <a:gd name="T79" fmla="*/ 108 h 629"/>
                <a:gd name="T80" fmla="*/ 108 w 565"/>
                <a:gd name="T81" fmla="*/ 76 h 629"/>
                <a:gd name="T82" fmla="*/ 144 w 565"/>
                <a:gd name="T83" fmla="*/ 51 h 629"/>
                <a:gd name="T84" fmla="*/ 183 w 565"/>
                <a:gd name="T85" fmla="*/ 29 h 629"/>
                <a:gd name="T86" fmla="*/ 224 w 565"/>
                <a:gd name="T87" fmla="*/ 13 h 629"/>
                <a:gd name="T88" fmla="*/ 268 w 565"/>
                <a:gd name="T89" fmla="*/ 3 h 629"/>
                <a:gd name="T90" fmla="*/ 314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314" y="0"/>
                  </a:moveTo>
                  <a:lnTo>
                    <a:pt x="358" y="3"/>
                  </a:lnTo>
                  <a:lnTo>
                    <a:pt x="400" y="12"/>
                  </a:lnTo>
                  <a:lnTo>
                    <a:pt x="439" y="25"/>
                  </a:lnTo>
                  <a:lnTo>
                    <a:pt x="474" y="44"/>
                  </a:lnTo>
                  <a:lnTo>
                    <a:pt x="508" y="67"/>
                  </a:lnTo>
                  <a:lnTo>
                    <a:pt x="538" y="94"/>
                  </a:lnTo>
                  <a:lnTo>
                    <a:pt x="565" y="125"/>
                  </a:lnTo>
                  <a:lnTo>
                    <a:pt x="545" y="165"/>
                  </a:lnTo>
                  <a:lnTo>
                    <a:pt x="528" y="206"/>
                  </a:lnTo>
                  <a:lnTo>
                    <a:pt x="516" y="250"/>
                  </a:lnTo>
                  <a:lnTo>
                    <a:pt x="509" y="296"/>
                  </a:lnTo>
                  <a:lnTo>
                    <a:pt x="507" y="342"/>
                  </a:lnTo>
                  <a:lnTo>
                    <a:pt x="509" y="391"/>
                  </a:lnTo>
                  <a:lnTo>
                    <a:pt x="518" y="437"/>
                  </a:lnTo>
                  <a:lnTo>
                    <a:pt x="530" y="483"/>
                  </a:lnTo>
                  <a:lnTo>
                    <a:pt x="548" y="525"/>
                  </a:lnTo>
                  <a:lnTo>
                    <a:pt x="518" y="555"/>
                  </a:lnTo>
                  <a:lnTo>
                    <a:pt x="483" y="581"/>
                  </a:lnTo>
                  <a:lnTo>
                    <a:pt x="445" y="601"/>
                  </a:lnTo>
                  <a:lnTo>
                    <a:pt x="404" y="616"/>
                  </a:lnTo>
                  <a:lnTo>
                    <a:pt x="361" y="626"/>
                  </a:lnTo>
                  <a:lnTo>
                    <a:pt x="314" y="629"/>
                  </a:lnTo>
                  <a:lnTo>
                    <a:pt x="272" y="627"/>
                  </a:lnTo>
                  <a:lnTo>
                    <a:pt x="231" y="619"/>
                  </a:lnTo>
                  <a:lnTo>
                    <a:pt x="192" y="605"/>
                  </a:lnTo>
                  <a:lnTo>
                    <a:pt x="156" y="587"/>
                  </a:lnTo>
                  <a:lnTo>
                    <a:pt x="122" y="565"/>
                  </a:lnTo>
                  <a:lnTo>
                    <a:pt x="92" y="538"/>
                  </a:lnTo>
                  <a:lnTo>
                    <a:pt x="66" y="507"/>
                  </a:lnTo>
                  <a:lnTo>
                    <a:pt x="43" y="474"/>
                  </a:lnTo>
                  <a:lnTo>
                    <a:pt x="25" y="437"/>
                  </a:lnTo>
                  <a:lnTo>
                    <a:pt x="11" y="398"/>
                  </a:lnTo>
                  <a:lnTo>
                    <a:pt x="2" y="357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3"/>
                  </a:lnTo>
                  <a:lnTo>
                    <a:pt x="29" y="182"/>
                  </a:lnTo>
                  <a:lnTo>
                    <a:pt x="51" y="143"/>
                  </a:lnTo>
                  <a:lnTo>
                    <a:pt x="77" y="108"/>
                  </a:lnTo>
                  <a:lnTo>
                    <a:pt x="108" y="76"/>
                  </a:lnTo>
                  <a:lnTo>
                    <a:pt x="144" y="51"/>
                  </a:lnTo>
                  <a:lnTo>
                    <a:pt x="183" y="29"/>
                  </a:lnTo>
                  <a:lnTo>
                    <a:pt x="224" y="13"/>
                  </a:lnTo>
                  <a:lnTo>
                    <a:pt x="268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inpin heiti" charset="-122"/>
              </a:endParaRPr>
            </a:p>
          </p:txBody>
        </p:sp>
        <p:sp>
          <p:nvSpPr>
            <p:cNvPr id="10" name="Freeform 415"/>
            <p:cNvSpPr>
              <a:spLocks/>
            </p:cNvSpPr>
            <p:nvPr/>
          </p:nvSpPr>
          <p:spPr bwMode="auto">
            <a:xfrm>
              <a:off x="9209088" y="5148263"/>
              <a:ext cx="96838" cy="317500"/>
            </a:xfrm>
            <a:custGeom>
              <a:avLst/>
              <a:gdLst>
                <a:gd name="T0" fmla="*/ 373 w 729"/>
                <a:gd name="T1" fmla="*/ 0 h 2394"/>
                <a:gd name="T2" fmla="*/ 510 w 729"/>
                <a:gd name="T3" fmla="*/ 0 h 2394"/>
                <a:gd name="T4" fmla="*/ 600 w 729"/>
                <a:gd name="T5" fmla="*/ 0 h 2394"/>
                <a:gd name="T6" fmla="*/ 550 w 729"/>
                <a:gd name="T7" fmla="*/ 46 h 2394"/>
                <a:gd name="T8" fmla="*/ 513 w 729"/>
                <a:gd name="T9" fmla="*/ 105 h 2394"/>
                <a:gd name="T10" fmla="*/ 494 w 729"/>
                <a:gd name="T11" fmla="*/ 172 h 2394"/>
                <a:gd name="T12" fmla="*/ 490 w 729"/>
                <a:gd name="T13" fmla="*/ 1448 h 2394"/>
                <a:gd name="T14" fmla="*/ 502 w 729"/>
                <a:gd name="T15" fmla="*/ 1526 h 2394"/>
                <a:gd name="T16" fmla="*/ 536 w 729"/>
                <a:gd name="T17" fmla="*/ 1594 h 2394"/>
                <a:gd name="T18" fmla="*/ 588 w 729"/>
                <a:gd name="T19" fmla="*/ 1648 h 2394"/>
                <a:gd name="T20" fmla="*/ 652 w 729"/>
                <a:gd name="T21" fmla="*/ 1685 h 2394"/>
                <a:gd name="T22" fmla="*/ 729 w 729"/>
                <a:gd name="T23" fmla="*/ 1702 h 2394"/>
                <a:gd name="T24" fmla="*/ 708 w 729"/>
                <a:gd name="T25" fmla="*/ 2370 h 2394"/>
                <a:gd name="T26" fmla="*/ 659 w 729"/>
                <a:gd name="T27" fmla="*/ 2392 h 2394"/>
                <a:gd name="T28" fmla="*/ 604 w 729"/>
                <a:gd name="T29" fmla="*/ 2392 h 2394"/>
                <a:gd name="T30" fmla="*/ 555 w 729"/>
                <a:gd name="T31" fmla="*/ 2372 h 2394"/>
                <a:gd name="T32" fmla="*/ 518 w 729"/>
                <a:gd name="T33" fmla="*/ 2335 h 2394"/>
                <a:gd name="T34" fmla="*/ 498 w 729"/>
                <a:gd name="T35" fmla="*/ 2285 h 2394"/>
                <a:gd name="T36" fmla="*/ 491 w 729"/>
                <a:gd name="T37" fmla="*/ 2258 h 2394"/>
                <a:gd name="T38" fmla="*/ 481 w 729"/>
                <a:gd name="T39" fmla="*/ 2311 h 2394"/>
                <a:gd name="T40" fmla="*/ 451 w 729"/>
                <a:gd name="T41" fmla="*/ 2354 h 2394"/>
                <a:gd name="T42" fmla="*/ 408 w 729"/>
                <a:gd name="T43" fmla="*/ 2383 h 2394"/>
                <a:gd name="T44" fmla="*/ 355 w 729"/>
                <a:gd name="T45" fmla="*/ 2394 h 2394"/>
                <a:gd name="T46" fmla="*/ 301 w 729"/>
                <a:gd name="T47" fmla="*/ 2383 h 2394"/>
                <a:gd name="T48" fmla="*/ 258 w 729"/>
                <a:gd name="T49" fmla="*/ 2354 h 2394"/>
                <a:gd name="T50" fmla="*/ 229 w 729"/>
                <a:gd name="T51" fmla="*/ 2311 h 2394"/>
                <a:gd name="T52" fmla="*/ 218 w 729"/>
                <a:gd name="T53" fmla="*/ 2258 h 2394"/>
                <a:gd name="T54" fmla="*/ 201 w 729"/>
                <a:gd name="T55" fmla="*/ 1397 h 2394"/>
                <a:gd name="T56" fmla="*/ 159 w 729"/>
                <a:gd name="T57" fmla="*/ 1411 h 2394"/>
                <a:gd name="T58" fmla="*/ 109 w 729"/>
                <a:gd name="T59" fmla="*/ 1410 h 2394"/>
                <a:gd name="T60" fmla="*/ 60 w 729"/>
                <a:gd name="T61" fmla="*/ 1390 h 2394"/>
                <a:gd name="T62" fmla="*/ 24 w 729"/>
                <a:gd name="T63" fmla="*/ 1353 h 2394"/>
                <a:gd name="T64" fmla="*/ 3 w 729"/>
                <a:gd name="T65" fmla="*/ 1305 h 2394"/>
                <a:gd name="T66" fmla="*/ 0 w 729"/>
                <a:gd name="T67" fmla="*/ 137 h 2394"/>
                <a:gd name="T68" fmla="*/ 11 w 729"/>
                <a:gd name="T69" fmla="*/ 84 h 2394"/>
                <a:gd name="T70" fmla="*/ 39 w 729"/>
                <a:gd name="T71" fmla="*/ 42 h 2394"/>
                <a:gd name="T72" fmla="*/ 81 w 729"/>
                <a:gd name="T73" fmla="*/ 12 h 2394"/>
                <a:gd name="T74" fmla="*/ 133 w 729"/>
                <a:gd name="T75" fmla="*/ 1 h 2394"/>
                <a:gd name="T76" fmla="*/ 289 w 729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9" h="2394">
                  <a:moveTo>
                    <a:pt x="329" y="0"/>
                  </a:moveTo>
                  <a:lnTo>
                    <a:pt x="373" y="0"/>
                  </a:lnTo>
                  <a:lnTo>
                    <a:pt x="463" y="0"/>
                  </a:lnTo>
                  <a:lnTo>
                    <a:pt x="510" y="0"/>
                  </a:lnTo>
                  <a:lnTo>
                    <a:pt x="556" y="0"/>
                  </a:lnTo>
                  <a:lnTo>
                    <a:pt x="600" y="0"/>
                  </a:lnTo>
                  <a:lnTo>
                    <a:pt x="573" y="21"/>
                  </a:lnTo>
                  <a:lnTo>
                    <a:pt x="550" y="46"/>
                  </a:lnTo>
                  <a:lnTo>
                    <a:pt x="529" y="74"/>
                  </a:lnTo>
                  <a:lnTo>
                    <a:pt x="513" y="105"/>
                  </a:lnTo>
                  <a:lnTo>
                    <a:pt x="501" y="137"/>
                  </a:lnTo>
                  <a:lnTo>
                    <a:pt x="494" y="172"/>
                  </a:lnTo>
                  <a:lnTo>
                    <a:pt x="490" y="208"/>
                  </a:lnTo>
                  <a:lnTo>
                    <a:pt x="490" y="1448"/>
                  </a:lnTo>
                  <a:lnTo>
                    <a:pt x="494" y="1488"/>
                  </a:lnTo>
                  <a:lnTo>
                    <a:pt x="502" y="1526"/>
                  </a:lnTo>
                  <a:lnTo>
                    <a:pt x="516" y="1562"/>
                  </a:lnTo>
                  <a:lnTo>
                    <a:pt x="536" y="1594"/>
                  </a:lnTo>
                  <a:lnTo>
                    <a:pt x="559" y="1622"/>
                  </a:lnTo>
                  <a:lnTo>
                    <a:pt x="588" y="1648"/>
                  </a:lnTo>
                  <a:lnTo>
                    <a:pt x="619" y="1668"/>
                  </a:lnTo>
                  <a:lnTo>
                    <a:pt x="652" y="1685"/>
                  </a:lnTo>
                  <a:lnTo>
                    <a:pt x="690" y="1697"/>
                  </a:lnTo>
                  <a:lnTo>
                    <a:pt x="729" y="1702"/>
                  </a:lnTo>
                  <a:lnTo>
                    <a:pt x="729" y="2354"/>
                  </a:lnTo>
                  <a:lnTo>
                    <a:pt x="708" y="2370"/>
                  </a:lnTo>
                  <a:lnTo>
                    <a:pt x="685" y="2383"/>
                  </a:lnTo>
                  <a:lnTo>
                    <a:pt x="659" y="2392"/>
                  </a:lnTo>
                  <a:lnTo>
                    <a:pt x="632" y="2394"/>
                  </a:lnTo>
                  <a:lnTo>
                    <a:pt x="604" y="2392"/>
                  </a:lnTo>
                  <a:lnTo>
                    <a:pt x="579" y="2383"/>
                  </a:lnTo>
                  <a:lnTo>
                    <a:pt x="555" y="2372"/>
                  </a:lnTo>
                  <a:lnTo>
                    <a:pt x="535" y="2354"/>
                  </a:lnTo>
                  <a:lnTo>
                    <a:pt x="518" y="2335"/>
                  </a:lnTo>
                  <a:lnTo>
                    <a:pt x="505" y="2311"/>
                  </a:lnTo>
                  <a:lnTo>
                    <a:pt x="498" y="2285"/>
                  </a:lnTo>
                  <a:lnTo>
                    <a:pt x="495" y="2258"/>
                  </a:lnTo>
                  <a:lnTo>
                    <a:pt x="491" y="2258"/>
                  </a:lnTo>
                  <a:lnTo>
                    <a:pt x="488" y="2285"/>
                  </a:lnTo>
                  <a:lnTo>
                    <a:pt x="481" y="2311"/>
                  </a:lnTo>
                  <a:lnTo>
                    <a:pt x="469" y="2335"/>
                  </a:lnTo>
                  <a:lnTo>
                    <a:pt x="451" y="2354"/>
                  </a:lnTo>
                  <a:lnTo>
                    <a:pt x="431" y="2372"/>
                  </a:lnTo>
                  <a:lnTo>
                    <a:pt x="408" y="2383"/>
                  </a:lnTo>
                  <a:lnTo>
                    <a:pt x="382" y="2392"/>
                  </a:lnTo>
                  <a:lnTo>
                    <a:pt x="355" y="2394"/>
                  </a:lnTo>
                  <a:lnTo>
                    <a:pt x="327" y="2392"/>
                  </a:lnTo>
                  <a:lnTo>
                    <a:pt x="301" y="2383"/>
                  </a:lnTo>
                  <a:lnTo>
                    <a:pt x="279" y="2372"/>
                  </a:lnTo>
                  <a:lnTo>
                    <a:pt x="258" y="2354"/>
                  </a:lnTo>
                  <a:lnTo>
                    <a:pt x="242" y="2335"/>
                  </a:lnTo>
                  <a:lnTo>
                    <a:pt x="229" y="2311"/>
                  </a:lnTo>
                  <a:lnTo>
                    <a:pt x="221" y="2285"/>
                  </a:lnTo>
                  <a:lnTo>
                    <a:pt x="218" y="2258"/>
                  </a:lnTo>
                  <a:lnTo>
                    <a:pt x="218" y="1386"/>
                  </a:lnTo>
                  <a:lnTo>
                    <a:pt x="201" y="1397"/>
                  </a:lnTo>
                  <a:lnTo>
                    <a:pt x="180" y="1406"/>
                  </a:lnTo>
                  <a:lnTo>
                    <a:pt x="159" y="1411"/>
                  </a:lnTo>
                  <a:lnTo>
                    <a:pt x="137" y="1414"/>
                  </a:lnTo>
                  <a:lnTo>
                    <a:pt x="109" y="1410"/>
                  </a:lnTo>
                  <a:lnTo>
                    <a:pt x="83" y="1403"/>
                  </a:lnTo>
                  <a:lnTo>
                    <a:pt x="60" y="1390"/>
                  </a:lnTo>
                  <a:lnTo>
                    <a:pt x="40" y="1374"/>
                  </a:lnTo>
                  <a:lnTo>
                    <a:pt x="24" y="1353"/>
                  </a:lnTo>
                  <a:lnTo>
                    <a:pt x="11" y="1330"/>
                  </a:lnTo>
                  <a:lnTo>
                    <a:pt x="3" y="1305"/>
                  </a:lnTo>
                  <a:lnTo>
                    <a:pt x="0" y="1276"/>
                  </a:lnTo>
                  <a:lnTo>
                    <a:pt x="0" y="137"/>
                  </a:lnTo>
                  <a:lnTo>
                    <a:pt x="2" y="110"/>
                  </a:lnTo>
                  <a:lnTo>
                    <a:pt x="11" y="84"/>
                  </a:lnTo>
                  <a:lnTo>
                    <a:pt x="23" y="6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81" y="12"/>
                  </a:lnTo>
                  <a:lnTo>
                    <a:pt x="106" y="4"/>
                  </a:lnTo>
                  <a:lnTo>
                    <a:pt x="133" y="1"/>
                  </a:lnTo>
                  <a:lnTo>
                    <a:pt x="133" y="0"/>
                  </a:lnTo>
                  <a:lnTo>
                    <a:pt x="289" y="0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inpin heiti" charset="-122"/>
              </a:endParaRPr>
            </a:p>
          </p:txBody>
        </p:sp>
        <p:sp>
          <p:nvSpPr>
            <p:cNvPr id="11" name="Freeform 416"/>
            <p:cNvSpPr>
              <a:spLocks/>
            </p:cNvSpPr>
            <p:nvPr/>
          </p:nvSpPr>
          <p:spPr bwMode="auto">
            <a:xfrm>
              <a:off x="9410701" y="5059363"/>
              <a:ext cx="74613" cy="82550"/>
            </a:xfrm>
            <a:custGeom>
              <a:avLst/>
              <a:gdLst>
                <a:gd name="T0" fmla="*/ 249 w 565"/>
                <a:gd name="T1" fmla="*/ 0 h 629"/>
                <a:gd name="T2" fmla="*/ 297 w 565"/>
                <a:gd name="T3" fmla="*/ 3 h 629"/>
                <a:gd name="T4" fmla="*/ 341 w 565"/>
                <a:gd name="T5" fmla="*/ 13 h 629"/>
                <a:gd name="T6" fmla="*/ 382 w 565"/>
                <a:gd name="T7" fmla="*/ 29 h 629"/>
                <a:gd name="T8" fmla="*/ 421 w 565"/>
                <a:gd name="T9" fmla="*/ 51 h 629"/>
                <a:gd name="T10" fmla="*/ 457 w 565"/>
                <a:gd name="T11" fmla="*/ 76 h 629"/>
                <a:gd name="T12" fmla="*/ 488 w 565"/>
                <a:gd name="T13" fmla="*/ 108 h 629"/>
                <a:gd name="T14" fmla="*/ 514 w 565"/>
                <a:gd name="T15" fmla="*/ 143 h 629"/>
                <a:gd name="T16" fmla="*/ 535 w 565"/>
                <a:gd name="T17" fmla="*/ 182 h 629"/>
                <a:gd name="T18" fmla="*/ 552 w 565"/>
                <a:gd name="T19" fmla="*/ 223 h 629"/>
                <a:gd name="T20" fmla="*/ 561 w 565"/>
                <a:gd name="T21" fmla="*/ 269 h 629"/>
                <a:gd name="T22" fmla="*/ 565 w 565"/>
                <a:gd name="T23" fmla="*/ 315 h 629"/>
                <a:gd name="T24" fmla="*/ 562 w 565"/>
                <a:gd name="T25" fmla="*/ 357 h 629"/>
                <a:gd name="T26" fmla="*/ 554 w 565"/>
                <a:gd name="T27" fmla="*/ 398 h 629"/>
                <a:gd name="T28" fmla="*/ 540 w 565"/>
                <a:gd name="T29" fmla="*/ 437 h 629"/>
                <a:gd name="T30" fmla="*/ 521 w 565"/>
                <a:gd name="T31" fmla="*/ 474 h 629"/>
                <a:gd name="T32" fmla="*/ 499 w 565"/>
                <a:gd name="T33" fmla="*/ 507 h 629"/>
                <a:gd name="T34" fmla="*/ 473 w 565"/>
                <a:gd name="T35" fmla="*/ 538 h 629"/>
                <a:gd name="T36" fmla="*/ 443 w 565"/>
                <a:gd name="T37" fmla="*/ 565 h 629"/>
                <a:gd name="T38" fmla="*/ 409 w 565"/>
                <a:gd name="T39" fmla="*/ 587 h 629"/>
                <a:gd name="T40" fmla="*/ 372 w 565"/>
                <a:gd name="T41" fmla="*/ 605 h 629"/>
                <a:gd name="T42" fmla="*/ 333 w 565"/>
                <a:gd name="T43" fmla="*/ 619 h 629"/>
                <a:gd name="T44" fmla="*/ 292 w 565"/>
                <a:gd name="T45" fmla="*/ 627 h 629"/>
                <a:gd name="T46" fmla="*/ 249 w 565"/>
                <a:gd name="T47" fmla="*/ 629 h 629"/>
                <a:gd name="T48" fmla="*/ 204 w 565"/>
                <a:gd name="T49" fmla="*/ 626 h 629"/>
                <a:gd name="T50" fmla="*/ 161 w 565"/>
                <a:gd name="T51" fmla="*/ 616 h 629"/>
                <a:gd name="T52" fmla="*/ 120 w 565"/>
                <a:gd name="T53" fmla="*/ 601 h 629"/>
                <a:gd name="T54" fmla="*/ 82 w 565"/>
                <a:gd name="T55" fmla="*/ 581 h 629"/>
                <a:gd name="T56" fmla="*/ 47 w 565"/>
                <a:gd name="T57" fmla="*/ 555 h 629"/>
                <a:gd name="T58" fmla="*/ 17 w 565"/>
                <a:gd name="T59" fmla="*/ 526 h 629"/>
                <a:gd name="T60" fmla="*/ 34 w 565"/>
                <a:gd name="T61" fmla="*/ 483 h 629"/>
                <a:gd name="T62" fmla="*/ 47 w 565"/>
                <a:gd name="T63" fmla="*/ 438 h 629"/>
                <a:gd name="T64" fmla="*/ 56 w 565"/>
                <a:gd name="T65" fmla="*/ 391 h 629"/>
                <a:gd name="T66" fmla="*/ 59 w 565"/>
                <a:gd name="T67" fmla="*/ 342 h 629"/>
                <a:gd name="T68" fmla="*/ 56 w 565"/>
                <a:gd name="T69" fmla="*/ 296 h 629"/>
                <a:gd name="T70" fmla="*/ 48 w 565"/>
                <a:gd name="T71" fmla="*/ 250 h 629"/>
                <a:gd name="T72" fmla="*/ 36 w 565"/>
                <a:gd name="T73" fmla="*/ 206 h 629"/>
                <a:gd name="T74" fmla="*/ 20 w 565"/>
                <a:gd name="T75" fmla="*/ 164 h 629"/>
                <a:gd name="T76" fmla="*/ 0 w 565"/>
                <a:gd name="T77" fmla="*/ 124 h 629"/>
                <a:gd name="T78" fmla="*/ 27 w 565"/>
                <a:gd name="T79" fmla="*/ 94 h 629"/>
                <a:gd name="T80" fmla="*/ 57 w 565"/>
                <a:gd name="T81" fmla="*/ 67 h 629"/>
                <a:gd name="T82" fmla="*/ 90 w 565"/>
                <a:gd name="T83" fmla="*/ 44 h 629"/>
                <a:gd name="T84" fmla="*/ 126 w 565"/>
                <a:gd name="T85" fmla="*/ 25 h 629"/>
                <a:gd name="T86" fmla="*/ 165 w 565"/>
                <a:gd name="T87" fmla="*/ 12 h 629"/>
                <a:gd name="T88" fmla="*/ 207 w 565"/>
                <a:gd name="T89" fmla="*/ 3 h 629"/>
                <a:gd name="T90" fmla="*/ 249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249" y="0"/>
                  </a:moveTo>
                  <a:lnTo>
                    <a:pt x="297" y="3"/>
                  </a:lnTo>
                  <a:lnTo>
                    <a:pt x="341" y="13"/>
                  </a:lnTo>
                  <a:lnTo>
                    <a:pt x="382" y="29"/>
                  </a:lnTo>
                  <a:lnTo>
                    <a:pt x="421" y="51"/>
                  </a:lnTo>
                  <a:lnTo>
                    <a:pt x="457" y="76"/>
                  </a:lnTo>
                  <a:lnTo>
                    <a:pt x="488" y="108"/>
                  </a:lnTo>
                  <a:lnTo>
                    <a:pt x="514" y="143"/>
                  </a:lnTo>
                  <a:lnTo>
                    <a:pt x="535" y="182"/>
                  </a:lnTo>
                  <a:lnTo>
                    <a:pt x="552" y="223"/>
                  </a:lnTo>
                  <a:lnTo>
                    <a:pt x="561" y="269"/>
                  </a:lnTo>
                  <a:lnTo>
                    <a:pt x="565" y="315"/>
                  </a:lnTo>
                  <a:lnTo>
                    <a:pt x="562" y="357"/>
                  </a:lnTo>
                  <a:lnTo>
                    <a:pt x="554" y="398"/>
                  </a:lnTo>
                  <a:lnTo>
                    <a:pt x="540" y="437"/>
                  </a:lnTo>
                  <a:lnTo>
                    <a:pt x="521" y="474"/>
                  </a:lnTo>
                  <a:lnTo>
                    <a:pt x="499" y="507"/>
                  </a:lnTo>
                  <a:lnTo>
                    <a:pt x="473" y="538"/>
                  </a:lnTo>
                  <a:lnTo>
                    <a:pt x="443" y="565"/>
                  </a:lnTo>
                  <a:lnTo>
                    <a:pt x="409" y="587"/>
                  </a:lnTo>
                  <a:lnTo>
                    <a:pt x="372" y="605"/>
                  </a:lnTo>
                  <a:lnTo>
                    <a:pt x="333" y="619"/>
                  </a:lnTo>
                  <a:lnTo>
                    <a:pt x="292" y="627"/>
                  </a:lnTo>
                  <a:lnTo>
                    <a:pt x="249" y="629"/>
                  </a:lnTo>
                  <a:lnTo>
                    <a:pt x="204" y="626"/>
                  </a:lnTo>
                  <a:lnTo>
                    <a:pt x="161" y="616"/>
                  </a:lnTo>
                  <a:lnTo>
                    <a:pt x="120" y="601"/>
                  </a:lnTo>
                  <a:lnTo>
                    <a:pt x="82" y="581"/>
                  </a:lnTo>
                  <a:lnTo>
                    <a:pt x="47" y="555"/>
                  </a:lnTo>
                  <a:lnTo>
                    <a:pt x="17" y="526"/>
                  </a:lnTo>
                  <a:lnTo>
                    <a:pt x="34" y="483"/>
                  </a:lnTo>
                  <a:lnTo>
                    <a:pt x="47" y="438"/>
                  </a:lnTo>
                  <a:lnTo>
                    <a:pt x="56" y="391"/>
                  </a:lnTo>
                  <a:lnTo>
                    <a:pt x="59" y="342"/>
                  </a:lnTo>
                  <a:lnTo>
                    <a:pt x="56" y="296"/>
                  </a:lnTo>
                  <a:lnTo>
                    <a:pt x="48" y="250"/>
                  </a:lnTo>
                  <a:lnTo>
                    <a:pt x="36" y="206"/>
                  </a:lnTo>
                  <a:lnTo>
                    <a:pt x="20" y="164"/>
                  </a:lnTo>
                  <a:lnTo>
                    <a:pt x="0" y="124"/>
                  </a:lnTo>
                  <a:lnTo>
                    <a:pt x="27" y="94"/>
                  </a:lnTo>
                  <a:lnTo>
                    <a:pt x="57" y="67"/>
                  </a:lnTo>
                  <a:lnTo>
                    <a:pt x="90" y="44"/>
                  </a:lnTo>
                  <a:lnTo>
                    <a:pt x="126" y="25"/>
                  </a:lnTo>
                  <a:lnTo>
                    <a:pt x="165" y="12"/>
                  </a:lnTo>
                  <a:lnTo>
                    <a:pt x="207" y="3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inpin heiti" charset="-122"/>
              </a:endParaRPr>
            </a:p>
          </p:txBody>
        </p:sp>
        <p:sp>
          <p:nvSpPr>
            <p:cNvPr id="12" name="Freeform 417"/>
            <p:cNvSpPr>
              <a:spLocks/>
            </p:cNvSpPr>
            <p:nvPr/>
          </p:nvSpPr>
          <p:spPr bwMode="auto">
            <a:xfrm>
              <a:off x="9412288" y="5148263"/>
              <a:ext cx="96838" cy="317500"/>
            </a:xfrm>
            <a:custGeom>
              <a:avLst/>
              <a:gdLst>
                <a:gd name="T0" fmla="*/ 510 w 728"/>
                <a:gd name="T1" fmla="*/ 0 h 2394"/>
                <a:gd name="T2" fmla="*/ 579 w 728"/>
                <a:gd name="T3" fmla="*/ 0 h 2394"/>
                <a:gd name="T4" fmla="*/ 594 w 728"/>
                <a:gd name="T5" fmla="*/ 0 h 2394"/>
                <a:gd name="T6" fmla="*/ 621 w 728"/>
                <a:gd name="T7" fmla="*/ 4 h 2394"/>
                <a:gd name="T8" fmla="*/ 669 w 728"/>
                <a:gd name="T9" fmla="*/ 25 h 2394"/>
                <a:gd name="T10" fmla="*/ 705 w 728"/>
                <a:gd name="T11" fmla="*/ 61 h 2394"/>
                <a:gd name="T12" fmla="*/ 725 w 728"/>
                <a:gd name="T13" fmla="*/ 110 h 2394"/>
                <a:gd name="T14" fmla="*/ 728 w 728"/>
                <a:gd name="T15" fmla="*/ 1276 h 2394"/>
                <a:gd name="T16" fmla="*/ 717 w 728"/>
                <a:gd name="T17" fmla="*/ 1330 h 2394"/>
                <a:gd name="T18" fmla="*/ 688 w 728"/>
                <a:gd name="T19" fmla="*/ 1374 h 2394"/>
                <a:gd name="T20" fmla="*/ 645 w 728"/>
                <a:gd name="T21" fmla="*/ 1403 h 2394"/>
                <a:gd name="T22" fmla="*/ 592 w 728"/>
                <a:gd name="T23" fmla="*/ 1414 h 2394"/>
                <a:gd name="T24" fmla="*/ 547 w 728"/>
                <a:gd name="T25" fmla="*/ 1406 h 2394"/>
                <a:gd name="T26" fmla="*/ 509 w 728"/>
                <a:gd name="T27" fmla="*/ 1386 h 2394"/>
                <a:gd name="T28" fmla="*/ 506 w 728"/>
                <a:gd name="T29" fmla="*/ 2285 h 2394"/>
                <a:gd name="T30" fmla="*/ 486 w 728"/>
                <a:gd name="T31" fmla="*/ 2335 h 2394"/>
                <a:gd name="T32" fmla="*/ 449 w 728"/>
                <a:gd name="T33" fmla="*/ 2372 h 2394"/>
                <a:gd name="T34" fmla="*/ 401 w 728"/>
                <a:gd name="T35" fmla="*/ 2392 h 2394"/>
                <a:gd name="T36" fmla="*/ 345 w 728"/>
                <a:gd name="T37" fmla="*/ 2392 h 2394"/>
                <a:gd name="T38" fmla="*/ 297 w 728"/>
                <a:gd name="T39" fmla="*/ 2372 h 2394"/>
                <a:gd name="T40" fmla="*/ 260 w 728"/>
                <a:gd name="T41" fmla="*/ 2335 h 2394"/>
                <a:gd name="T42" fmla="*/ 240 w 728"/>
                <a:gd name="T43" fmla="*/ 2285 h 2394"/>
                <a:gd name="T44" fmla="*/ 233 w 728"/>
                <a:gd name="T45" fmla="*/ 2258 h 2394"/>
                <a:gd name="T46" fmla="*/ 222 w 728"/>
                <a:gd name="T47" fmla="*/ 2311 h 2394"/>
                <a:gd name="T48" fmla="*/ 192 w 728"/>
                <a:gd name="T49" fmla="*/ 2354 h 2394"/>
                <a:gd name="T50" fmla="*/ 149 w 728"/>
                <a:gd name="T51" fmla="*/ 2383 h 2394"/>
                <a:gd name="T52" fmla="*/ 96 w 728"/>
                <a:gd name="T53" fmla="*/ 2394 h 2394"/>
                <a:gd name="T54" fmla="*/ 43 w 728"/>
                <a:gd name="T55" fmla="*/ 2383 h 2394"/>
                <a:gd name="T56" fmla="*/ 0 w 728"/>
                <a:gd name="T57" fmla="*/ 2354 h 2394"/>
                <a:gd name="T58" fmla="*/ 39 w 728"/>
                <a:gd name="T59" fmla="*/ 1697 h 2394"/>
                <a:gd name="T60" fmla="*/ 109 w 728"/>
                <a:gd name="T61" fmla="*/ 1668 h 2394"/>
                <a:gd name="T62" fmla="*/ 168 w 728"/>
                <a:gd name="T63" fmla="*/ 1622 h 2394"/>
                <a:gd name="T64" fmla="*/ 210 w 728"/>
                <a:gd name="T65" fmla="*/ 1560 h 2394"/>
                <a:gd name="T66" fmla="*/ 234 w 728"/>
                <a:gd name="T67" fmla="*/ 1488 h 2394"/>
                <a:gd name="T68" fmla="*/ 236 w 728"/>
                <a:gd name="T69" fmla="*/ 208 h 2394"/>
                <a:gd name="T70" fmla="*/ 227 w 728"/>
                <a:gd name="T71" fmla="*/ 137 h 2394"/>
                <a:gd name="T72" fmla="*/ 199 w 728"/>
                <a:gd name="T73" fmla="*/ 74 h 2394"/>
                <a:gd name="T74" fmla="*/ 155 w 728"/>
                <a:gd name="T75" fmla="*/ 21 h 2394"/>
                <a:gd name="T76" fmla="*/ 438 w 728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8" h="2394">
                  <a:moveTo>
                    <a:pt x="476" y="0"/>
                  </a:moveTo>
                  <a:lnTo>
                    <a:pt x="510" y="0"/>
                  </a:lnTo>
                  <a:lnTo>
                    <a:pt x="561" y="0"/>
                  </a:lnTo>
                  <a:lnTo>
                    <a:pt x="579" y="0"/>
                  </a:lnTo>
                  <a:lnTo>
                    <a:pt x="591" y="0"/>
                  </a:lnTo>
                  <a:lnTo>
                    <a:pt x="594" y="0"/>
                  </a:lnTo>
                  <a:lnTo>
                    <a:pt x="594" y="1"/>
                  </a:lnTo>
                  <a:lnTo>
                    <a:pt x="621" y="4"/>
                  </a:lnTo>
                  <a:lnTo>
                    <a:pt x="647" y="12"/>
                  </a:lnTo>
                  <a:lnTo>
                    <a:pt x="669" y="25"/>
                  </a:lnTo>
                  <a:lnTo>
                    <a:pt x="689" y="42"/>
                  </a:lnTo>
                  <a:lnTo>
                    <a:pt x="705" y="61"/>
                  </a:lnTo>
                  <a:lnTo>
                    <a:pt x="717" y="84"/>
                  </a:lnTo>
                  <a:lnTo>
                    <a:pt x="725" y="110"/>
                  </a:lnTo>
                  <a:lnTo>
                    <a:pt x="728" y="137"/>
                  </a:lnTo>
                  <a:lnTo>
                    <a:pt x="728" y="1276"/>
                  </a:lnTo>
                  <a:lnTo>
                    <a:pt x="725" y="1305"/>
                  </a:lnTo>
                  <a:lnTo>
                    <a:pt x="717" y="1330"/>
                  </a:lnTo>
                  <a:lnTo>
                    <a:pt x="704" y="1353"/>
                  </a:lnTo>
                  <a:lnTo>
                    <a:pt x="688" y="1374"/>
                  </a:lnTo>
                  <a:lnTo>
                    <a:pt x="667" y="1390"/>
                  </a:lnTo>
                  <a:lnTo>
                    <a:pt x="645" y="1403"/>
                  </a:lnTo>
                  <a:lnTo>
                    <a:pt x="619" y="1410"/>
                  </a:lnTo>
                  <a:lnTo>
                    <a:pt x="592" y="1414"/>
                  </a:lnTo>
                  <a:lnTo>
                    <a:pt x="569" y="1411"/>
                  </a:lnTo>
                  <a:lnTo>
                    <a:pt x="547" y="1406"/>
                  </a:lnTo>
                  <a:lnTo>
                    <a:pt x="527" y="1397"/>
                  </a:lnTo>
                  <a:lnTo>
                    <a:pt x="509" y="1386"/>
                  </a:lnTo>
                  <a:lnTo>
                    <a:pt x="509" y="2258"/>
                  </a:lnTo>
                  <a:lnTo>
                    <a:pt x="506" y="2285"/>
                  </a:lnTo>
                  <a:lnTo>
                    <a:pt x="499" y="2311"/>
                  </a:lnTo>
                  <a:lnTo>
                    <a:pt x="486" y="2335"/>
                  </a:lnTo>
                  <a:lnTo>
                    <a:pt x="470" y="2354"/>
                  </a:lnTo>
                  <a:lnTo>
                    <a:pt x="449" y="2372"/>
                  </a:lnTo>
                  <a:lnTo>
                    <a:pt x="426" y="2383"/>
                  </a:lnTo>
                  <a:lnTo>
                    <a:pt x="401" y="2392"/>
                  </a:lnTo>
                  <a:lnTo>
                    <a:pt x="372" y="2394"/>
                  </a:lnTo>
                  <a:lnTo>
                    <a:pt x="345" y="2392"/>
                  </a:lnTo>
                  <a:lnTo>
                    <a:pt x="320" y="2383"/>
                  </a:lnTo>
                  <a:lnTo>
                    <a:pt x="297" y="2372"/>
                  </a:lnTo>
                  <a:lnTo>
                    <a:pt x="276" y="2354"/>
                  </a:lnTo>
                  <a:lnTo>
                    <a:pt x="260" y="2335"/>
                  </a:lnTo>
                  <a:lnTo>
                    <a:pt x="247" y="2311"/>
                  </a:lnTo>
                  <a:lnTo>
                    <a:pt x="240" y="2285"/>
                  </a:lnTo>
                  <a:lnTo>
                    <a:pt x="236" y="2258"/>
                  </a:lnTo>
                  <a:lnTo>
                    <a:pt x="233" y="2258"/>
                  </a:lnTo>
                  <a:lnTo>
                    <a:pt x="230" y="2285"/>
                  </a:lnTo>
                  <a:lnTo>
                    <a:pt x="222" y="2311"/>
                  </a:lnTo>
                  <a:lnTo>
                    <a:pt x="209" y="2335"/>
                  </a:lnTo>
                  <a:lnTo>
                    <a:pt x="192" y="2354"/>
                  </a:lnTo>
                  <a:lnTo>
                    <a:pt x="173" y="2372"/>
                  </a:lnTo>
                  <a:lnTo>
                    <a:pt x="149" y="2383"/>
                  </a:lnTo>
                  <a:lnTo>
                    <a:pt x="123" y="2392"/>
                  </a:lnTo>
                  <a:lnTo>
                    <a:pt x="96" y="2394"/>
                  </a:lnTo>
                  <a:lnTo>
                    <a:pt x="69" y="2392"/>
                  </a:lnTo>
                  <a:lnTo>
                    <a:pt x="43" y="2383"/>
                  </a:lnTo>
                  <a:lnTo>
                    <a:pt x="19" y="2372"/>
                  </a:lnTo>
                  <a:lnTo>
                    <a:pt x="0" y="2354"/>
                  </a:lnTo>
                  <a:lnTo>
                    <a:pt x="0" y="1702"/>
                  </a:lnTo>
                  <a:lnTo>
                    <a:pt x="39" y="1697"/>
                  </a:lnTo>
                  <a:lnTo>
                    <a:pt x="75" y="1685"/>
                  </a:lnTo>
                  <a:lnTo>
                    <a:pt x="109" y="1668"/>
                  </a:lnTo>
                  <a:lnTo>
                    <a:pt x="140" y="1648"/>
                  </a:lnTo>
                  <a:lnTo>
                    <a:pt x="168" y="1622"/>
                  </a:lnTo>
                  <a:lnTo>
                    <a:pt x="191" y="1593"/>
                  </a:lnTo>
                  <a:lnTo>
                    <a:pt x="210" y="1560"/>
                  </a:lnTo>
                  <a:lnTo>
                    <a:pt x="224" y="1526"/>
                  </a:lnTo>
                  <a:lnTo>
                    <a:pt x="234" y="1488"/>
                  </a:lnTo>
                  <a:lnTo>
                    <a:pt x="236" y="1448"/>
                  </a:lnTo>
                  <a:lnTo>
                    <a:pt x="236" y="208"/>
                  </a:lnTo>
                  <a:lnTo>
                    <a:pt x="234" y="172"/>
                  </a:lnTo>
                  <a:lnTo>
                    <a:pt x="227" y="137"/>
                  </a:lnTo>
                  <a:lnTo>
                    <a:pt x="215" y="105"/>
                  </a:lnTo>
                  <a:lnTo>
                    <a:pt x="199" y="74"/>
                  </a:lnTo>
                  <a:lnTo>
                    <a:pt x="178" y="46"/>
                  </a:lnTo>
                  <a:lnTo>
                    <a:pt x="155" y="21"/>
                  </a:lnTo>
                  <a:lnTo>
                    <a:pt x="128" y="0"/>
                  </a:lnTo>
                  <a:lnTo>
                    <a:pt x="438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inpin heiti" charset="-122"/>
              </a:endParaRPr>
            </a:p>
          </p:txBody>
        </p:sp>
      </p:grpSp>
      <p:sp>
        <p:nvSpPr>
          <p:cNvPr id="13" name="1"/>
          <p:cNvSpPr txBox="1">
            <a:spLocks noChangeArrowheads="1"/>
          </p:cNvSpPr>
          <p:nvPr/>
        </p:nvSpPr>
        <p:spPr bwMode="auto">
          <a:xfrm>
            <a:off x="1530376" y="4404860"/>
            <a:ext cx="10010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工作难点</a:t>
            </a:r>
          </a:p>
        </p:txBody>
      </p:sp>
      <p:sp>
        <p:nvSpPr>
          <p:cNvPr id="14" name="1"/>
          <p:cNvSpPr txBox="1">
            <a:spLocks noChangeArrowheads="1"/>
          </p:cNvSpPr>
          <p:nvPr/>
        </p:nvSpPr>
        <p:spPr bwMode="auto">
          <a:xfrm>
            <a:off x="923413" y="4721869"/>
            <a:ext cx="222229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5" name="1"/>
          <p:cNvSpPr txBox="1">
            <a:spLocks noChangeArrowheads="1"/>
          </p:cNvSpPr>
          <p:nvPr/>
        </p:nvSpPr>
        <p:spPr bwMode="auto">
          <a:xfrm>
            <a:off x="4239575" y="4404860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工作难点</a:t>
            </a:r>
          </a:p>
        </p:txBody>
      </p:sp>
      <p:sp>
        <p:nvSpPr>
          <p:cNvPr id="16" name="1"/>
          <p:cNvSpPr txBox="1">
            <a:spLocks noChangeArrowheads="1"/>
          </p:cNvSpPr>
          <p:nvPr/>
        </p:nvSpPr>
        <p:spPr bwMode="auto">
          <a:xfrm>
            <a:off x="3632611" y="4721869"/>
            <a:ext cx="22090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1"/>
          <p:cNvSpPr txBox="1">
            <a:spLocks noChangeArrowheads="1"/>
          </p:cNvSpPr>
          <p:nvPr/>
        </p:nvSpPr>
        <p:spPr bwMode="auto">
          <a:xfrm>
            <a:off x="6948773" y="4404860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工作难点</a:t>
            </a:r>
          </a:p>
        </p:txBody>
      </p:sp>
      <p:sp>
        <p:nvSpPr>
          <p:cNvPr id="18" name="1"/>
          <p:cNvSpPr txBox="1">
            <a:spLocks noChangeArrowheads="1"/>
          </p:cNvSpPr>
          <p:nvPr/>
        </p:nvSpPr>
        <p:spPr bwMode="auto">
          <a:xfrm>
            <a:off x="6341809" y="4721869"/>
            <a:ext cx="22090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1"/>
          <p:cNvSpPr txBox="1">
            <a:spLocks noChangeArrowheads="1"/>
          </p:cNvSpPr>
          <p:nvPr/>
        </p:nvSpPr>
        <p:spPr bwMode="auto">
          <a:xfrm>
            <a:off x="9657971" y="4404860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工作难点</a:t>
            </a:r>
          </a:p>
        </p:txBody>
      </p:sp>
      <p:sp>
        <p:nvSpPr>
          <p:cNvPr id="20" name="1"/>
          <p:cNvSpPr txBox="1">
            <a:spLocks noChangeArrowheads="1"/>
          </p:cNvSpPr>
          <p:nvPr/>
        </p:nvSpPr>
        <p:spPr bwMode="auto">
          <a:xfrm>
            <a:off x="9051007" y="4721869"/>
            <a:ext cx="22090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iconfont-1187-868319"/>
          <p:cNvSpPr>
            <a:spLocks noChangeAspect="1"/>
          </p:cNvSpPr>
          <p:nvPr/>
        </p:nvSpPr>
        <p:spPr bwMode="auto">
          <a:xfrm>
            <a:off x="4392392" y="2366815"/>
            <a:ext cx="599340" cy="598843"/>
          </a:xfrm>
          <a:custGeom>
            <a:avLst/>
            <a:gdLst>
              <a:gd name="T0" fmla="*/ 11212 w 12607"/>
              <a:gd name="T1" fmla="*/ 4855 h 12594"/>
              <a:gd name="T2" fmla="*/ 11019 w 12607"/>
              <a:gd name="T3" fmla="*/ 4855 h 12594"/>
              <a:gd name="T4" fmla="*/ 10644 w 12607"/>
              <a:gd name="T5" fmla="*/ 3981 h 12594"/>
              <a:gd name="T6" fmla="*/ 10796 w 12607"/>
              <a:gd name="T7" fmla="*/ 3830 h 12594"/>
              <a:gd name="T8" fmla="*/ 10796 w 12607"/>
              <a:gd name="T9" fmla="*/ 1864 h 12594"/>
              <a:gd name="T10" fmla="*/ 10755 w 12607"/>
              <a:gd name="T11" fmla="*/ 1823 h 12594"/>
              <a:gd name="T12" fmla="*/ 8781 w 12607"/>
              <a:gd name="T13" fmla="*/ 1823 h 12594"/>
              <a:gd name="T14" fmla="*/ 8611 w 12607"/>
              <a:gd name="T15" fmla="*/ 1992 h 12594"/>
              <a:gd name="T16" fmla="*/ 7729 w 12607"/>
              <a:gd name="T17" fmla="*/ 1634 h 12594"/>
              <a:gd name="T18" fmla="*/ 7729 w 12607"/>
              <a:gd name="T19" fmla="*/ 1390 h 12594"/>
              <a:gd name="T20" fmla="*/ 6333 w 12607"/>
              <a:gd name="T21" fmla="*/ 0 h 12594"/>
              <a:gd name="T22" fmla="*/ 6274 w 12607"/>
              <a:gd name="T23" fmla="*/ 0 h 12594"/>
              <a:gd name="T24" fmla="*/ 4878 w 12607"/>
              <a:gd name="T25" fmla="*/ 1390 h 12594"/>
              <a:gd name="T26" fmla="*/ 4878 w 12607"/>
              <a:gd name="T27" fmla="*/ 1652 h 12594"/>
              <a:gd name="T28" fmla="*/ 4033 w 12607"/>
              <a:gd name="T29" fmla="*/ 2003 h 12594"/>
              <a:gd name="T30" fmla="*/ 3852 w 12607"/>
              <a:gd name="T31" fmla="*/ 1823 h 12594"/>
              <a:gd name="T32" fmla="*/ 1878 w 12607"/>
              <a:gd name="T33" fmla="*/ 1823 h 12594"/>
              <a:gd name="T34" fmla="*/ 1837 w 12607"/>
              <a:gd name="T35" fmla="*/ 1864 h 12594"/>
              <a:gd name="T36" fmla="*/ 1837 w 12607"/>
              <a:gd name="T37" fmla="*/ 3830 h 12594"/>
              <a:gd name="T38" fmla="*/ 2012 w 12607"/>
              <a:gd name="T39" fmla="*/ 4004 h 12594"/>
              <a:gd name="T40" fmla="*/ 1650 w 12607"/>
              <a:gd name="T41" fmla="*/ 4855 h 12594"/>
              <a:gd name="T42" fmla="*/ 1396 w 12607"/>
              <a:gd name="T43" fmla="*/ 4855 h 12594"/>
              <a:gd name="T44" fmla="*/ 0 w 12607"/>
              <a:gd name="T45" fmla="*/ 6245 h 12594"/>
              <a:gd name="T46" fmla="*/ 0 w 12607"/>
              <a:gd name="T47" fmla="*/ 6304 h 12594"/>
              <a:gd name="T48" fmla="*/ 1396 w 12607"/>
              <a:gd name="T49" fmla="*/ 7694 h 12594"/>
              <a:gd name="T50" fmla="*/ 1618 w 12607"/>
              <a:gd name="T51" fmla="*/ 7694 h 12594"/>
              <a:gd name="T52" fmla="*/ 1983 w 12607"/>
              <a:gd name="T53" fmla="*/ 8593 h 12594"/>
              <a:gd name="T54" fmla="*/ 1814 w 12607"/>
              <a:gd name="T55" fmla="*/ 8761 h 12594"/>
              <a:gd name="T56" fmla="*/ 1814 w 12607"/>
              <a:gd name="T57" fmla="*/ 10728 h 12594"/>
              <a:gd name="T58" fmla="*/ 1855 w 12607"/>
              <a:gd name="T59" fmla="*/ 10769 h 12594"/>
              <a:gd name="T60" fmla="*/ 3829 w 12607"/>
              <a:gd name="T61" fmla="*/ 10769 h 12594"/>
              <a:gd name="T62" fmla="*/ 3981 w 12607"/>
              <a:gd name="T63" fmla="*/ 10618 h 12594"/>
              <a:gd name="T64" fmla="*/ 4878 w 12607"/>
              <a:gd name="T65" fmla="*/ 10999 h 12594"/>
              <a:gd name="T66" fmla="*/ 4878 w 12607"/>
              <a:gd name="T67" fmla="*/ 11204 h 12594"/>
              <a:gd name="T68" fmla="*/ 6274 w 12607"/>
              <a:gd name="T69" fmla="*/ 12594 h 12594"/>
              <a:gd name="T70" fmla="*/ 6333 w 12607"/>
              <a:gd name="T71" fmla="*/ 12594 h 12594"/>
              <a:gd name="T72" fmla="*/ 7729 w 12607"/>
              <a:gd name="T73" fmla="*/ 11204 h 12594"/>
              <a:gd name="T74" fmla="*/ 7729 w 12607"/>
              <a:gd name="T75" fmla="*/ 11016 h 12594"/>
              <a:gd name="T76" fmla="*/ 8664 w 12607"/>
              <a:gd name="T77" fmla="*/ 10630 h 12594"/>
              <a:gd name="T78" fmla="*/ 8803 w 12607"/>
              <a:gd name="T79" fmla="*/ 10769 h 12594"/>
              <a:gd name="T80" fmla="*/ 10777 w 12607"/>
              <a:gd name="T81" fmla="*/ 10769 h 12594"/>
              <a:gd name="T82" fmla="*/ 10819 w 12607"/>
              <a:gd name="T83" fmla="*/ 10728 h 12594"/>
              <a:gd name="T84" fmla="*/ 10819 w 12607"/>
              <a:gd name="T85" fmla="*/ 8761 h 12594"/>
              <a:gd name="T86" fmla="*/ 10673 w 12607"/>
              <a:gd name="T87" fmla="*/ 8616 h 12594"/>
              <a:gd name="T88" fmla="*/ 11051 w 12607"/>
              <a:gd name="T89" fmla="*/ 7694 h 12594"/>
              <a:gd name="T90" fmla="*/ 11211 w 12607"/>
              <a:gd name="T91" fmla="*/ 7694 h 12594"/>
              <a:gd name="T92" fmla="*/ 12607 w 12607"/>
              <a:gd name="T93" fmla="*/ 6304 h 12594"/>
              <a:gd name="T94" fmla="*/ 12607 w 12607"/>
              <a:gd name="T95" fmla="*/ 6245 h 12594"/>
              <a:gd name="T96" fmla="*/ 11212 w 12607"/>
              <a:gd name="T97" fmla="*/ 4855 h 12594"/>
              <a:gd name="T98" fmla="*/ 6337 w 12607"/>
              <a:gd name="T99" fmla="*/ 8498 h 12594"/>
              <a:gd name="T100" fmla="*/ 4152 w 12607"/>
              <a:gd name="T101" fmla="*/ 6323 h 12594"/>
              <a:gd name="T102" fmla="*/ 6337 w 12607"/>
              <a:gd name="T103" fmla="*/ 4146 h 12594"/>
              <a:gd name="T104" fmla="*/ 8521 w 12607"/>
              <a:gd name="T105" fmla="*/ 6323 h 12594"/>
              <a:gd name="T106" fmla="*/ 6337 w 12607"/>
              <a:gd name="T107" fmla="*/ 8498 h 12594"/>
              <a:gd name="T108" fmla="*/ 6337 w 12607"/>
              <a:gd name="T109" fmla="*/ 8498 h 12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607" h="12594">
                <a:moveTo>
                  <a:pt x="11212" y="4855"/>
                </a:moveTo>
                <a:lnTo>
                  <a:pt x="11019" y="4855"/>
                </a:lnTo>
                <a:cubicBezTo>
                  <a:pt x="10923" y="4550"/>
                  <a:pt x="10796" y="4258"/>
                  <a:pt x="10644" y="3981"/>
                </a:cubicBezTo>
                <a:lnTo>
                  <a:pt x="10796" y="3830"/>
                </a:lnTo>
                <a:cubicBezTo>
                  <a:pt x="11341" y="3287"/>
                  <a:pt x="11341" y="2407"/>
                  <a:pt x="10796" y="1864"/>
                </a:cubicBezTo>
                <a:lnTo>
                  <a:pt x="10755" y="1823"/>
                </a:lnTo>
                <a:cubicBezTo>
                  <a:pt x="10209" y="1279"/>
                  <a:pt x="9326" y="1279"/>
                  <a:pt x="8781" y="1823"/>
                </a:cubicBezTo>
                <a:lnTo>
                  <a:pt x="8611" y="1992"/>
                </a:lnTo>
                <a:cubicBezTo>
                  <a:pt x="8332" y="1846"/>
                  <a:pt x="8037" y="1725"/>
                  <a:pt x="7729" y="1634"/>
                </a:cubicBezTo>
                <a:lnTo>
                  <a:pt x="7729" y="1390"/>
                </a:lnTo>
                <a:cubicBezTo>
                  <a:pt x="7729" y="622"/>
                  <a:pt x="7104" y="0"/>
                  <a:pt x="6333" y="0"/>
                </a:cubicBezTo>
                <a:lnTo>
                  <a:pt x="6274" y="0"/>
                </a:lnTo>
                <a:cubicBezTo>
                  <a:pt x="5503" y="0"/>
                  <a:pt x="4878" y="622"/>
                  <a:pt x="4878" y="1390"/>
                </a:cubicBezTo>
                <a:lnTo>
                  <a:pt x="4878" y="1652"/>
                </a:lnTo>
                <a:cubicBezTo>
                  <a:pt x="4584" y="1742"/>
                  <a:pt x="4301" y="1861"/>
                  <a:pt x="4033" y="2003"/>
                </a:cubicBezTo>
                <a:lnTo>
                  <a:pt x="3852" y="1823"/>
                </a:lnTo>
                <a:cubicBezTo>
                  <a:pt x="3307" y="1280"/>
                  <a:pt x="2423" y="1280"/>
                  <a:pt x="1878" y="1823"/>
                </a:cubicBezTo>
                <a:lnTo>
                  <a:pt x="1837" y="1864"/>
                </a:lnTo>
                <a:cubicBezTo>
                  <a:pt x="1292" y="2407"/>
                  <a:pt x="1292" y="3287"/>
                  <a:pt x="1837" y="3830"/>
                </a:cubicBezTo>
                <a:lnTo>
                  <a:pt x="2012" y="4004"/>
                </a:lnTo>
                <a:cubicBezTo>
                  <a:pt x="1865" y="4274"/>
                  <a:pt x="1743" y="4558"/>
                  <a:pt x="1650" y="4855"/>
                </a:cubicBezTo>
                <a:lnTo>
                  <a:pt x="1396" y="4855"/>
                </a:lnTo>
                <a:cubicBezTo>
                  <a:pt x="625" y="4855"/>
                  <a:pt x="0" y="5478"/>
                  <a:pt x="0" y="6245"/>
                </a:cubicBezTo>
                <a:lnTo>
                  <a:pt x="0" y="6304"/>
                </a:lnTo>
                <a:cubicBezTo>
                  <a:pt x="0" y="7072"/>
                  <a:pt x="625" y="7694"/>
                  <a:pt x="1396" y="7694"/>
                </a:cubicBezTo>
                <a:lnTo>
                  <a:pt x="1618" y="7694"/>
                </a:lnTo>
                <a:cubicBezTo>
                  <a:pt x="1710" y="8008"/>
                  <a:pt x="1833" y="8308"/>
                  <a:pt x="1983" y="8593"/>
                </a:cubicBezTo>
                <a:lnTo>
                  <a:pt x="1814" y="8761"/>
                </a:lnTo>
                <a:cubicBezTo>
                  <a:pt x="1269" y="9304"/>
                  <a:pt x="1269" y="10185"/>
                  <a:pt x="1814" y="10728"/>
                </a:cubicBezTo>
                <a:lnTo>
                  <a:pt x="1855" y="10769"/>
                </a:lnTo>
                <a:cubicBezTo>
                  <a:pt x="2400" y="11312"/>
                  <a:pt x="3284" y="11312"/>
                  <a:pt x="3829" y="10769"/>
                </a:cubicBezTo>
                <a:lnTo>
                  <a:pt x="3981" y="10618"/>
                </a:lnTo>
                <a:cubicBezTo>
                  <a:pt x="4264" y="10773"/>
                  <a:pt x="4564" y="10902"/>
                  <a:pt x="4878" y="10999"/>
                </a:cubicBezTo>
                <a:lnTo>
                  <a:pt x="4878" y="11204"/>
                </a:lnTo>
                <a:cubicBezTo>
                  <a:pt x="4878" y="11972"/>
                  <a:pt x="5503" y="12594"/>
                  <a:pt x="6274" y="12594"/>
                </a:cubicBezTo>
                <a:lnTo>
                  <a:pt x="6333" y="12594"/>
                </a:lnTo>
                <a:cubicBezTo>
                  <a:pt x="7104" y="12594"/>
                  <a:pt x="7729" y="11972"/>
                  <a:pt x="7729" y="11204"/>
                </a:cubicBezTo>
                <a:lnTo>
                  <a:pt x="7729" y="11016"/>
                </a:lnTo>
                <a:cubicBezTo>
                  <a:pt x="8056" y="10920"/>
                  <a:pt x="8368" y="10788"/>
                  <a:pt x="8664" y="10630"/>
                </a:cubicBezTo>
                <a:lnTo>
                  <a:pt x="8803" y="10769"/>
                </a:lnTo>
                <a:cubicBezTo>
                  <a:pt x="9348" y="11312"/>
                  <a:pt x="10233" y="11312"/>
                  <a:pt x="10777" y="10769"/>
                </a:cubicBezTo>
                <a:lnTo>
                  <a:pt x="10819" y="10728"/>
                </a:lnTo>
                <a:cubicBezTo>
                  <a:pt x="11364" y="10185"/>
                  <a:pt x="11364" y="9304"/>
                  <a:pt x="10819" y="8761"/>
                </a:cubicBezTo>
                <a:lnTo>
                  <a:pt x="10673" y="8616"/>
                </a:lnTo>
                <a:cubicBezTo>
                  <a:pt x="10828" y="8324"/>
                  <a:pt x="10956" y="8017"/>
                  <a:pt x="11051" y="7694"/>
                </a:cubicBezTo>
                <a:lnTo>
                  <a:pt x="11211" y="7694"/>
                </a:lnTo>
                <a:cubicBezTo>
                  <a:pt x="11982" y="7694"/>
                  <a:pt x="12607" y="7071"/>
                  <a:pt x="12607" y="6304"/>
                </a:cubicBezTo>
                <a:lnTo>
                  <a:pt x="12607" y="6245"/>
                </a:lnTo>
                <a:cubicBezTo>
                  <a:pt x="12607" y="5477"/>
                  <a:pt x="11982" y="4855"/>
                  <a:pt x="11212" y="4855"/>
                </a:cubicBezTo>
                <a:close/>
                <a:moveTo>
                  <a:pt x="6337" y="8498"/>
                </a:moveTo>
                <a:cubicBezTo>
                  <a:pt x="5130" y="8498"/>
                  <a:pt x="4152" y="7524"/>
                  <a:pt x="4152" y="6323"/>
                </a:cubicBezTo>
                <a:cubicBezTo>
                  <a:pt x="4152" y="5120"/>
                  <a:pt x="5130" y="4146"/>
                  <a:pt x="6337" y="4146"/>
                </a:cubicBezTo>
                <a:cubicBezTo>
                  <a:pt x="7544" y="4146"/>
                  <a:pt x="8521" y="5120"/>
                  <a:pt x="8521" y="6323"/>
                </a:cubicBezTo>
                <a:cubicBezTo>
                  <a:pt x="8521" y="7524"/>
                  <a:pt x="7544" y="8498"/>
                  <a:pt x="6337" y="8498"/>
                </a:cubicBezTo>
                <a:close/>
                <a:moveTo>
                  <a:pt x="6337" y="8498"/>
                </a:move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</p:sp>
      <p:sp>
        <p:nvSpPr>
          <p:cNvPr id="22" name="iconfont-1191-866883"/>
          <p:cNvSpPr>
            <a:spLocks noChangeAspect="1"/>
          </p:cNvSpPr>
          <p:nvPr/>
        </p:nvSpPr>
        <p:spPr bwMode="auto">
          <a:xfrm>
            <a:off x="9863991" y="2346871"/>
            <a:ext cx="625239" cy="618787"/>
          </a:xfrm>
          <a:custGeom>
            <a:avLst/>
            <a:gdLst>
              <a:gd name="T0" fmla="*/ 2709 w 7873"/>
              <a:gd name="T1" fmla="*/ 1592 h 7791"/>
              <a:gd name="T2" fmla="*/ 5329 w 7873"/>
              <a:gd name="T3" fmla="*/ 1624 h 7791"/>
              <a:gd name="T4" fmla="*/ 5782 w 7873"/>
              <a:gd name="T5" fmla="*/ 969 h 7791"/>
              <a:gd name="T6" fmla="*/ 5477 w 7873"/>
              <a:gd name="T7" fmla="*/ 432 h 7791"/>
              <a:gd name="T8" fmla="*/ 4004 w 7873"/>
              <a:gd name="T9" fmla="*/ 13 h 7791"/>
              <a:gd name="T10" fmla="*/ 2709 w 7873"/>
              <a:gd name="T11" fmla="*/ 368 h 7791"/>
              <a:gd name="T12" fmla="*/ 2352 w 7873"/>
              <a:gd name="T13" fmla="*/ 840 h 7791"/>
              <a:gd name="T14" fmla="*/ 2709 w 7873"/>
              <a:gd name="T15" fmla="*/ 1592 h 7791"/>
              <a:gd name="T16" fmla="*/ 2699 w 7873"/>
              <a:gd name="T17" fmla="*/ 2258 h 7791"/>
              <a:gd name="T18" fmla="*/ 3046 w 7873"/>
              <a:gd name="T19" fmla="*/ 2376 h 7791"/>
              <a:gd name="T20" fmla="*/ 3351 w 7873"/>
              <a:gd name="T21" fmla="*/ 2537 h 7791"/>
              <a:gd name="T22" fmla="*/ 4656 w 7873"/>
              <a:gd name="T23" fmla="*/ 2570 h 7791"/>
              <a:gd name="T24" fmla="*/ 5624 w 7873"/>
              <a:gd name="T25" fmla="*/ 2076 h 7791"/>
              <a:gd name="T26" fmla="*/ 5782 w 7873"/>
              <a:gd name="T27" fmla="*/ 1335 h 7791"/>
              <a:gd name="T28" fmla="*/ 5698 w 7873"/>
              <a:gd name="T29" fmla="*/ 1592 h 7791"/>
              <a:gd name="T30" fmla="*/ 2331 w 7873"/>
              <a:gd name="T31" fmla="*/ 1335 h 7791"/>
              <a:gd name="T32" fmla="*/ 2699 w 7873"/>
              <a:gd name="T33" fmla="*/ 2258 h 7791"/>
              <a:gd name="T34" fmla="*/ 3730 w 7873"/>
              <a:gd name="T35" fmla="*/ 2903 h 7791"/>
              <a:gd name="T36" fmla="*/ 3888 w 7873"/>
              <a:gd name="T37" fmla="*/ 3300 h 7791"/>
              <a:gd name="T38" fmla="*/ 4414 w 7873"/>
              <a:gd name="T39" fmla="*/ 3128 h 7791"/>
              <a:gd name="T40" fmla="*/ 5519 w 7873"/>
              <a:gd name="T41" fmla="*/ 2849 h 7791"/>
              <a:gd name="T42" fmla="*/ 5782 w 7873"/>
              <a:gd name="T43" fmla="*/ 2011 h 7791"/>
              <a:gd name="T44" fmla="*/ 5761 w 7873"/>
              <a:gd name="T45" fmla="*/ 2140 h 7791"/>
              <a:gd name="T46" fmla="*/ 3730 w 7873"/>
              <a:gd name="T47" fmla="*/ 2903 h 7791"/>
              <a:gd name="T48" fmla="*/ 3330 w 7873"/>
              <a:gd name="T49" fmla="*/ 2967 h 7791"/>
              <a:gd name="T50" fmla="*/ 1752 w 7873"/>
              <a:gd name="T51" fmla="*/ 2494 h 7791"/>
              <a:gd name="T52" fmla="*/ 742 w 7873"/>
              <a:gd name="T53" fmla="*/ 2709 h 7791"/>
              <a:gd name="T54" fmla="*/ 152 w 7873"/>
              <a:gd name="T55" fmla="*/ 3644 h 7791"/>
              <a:gd name="T56" fmla="*/ 1815 w 7873"/>
              <a:gd name="T57" fmla="*/ 4428 h 7791"/>
              <a:gd name="T58" fmla="*/ 3530 w 7873"/>
              <a:gd name="T59" fmla="*/ 3687 h 7791"/>
              <a:gd name="T60" fmla="*/ 3330 w 7873"/>
              <a:gd name="T61" fmla="*/ 2967 h 7791"/>
              <a:gd name="T62" fmla="*/ 3236 w 7873"/>
              <a:gd name="T63" fmla="*/ 4267 h 7791"/>
              <a:gd name="T64" fmla="*/ 100 w 7873"/>
              <a:gd name="T65" fmla="*/ 3837 h 7791"/>
              <a:gd name="T66" fmla="*/ 289 w 7873"/>
              <a:gd name="T67" fmla="*/ 4567 h 7791"/>
              <a:gd name="T68" fmla="*/ 3036 w 7873"/>
              <a:gd name="T69" fmla="*/ 4825 h 7791"/>
              <a:gd name="T70" fmla="*/ 3288 w 7873"/>
              <a:gd name="T71" fmla="*/ 4234 h 7791"/>
              <a:gd name="T72" fmla="*/ 3236 w 7873"/>
              <a:gd name="T73" fmla="*/ 4267 h 7791"/>
              <a:gd name="T74" fmla="*/ 7676 w 7873"/>
              <a:gd name="T75" fmla="*/ 4686 h 7791"/>
              <a:gd name="T76" fmla="*/ 5708 w 7873"/>
              <a:gd name="T77" fmla="*/ 3407 h 7791"/>
              <a:gd name="T78" fmla="*/ 4193 w 7873"/>
              <a:gd name="T79" fmla="*/ 4063 h 7791"/>
              <a:gd name="T80" fmla="*/ 3572 w 7873"/>
              <a:gd name="T81" fmla="*/ 5620 h 7791"/>
              <a:gd name="T82" fmla="*/ 4214 w 7873"/>
              <a:gd name="T83" fmla="*/ 7145 h 7791"/>
              <a:gd name="T84" fmla="*/ 5740 w 7873"/>
              <a:gd name="T85" fmla="*/ 7779 h 7791"/>
              <a:gd name="T86" fmla="*/ 7245 w 7873"/>
              <a:gd name="T87" fmla="*/ 7134 h 7791"/>
              <a:gd name="T88" fmla="*/ 7866 w 7873"/>
              <a:gd name="T89" fmla="*/ 5577 h 7791"/>
              <a:gd name="T90" fmla="*/ 7676 w 7873"/>
              <a:gd name="T91" fmla="*/ 4686 h 7791"/>
              <a:gd name="T92" fmla="*/ 5719 w 7873"/>
              <a:gd name="T93" fmla="*/ 6286 h 7791"/>
              <a:gd name="T94" fmla="*/ 4267 w 7873"/>
              <a:gd name="T95" fmla="*/ 5953 h 7791"/>
              <a:gd name="T96" fmla="*/ 4330 w 7873"/>
              <a:gd name="T97" fmla="*/ 5556 h 7791"/>
              <a:gd name="T98" fmla="*/ 5603 w 7873"/>
              <a:gd name="T99" fmla="*/ 5867 h 7791"/>
              <a:gd name="T100" fmla="*/ 6908 w 7873"/>
              <a:gd name="T101" fmla="*/ 3977 h 7791"/>
              <a:gd name="T102" fmla="*/ 7255 w 7873"/>
              <a:gd name="T103" fmla="*/ 4535 h 7791"/>
              <a:gd name="T104" fmla="*/ 5719 w 7873"/>
              <a:gd name="T105" fmla="*/ 6286 h 7791"/>
              <a:gd name="T106" fmla="*/ 121 w 7873"/>
              <a:gd name="T107" fmla="*/ 4492 h 7791"/>
              <a:gd name="T108" fmla="*/ 152 w 7873"/>
              <a:gd name="T109" fmla="*/ 5008 h 7791"/>
              <a:gd name="T110" fmla="*/ 1310 w 7873"/>
              <a:gd name="T111" fmla="*/ 5738 h 7791"/>
              <a:gd name="T112" fmla="*/ 2930 w 7873"/>
              <a:gd name="T113" fmla="*/ 5566 h 7791"/>
              <a:gd name="T114" fmla="*/ 2962 w 7873"/>
              <a:gd name="T115" fmla="*/ 5169 h 7791"/>
              <a:gd name="T116" fmla="*/ 121 w 7873"/>
              <a:gd name="T117" fmla="*/ 4492 h 7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73" h="7791">
                <a:moveTo>
                  <a:pt x="2709" y="1592"/>
                </a:moveTo>
                <a:cubicBezTo>
                  <a:pt x="3377" y="2060"/>
                  <a:pt x="4681" y="2036"/>
                  <a:pt x="5329" y="1624"/>
                </a:cubicBezTo>
                <a:cubicBezTo>
                  <a:pt x="5545" y="1487"/>
                  <a:pt x="5785" y="1286"/>
                  <a:pt x="5782" y="969"/>
                </a:cubicBezTo>
                <a:cubicBezTo>
                  <a:pt x="5780" y="712"/>
                  <a:pt x="5610" y="541"/>
                  <a:pt x="5477" y="432"/>
                </a:cubicBezTo>
                <a:cubicBezTo>
                  <a:pt x="5134" y="153"/>
                  <a:pt x="4575" y="0"/>
                  <a:pt x="4004" y="13"/>
                </a:cubicBezTo>
                <a:cubicBezTo>
                  <a:pt x="3452" y="27"/>
                  <a:pt x="3028" y="142"/>
                  <a:pt x="2709" y="368"/>
                </a:cubicBezTo>
                <a:cubicBezTo>
                  <a:pt x="2579" y="460"/>
                  <a:pt x="2397" y="651"/>
                  <a:pt x="2352" y="840"/>
                </a:cubicBezTo>
                <a:cubicBezTo>
                  <a:pt x="2268" y="1188"/>
                  <a:pt x="2508" y="1452"/>
                  <a:pt x="2709" y="1592"/>
                </a:cubicBezTo>
                <a:close/>
                <a:moveTo>
                  <a:pt x="2699" y="2258"/>
                </a:moveTo>
                <a:cubicBezTo>
                  <a:pt x="2797" y="2310"/>
                  <a:pt x="2931" y="2327"/>
                  <a:pt x="3046" y="2376"/>
                </a:cubicBezTo>
                <a:cubicBezTo>
                  <a:pt x="3149" y="2421"/>
                  <a:pt x="3244" y="2499"/>
                  <a:pt x="3351" y="2537"/>
                </a:cubicBezTo>
                <a:cubicBezTo>
                  <a:pt x="3702" y="2664"/>
                  <a:pt x="4247" y="2653"/>
                  <a:pt x="4656" y="2570"/>
                </a:cubicBezTo>
                <a:cubicBezTo>
                  <a:pt x="5060" y="2487"/>
                  <a:pt x="5429" y="2312"/>
                  <a:pt x="5624" y="2076"/>
                </a:cubicBezTo>
                <a:cubicBezTo>
                  <a:pt x="5764" y="1906"/>
                  <a:pt x="5830" y="1635"/>
                  <a:pt x="5782" y="1335"/>
                </a:cubicBezTo>
                <a:cubicBezTo>
                  <a:pt x="5772" y="1424"/>
                  <a:pt x="5742" y="1519"/>
                  <a:pt x="5698" y="1592"/>
                </a:cubicBezTo>
                <a:cubicBezTo>
                  <a:pt x="5156" y="2500"/>
                  <a:pt x="2595" y="2483"/>
                  <a:pt x="2331" y="1335"/>
                </a:cubicBezTo>
                <a:cubicBezTo>
                  <a:pt x="2289" y="1782"/>
                  <a:pt x="2428" y="2114"/>
                  <a:pt x="2699" y="2258"/>
                </a:cubicBezTo>
                <a:close/>
                <a:moveTo>
                  <a:pt x="3730" y="2903"/>
                </a:moveTo>
                <a:cubicBezTo>
                  <a:pt x="3794" y="3024"/>
                  <a:pt x="3869" y="3133"/>
                  <a:pt x="3888" y="3300"/>
                </a:cubicBezTo>
                <a:cubicBezTo>
                  <a:pt x="4160" y="3343"/>
                  <a:pt x="4254" y="3211"/>
                  <a:pt x="4414" y="3128"/>
                </a:cubicBezTo>
                <a:cubicBezTo>
                  <a:pt x="4739" y="2959"/>
                  <a:pt x="5059" y="2880"/>
                  <a:pt x="5519" y="2849"/>
                </a:cubicBezTo>
                <a:cubicBezTo>
                  <a:pt x="5727" y="2700"/>
                  <a:pt x="5840" y="2396"/>
                  <a:pt x="5782" y="2011"/>
                </a:cubicBezTo>
                <a:cubicBezTo>
                  <a:pt x="5775" y="2060"/>
                  <a:pt x="5774" y="2105"/>
                  <a:pt x="5761" y="2140"/>
                </a:cubicBezTo>
                <a:cubicBezTo>
                  <a:pt x="5540" y="2743"/>
                  <a:pt x="4538" y="2972"/>
                  <a:pt x="3730" y="2903"/>
                </a:cubicBezTo>
                <a:close/>
                <a:moveTo>
                  <a:pt x="3330" y="2967"/>
                </a:moveTo>
                <a:cubicBezTo>
                  <a:pt x="2977" y="2629"/>
                  <a:pt x="2385" y="2464"/>
                  <a:pt x="1752" y="2494"/>
                </a:cubicBezTo>
                <a:cubicBezTo>
                  <a:pt x="1329" y="2515"/>
                  <a:pt x="1030" y="2573"/>
                  <a:pt x="742" y="2709"/>
                </a:cubicBezTo>
                <a:cubicBezTo>
                  <a:pt x="435" y="2855"/>
                  <a:pt x="0" y="3158"/>
                  <a:pt x="152" y="3644"/>
                </a:cubicBezTo>
                <a:cubicBezTo>
                  <a:pt x="317" y="4167"/>
                  <a:pt x="1145" y="4424"/>
                  <a:pt x="1815" y="4428"/>
                </a:cubicBezTo>
                <a:cubicBezTo>
                  <a:pt x="2518" y="4432"/>
                  <a:pt x="3327" y="4194"/>
                  <a:pt x="3530" y="3687"/>
                </a:cubicBezTo>
                <a:cubicBezTo>
                  <a:pt x="3654" y="3377"/>
                  <a:pt x="3498" y="3127"/>
                  <a:pt x="3330" y="2967"/>
                </a:cubicBezTo>
                <a:close/>
                <a:moveTo>
                  <a:pt x="3236" y="4267"/>
                </a:moveTo>
                <a:cubicBezTo>
                  <a:pt x="2479" y="4956"/>
                  <a:pt x="393" y="4883"/>
                  <a:pt x="100" y="3837"/>
                </a:cubicBezTo>
                <a:cubicBezTo>
                  <a:pt x="89" y="4158"/>
                  <a:pt x="149" y="4405"/>
                  <a:pt x="289" y="4567"/>
                </a:cubicBezTo>
                <a:cubicBezTo>
                  <a:pt x="809" y="5172"/>
                  <a:pt x="2306" y="5269"/>
                  <a:pt x="3036" y="4825"/>
                </a:cubicBezTo>
                <a:cubicBezTo>
                  <a:pt x="3102" y="4610"/>
                  <a:pt x="3176" y="4403"/>
                  <a:pt x="3288" y="4234"/>
                </a:cubicBezTo>
                <a:cubicBezTo>
                  <a:pt x="3260" y="4206"/>
                  <a:pt x="3247" y="4256"/>
                  <a:pt x="3236" y="4267"/>
                </a:cubicBezTo>
                <a:close/>
                <a:moveTo>
                  <a:pt x="7676" y="4686"/>
                </a:moveTo>
                <a:cubicBezTo>
                  <a:pt x="7360" y="3976"/>
                  <a:pt x="6678" y="3405"/>
                  <a:pt x="5708" y="3407"/>
                </a:cubicBezTo>
                <a:cubicBezTo>
                  <a:pt x="5002" y="3409"/>
                  <a:pt x="4538" y="3710"/>
                  <a:pt x="4193" y="4063"/>
                </a:cubicBezTo>
                <a:cubicBezTo>
                  <a:pt x="3851" y="4412"/>
                  <a:pt x="3559" y="4942"/>
                  <a:pt x="3572" y="5620"/>
                </a:cubicBezTo>
                <a:cubicBezTo>
                  <a:pt x="3585" y="6291"/>
                  <a:pt x="3852" y="6780"/>
                  <a:pt x="4214" y="7145"/>
                </a:cubicBezTo>
                <a:cubicBezTo>
                  <a:pt x="4572" y="7506"/>
                  <a:pt x="5098" y="7791"/>
                  <a:pt x="5740" y="7779"/>
                </a:cubicBezTo>
                <a:cubicBezTo>
                  <a:pt x="6380" y="7767"/>
                  <a:pt x="6891" y="7500"/>
                  <a:pt x="7245" y="7134"/>
                </a:cubicBezTo>
                <a:cubicBezTo>
                  <a:pt x="7592" y="6776"/>
                  <a:pt x="7873" y="6254"/>
                  <a:pt x="7866" y="5577"/>
                </a:cubicBezTo>
                <a:cubicBezTo>
                  <a:pt x="7862" y="5260"/>
                  <a:pt x="7791" y="4942"/>
                  <a:pt x="7676" y="4686"/>
                </a:cubicBezTo>
                <a:close/>
                <a:moveTo>
                  <a:pt x="5719" y="6286"/>
                </a:moveTo>
                <a:cubicBezTo>
                  <a:pt x="5246" y="6164"/>
                  <a:pt x="4746" y="6069"/>
                  <a:pt x="4267" y="5953"/>
                </a:cubicBezTo>
                <a:cubicBezTo>
                  <a:pt x="4280" y="5812"/>
                  <a:pt x="4304" y="5683"/>
                  <a:pt x="4330" y="5556"/>
                </a:cubicBezTo>
                <a:cubicBezTo>
                  <a:pt x="4751" y="5663"/>
                  <a:pt x="5186" y="5756"/>
                  <a:pt x="5603" y="5867"/>
                </a:cubicBezTo>
                <a:cubicBezTo>
                  <a:pt x="6042" y="5241"/>
                  <a:pt x="6475" y="4609"/>
                  <a:pt x="6908" y="3977"/>
                </a:cubicBezTo>
                <a:cubicBezTo>
                  <a:pt x="7035" y="4151"/>
                  <a:pt x="7136" y="4353"/>
                  <a:pt x="7255" y="4535"/>
                </a:cubicBezTo>
                <a:cubicBezTo>
                  <a:pt x="6754" y="5129"/>
                  <a:pt x="6248" y="5720"/>
                  <a:pt x="5719" y="6286"/>
                </a:cubicBezTo>
                <a:close/>
                <a:moveTo>
                  <a:pt x="121" y="4492"/>
                </a:moveTo>
                <a:cubicBezTo>
                  <a:pt x="128" y="4663"/>
                  <a:pt x="104" y="4863"/>
                  <a:pt x="152" y="5008"/>
                </a:cubicBezTo>
                <a:cubicBezTo>
                  <a:pt x="286" y="5405"/>
                  <a:pt x="816" y="5648"/>
                  <a:pt x="1310" y="5738"/>
                </a:cubicBezTo>
                <a:cubicBezTo>
                  <a:pt x="1869" y="5840"/>
                  <a:pt x="2512" y="5761"/>
                  <a:pt x="2930" y="5566"/>
                </a:cubicBezTo>
                <a:cubicBezTo>
                  <a:pt x="2928" y="5421"/>
                  <a:pt x="2946" y="5296"/>
                  <a:pt x="2962" y="5169"/>
                </a:cubicBezTo>
                <a:cubicBezTo>
                  <a:pt x="2038" y="5580"/>
                  <a:pt x="359" y="5455"/>
                  <a:pt x="121" y="449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</p:sp>
      <p:sp>
        <p:nvSpPr>
          <p:cNvPr id="23" name="iconfont-1187-868307"/>
          <p:cNvSpPr>
            <a:spLocks noChangeAspect="1"/>
          </p:cNvSpPr>
          <p:nvPr/>
        </p:nvSpPr>
        <p:spPr bwMode="auto">
          <a:xfrm>
            <a:off x="7162324" y="2347644"/>
            <a:ext cx="593142" cy="580644"/>
          </a:xfrm>
          <a:custGeom>
            <a:avLst/>
            <a:gdLst>
              <a:gd name="T0" fmla="*/ 2895 w 12754"/>
              <a:gd name="T1" fmla="*/ 3482 h 12486"/>
              <a:gd name="T2" fmla="*/ 6377 w 12754"/>
              <a:gd name="T3" fmla="*/ 0 h 12486"/>
              <a:gd name="T4" fmla="*/ 9859 w 12754"/>
              <a:gd name="T5" fmla="*/ 3482 h 12486"/>
              <a:gd name="T6" fmla="*/ 6377 w 12754"/>
              <a:gd name="T7" fmla="*/ 6963 h 12486"/>
              <a:gd name="T8" fmla="*/ 2895 w 12754"/>
              <a:gd name="T9" fmla="*/ 3482 h 12486"/>
              <a:gd name="T10" fmla="*/ 0 w 12754"/>
              <a:gd name="T11" fmla="*/ 12468 h 12486"/>
              <a:gd name="T12" fmla="*/ 3586 w 12754"/>
              <a:gd name="T13" fmla="*/ 7045 h 12486"/>
              <a:gd name="T14" fmla="*/ 6377 w 12754"/>
              <a:gd name="T15" fmla="*/ 8014 h 12486"/>
              <a:gd name="T16" fmla="*/ 9182 w 12754"/>
              <a:gd name="T17" fmla="*/ 7036 h 12486"/>
              <a:gd name="T18" fmla="*/ 12754 w 12754"/>
              <a:gd name="T19" fmla="*/ 12468 h 12486"/>
              <a:gd name="T20" fmla="*/ 0 w 12754"/>
              <a:gd name="T21" fmla="*/ 12468 h 12486"/>
              <a:gd name="T22" fmla="*/ 0 w 12754"/>
              <a:gd name="T23" fmla="*/ 12468 h 12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754" h="12486">
                <a:moveTo>
                  <a:pt x="2895" y="3482"/>
                </a:moveTo>
                <a:cubicBezTo>
                  <a:pt x="2895" y="1562"/>
                  <a:pt x="4457" y="0"/>
                  <a:pt x="6377" y="0"/>
                </a:cubicBezTo>
                <a:cubicBezTo>
                  <a:pt x="8297" y="0"/>
                  <a:pt x="9859" y="1562"/>
                  <a:pt x="9859" y="3482"/>
                </a:cubicBezTo>
                <a:cubicBezTo>
                  <a:pt x="9859" y="5402"/>
                  <a:pt x="8297" y="6963"/>
                  <a:pt x="6377" y="6963"/>
                </a:cubicBezTo>
                <a:cubicBezTo>
                  <a:pt x="4457" y="6963"/>
                  <a:pt x="2895" y="5402"/>
                  <a:pt x="2895" y="3482"/>
                </a:cubicBezTo>
                <a:close/>
                <a:moveTo>
                  <a:pt x="0" y="12468"/>
                </a:moveTo>
                <a:cubicBezTo>
                  <a:pt x="75" y="11626"/>
                  <a:pt x="479" y="8643"/>
                  <a:pt x="3586" y="7045"/>
                </a:cubicBezTo>
                <a:cubicBezTo>
                  <a:pt x="4356" y="7650"/>
                  <a:pt x="5324" y="8014"/>
                  <a:pt x="6377" y="8014"/>
                </a:cubicBezTo>
                <a:cubicBezTo>
                  <a:pt x="7436" y="8014"/>
                  <a:pt x="8409" y="7647"/>
                  <a:pt x="9182" y="7036"/>
                </a:cubicBezTo>
                <a:cubicBezTo>
                  <a:pt x="12302" y="8627"/>
                  <a:pt x="12678" y="11589"/>
                  <a:pt x="12754" y="12468"/>
                </a:cubicBezTo>
                <a:cubicBezTo>
                  <a:pt x="12736" y="12486"/>
                  <a:pt x="18" y="12470"/>
                  <a:pt x="0" y="12468"/>
                </a:cubicBezTo>
                <a:close/>
                <a:moveTo>
                  <a:pt x="0" y="12468"/>
                </a:move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</p:sp>
      <p:sp>
        <p:nvSpPr>
          <p:cNvPr id="28" name="任意多边形 27"/>
          <p:cNvSpPr/>
          <p:nvPr/>
        </p:nvSpPr>
        <p:spPr>
          <a:xfrm>
            <a:off x="6505235" y="1745948"/>
            <a:ext cx="1882158" cy="2271966"/>
          </a:xfrm>
          <a:custGeom>
            <a:avLst/>
            <a:gdLst>
              <a:gd name="connsiteX0" fmla="*/ 941079 w 1882158"/>
              <a:gd name="connsiteY0" fmla="*/ 0 h 2271966"/>
              <a:gd name="connsiteX1" fmla="*/ 1606522 w 1882158"/>
              <a:gd name="connsiteY1" fmla="*/ 275636 h 2271966"/>
              <a:gd name="connsiteX2" fmla="*/ 1606522 w 1882158"/>
              <a:gd name="connsiteY2" fmla="*/ 1606522 h 2271966"/>
              <a:gd name="connsiteX3" fmla="*/ 941079 w 1882158"/>
              <a:gd name="connsiteY3" fmla="*/ 2271966 h 2271966"/>
              <a:gd name="connsiteX4" fmla="*/ 275636 w 1882158"/>
              <a:gd name="connsiteY4" fmla="*/ 1606522 h 2271966"/>
              <a:gd name="connsiteX5" fmla="*/ 275636 w 1882158"/>
              <a:gd name="connsiteY5" fmla="*/ 275636 h 2271966"/>
              <a:gd name="connsiteX6" fmla="*/ 941079 w 1882158"/>
              <a:gd name="connsiteY6" fmla="*/ 0 h 2271966"/>
              <a:gd name="connsiteX7" fmla="*/ 950815 w 1882158"/>
              <a:gd name="connsiteY7" fmla="*/ 260652 h 2271966"/>
              <a:gd name="connsiteX8" fmla="*/ 260556 w 1882158"/>
              <a:gd name="connsiteY8" fmla="*/ 950911 h 2271966"/>
              <a:gd name="connsiteX9" fmla="*/ 950815 w 1882158"/>
              <a:gd name="connsiteY9" fmla="*/ 1641170 h 2271966"/>
              <a:gd name="connsiteX10" fmla="*/ 1641074 w 1882158"/>
              <a:gd name="connsiteY10" fmla="*/ 950911 h 2271966"/>
              <a:gd name="connsiteX11" fmla="*/ 950815 w 1882158"/>
              <a:gd name="connsiteY11" fmla="*/ 260652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82158" h="2271966">
                <a:moveTo>
                  <a:pt x="941079" y="0"/>
                </a:moveTo>
                <a:cubicBezTo>
                  <a:pt x="1181922" y="0"/>
                  <a:pt x="1422765" y="91878"/>
                  <a:pt x="1606522" y="275636"/>
                </a:cubicBezTo>
                <a:cubicBezTo>
                  <a:pt x="1974037" y="643150"/>
                  <a:pt x="1974037" y="1239008"/>
                  <a:pt x="1606522" y="1606522"/>
                </a:cubicBezTo>
                <a:lnTo>
                  <a:pt x="941079" y="2271966"/>
                </a:lnTo>
                <a:lnTo>
                  <a:pt x="275636" y="1606522"/>
                </a:lnTo>
                <a:cubicBezTo>
                  <a:pt x="-91879" y="1239008"/>
                  <a:pt x="-91879" y="643150"/>
                  <a:pt x="275636" y="275636"/>
                </a:cubicBezTo>
                <a:cubicBezTo>
                  <a:pt x="459393" y="91878"/>
                  <a:pt x="700236" y="0"/>
                  <a:pt x="941079" y="0"/>
                </a:cubicBezTo>
                <a:close/>
                <a:moveTo>
                  <a:pt x="950815" y="260652"/>
                </a:moveTo>
                <a:cubicBezTo>
                  <a:pt x="569595" y="260652"/>
                  <a:pt x="260556" y="569691"/>
                  <a:pt x="260556" y="950911"/>
                </a:cubicBezTo>
                <a:cubicBezTo>
                  <a:pt x="260556" y="1332131"/>
                  <a:pt x="569595" y="1641170"/>
                  <a:pt x="950815" y="1641170"/>
                </a:cubicBezTo>
                <a:cubicBezTo>
                  <a:pt x="1332035" y="1641170"/>
                  <a:pt x="1641074" y="1332131"/>
                  <a:pt x="1641074" y="950911"/>
                </a:cubicBezTo>
                <a:cubicBezTo>
                  <a:pt x="1641074" y="569691"/>
                  <a:pt x="1332035" y="260652"/>
                  <a:pt x="950815" y="260652"/>
                </a:cubicBezTo>
                <a:close/>
              </a:path>
            </a:pathLst>
          </a:custGeom>
          <a:solidFill>
            <a:srgbClr val="CEB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9214434" y="1745948"/>
            <a:ext cx="1882158" cy="2271966"/>
          </a:xfrm>
          <a:custGeom>
            <a:avLst/>
            <a:gdLst>
              <a:gd name="connsiteX0" fmla="*/ 941079 w 1882158"/>
              <a:gd name="connsiteY0" fmla="*/ 0 h 2271966"/>
              <a:gd name="connsiteX1" fmla="*/ 1606522 w 1882158"/>
              <a:gd name="connsiteY1" fmla="*/ 275636 h 2271966"/>
              <a:gd name="connsiteX2" fmla="*/ 1606522 w 1882158"/>
              <a:gd name="connsiteY2" fmla="*/ 1606522 h 2271966"/>
              <a:gd name="connsiteX3" fmla="*/ 941079 w 1882158"/>
              <a:gd name="connsiteY3" fmla="*/ 2271966 h 2271966"/>
              <a:gd name="connsiteX4" fmla="*/ 275636 w 1882158"/>
              <a:gd name="connsiteY4" fmla="*/ 1606522 h 2271966"/>
              <a:gd name="connsiteX5" fmla="*/ 275636 w 1882158"/>
              <a:gd name="connsiteY5" fmla="*/ 275636 h 2271966"/>
              <a:gd name="connsiteX6" fmla="*/ 941079 w 1882158"/>
              <a:gd name="connsiteY6" fmla="*/ 0 h 2271966"/>
              <a:gd name="connsiteX7" fmla="*/ 950815 w 1882158"/>
              <a:gd name="connsiteY7" fmla="*/ 260652 h 2271966"/>
              <a:gd name="connsiteX8" fmla="*/ 260556 w 1882158"/>
              <a:gd name="connsiteY8" fmla="*/ 950911 h 2271966"/>
              <a:gd name="connsiteX9" fmla="*/ 950815 w 1882158"/>
              <a:gd name="connsiteY9" fmla="*/ 1641170 h 2271966"/>
              <a:gd name="connsiteX10" fmla="*/ 1641074 w 1882158"/>
              <a:gd name="connsiteY10" fmla="*/ 950911 h 2271966"/>
              <a:gd name="connsiteX11" fmla="*/ 950815 w 1882158"/>
              <a:gd name="connsiteY11" fmla="*/ 260652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82158" h="2271966">
                <a:moveTo>
                  <a:pt x="941079" y="0"/>
                </a:moveTo>
                <a:cubicBezTo>
                  <a:pt x="1181922" y="0"/>
                  <a:pt x="1422765" y="91878"/>
                  <a:pt x="1606522" y="275636"/>
                </a:cubicBezTo>
                <a:cubicBezTo>
                  <a:pt x="1974037" y="643150"/>
                  <a:pt x="1974037" y="1239008"/>
                  <a:pt x="1606522" y="1606522"/>
                </a:cubicBezTo>
                <a:lnTo>
                  <a:pt x="941079" y="2271966"/>
                </a:lnTo>
                <a:lnTo>
                  <a:pt x="275636" y="1606522"/>
                </a:lnTo>
                <a:cubicBezTo>
                  <a:pt x="-91879" y="1239008"/>
                  <a:pt x="-91879" y="643150"/>
                  <a:pt x="275636" y="275636"/>
                </a:cubicBezTo>
                <a:cubicBezTo>
                  <a:pt x="459393" y="91878"/>
                  <a:pt x="700236" y="0"/>
                  <a:pt x="941079" y="0"/>
                </a:cubicBezTo>
                <a:close/>
                <a:moveTo>
                  <a:pt x="950815" y="260652"/>
                </a:moveTo>
                <a:cubicBezTo>
                  <a:pt x="569595" y="260652"/>
                  <a:pt x="260556" y="569691"/>
                  <a:pt x="260556" y="950911"/>
                </a:cubicBezTo>
                <a:cubicBezTo>
                  <a:pt x="260556" y="1332131"/>
                  <a:pt x="569595" y="1641170"/>
                  <a:pt x="950815" y="1641170"/>
                </a:cubicBezTo>
                <a:cubicBezTo>
                  <a:pt x="1332035" y="1641170"/>
                  <a:pt x="1641074" y="1332131"/>
                  <a:pt x="1641074" y="950911"/>
                </a:cubicBezTo>
                <a:cubicBezTo>
                  <a:pt x="1641074" y="569691"/>
                  <a:pt x="1332035" y="260652"/>
                  <a:pt x="950815" y="260652"/>
                </a:cubicBezTo>
                <a:close/>
              </a:path>
            </a:pathLst>
          </a:custGeom>
          <a:solidFill>
            <a:srgbClr val="758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rot="5400000" flipH="1" flipV="1">
            <a:off x="306005" y="-306008"/>
            <a:ext cx="1106559" cy="1718574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3914376">
            <a:off x="275567" y="396700"/>
            <a:ext cx="915408" cy="691041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331490" y="51138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dirty="0">
                <a:solidFill>
                  <a:srgbClr val="5F78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工作难点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067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 rot="5400000" flipV="1">
            <a:off x="517442" y="4469425"/>
            <a:ext cx="1871133" cy="2906018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10289494" y="284465"/>
            <a:ext cx="2681440" cy="2024216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558800" y="0"/>
            <a:ext cx="10176933" cy="7061200"/>
          </a:xfrm>
          <a:custGeom>
            <a:avLst/>
            <a:gdLst>
              <a:gd name="T0" fmla="*/ 170 w 3775"/>
              <a:gd name="T1" fmla="*/ 2 h 1845"/>
              <a:gd name="T2" fmla="*/ 589 w 3775"/>
              <a:gd name="T3" fmla="*/ 78 h 1845"/>
              <a:gd name="T4" fmla="*/ 673 w 3775"/>
              <a:gd name="T5" fmla="*/ 128 h 1845"/>
              <a:gd name="T6" fmla="*/ 676 w 3775"/>
              <a:gd name="T7" fmla="*/ 143 h 1845"/>
              <a:gd name="T8" fmla="*/ 656 w 3775"/>
              <a:gd name="T9" fmla="*/ 160 h 1845"/>
              <a:gd name="T10" fmla="*/ 600 w 3775"/>
              <a:gd name="T11" fmla="*/ 204 h 1845"/>
              <a:gd name="T12" fmla="*/ 661 w 3775"/>
              <a:gd name="T13" fmla="*/ 399 h 1845"/>
              <a:gd name="T14" fmla="*/ 840 w 3775"/>
              <a:gd name="T15" fmla="*/ 588 h 1845"/>
              <a:gd name="T16" fmla="*/ 868 w 3775"/>
              <a:gd name="T17" fmla="*/ 603 h 1845"/>
              <a:gd name="T18" fmla="*/ 897 w 3775"/>
              <a:gd name="T19" fmla="*/ 615 h 1845"/>
              <a:gd name="T20" fmla="*/ 1242 w 3775"/>
              <a:gd name="T21" fmla="*/ 664 h 1845"/>
              <a:gd name="T22" fmla="*/ 1390 w 3775"/>
              <a:gd name="T23" fmla="*/ 684 h 1845"/>
              <a:gd name="T24" fmla="*/ 1736 w 3775"/>
              <a:gd name="T25" fmla="*/ 788 h 1845"/>
              <a:gd name="T26" fmla="*/ 2361 w 3775"/>
              <a:gd name="T27" fmla="*/ 1357 h 1845"/>
              <a:gd name="T28" fmla="*/ 2658 w 3775"/>
              <a:gd name="T29" fmla="*/ 1656 h 1845"/>
              <a:gd name="T30" fmla="*/ 2773 w 3775"/>
              <a:gd name="T31" fmla="*/ 1677 h 1845"/>
              <a:gd name="T32" fmla="*/ 2790 w 3775"/>
              <a:gd name="T33" fmla="*/ 1668 h 1845"/>
              <a:gd name="T34" fmla="*/ 2806 w 3775"/>
              <a:gd name="T35" fmla="*/ 1617 h 1845"/>
              <a:gd name="T36" fmla="*/ 2735 w 3775"/>
              <a:gd name="T37" fmla="*/ 1421 h 1845"/>
              <a:gd name="T38" fmla="*/ 2684 w 3775"/>
              <a:gd name="T39" fmla="*/ 1255 h 1845"/>
              <a:gd name="T40" fmla="*/ 2717 w 3775"/>
              <a:gd name="T41" fmla="*/ 1194 h 1845"/>
              <a:gd name="T42" fmla="*/ 2730 w 3775"/>
              <a:gd name="T43" fmla="*/ 1189 h 1845"/>
              <a:gd name="T44" fmla="*/ 2827 w 3775"/>
              <a:gd name="T45" fmla="*/ 1191 h 1845"/>
              <a:gd name="T46" fmla="*/ 3306 w 3775"/>
              <a:gd name="T47" fmla="*/ 1369 h 1845"/>
              <a:gd name="T48" fmla="*/ 3699 w 3775"/>
              <a:gd name="T49" fmla="*/ 1693 h 1845"/>
              <a:gd name="T50" fmla="*/ 3694 w 3775"/>
              <a:gd name="T51" fmla="*/ 1696 h 1845"/>
              <a:gd name="T52" fmla="*/ 2988 w 3775"/>
              <a:gd name="T53" fmla="*/ 1248 h 1845"/>
              <a:gd name="T54" fmla="*/ 2906 w 3775"/>
              <a:gd name="T55" fmla="*/ 1225 h 1845"/>
              <a:gd name="T56" fmla="*/ 2824 w 3775"/>
              <a:gd name="T57" fmla="*/ 1207 h 1845"/>
              <a:gd name="T58" fmla="*/ 2738 w 3775"/>
              <a:gd name="T59" fmla="*/ 1204 h 1845"/>
              <a:gd name="T60" fmla="*/ 2729 w 3775"/>
              <a:gd name="T61" fmla="*/ 1207 h 1845"/>
              <a:gd name="T62" fmla="*/ 2701 w 3775"/>
              <a:gd name="T63" fmla="*/ 1255 h 1845"/>
              <a:gd name="T64" fmla="*/ 2751 w 3775"/>
              <a:gd name="T65" fmla="*/ 1414 h 1845"/>
              <a:gd name="T66" fmla="*/ 2823 w 3775"/>
              <a:gd name="T67" fmla="*/ 1616 h 1845"/>
              <a:gd name="T68" fmla="*/ 2799 w 3775"/>
              <a:gd name="T69" fmla="*/ 1681 h 1845"/>
              <a:gd name="T70" fmla="*/ 2779 w 3775"/>
              <a:gd name="T71" fmla="*/ 1692 h 1845"/>
              <a:gd name="T72" fmla="*/ 2650 w 3775"/>
              <a:gd name="T73" fmla="*/ 1670 h 1845"/>
              <a:gd name="T74" fmla="*/ 2351 w 3775"/>
              <a:gd name="T75" fmla="*/ 1365 h 1845"/>
              <a:gd name="T76" fmla="*/ 1881 w 3775"/>
              <a:gd name="T77" fmla="*/ 876 h 1845"/>
              <a:gd name="T78" fmla="*/ 1410 w 3775"/>
              <a:gd name="T79" fmla="*/ 694 h 1845"/>
              <a:gd name="T80" fmla="*/ 1326 w 3775"/>
              <a:gd name="T81" fmla="*/ 681 h 1845"/>
              <a:gd name="T82" fmla="*/ 986 w 3775"/>
              <a:gd name="T83" fmla="*/ 651 h 1845"/>
              <a:gd name="T84" fmla="*/ 882 w 3775"/>
              <a:gd name="T85" fmla="*/ 624 h 1845"/>
              <a:gd name="T86" fmla="*/ 852 w 3775"/>
              <a:gd name="T87" fmla="*/ 610 h 1845"/>
              <a:gd name="T88" fmla="*/ 824 w 3775"/>
              <a:gd name="T89" fmla="*/ 594 h 1845"/>
              <a:gd name="T90" fmla="*/ 610 w 3775"/>
              <a:gd name="T91" fmla="*/ 330 h 1845"/>
              <a:gd name="T92" fmla="*/ 594 w 3775"/>
              <a:gd name="T93" fmla="*/ 180 h 1845"/>
              <a:gd name="T94" fmla="*/ 642 w 3775"/>
              <a:gd name="T95" fmla="*/ 151 h 1845"/>
              <a:gd name="T96" fmla="*/ 656 w 3775"/>
              <a:gd name="T97" fmla="*/ 146 h 1845"/>
              <a:gd name="T98" fmla="*/ 663 w 3775"/>
              <a:gd name="T99" fmla="*/ 135 h 1845"/>
              <a:gd name="T100" fmla="*/ 584 w 3775"/>
              <a:gd name="T101" fmla="*/ 89 h 1845"/>
              <a:gd name="T102" fmla="*/ 0 w 3775"/>
              <a:gd name="T103" fmla="*/ 11 h 1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75" h="1845">
                <a:moveTo>
                  <a:pt x="0" y="10"/>
                </a:moveTo>
                <a:cubicBezTo>
                  <a:pt x="28" y="6"/>
                  <a:pt x="56" y="4"/>
                  <a:pt x="85" y="2"/>
                </a:cubicBezTo>
                <a:cubicBezTo>
                  <a:pt x="113" y="1"/>
                  <a:pt x="141" y="1"/>
                  <a:pt x="170" y="2"/>
                </a:cubicBezTo>
                <a:cubicBezTo>
                  <a:pt x="227" y="3"/>
                  <a:pt x="284" y="9"/>
                  <a:pt x="340" y="17"/>
                </a:cubicBezTo>
                <a:cubicBezTo>
                  <a:pt x="396" y="26"/>
                  <a:pt x="452" y="37"/>
                  <a:pt x="507" y="52"/>
                </a:cubicBezTo>
                <a:cubicBezTo>
                  <a:pt x="534" y="60"/>
                  <a:pt x="562" y="68"/>
                  <a:pt x="589" y="78"/>
                </a:cubicBezTo>
                <a:cubicBezTo>
                  <a:pt x="602" y="83"/>
                  <a:pt x="615" y="89"/>
                  <a:pt x="628" y="95"/>
                </a:cubicBezTo>
                <a:cubicBezTo>
                  <a:pt x="641" y="102"/>
                  <a:pt x="654" y="108"/>
                  <a:pt x="665" y="119"/>
                </a:cubicBezTo>
                <a:cubicBezTo>
                  <a:pt x="668" y="121"/>
                  <a:pt x="671" y="125"/>
                  <a:pt x="673" y="128"/>
                </a:cubicBezTo>
                <a:cubicBezTo>
                  <a:pt x="675" y="130"/>
                  <a:pt x="676" y="132"/>
                  <a:pt x="676" y="135"/>
                </a:cubicBezTo>
                <a:cubicBezTo>
                  <a:pt x="677" y="136"/>
                  <a:pt x="677" y="138"/>
                  <a:pt x="677" y="139"/>
                </a:cubicBezTo>
                <a:cubicBezTo>
                  <a:pt x="677" y="141"/>
                  <a:pt x="676" y="142"/>
                  <a:pt x="676" y="143"/>
                </a:cubicBezTo>
                <a:cubicBezTo>
                  <a:pt x="674" y="149"/>
                  <a:pt x="670" y="152"/>
                  <a:pt x="667" y="155"/>
                </a:cubicBezTo>
                <a:cubicBezTo>
                  <a:pt x="665" y="156"/>
                  <a:pt x="663" y="157"/>
                  <a:pt x="661" y="158"/>
                </a:cubicBezTo>
                <a:cubicBezTo>
                  <a:pt x="659" y="158"/>
                  <a:pt x="657" y="159"/>
                  <a:pt x="656" y="160"/>
                </a:cubicBezTo>
                <a:cubicBezTo>
                  <a:pt x="648" y="162"/>
                  <a:pt x="641" y="164"/>
                  <a:pt x="634" y="165"/>
                </a:cubicBezTo>
                <a:cubicBezTo>
                  <a:pt x="628" y="166"/>
                  <a:pt x="622" y="168"/>
                  <a:pt x="617" y="172"/>
                </a:cubicBezTo>
                <a:cubicBezTo>
                  <a:pt x="607" y="179"/>
                  <a:pt x="602" y="191"/>
                  <a:pt x="600" y="204"/>
                </a:cubicBezTo>
                <a:cubicBezTo>
                  <a:pt x="597" y="217"/>
                  <a:pt x="598" y="231"/>
                  <a:pt x="600" y="245"/>
                </a:cubicBezTo>
                <a:cubicBezTo>
                  <a:pt x="604" y="272"/>
                  <a:pt x="612" y="299"/>
                  <a:pt x="623" y="325"/>
                </a:cubicBezTo>
                <a:cubicBezTo>
                  <a:pt x="634" y="350"/>
                  <a:pt x="647" y="375"/>
                  <a:pt x="661" y="399"/>
                </a:cubicBezTo>
                <a:cubicBezTo>
                  <a:pt x="690" y="447"/>
                  <a:pt x="725" y="492"/>
                  <a:pt x="766" y="531"/>
                </a:cubicBezTo>
                <a:cubicBezTo>
                  <a:pt x="786" y="550"/>
                  <a:pt x="808" y="567"/>
                  <a:pt x="831" y="583"/>
                </a:cubicBezTo>
                <a:cubicBezTo>
                  <a:pt x="840" y="588"/>
                  <a:pt x="840" y="588"/>
                  <a:pt x="840" y="588"/>
                </a:cubicBezTo>
                <a:cubicBezTo>
                  <a:pt x="849" y="593"/>
                  <a:pt x="849" y="593"/>
                  <a:pt x="849" y="593"/>
                </a:cubicBezTo>
                <a:cubicBezTo>
                  <a:pt x="858" y="598"/>
                  <a:pt x="858" y="598"/>
                  <a:pt x="858" y="598"/>
                </a:cubicBezTo>
                <a:cubicBezTo>
                  <a:pt x="868" y="603"/>
                  <a:pt x="868" y="603"/>
                  <a:pt x="868" y="603"/>
                </a:cubicBezTo>
                <a:cubicBezTo>
                  <a:pt x="877" y="607"/>
                  <a:pt x="877" y="607"/>
                  <a:pt x="877" y="607"/>
                </a:cubicBezTo>
                <a:cubicBezTo>
                  <a:pt x="887" y="611"/>
                  <a:pt x="887" y="611"/>
                  <a:pt x="887" y="611"/>
                </a:cubicBezTo>
                <a:cubicBezTo>
                  <a:pt x="897" y="615"/>
                  <a:pt x="897" y="615"/>
                  <a:pt x="897" y="615"/>
                </a:cubicBezTo>
                <a:cubicBezTo>
                  <a:pt x="907" y="619"/>
                  <a:pt x="907" y="619"/>
                  <a:pt x="907" y="619"/>
                </a:cubicBezTo>
                <a:cubicBezTo>
                  <a:pt x="959" y="637"/>
                  <a:pt x="1016" y="644"/>
                  <a:pt x="1072" y="650"/>
                </a:cubicBezTo>
                <a:cubicBezTo>
                  <a:pt x="1128" y="655"/>
                  <a:pt x="1185" y="658"/>
                  <a:pt x="1242" y="664"/>
                </a:cubicBezTo>
                <a:cubicBezTo>
                  <a:pt x="1270" y="667"/>
                  <a:pt x="1298" y="670"/>
                  <a:pt x="1327" y="674"/>
                </a:cubicBezTo>
                <a:cubicBezTo>
                  <a:pt x="1341" y="676"/>
                  <a:pt x="1355" y="678"/>
                  <a:pt x="1369" y="680"/>
                </a:cubicBezTo>
                <a:cubicBezTo>
                  <a:pt x="1390" y="684"/>
                  <a:pt x="1390" y="684"/>
                  <a:pt x="1390" y="684"/>
                </a:cubicBezTo>
                <a:cubicBezTo>
                  <a:pt x="1411" y="687"/>
                  <a:pt x="1411" y="687"/>
                  <a:pt x="1411" y="687"/>
                </a:cubicBezTo>
                <a:cubicBezTo>
                  <a:pt x="1467" y="698"/>
                  <a:pt x="1522" y="711"/>
                  <a:pt x="1576" y="728"/>
                </a:cubicBezTo>
                <a:cubicBezTo>
                  <a:pt x="1631" y="745"/>
                  <a:pt x="1684" y="765"/>
                  <a:pt x="1736" y="788"/>
                </a:cubicBezTo>
                <a:cubicBezTo>
                  <a:pt x="1789" y="809"/>
                  <a:pt x="1838" y="838"/>
                  <a:pt x="1885" y="871"/>
                </a:cubicBezTo>
                <a:cubicBezTo>
                  <a:pt x="1977" y="938"/>
                  <a:pt x="2060" y="1017"/>
                  <a:pt x="2137" y="1100"/>
                </a:cubicBezTo>
                <a:cubicBezTo>
                  <a:pt x="2215" y="1183"/>
                  <a:pt x="2288" y="1270"/>
                  <a:pt x="2361" y="1357"/>
                </a:cubicBezTo>
                <a:cubicBezTo>
                  <a:pt x="2398" y="1401"/>
                  <a:pt x="2434" y="1444"/>
                  <a:pt x="2472" y="1486"/>
                </a:cubicBezTo>
                <a:cubicBezTo>
                  <a:pt x="2510" y="1528"/>
                  <a:pt x="2549" y="1569"/>
                  <a:pt x="2591" y="1606"/>
                </a:cubicBezTo>
                <a:cubicBezTo>
                  <a:pt x="2612" y="1625"/>
                  <a:pt x="2635" y="1642"/>
                  <a:pt x="2658" y="1656"/>
                </a:cubicBezTo>
                <a:cubicBezTo>
                  <a:pt x="2670" y="1663"/>
                  <a:pt x="2683" y="1669"/>
                  <a:pt x="2695" y="1674"/>
                </a:cubicBezTo>
                <a:cubicBezTo>
                  <a:pt x="2708" y="1679"/>
                  <a:pt x="2721" y="1682"/>
                  <a:pt x="2734" y="1683"/>
                </a:cubicBezTo>
                <a:cubicBezTo>
                  <a:pt x="2747" y="1684"/>
                  <a:pt x="2761" y="1682"/>
                  <a:pt x="2773" y="1677"/>
                </a:cubicBezTo>
                <a:cubicBezTo>
                  <a:pt x="2777" y="1675"/>
                  <a:pt x="2777" y="1675"/>
                  <a:pt x="2777" y="1675"/>
                </a:cubicBezTo>
                <a:cubicBezTo>
                  <a:pt x="2779" y="1674"/>
                  <a:pt x="2780" y="1673"/>
                  <a:pt x="2781" y="1673"/>
                </a:cubicBezTo>
                <a:cubicBezTo>
                  <a:pt x="2784" y="1671"/>
                  <a:pt x="2787" y="1669"/>
                  <a:pt x="2790" y="1668"/>
                </a:cubicBezTo>
                <a:cubicBezTo>
                  <a:pt x="2794" y="1664"/>
                  <a:pt x="2798" y="1660"/>
                  <a:pt x="2801" y="1655"/>
                </a:cubicBezTo>
                <a:cubicBezTo>
                  <a:pt x="2804" y="1649"/>
                  <a:pt x="2805" y="1643"/>
                  <a:pt x="2806" y="1637"/>
                </a:cubicBezTo>
                <a:cubicBezTo>
                  <a:pt x="2807" y="1631"/>
                  <a:pt x="2807" y="1624"/>
                  <a:pt x="2806" y="1617"/>
                </a:cubicBezTo>
                <a:cubicBezTo>
                  <a:pt x="2805" y="1604"/>
                  <a:pt x="2802" y="1591"/>
                  <a:pt x="2798" y="1577"/>
                </a:cubicBezTo>
                <a:cubicBezTo>
                  <a:pt x="2791" y="1551"/>
                  <a:pt x="2780" y="1524"/>
                  <a:pt x="2769" y="1498"/>
                </a:cubicBezTo>
                <a:cubicBezTo>
                  <a:pt x="2758" y="1472"/>
                  <a:pt x="2747" y="1447"/>
                  <a:pt x="2735" y="1421"/>
                </a:cubicBezTo>
                <a:cubicBezTo>
                  <a:pt x="2724" y="1394"/>
                  <a:pt x="2713" y="1368"/>
                  <a:pt x="2703" y="1341"/>
                </a:cubicBezTo>
                <a:cubicBezTo>
                  <a:pt x="2698" y="1328"/>
                  <a:pt x="2694" y="1314"/>
                  <a:pt x="2690" y="1300"/>
                </a:cubicBezTo>
                <a:cubicBezTo>
                  <a:pt x="2687" y="1285"/>
                  <a:pt x="2684" y="1271"/>
                  <a:pt x="2684" y="1255"/>
                </a:cubicBezTo>
                <a:cubicBezTo>
                  <a:pt x="2684" y="1248"/>
                  <a:pt x="2685" y="1240"/>
                  <a:pt x="2687" y="1232"/>
                </a:cubicBezTo>
                <a:cubicBezTo>
                  <a:pt x="2689" y="1224"/>
                  <a:pt x="2693" y="1217"/>
                  <a:pt x="2698" y="1210"/>
                </a:cubicBezTo>
                <a:cubicBezTo>
                  <a:pt x="2703" y="1203"/>
                  <a:pt x="2710" y="1198"/>
                  <a:pt x="2717" y="1194"/>
                </a:cubicBezTo>
                <a:cubicBezTo>
                  <a:pt x="2722" y="1192"/>
                  <a:pt x="2722" y="1192"/>
                  <a:pt x="2722" y="1192"/>
                </a:cubicBezTo>
                <a:cubicBezTo>
                  <a:pt x="2724" y="1191"/>
                  <a:pt x="2726" y="1190"/>
                  <a:pt x="2728" y="1190"/>
                </a:cubicBezTo>
                <a:cubicBezTo>
                  <a:pt x="2730" y="1189"/>
                  <a:pt x="2730" y="1189"/>
                  <a:pt x="2730" y="1189"/>
                </a:cubicBezTo>
                <a:cubicBezTo>
                  <a:pt x="2733" y="1188"/>
                  <a:pt x="2733" y="1188"/>
                  <a:pt x="2733" y="1188"/>
                </a:cubicBezTo>
                <a:cubicBezTo>
                  <a:pt x="2739" y="1187"/>
                  <a:pt x="2739" y="1187"/>
                  <a:pt x="2739" y="1187"/>
                </a:cubicBezTo>
                <a:cubicBezTo>
                  <a:pt x="2769" y="1181"/>
                  <a:pt x="2799" y="1186"/>
                  <a:pt x="2827" y="1191"/>
                </a:cubicBezTo>
                <a:cubicBezTo>
                  <a:pt x="2883" y="1201"/>
                  <a:pt x="2938" y="1216"/>
                  <a:pt x="2992" y="1234"/>
                </a:cubicBezTo>
                <a:cubicBezTo>
                  <a:pt x="3047" y="1251"/>
                  <a:pt x="3100" y="1272"/>
                  <a:pt x="3152" y="1294"/>
                </a:cubicBezTo>
                <a:cubicBezTo>
                  <a:pt x="3204" y="1317"/>
                  <a:pt x="3256" y="1342"/>
                  <a:pt x="3306" y="1369"/>
                </a:cubicBezTo>
                <a:cubicBezTo>
                  <a:pt x="3356" y="1397"/>
                  <a:pt x="3404" y="1427"/>
                  <a:pt x="3451" y="1459"/>
                </a:cubicBezTo>
                <a:cubicBezTo>
                  <a:pt x="3498" y="1492"/>
                  <a:pt x="3543" y="1527"/>
                  <a:pt x="3585" y="1565"/>
                </a:cubicBezTo>
                <a:cubicBezTo>
                  <a:pt x="3627" y="1604"/>
                  <a:pt x="3666" y="1646"/>
                  <a:pt x="3699" y="1693"/>
                </a:cubicBezTo>
                <a:cubicBezTo>
                  <a:pt x="3731" y="1739"/>
                  <a:pt x="3758" y="1790"/>
                  <a:pt x="3775" y="1845"/>
                </a:cubicBezTo>
                <a:cubicBezTo>
                  <a:pt x="3773" y="1845"/>
                  <a:pt x="3773" y="1845"/>
                  <a:pt x="3773" y="1845"/>
                </a:cubicBezTo>
                <a:cubicBezTo>
                  <a:pt x="3756" y="1791"/>
                  <a:pt x="3728" y="1741"/>
                  <a:pt x="3694" y="1696"/>
                </a:cubicBezTo>
                <a:cubicBezTo>
                  <a:pt x="3661" y="1650"/>
                  <a:pt x="3621" y="1609"/>
                  <a:pt x="3579" y="1571"/>
                </a:cubicBezTo>
                <a:cubicBezTo>
                  <a:pt x="3495" y="1496"/>
                  <a:pt x="3399" y="1434"/>
                  <a:pt x="3300" y="1380"/>
                </a:cubicBezTo>
                <a:cubicBezTo>
                  <a:pt x="3200" y="1327"/>
                  <a:pt x="3095" y="1282"/>
                  <a:pt x="2988" y="1248"/>
                </a:cubicBezTo>
                <a:cubicBezTo>
                  <a:pt x="2967" y="1242"/>
                  <a:pt x="2967" y="1242"/>
                  <a:pt x="2967" y="1242"/>
                </a:cubicBezTo>
                <a:cubicBezTo>
                  <a:pt x="2961" y="1240"/>
                  <a:pt x="2954" y="1238"/>
                  <a:pt x="2947" y="1236"/>
                </a:cubicBezTo>
                <a:cubicBezTo>
                  <a:pt x="2934" y="1232"/>
                  <a:pt x="2920" y="1228"/>
                  <a:pt x="2906" y="1225"/>
                </a:cubicBezTo>
                <a:cubicBezTo>
                  <a:pt x="2899" y="1223"/>
                  <a:pt x="2893" y="1221"/>
                  <a:pt x="2886" y="1220"/>
                </a:cubicBezTo>
                <a:cubicBezTo>
                  <a:pt x="2879" y="1218"/>
                  <a:pt x="2872" y="1216"/>
                  <a:pt x="2865" y="1215"/>
                </a:cubicBezTo>
                <a:cubicBezTo>
                  <a:pt x="2851" y="1212"/>
                  <a:pt x="2838" y="1209"/>
                  <a:pt x="2824" y="1207"/>
                </a:cubicBezTo>
                <a:cubicBezTo>
                  <a:pt x="2810" y="1204"/>
                  <a:pt x="2796" y="1202"/>
                  <a:pt x="2782" y="1201"/>
                </a:cubicBezTo>
                <a:cubicBezTo>
                  <a:pt x="2769" y="1200"/>
                  <a:pt x="2755" y="1200"/>
                  <a:pt x="2742" y="1203"/>
                </a:cubicBezTo>
                <a:cubicBezTo>
                  <a:pt x="2738" y="1204"/>
                  <a:pt x="2738" y="1204"/>
                  <a:pt x="2738" y="1204"/>
                </a:cubicBezTo>
                <a:cubicBezTo>
                  <a:pt x="2735" y="1205"/>
                  <a:pt x="2735" y="1205"/>
                  <a:pt x="2735" y="1205"/>
                </a:cubicBezTo>
                <a:cubicBezTo>
                  <a:pt x="2733" y="1206"/>
                  <a:pt x="2733" y="1206"/>
                  <a:pt x="2733" y="1206"/>
                </a:cubicBezTo>
                <a:cubicBezTo>
                  <a:pt x="2729" y="1207"/>
                  <a:pt x="2729" y="1207"/>
                  <a:pt x="2729" y="1207"/>
                </a:cubicBezTo>
                <a:cubicBezTo>
                  <a:pt x="2725" y="1209"/>
                  <a:pt x="2725" y="1209"/>
                  <a:pt x="2725" y="1209"/>
                </a:cubicBezTo>
                <a:cubicBezTo>
                  <a:pt x="2719" y="1212"/>
                  <a:pt x="2715" y="1216"/>
                  <a:pt x="2711" y="1220"/>
                </a:cubicBezTo>
                <a:cubicBezTo>
                  <a:pt x="2704" y="1230"/>
                  <a:pt x="2701" y="1242"/>
                  <a:pt x="2701" y="1255"/>
                </a:cubicBezTo>
                <a:cubicBezTo>
                  <a:pt x="2701" y="1269"/>
                  <a:pt x="2704" y="1282"/>
                  <a:pt x="2707" y="1296"/>
                </a:cubicBezTo>
                <a:cubicBezTo>
                  <a:pt x="2710" y="1309"/>
                  <a:pt x="2714" y="1322"/>
                  <a:pt x="2719" y="1335"/>
                </a:cubicBezTo>
                <a:cubicBezTo>
                  <a:pt x="2728" y="1362"/>
                  <a:pt x="2740" y="1388"/>
                  <a:pt x="2751" y="1414"/>
                </a:cubicBezTo>
                <a:cubicBezTo>
                  <a:pt x="2762" y="1440"/>
                  <a:pt x="2774" y="1465"/>
                  <a:pt x="2785" y="1492"/>
                </a:cubicBezTo>
                <a:cubicBezTo>
                  <a:pt x="2796" y="1518"/>
                  <a:pt x="2807" y="1545"/>
                  <a:pt x="2815" y="1573"/>
                </a:cubicBezTo>
                <a:cubicBezTo>
                  <a:pt x="2818" y="1587"/>
                  <a:pt x="2822" y="1601"/>
                  <a:pt x="2823" y="1616"/>
                </a:cubicBezTo>
                <a:cubicBezTo>
                  <a:pt x="2823" y="1624"/>
                  <a:pt x="2823" y="1631"/>
                  <a:pt x="2822" y="1639"/>
                </a:cubicBezTo>
                <a:cubicBezTo>
                  <a:pt x="2821" y="1647"/>
                  <a:pt x="2819" y="1655"/>
                  <a:pt x="2815" y="1662"/>
                </a:cubicBezTo>
                <a:cubicBezTo>
                  <a:pt x="2812" y="1669"/>
                  <a:pt x="2806" y="1676"/>
                  <a:pt x="2799" y="1681"/>
                </a:cubicBezTo>
                <a:cubicBezTo>
                  <a:pt x="2796" y="1683"/>
                  <a:pt x="2792" y="1685"/>
                  <a:pt x="2789" y="1687"/>
                </a:cubicBezTo>
                <a:cubicBezTo>
                  <a:pt x="2787" y="1688"/>
                  <a:pt x="2786" y="1689"/>
                  <a:pt x="2784" y="1689"/>
                </a:cubicBezTo>
                <a:cubicBezTo>
                  <a:pt x="2779" y="1692"/>
                  <a:pt x="2779" y="1692"/>
                  <a:pt x="2779" y="1692"/>
                </a:cubicBezTo>
                <a:cubicBezTo>
                  <a:pt x="2764" y="1697"/>
                  <a:pt x="2749" y="1700"/>
                  <a:pt x="2734" y="1699"/>
                </a:cubicBezTo>
                <a:cubicBezTo>
                  <a:pt x="2718" y="1698"/>
                  <a:pt x="2704" y="1694"/>
                  <a:pt x="2690" y="1689"/>
                </a:cubicBezTo>
                <a:cubicBezTo>
                  <a:pt x="2676" y="1684"/>
                  <a:pt x="2663" y="1677"/>
                  <a:pt x="2650" y="1670"/>
                </a:cubicBezTo>
                <a:cubicBezTo>
                  <a:pt x="2626" y="1654"/>
                  <a:pt x="2603" y="1636"/>
                  <a:pt x="2581" y="1618"/>
                </a:cubicBezTo>
                <a:cubicBezTo>
                  <a:pt x="2538" y="1580"/>
                  <a:pt x="2499" y="1538"/>
                  <a:pt x="2462" y="1495"/>
                </a:cubicBezTo>
                <a:cubicBezTo>
                  <a:pt x="2424" y="1453"/>
                  <a:pt x="2388" y="1409"/>
                  <a:pt x="2351" y="1365"/>
                </a:cubicBezTo>
                <a:cubicBezTo>
                  <a:pt x="2279" y="1278"/>
                  <a:pt x="2207" y="1190"/>
                  <a:pt x="2131" y="1106"/>
                </a:cubicBezTo>
                <a:cubicBezTo>
                  <a:pt x="2092" y="1064"/>
                  <a:pt x="2053" y="1024"/>
                  <a:pt x="2012" y="985"/>
                </a:cubicBezTo>
                <a:cubicBezTo>
                  <a:pt x="1971" y="946"/>
                  <a:pt x="1928" y="909"/>
                  <a:pt x="1881" y="876"/>
                </a:cubicBezTo>
                <a:cubicBezTo>
                  <a:pt x="1835" y="843"/>
                  <a:pt x="1786" y="814"/>
                  <a:pt x="1734" y="792"/>
                </a:cubicBezTo>
                <a:cubicBezTo>
                  <a:pt x="1682" y="769"/>
                  <a:pt x="1629" y="750"/>
                  <a:pt x="1575" y="733"/>
                </a:cubicBezTo>
                <a:cubicBezTo>
                  <a:pt x="1521" y="717"/>
                  <a:pt x="1465" y="704"/>
                  <a:pt x="1410" y="694"/>
                </a:cubicBezTo>
                <a:cubicBezTo>
                  <a:pt x="1389" y="690"/>
                  <a:pt x="1389" y="690"/>
                  <a:pt x="1389" y="690"/>
                </a:cubicBezTo>
                <a:cubicBezTo>
                  <a:pt x="1368" y="687"/>
                  <a:pt x="1368" y="687"/>
                  <a:pt x="1368" y="687"/>
                </a:cubicBezTo>
                <a:cubicBezTo>
                  <a:pt x="1354" y="685"/>
                  <a:pt x="1340" y="683"/>
                  <a:pt x="1326" y="681"/>
                </a:cubicBezTo>
                <a:cubicBezTo>
                  <a:pt x="1297" y="678"/>
                  <a:pt x="1269" y="675"/>
                  <a:pt x="1241" y="673"/>
                </a:cubicBezTo>
                <a:cubicBezTo>
                  <a:pt x="1184" y="668"/>
                  <a:pt x="1128" y="665"/>
                  <a:pt x="1071" y="661"/>
                </a:cubicBezTo>
                <a:cubicBezTo>
                  <a:pt x="1043" y="658"/>
                  <a:pt x="1014" y="655"/>
                  <a:pt x="986" y="651"/>
                </a:cubicBezTo>
                <a:cubicBezTo>
                  <a:pt x="958" y="646"/>
                  <a:pt x="930" y="640"/>
                  <a:pt x="902" y="631"/>
                </a:cubicBezTo>
                <a:cubicBezTo>
                  <a:pt x="892" y="628"/>
                  <a:pt x="892" y="628"/>
                  <a:pt x="892" y="628"/>
                </a:cubicBezTo>
                <a:cubicBezTo>
                  <a:pt x="889" y="626"/>
                  <a:pt x="885" y="625"/>
                  <a:pt x="882" y="624"/>
                </a:cubicBezTo>
                <a:cubicBezTo>
                  <a:pt x="872" y="620"/>
                  <a:pt x="872" y="620"/>
                  <a:pt x="872" y="620"/>
                </a:cubicBezTo>
                <a:cubicBezTo>
                  <a:pt x="862" y="615"/>
                  <a:pt x="862" y="615"/>
                  <a:pt x="862" y="615"/>
                </a:cubicBezTo>
                <a:cubicBezTo>
                  <a:pt x="852" y="610"/>
                  <a:pt x="852" y="610"/>
                  <a:pt x="852" y="610"/>
                </a:cubicBezTo>
                <a:cubicBezTo>
                  <a:pt x="843" y="605"/>
                  <a:pt x="843" y="605"/>
                  <a:pt x="843" y="605"/>
                </a:cubicBezTo>
                <a:cubicBezTo>
                  <a:pt x="833" y="600"/>
                  <a:pt x="833" y="600"/>
                  <a:pt x="833" y="600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00" y="579"/>
                  <a:pt x="777" y="561"/>
                  <a:pt x="756" y="541"/>
                </a:cubicBezTo>
                <a:cubicBezTo>
                  <a:pt x="714" y="501"/>
                  <a:pt x="678" y="456"/>
                  <a:pt x="649" y="407"/>
                </a:cubicBezTo>
                <a:cubicBezTo>
                  <a:pt x="634" y="382"/>
                  <a:pt x="621" y="356"/>
                  <a:pt x="610" y="330"/>
                </a:cubicBezTo>
                <a:cubicBezTo>
                  <a:pt x="600" y="303"/>
                  <a:pt x="591" y="275"/>
                  <a:pt x="587" y="246"/>
                </a:cubicBezTo>
                <a:cubicBezTo>
                  <a:pt x="585" y="232"/>
                  <a:pt x="584" y="217"/>
                  <a:pt x="587" y="202"/>
                </a:cubicBezTo>
                <a:cubicBezTo>
                  <a:pt x="588" y="194"/>
                  <a:pt x="590" y="187"/>
                  <a:pt x="594" y="180"/>
                </a:cubicBezTo>
                <a:cubicBezTo>
                  <a:pt x="598" y="173"/>
                  <a:pt x="603" y="166"/>
                  <a:pt x="610" y="162"/>
                </a:cubicBezTo>
                <a:cubicBezTo>
                  <a:pt x="616" y="157"/>
                  <a:pt x="624" y="154"/>
                  <a:pt x="632" y="153"/>
                </a:cubicBezTo>
                <a:cubicBezTo>
                  <a:pt x="635" y="152"/>
                  <a:pt x="639" y="151"/>
                  <a:pt x="642" y="151"/>
                </a:cubicBezTo>
                <a:cubicBezTo>
                  <a:pt x="647" y="149"/>
                  <a:pt x="647" y="149"/>
                  <a:pt x="647" y="149"/>
                </a:cubicBezTo>
                <a:cubicBezTo>
                  <a:pt x="652" y="148"/>
                  <a:pt x="652" y="148"/>
                  <a:pt x="652" y="148"/>
                </a:cubicBezTo>
                <a:cubicBezTo>
                  <a:pt x="656" y="146"/>
                  <a:pt x="656" y="146"/>
                  <a:pt x="656" y="146"/>
                </a:cubicBezTo>
                <a:cubicBezTo>
                  <a:pt x="657" y="146"/>
                  <a:pt x="659" y="145"/>
                  <a:pt x="660" y="144"/>
                </a:cubicBezTo>
                <a:cubicBezTo>
                  <a:pt x="662" y="143"/>
                  <a:pt x="664" y="141"/>
                  <a:pt x="664" y="140"/>
                </a:cubicBezTo>
                <a:cubicBezTo>
                  <a:pt x="664" y="139"/>
                  <a:pt x="664" y="137"/>
                  <a:pt x="663" y="135"/>
                </a:cubicBezTo>
                <a:cubicBezTo>
                  <a:pt x="661" y="132"/>
                  <a:pt x="659" y="130"/>
                  <a:pt x="657" y="128"/>
                </a:cubicBezTo>
                <a:cubicBezTo>
                  <a:pt x="648" y="119"/>
                  <a:pt x="635" y="112"/>
                  <a:pt x="623" y="106"/>
                </a:cubicBezTo>
                <a:cubicBezTo>
                  <a:pt x="610" y="100"/>
                  <a:pt x="597" y="94"/>
                  <a:pt x="584" y="89"/>
                </a:cubicBezTo>
                <a:cubicBezTo>
                  <a:pt x="558" y="79"/>
                  <a:pt x="531" y="70"/>
                  <a:pt x="504" y="62"/>
                </a:cubicBezTo>
                <a:cubicBezTo>
                  <a:pt x="450" y="47"/>
                  <a:pt x="394" y="35"/>
                  <a:pt x="339" y="25"/>
                </a:cubicBezTo>
                <a:cubicBezTo>
                  <a:pt x="227" y="7"/>
                  <a:pt x="113" y="0"/>
                  <a:pt x="0" y="11"/>
                </a:cubicBezTo>
                <a:lnTo>
                  <a:pt x="0" y="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637495" y="5113866"/>
            <a:ext cx="1200978" cy="906617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738386" y="3684647"/>
            <a:ext cx="6732872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rgbClr val="5F787F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A designer can use default text to simulate what text would look like. If it is not real text. A designer can use default text to simulate what text would look like.</a:t>
            </a:r>
          </a:p>
        </p:txBody>
      </p:sp>
      <p:sp>
        <p:nvSpPr>
          <p:cNvPr id="13" name="PA_文本框 2"/>
          <p:cNvSpPr txBox="1"/>
          <p:nvPr>
            <p:custDataLst>
              <p:tags r:id="rId1"/>
            </p:custDataLst>
          </p:nvPr>
        </p:nvSpPr>
        <p:spPr>
          <a:xfrm>
            <a:off x="3888262" y="2849124"/>
            <a:ext cx="4408949" cy="7007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/>
                <a:ea typeface="微软雅黑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0" dirty="0">
                <a:solidFill>
                  <a:srgbClr val="5F787F"/>
                </a:solidFill>
                <a:latin typeface="微软雅黑" panose="020F0502020204030204"/>
                <a:cs typeface="+mn-ea"/>
                <a:sym typeface="+mn-lt"/>
              </a:rPr>
              <a:t>市场状况概述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F0502020204030204"/>
              <a:cs typeface="+mn-ea"/>
              <a:sym typeface="+mn-lt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5011656" y="4550836"/>
            <a:ext cx="2168792" cy="397891"/>
          </a:xfrm>
          <a:prstGeom prst="roundRect">
            <a:avLst>
              <a:gd name="adj" fmla="val 50000"/>
            </a:avLst>
          </a:prstGeom>
          <a:solidFill>
            <a:srgbClr val="5F787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25F49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434776" y="4585830"/>
            <a:ext cx="13317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noProof="0" dirty="0">
                <a:solidFill>
                  <a:schemeClr val="bg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PART.03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437696" y="1653607"/>
            <a:ext cx="17908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7200" dirty="0">
                <a:solidFill>
                  <a:srgbClr val="5F787F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03.</a:t>
            </a:r>
            <a:endParaRPr kumimoji="0" lang="zh-CN" altLang="en-US" sz="7200" b="0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393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2701148"/>
              </p:ext>
            </p:extLst>
          </p:nvPr>
        </p:nvGraphicFramePr>
        <p:xfrm>
          <a:off x="6978316" y="2117559"/>
          <a:ext cx="5062888" cy="36190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矩形 1"/>
          <p:cNvSpPr/>
          <p:nvPr/>
        </p:nvSpPr>
        <p:spPr>
          <a:xfrm>
            <a:off x="0" y="1944305"/>
            <a:ext cx="6651056" cy="3792261"/>
          </a:xfrm>
          <a:prstGeom prst="rect">
            <a:avLst/>
          </a:prstGeom>
          <a:solidFill>
            <a:srgbClr val="758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5138" y="2417271"/>
            <a:ext cx="2952206" cy="2846328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1"/>
          <p:cNvSpPr txBox="1">
            <a:spLocks noChangeArrowheads="1"/>
          </p:cNvSpPr>
          <p:nvPr/>
        </p:nvSpPr>
        <p:spPr bwMode="auto">
          <a:xfrm>
            <a:off x="3907860" y="2648001"/>
            <a:ext cx="89918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数据分析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3907860" y="2905113"/>
            <a:ext cx="236139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3907860" y="3992923"/>
            <a:ext cx="89918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cs typeface="+mn-ea"/>
                <a:sym typeface="+mn-lt"/>
              </a:rPr>
              <a:t>数据分析</a:t>
            </a:r>
            <a:endParaRPr lang="en-US" altLang="zh-CN" sz="1600" b="1" dirty="0">
              <a:solidFill>
                <a:prstClr val="white"/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1"/>
          <p:cNvSpPr txBox="1">
            <a:spLocks noChangeArrowheads="1"/>
          </p:cNvSpPr>
          <p:nvPr/>
        </p:nvSpPr>
        <p:spPr bwMode="auto">
          <a:xfrm>
            <a:off x="3907860" y="4250035"/>
            <a:ext cx="236139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任意多边形 11"/>
          <p:cNvSpPr/>
          <p:nvPr/>
        </p:nvSpPr>
        <p:spPr>
          <a:xfrm rot="5400000" flipH="1" flipV="1">
            <a:off x="306005" y="-306008"/>
            <a:ext cx="1106559" cy="1718574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3914376">
            <a:off x="275567" y="396700"/>
            <a:ext cx="915408" cy="691041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331490" y="51138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dirty="0">
                <a:solidFill>
                  <a:srgbClr val="5F78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市场状况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461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0062431"/>
              </p:ext>
            </p:extLst>
          </p:nvPr>
        </p:nvGraphicFramePr>
        <p:xfrm>
          <a:off x="1861518" y="1160875"/>
          <a:ext cx="8217547" cy="4261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矩形 1"/>
          <p:cNvSpPr/>
          <p:nvPr/>
        </p:nvSpPr>
        <p:spPr>
          <a:xfrm>
            <a:off x="0" y="5476775"/>
            <a:ext cx="12192000" cy="1381225"/>
          </a:xfrm>
          <a:prstGeom prst="rect">
            <a:avLst/>
          </a:prstGeom>
          <a:solidFill>
            <a:srgbClr val="758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1"/>
          <p:cNvSpPr txBox="1">
            <a:spLocks noChangeArrowheads="1"/>
          </p:cNvSpPr>
          <p:nvPr/>
        </p:nvSpPr>
        <p:spPr bwMode="auto">
          <a:xfrm>
            <a:off x="1186657" y="5740755"/>
            <a:ext cx="134972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数据分析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1"/>
          <p:cNvSpPr txBox="1">
            <a:spLocks noChangeArrowheads="1"/>
          </p:cNvSpPr>
          <p:nvPr/>
        </p:nvSpPr>
        <p:spPr bwMode="auto">
          <a:xfrm>
            <a:off x="1186657" y="6043623"/>
            <a:ext cx="9872771" cy="52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8" name="任意多边形 7"/>
          <p:cNvSpPr/>
          <p:nvPr/>
        </p:nvSpPr>
        <p:spPr>
          <a:xfrm rot="5400000" flipH="1" flipV="1">
            <a:off x="306005" y="-306008"/>
            <a:ext cx="1106559" cy="1718574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3914376">
            <a:off x="275567" y="396700"/>
            <a:ext cx="915408" cy="691041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331490" y="51138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dirty="0">
                <a:solidFill>
                  <a:srgbClr val="5F78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市场状况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313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 rot="5400000" flipV="1">
            <a:off x="517442" y="4469425"/>
            <a:ext cx="1871133" cy="2906018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10289494" y="284465"/>
            <a:ext cx="2681440" cy="2024216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558800" y="0"/>
            <a:ext cx="10176933" cy="7061200"/>
          </a:xfrm>
          <a:custGeom>
            <a:avLst/>
            <a:gdLst>
              <a:gd name="T0" fmla="*/ 170 w 3775"/>
              <a:gd name="T1" fmla="*/ 2 h 1845"/>
              <a:gd name="T2" fmla="*/ 589 w 3775"/>
              <a:gd name="T3" fmla="*/ 78 h 1845"/>
              <a:gd name="T4" fmla="*/ 673 w 3775"/>
              <a:gd name="T5" fmla="*/ 128 h 1845"/>
              <a:gd name="T6" fmla="*/ 676 w 3775"/>
              <a:gd name="T7" fmla="*/ 143 h 1845"/>
              <a:gd name="T8" fmla="*/ 656 w 3775"/>
              <a:gd name="T9" fmla="*/ 160 h 1845"/>
              <a:gd name="T10" fmla="*/ 600 w 3775"/>
              <a:gd name="T11" fmla="*/ 204 h 1845"/>
              <a:gd name="T12" fmla="*/ 661 w 3775"/>
              <a:gd name="T13" fmla="*/ 399 h 1845"/>
              <a:gd name="T14" fmla="*/ 840 w 3775"/>
              <a:gd name="T15" fmla="*/ 588 h 1845"/>
              <a:gd name="T16" fmla="*/ 868 w 3775"/>
              <a:gd name="T17" fmla="*/ 603 h 1845"/>
              <a:gd name="T18" fmla="*/ 897 w 3775"/>
              <a:gd name="T19" fmla="*/ 615 h 1845"/>
              <a:gd name="T20" fmla="*/ 1242 w 3775"/>
              <a:gd name="T21" fmla="*/ 664 h 1845"/>
              <a:gd name="T22" fmla="*/ 1390 w 3775"/>
              <a:gd name="T23" fmla="*/ 684 h 1845"/>
              <a:gd name="T24" fmla="*/ 1736 w 3775"/>
              <a:gd name="T25" fmla="*/ 788 h 1845"/>
              <a:gd name="T26" fmla="*/ 2361 w 3775"/>
              <a:gd name="T27" fmla="*/ 1357 h 1845"/>
              <a:gd name="T28" fmla="*/ 2658 w 3775"/>
              <a:gd name="T29" fmla="*/ 1656 h 1845"/>
              <a:gd name="T30" fmla="*/ 2773 w 3775"/>
              <a:gd name="T31" fmla="*/ 1677 h 1845"/>
              <a:gd name="T32" fmla="*/ 2790 w 3775"/>
              <a:gd name="T33" fmla="*/ 1668 h 1845"/>
              <a:gd name="T34" fmla="*/ 2806 w 3775"/>
              <a:gd name="T35" fmla="*/ 1617 h 1845"/>
              <a:gd name="T36" fmla="*/ 2735 w 3775"/>
              <a:gd name="T37" fmla="*/ 1421 h 1845"/>
              <a:gd name="T38" fmla="*/ 2684 w 3775"/>
              <a:gd name="T39" fmla="*/ 1255 h 1845"/>
              <a:gd name="T40" fmla="*/ 2717 w 3775"/>
              <a:gd name="T41" fmla="*/ 1194 h 1845"/>
              <a:gd name="T42" fmla="*/ 2730 w 3775"/>
              <a:gd name="T43" fmla="*/ 1189 h 1845"/>
              <a:gd name="T44" fmla="*/ 2827 w 3775"/>
              <a:gd name="T45" fmla="*/ 1191 h 1845"/>
              <a:gd name="T46" fmla="*/ 3306 w 3775"/>
              <a:gd name="T47" fmla="*/ 1369 h 1845"/>
              <a:gd name="T48" fmla="*/ 3699 w 3775"/>
              <a:gd name="T49" fmla="*/ 1693 h 1845"/>
              <a:gd name="T50" fmla="*/ 3694 w 3775"/>
              <a:gd name="T51" fmla="*/ 1696 h 1845"/>
              <a:gd name="T52" fmla="*/ 2988 w 3775"/>
              <a:gd name="T53" fmla="*/ 1248 h 1845"/>
              <a:gd name="T54" fmla="*/ 2906 w 3775"/>
              <a:gd name="T55" fmla="*/ 1225 h 1845"/>
              <a:gd name="T56" fmla="*/ 2824 w 3775"/>
              <a:gd name="T57" fmla="*/ 1207 h 1845"/>
              <a:gd name="T58" fmla="*/ 2738 w 3775"/>
              <a:gd name="T59" fmla="*/ 1204 h 1845"/>
              <a:gd name="T60" fmla="*/ 2729 w 3775"/>
              <a:gd name="T61" fmla="*/ 1207 h 1845"/>
              <a:gd name="T62" fmla="*/ 2701 w 3775"/>
              <a:gd name="T63" fmla="*/ 1255 h 1845"/>
              <a:gd name="T64" fmla="*/ 2751 w 3775"/>
              <a:gd name="T65" fmla="*/ 1414 h 1845"/>
              <a:gd name="T66" fmla="*/ 2823 w 3775"/>
              <a:gd name="T67" fmla="*/ 1616 h 1845"/>
              <a:gd name="T68" fmla="*/ 2799 w 3775"/>
              <a:gd name="T69" fmla="*/ 1681 h 1845"/>
              <a:gd name="T70" fmla="*/ 2779 w 3775"/>
              <a:gd name="T71" fmla="*/ 1692 h 1845"/>
              <a:gd name="T72" fmla="*/ 2650 w 3775"/>
              <a:gd name="T73" fmla="*/ 1670 h 1845"/>
              <a:gd name="T74" fmla="*/ 2351 w 3775"/>
              <a:gd name="T75" fmla="*/ 1365 h 1845"/>
              <a:gd name="T76" fmla="*/ 1881 w 3775"/>
              <a:gd name="T77" fmla="*/ 876 h 1845"/>
              <a:gd name="T78" fmla="*/ 1410 w 3775"/>
              <a:gd name="T79" fmla="*/ 694 h 1845"/>
              <a:gd name="T80" fmla="*/ 1326 w 3775"/>
              <a:gd name="T81" fmla="*/ 681 h 1845"/>
              <a:gd name="T82" fmla="*/ 986 w 3775"/>
              <a:gd name="T83" fmla="*/ 651 h 1845"/>
              <a:gd name="T84" fmla="*/ 882 w 3775"/>
              <a:gd name="T85" fmla="*/ 624 h 1845"/>
              <a:gd name="T86" fmla="*/ 852 w 3775"/>
              <a:gd name="T87" fmla="*/ 610 h 1845"/>
              <a:gd name="T88" fmla="*/ 824 w 3775"/>
              <a:gd name="T89" fmla="*/ 594 h 1845"/>
              <a:gd name="T90" fmla="*/ 610 w 3775"/>
              <a:gd name="T91" fmla="*/ 330 h 1845"/>
              <a:gd name="T92" fmla="*/ 594 w 3775"/>
              <a:gd name="T93" fmla="*/ 180 h 1845"/>
              <a:gd name="T94" fmla="*/ 642 w 3775"/>
              <a:gd name="T95" fmla="*/ 151 h 1845"/>
              <a:gd name="T96" fmla="*/ 656 w 3775"/>
              <a:gd name="T97" fmla="*/ 146 h 1845"/>
              <a:gd name="T98" fmla="*/ 663 w 3775"/>
              <a:gd name="T99" fmla="*/ 135 h 1845"/>
              <a:gd name="T100" fmla="*/ 584 w 3775"/>
              <a:gd name="T101" fmla="*/ 89 h 1845"/>
              <a:gd name="T102" fmla="*/ 0 w 3775"/>
              <a:gd name="T103" fmla="*/ 11 h 1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75" h="1845">
                <a:moveTo>
                  <a:pt x="0" y="10"/>
                </a:moveTo>
                <a:cubicBezTo>
                  <a:pt x="28" y="6"/>
                  <a:pt x="56" y="4"/>
                  <a:pt x="85" y="2"/>
                </a:cubicBezTo>
                <a:cubicBezTo>
                  <a:pt x="113" y="1"/>
                  <a:pt x="141" y="1"/>
                  <a:pt x="170" y="2"/>
                </a:cubicBezTo>
                <a:cubicBezTo>
                  <a:pt x="227" y="3"/>
                  <a:pt x="284" y="9"/>
                  <a:pt x="340" y="17"/>
                </a:cubicBezTo>
                <a:cubicBezTo>
                  <a:pt x="396" y="26"/>
                  <a:pt x="452" y="37"/>
                  <a:pt x="507" y="52"/>
                </a:cubicBezTo>
                <a:cubicBezTo>
                  <a:pt x="534" y="60"/>
                  <a:pt x="562" y="68"/>
                  <a:pt x="589" y="78"/>
                </a:cubicBezTo>
                <a:cubicBezTo>
                  <a:pt x="602" y="83"/>
                  <a:pt x="615" y="89"/>
                  <a:pt x="628" y="95"/>
                </a:cubicBezTo>
                <a:cubicBezTo>
                  <a:pt x="641" y="102"/>
                  <a:pt x="654" y="108"/>
                  <a:pt x="665" y="119"/>
                </a:cubicBezTo>
                <a:cubicBezTo>
                  <a:pt x="668" y="121"/>
                  <a:pt x="671" y="125"/>
                  <a:pt x="673" y="128"/>
                </a:cubicBezTo>
                <a:cubicBezTo>
                  <a:pt x="675" y="130"/>
                  <a:pt x="676" y="132"/>
                  <a:pt x="676" y="135"/>
                </a:cubicBezTo>
                <a:cubicBezTo>
                  <a:pt x="677" y="136"/>
                  <a:pt x="677" y="138"/>
                  <a:pt x="677" y="139"/>
                </a:cubicBezTo>
                <a:cubicBezTo>
                  <a:pt x="677" y="141"/>
                  <a:pt x="676" y="142"/>
                  <a:pt x="676" y="143"/>
                </a:cubicBezTo>
                <a:cubicBezTo>
                  <a:pt x="674" y="149"/>
                  <a:pt x="670" y="152"/>
                  <a:pt x="667" y="155"/>
                </a:cubicBezTo>
                <a:cubicBezTo>
                  <a:pt x="665" y="156"/>
                  <a:pt x="663" y="157"/>
                  <a:pt x="661" y="158"/>
                </a:cubicBezTo>
                <a:cubicBezTo>
                  <a:pt x="659" y="158"/>
                  <a:pt x="657" y="159"/>
                  <a:pt x="656" y="160"/>
                </a:cubicBezTo>
                <a:cubicBezTo>
                  <a:pt x="648" y="162"/>
                  <a:pt x="641" y="164"/>
                  <a:pt x="634" y="165"/>
                </a:cubicBezTo>
                <a:cubicBezTo>
                  <a:pt x="628" y="166"/>
                  <a:pt x="622" y="168"/>
                  <a:pt x="617" y="172"/>
                </a:cubicBezTo>
                <a:cubicBezTo>
                  <a:pt x="607" y="179"/>
                  <a:pt x="602" y="191"/>
                  <a:pt x="600" y="204"/>
                </a:cubicBezTo>
                <a:cubicBezTo>
                  <a:pt x="597" y="217"/>
                  <a:pt x="598" y="231"/>
                  <a:pt x="600" y="245"/>
                </a:cubicBezTo>
                <a:cubicBezTo>
                  <a:pt x="604" y="272"/>
                  <a:pt x="612" y="299"/>
                  <a:pt x="623" y="325"/>
                </a:cubicBezTo>
                <a:cubicBezTo>
                  <a:pt x="634" y="350"/>
                  <a:pt x="647" y="375"/>
                  <a:pt x="661" y="399"/>
                </a:cubicBezTo>
                <a:cubicBezTo>
                  <a:pt x="690" y="447"/>
                  <a:pt x="725" y="492"/>
                  <a:pt x="766" y="531"/>
                </a:cubicBezTo>
                <a:cubicBezTo>
                  <a:pt x="786" y="550"/>
                  <a:pt x="808" y="567"/>
                  <a:pt x="831" y="583"/>
                </a:cubicBezTo>
                <a:cubicBezTo>
                  <a:pt x="840" y="588"/>
                  <a:pt x="840" y="588"/>
                  <a:pt x="840" y="588"/>
                </a:cubicBezTo>
                <a:cubicBezTo>
                  <a:pt x="849" y="593"/>
                  <a:pt x="849" y="593"/>
                  <a:pt x="849" y="593"/>
                </a:cubicBezTo>
                <a:cubicBezTo>
                  <a:pt x="858" y="598"/>
                  <a:pt x="858" y="598"/>
                  <a:pt x="858" y="598"/>
                </a:cubicBezTo>
                <a:cubicBezTo>
                  <a:pt x="868" y="603"/>
                  <a:pt x="868" y="603"/>
                  <a:pt x="868" y="603"/>
                </a:cubicBezTo>
                <a:cubicBezTo>
                  <a:pt x="877" y="607"/>
                  <a:pt x="877" y="607"/>
                  <a:pt x="877" y="607"/>
                </a:cubicBezTo>
                <a:cubicBezTo>
                  <a:pt x="887" y="611"/>
                  <a:pt x="887" y="611"/>
                  <a:pt x="887" y="611"/>
                </a:cubicBezTo>
                <a:cubicBezTo>
                  <a:pt x="897" y="615"/>
                  <a:pt x="897" y="615"/>
                  <a:pt x="897" y="615"/>
                </a:cubicBezTo>
                <a:cubicBezTo>
                  <a:pt x="907" y="619"/>
                  <a:pt x="907" y="619"/>
                  <a:pt x="907" y="619"/>
                </a:cubicBezTo>
                <a:cubicBezTo>
                  <a:pt x="959" y="637"/>
                  <a:pt x="1016" y="644"/>
                  <a:pt x="1072" y="650"/>
                </a:cubicBezTo>
                <a:cubicBezTo>
                  <a:pt x="1128" y="655"/>
                  <a:pt x="1185" y="658"/>
                  <a:pt x="1242" y="664"/>
                </a:cubicBezTo>
                <a:cubicBezTo>
                  <a:pt x="1270" y="667"/>
                  <a:pt x="1298" y="670"/>
                  <a:pt x="1327" y="674"/>
                </a:cubicBezTo>
                <a:cubicBezTo>
                  <a:pt x="1341" y="676"/>
                  <a:pt x="1355" y="678"/>
                  <a:pt x="1369" y="680"/>
                </a:cubicBezTo>
                <a:cubicBezTo>
                  <a:pt x="1390" y="684"/>
                  <a:pt x="1390" y="684"/>
                  <a:pt x="1390" y="684"/>
                </a:cubicBezTo>
                <a:cubicBezTo>
                  <a:pt x="1411" y="687"/>
                  <a:pt x="1411" y="687"/>
                  <a:pt x="1411" y="687"/>
                </a:cubicBezTo>
                <a:cubicBezTo>
                  <a:pt x="1467" y="698"/>
                  <a:pt x="1522" y="711"/>
                  <a:pt x="1576" y="728"/>
                </a:cubicBezTo>
                <a:cubicBezTo>
                  <a:pt x="1631" y="745"/>
                  <a:pt x="1684" y="765"/>
                  <a:pt x="1736" y="788"/>
                </a:cubicBezTo>
                <a:cubicBezTo>
                  <a:pt x="1789" y="809"/>
                  <a:pt x="1838" y="838"/>
                  <a:pt x="1885" y="871"/>
                </a:cubicBezTo>
                <a:cubicBezTo>
                  <a:pt x="1977" y="938"/>
                  <a:pt x="2060" y="1017"/>
                  <a:pt x="2137" y="1100"/>
                </a:cubicBezTo>
                <a:cubicBezTo>
                  <a:pt x="2215" y="1183"/>
                  <a:pt x="2288" y="1270"/>
                  <a:pt x="2361" y="1357"/>
                </a:cubicBezTo>
                <a:cubicBezTo>
                  <a:pt x="2398" y="1401"/>
                  <a:pt x="2434" y="1444"/>
                  <a:pt x="2472" y="1486"/>
                </a:cubicBezTo>
                <a:cubicBezTo>
                  <a:pt x="2510" y="1528"/>
                  <a:pt x="2549" y="1569"/>
                  <a:pt x="2591" y="1606"/>
                </a:cubicBezTo>
                <a:cubicBezTo>
                  <a:pt x="2612" y="1625"/>
                  <a:pt x="2635" y="1642"/>
                  <a:pt x="2658" y="1656"/>
                </a:cubicBezTo>
                <a:cubicBezTo>
                  <a:pt x="2670" y="1663"/>
                  <a:pt x="2683" y="1669"/>
                  <a:pt x="2695" y="1674"/>
                </a:cubicBezTo>
                <a:cubicBezTo>
                  <a:pt x="2708" y="1679"/>
                  <a:pt x="2721" y="1682"/>
                  <a:pt x="2734" y="1683"/>
                </a:cubicBezTo>
                <a:cubicBezTo>
                  <a:pt x="2747" y="1684"/>
                  <a:pt x="2761" y="1682"/>
                  <a:pt x="2773" y="1677"/>
                </a:cubicBezTo>
                <a:cubicBezTo>
                  <a:pt x="2777" y="1675"/>
                  <a:pt x="2777" y="1675"/>
                  <a:pt x="2777" y="1675"/>
                </a:cubicBezTo>
                <a:cubicBezTo>
                  <a:pt x="2779" y="1674"/>
                  <a:pt x="2780" y="1673"/>
                  <a:pt x="2781" y="1673"/>
                </a:cubicBezTo>
                <a:cubicBezTo>
                  <a:pt x="2784" y="1671"/>
                  <a:pt x="2787" y="1669"/>
                  <a:pt x="2790" y="1668"/>
                </a:cubicBezTo>
                <a:cubicBezTo>
                  <a:pt x="2794" y="1664"/>
                  <a:pt x="2798" y="1660"/>
                  <a:pt x="2801" y="1655"/>
                </a:cubicBezTo>
                <a:cubicBezTo>
                  <a:pt x="2804" y="1649"/>
                  <a:pt x="2805" y="1643"/>
                  <a:pt x="2806" y="1637"/>
                </a:cubicBezTo>
                <a:cubicBezTo>
                  <a:pt x="2807" y="1631"/>
                  <a:pt x="2807" y="1624"/>
                  <a:pt x="2806" y="1617"/>
                </a:cubicBezTo>
                <a:cubicBezTo>
                  <a:pt x="2805" y="1604"/>
                  <a:pt x="2802" y="1591"/>
                  <a:pt x="2798" y="1577"/>
                </a:cubicBezTo>
                <a:cubicBezTo>
                  <a:pt x="2791" y="1551"/>
                  <a:pt x="2780" y="1524"/>
                  <a:pt x="2769" y="1498"/>
                </a:cubicBezTo>
                <a:cubicBezTo>
                  <a:pt x="2758" y="1472"/>
                  <a:pt x="2747" y="1447"/>
                  <a:pt x="2735" y="1421"/>
                </a:cubicBezTo>
                <a:cubicBezTo>
                  <a:pt x="2724" y="1394"/>
                  <a:pt x="2713" y="1368"/>
                  <a:pt x="2703" y="1341"/>
                </a:cubicBezTo>
                <a:cubicBezTo>
                  <a:pt x="2698" y="1328"/>
                  <a:pt x="2694" y="1314"/>
                  <a:pt x="2690" y="1300"/>
                </a:cubicBezTo>
                <a:cubicBezTo>
                  <a:pt x="2687" y="1285"/>
                  <a:pt x="2684" y="1271"/>
                  <a:pt x="2684" y="1255"/>
                </a:cubicBezTo>
                <a:cubicBezTo>
                  <a:pt x="2684" y="1248"/>
                  <a:pt x="2685" y="1240"/>
                  <a:pt x="2687" y="1232"/>
                </a:cubicBezTo>
                <a:cubicBezTo>
                  <a:pt x="2689" y="1224"/>
                  <a:pt x="2693" y="1217"/>
                  <a:pt x="2698" y="1210"/>
                </a:cubicBezTo>
                <a:cubicBezTo>
                  <a:pt x="2703" y="1203"/>
                  <a:pt x="2710" y="1198"/>
                  <a:pt x="2717" y="1194"/>
                </a:cubicBezTo>
                <a:cubicBezTo>
                  <a:pt x="2722" y="1192"/>
                  <a:pt x="2722" y="1192"/>
                  <a:pt x="2722" y="1192"/>
                </a:cubicBezTo>
                <a:cubicBezTo>
                  <a:pt x="2724" y="1191"/>
                  <a:pt x="2726" y="1190"/>
                  <a:pt x="2728" y="1190"/>
                </a:cubicBezTo>
                <a:cubicBezTo>
                  <a:pt x="2730" y="1189"/>
                  <a:pt x="2730" y="1189"/>
                  <a:pt x="2730" y="1189"/>
                </a:cubicBezTo>
                <a:cubicBezTo>
                  <a:pt x="2733" y="1188"/>
                  <a:pt x="2733" y="1188"/>
                  <a:pt x="2733" y="1188"/>
                </a:cubicBezTo>
                <a:cubicBezTo>
                  <a:pt x="2739" y="1187"/>
                  <a:pt x="2739" y="1187"/>
                  <a:pt x="2739" y="1187"/>
                </a:cubicBezTo>
                <a:cubicBezTo>
                  <a:pt x="2769" y="1181"/>
                  <a:pt x="2799" y="1186"/>
                  <a:pt x="2827" y="1191"/>
                </a:cubicBezTo>
                <a:cubicBezTo>
                  <a:pt x="2883" y="1201"/>
                  <a:pt x="2938" y="1216"/>
                  <a:pt x="2992" y="1234"/>
                </a:cubicBezTo>
                <a:cubicBezTo>
                  <a:pt x="3047" y="1251"/>
                  <a:pt x="3100" y="1272"/>
                  <a:pt x="3152" y="1294"/>
                </a:cubicBezTo>
                <a:cubicBezTo>
                  <a:pt x="3204" y="1317"/>
                  <a:pt x="3256" y="1342"/>
                  <a:pt x="3306" y="1369"/>
                </a:cubicBezTo>
                <a:cubicBezTo>
                  <a:pt x="3356" y="1397"/>
                  <a:pt x="3404" y="1427"/>
                  <a:pt x="3451" y="1459"/>
                </a:cubicBezTo>
                <a:cubicBezTo>
                  <a:pt x="3498" y="1492"/>
                  <a:pt x="3543" y="1527"/>
                  <a:pt x="3585" y="1565"/>
                </a:cubicBezTo>
                <a:cubicBezTo>
                  <a:pt x="3627" y="1604"/>
                  <a:pt x="3666" y="1646"/>
                  <a:pt x="3699" y="1693"/>
                </a:cubicBezTo>
                <a:cubicBezTo>
                  <a:pt x="3731" y="1739"/>
                  <a:pt x="3758" y="1790"/>
                  <a:pt x="3775" y="1845"/>
                </a:cubicBezTo>
                <a:cubicBezTo>
                  <a:pt x="3773" y="1845"/>
                  <a:pt x="3773" y="1845"/>
                  <a:pt x="3773" y="1845"/>
                </a:cubicBezTo>
                <a:cubicBezTo>
                  <a:pt x="3756" y="1791"/>
                  <a:pt x="3728" y="1741"/>
                  <a:pt x="3694" y="1696"/>
                </a:cubicBezTo>
                <a:cubicBezTo>
                  <a:pt x="3661" y="1650"/>
                  <a:pt x="3621" y="1609"/>
                  <a:pt x="3579" y="1571"/>
                </a:cubicBezTo>
                <a:cubicBezTo>
                  <a:pt x="3495" y="1496"/>
                  <a:pt x="3399" y="1434"/>
                  <a:pt x="3300" y="1380"/>
                </a:cubicBezTo>
                <a:cubicBezTo>
                  <a:pt x="3200" y="1327"/>
                  <a:pt x="3095" y="1282"/>
                  <a:pt x="2988" y="1248"/>
                </a:cubicBezTo>
                <a:cubicBezTo>
                  <a:pt x="2967" y="1242"/>
                  <a:pt x="2967" y="1242"/>
                  <a:pt x="2967" y="1242"/>
                </a:cubicBezTo>
                <a:cubicBezTo>
                  <a:pt x="2961" y="1240"/>
                  <a:pt x="2954" y="1238"/>
                  <a:pt x="2947" y="1236"/>
                </a:cubicBezTo>
                <a:cubicBezTo>
                  <a:pt x="2934" y="1232"/>
                  <a:pt x="2920" y="1228"/>
                  <a:pt x="2906" y="1225"/>
                </a:cubicBezTo>
                <a:cubicBezTo>
                  <a:pt x="2899" y="1223"/>
                  <a:pt x="2893" y="1221"/>
                  <a:pt x="2886" y="1220"/>
                </a:cubicBezTo>
                <a:cubicBezTo>
                  <a:pt x="2879" y="1218"/>
                  <a:pt x="2872" y="1216"/>
                  <a:pt x="2865" y="1215"/>
                </a:cubicBezTo>
                <a:cubicBezTo>
                  <a:pt x="2851" y="1212"/>
                  <a:pt x="2838" y="1209"/>
                  <a:pt x="2824" y="1207"/>
                </a:cubicBezTo>
                <a:cubicBezTo>
                  <a:pt x="2810" y="1204"/>
                  <a:pt x="2796" y="1202"/>
                  <a:pt x="2782" y="1201"/>
                </a:cubicBezTo>
                <a:cubicBezTo>
                  <a:pt x="2769" y="1200"/>
                  <a:pt x="2755" y="1200"/>
                  <a:pt x="2742" y="1203"/>
                </a:cubicBezTo>
                <a:cubicBezTo>
                  <a:pt x="2738" y="1204"/>
                  <a:pt x="2738" y="1204"/>
                  <a:pt x="2738" y="1204"/>
                </a:cubicBezTo>
                <a:cubicBezTo>
                  <a:pt x="2735" y="1205"/>
                  <a:pt x="2735" y="1205"/>
                  <a:pt x="2735" y="1205"/>
                </a:cubicBezTo>
                <a:cubicBezTo>
                  <a:pt x="2733" y="1206"/>
                  <a:pt x="2733" y="1206"/>
                  <a:pt x="2733" y="1206"/>
                </a:cubicBezTo>
                <a:cubicBezTo>
                  <a:pt x="2729" y="1207"/>
                  <a:pt x="2729" y="1207"/>
                  <a:pt x="2729" y="1207"/>
                </a:cubicBezTo>
                <a:cubicBezTo>
                  <a:pt x="2725" y="1209"/>
                  <a:pt x="2725" y="1209"/>
                  <a:pt x="2725" y="1209"/>
                </a:cubicBezTo>
                <a:cubicBezTo>
                  <a:pt x="2719" y="1212"/>
                  <a:pt x="2715" y="1216"/>
                  <a:pt x="2711" y="1220"/>
                </a:cubicBezTo>
                <a:cubicBezTo>
                  <a:pt x="2704" y="1230"/>
                  <a:pt x="2701" y="1242"/>
                  <a:pt x="2701" y="1255"/>
                </a:cubicBezTo>
                <a:cubicBezTo>
                  <a:pt x="2701" y="1269"/>
                  <a:pt x="2704" y="1282"/>
                  <a:pt x="2707" y="1296"/>
                </a:cubicBezTo>
                <a:cubicBezTo>
                  <a:pt x="2710" y="1309"/>
                  <a:pt x="2714" y="1322"/>
                  <a:pt x="2719" y="1335"/>
                </a:cubicBezTo>
                <a:cubicBezTo>
                  <a:pt x="2728" y="1362"/>
                  <a:pt x="2740" y="1388"/>
                  <a:pt x="2751" y="1414"/>
                </a:cubicBezTo>
                <a:cubicBezTo>
                  <a:pt x="2762" y="1440"/>
                  <a:pt x="2774" y="1465"/>
                  <a:pt x="2785" y="1492"/>
                </a:cubicBezTo>
                <a:cubicBezTo>
                  <a:pt x="2796" y="1518"/>
                  <a:pt x="2807" y="1545"/>
                  <a:pt x="2815" y="1573"/>
                </a:cubicBezTo>
                <a:cubicBezTo>
                  <a:pt x="2818" y="1587"/>
                  <a:pt x="2822" y="1601"/>
                  <a:pt x="2823" y="1616"/>
                </a:cubicBezTo>
                <a:cubicBezTo>
                  <a:pt x="2823" y="1624"/>
                  <a:pt x="2823" y="1631"/>
                  <a:pt x="2822" y="1639"/>
                </a:cubicBezTo>
                <a:cubicBezTo>
                  <a:pt x="2821" y="1647"/>
                  <a:pt x="2819" y="1655"/>
                  <a:pt x="2815" y="1662"/>
                </a:cubicBezTo>
                <a:cubicBezTo>
                  <a:pt x="2812" y="1669"/>
                  <a:pt x="2806" y="1676"/>
                  <a:pt x="2799" y="1681"/>
                </a:cubicBezTo>
                <a:cubicBezTo>
                  <a:pt x="2796" y="1683"/>
                  <a:pt x="2792" y="1685"/>
                  <a:pt x="2789" y="1687"/>
                </a:cubicBezTo>
                <a:cubicBezTo>
                  <a:pt x="2787" y="1688"/>
                  <a:pt x="2786" y="1689"/>
                  <a:pt x="2784" y="1689"/>
                </a:cubicBezTo>
                <a:cubicBezTo>
                  <a:pt x="2779" y="1692"/>
                  <a:pt x="2779" y="1692"/>
                  <a:pt x="2779" y="1692"/>
                </a:cubicBezTo>
                <a:cubicBezTo>
                  <a:pt x="2764" y="1697"/>
                  <a:pt x="2749" y="1700"/>
                  <a:pt x="2734" y="1699"/>
                </a:cubicBezTo>
                <a:cubicBezTo>
                  <a:pt x="2718" y="1698"/>
                  <a:pt x="2704" y="1694"/>
                  <a:pt x="2690" y="1689"/>
                </a:cubicBezTo>
                <a:cubicBezTo>
                  <a:pt x="2676" y="1684"/>
                  <a:pt x="2663" y="1677"/>
                  <a:pt x="2650" y="1670"/>
                </a:cubicBezTo>
                <a:cubicBezTo>
                  <a:pt x="2626" y="1654"/>
                  <a:pt x="2603" y="1636"/>
                  <a:pt x="2581" y="1618"/>
                </a:cubicBezTo>
                <a:cubicBezTo>
                  <a:pt x="2538" y="1580"/>
                  <a:pt x="2499" y="1538"/>
                  <a:pt x="2462" y="1495"/>
                </a:cubicBezTo>
                <a:cubicBezTo>
                  <a:pt x="2424" y="1453"/>
                  <a:pt x="2388" y="1409"/>
                  <a:pt x="2351" y="1365"/>
                </a:cubicBezTo>
                <a:cubicBezTo>
                  <a:pt x="2279" y="1278"/>
                  <a:pt x="2207" y="1190"/>
                  <a:pt x="2131" y="1106"/>
                </a:cubicBezTo>
                <a:cubicBezTo>
                  <a:pt x="2092" y="1064"/>
                  <a:pt x="2053" y="1024"/>
                  <a:pt x="2012" y="985"/>
                </a:cubicBezTo>
                <a:cubicBezTo>
                  <a:pt x="1971" y="946"/>
                  <a:pt x="1928" y="909"/>
                  <a:pt x="1881" y="876"/>
                </a:cubicBezTo>
                <a:cubicBezTo>
                  <a:pt x="1835" y="843"/>
                  <a:pt x="1786" y="814"/>
                  <a:pt x="1734" y="792"/>
                </a:cubicBezTo>
                <a:cubicBezTo>
                  <a:pt x="1682" y="769"/>
                  <a:pt x="1629" y="750"/>
                  <a:pt x="1575" y="733"/>
                </a:cubicBezTo>
                <a:cubicBezTo>
                  <a:pt x="1521" y="717"/>
                  <a:pt x="1465" y="704"/>
                  <a:pt x="1410" y="694"/>
                </a:cubicBezTo>
                <a:cubicBezTo>
                  <a:pt x="1389" y="690"/>
                  <a:pt x="1389" y="690"/>
                  <a:pt x="1389" y="690"/>
                </a:cubicBezTo>
                <a:cubicBezTo>
                  <a:pt x="1368" y="687"/>
                  <a:pt x="1368" y="687"/>
                  <a:pt x="1368" y="687"/>
                </a:cubicBezTo>
                <a:cubicBezTo>
                  <a:pt x="1354" y="685"/>
                  <a:pt x="1340" y="683"/>
                  <a:pt x="1326" y="681"/>
                </a:cubicBezTo>
                <a:cubicBezTo>
                  <a:pt x="1297" y="678"/>
                  <a:pt x="1269" y="675"/>
                  <a:pt x="1241" y="673"/>
                </a:cubicBezTo>
                <a:cubicBezTo>
                  <a:pt x="1184" y="668"/>
                  <a:pt x="1128" y="665"/>
                  <a:pt x="1071" y="661"/>
                </a:cubicBezTo>
                <a:cubicBezTo>
                  <a:pt x="1043" y="658"/>
                  <a:pt x="1014" y="655"/>
                  <a:pt x="986" y="651"/>
                </a:cubicBezTo>
                <a:cubicBezTo>
                  <a:pt x="958" y="646"/>
                  <a:pt x="930" y="640"/>
                  <a:pt x="902" y="631"/>
                </a:cubicBezTo>
                <a:cubicBezTo>
                  <a:pt x="892" y="628"/>
                  <a:pt x="892" y="628"/>
                  <a:pt x="892" y="628"/>
                </a:cubicBezTo>
                <a:cubicBezTo>
                  <a:pt x="889" y="626"/>
                  <a:pt x="885" y="625"/>
                  <a:pt x="882" y="624"/>
                </a:cubicBezTo>
                <a:cubicBezTo>
                  <a:pt x="872" y="620"/>
                  <a:pt x="872" y="620"/>
                  <a:pt x="872" y="620"/>
                </a:cubicBezTo>
                <a:cubicBezTo>
                  <a:pt x="862" y="615"/>
                  <a:pt x="862" y="615"/>
                  <a:pt x="862" y="615"/>
                </a:cubicBezTo>
                <a:cubicBezTo>
                  <a:pt x="852" y="610"/>
                  <a:pt x="852" y="610"/>
                  <a:pt x="852" y="610"/>
                </a:cubicBezTo>
                <a:cubicBezTo>
                  <a:pt x="843" y="605"/>
                  <a:pt x="843" y="605"/>
                  <a:pt x="843" y="605"/>
                </a:cubicBezTo>
                <a:cubicBezTo>
                  <a:pt x="833" y="600"/>
                  <a:pt x="833" y="600"/>
                  <a:pt x="833" y="600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00" y="579"/>
                  <a:pt x="777" y="561"/>
                  <a:pt x="756" y="541"/>
                </a:cubicBezTo>
                <a:cubicBezTo>
                  <a:pt x="714" y="501"/>
                  <a:pt x="678" y="456"/>
                  <a:pt x="649" y="407"/>
                </a:cubicBezTo>
                <a:cubicBezTo>
                  <a:pt x="634" y="382"/>
                  <a:pt x="621" y="356"/>
                  <a:pt x="610" y="330"/>
                </a:cubicBezTo>
                <a:cubicBezTo>
                  <a:pt x="600" y="303"/>
                  <a:pt x="591" y="275"/>
                  <a:pt x="587" y="246"/>
                </a:cubicBezTo>
                <a:cubicBezTo>
                  <a:pt x="585" y="232"/>
                  <a:pt x="584" y="217"/>
                  <a:pt x="587" y="202"/>
                </a:cubicBezTo>
                <a:cubicBezTo>
                  <a:pt x="588" y="194"/>
                  <a:pt x="590" y="187"/>
                  <a:pt x="594" y="180"/>
                </a:cubicBezTo>
                <a:cubicBezTo>
                  <a:pt x="598" y="173"/>
                  <a:pt x="603" y="166"/>
                  <a:pt x="610" y="162"/>
                </a:cubicBezTo>
                <a:cubicBezTo>
                  <a:pt x="616" y="157"/>
                  <a:pt x="624" y="154"/>
                  <a:pt x="632" y="153"/>
                </a:cubicBezTo>
                <a:cubicBezTo>
                  <a:pt x="635" y="152"/>
                  <a:pt x="639" y="151"/>
                  <a:pt x="642" y="151"/>
                </a:cubicBezTo>
                <a:cubicBezTo>
                  <a:pt x="647" y="149"/>
                  <a:pt x="647" y="149"/>
                  <a:pt x="647" y="149"/>
                </a:cubicBezTo>
                <a:cubicBezTo>
                  <a:pt x="652" y="148"/>
                  <a:pt x="652" y="148"/>
                  <a:pt x="652" y="148"/>
                </a:cubicBezTo>
                <a:cubicBezTo>
                  <a:pt x="656" y="146"/>
                  <a:pt x="656" y="146"/>
                  <a:pt x="656" y="146"/>
                </a:cubicBezTo>
                <a:cubicBezTo>
                  <a:pt x="657" y="146"/>
                  <a:pt x="659" y="145"/>
                  <a:pt x="660" y="144"/>
                </a:cubicBezTo>
                <a:cubicBezTo>
                  <a:pt x="662" y="143"/>
                  <a:pt x="664" y="141"/>
                  <a:pt x="664" y="140"/>
                </a:cubicBezTo>
                <a:cubicBezTo>
                  <a:pt x="664" y="139"/>
                  <a:pt x="664" y="137"/>
                  <a:pt x="663" y="135"/>
                </a:cubicBezTo>
                <a:cubicBezTo>
                  <a:pt x="661" y="132"/>
                  <a:pt x="659" y="130"/>
                  <a:pt x="657" y="128"/>
                </a:cubicBezTo>
                <a:cubicBezTo>
                  <a:pt x="648" y="119"/>
                  <a:pt x="635" y="112"/>
                  <a:pt x="623" y="106"/>
                </a:cubicBezTo>
                <a:cubicBezTo>
                  <a:pt x="610" y="100"/>
                  <a:pt x="597" y="94"/>
                  <a:pt x="584" y="89"/>
                </a:cubicBezTo>
                <a:cubicBezTo>
                  <a:pt x="558" y="79"/>
                  <a:pt x="531" y="70"/>
                  <a:pt x="504" y="62"/>
                </a:cubicBezTo>
                <a:cubicBezTo>
                  <a:pt x="450" y="47"/>
                  <a:pt x="394" y="35"/>
                  <a:pt x="339" y="25"/>
                </a:cubicBezTo>
                <a:cubicBezTo>
                  <a:pt x="227" y="7"/>
                  <a:pt x="113" y="0"/>
                  <a:pt x="0" y="11"/>
                </a:cubicBezTo>
                <a:lnTo>
                  <a:pt x="0" y="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637495" y="5113866"/>
            <a:ext cx="1200978" cy="906617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738386" y="3684647"/>
            <a:ext cx="6732872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rgbClr val="5F787F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A designer can use default text to simulate what text would look like. If it is not real text. A designer can use default text to simulate what text would look like.</a:t>
            </a:r>
          </a:p>
        </p:txBody>
      </p:sp>
      <p:sp>
        <p:nvSpPr>
          <p:cNvPr id="13" name="PA_文本框 2"/>
          <p:cNvSpPr txBox="1"/>
          <p:nvPr>
            <p:custDataLst>
              <p:tags r:id="rId1"/>
            </p:custDataLst>
          </p:nvPr>
        </p:nvSpPr>
        <p:spPr>
          <a:xfrm>
            <a:off x="3888262" y="2849124"/>
            <a:ext cx="4408949" cy="7007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/>
                <a:ea typeface="微软雅黑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0" dirty="0">
                <a:solidFill>
                  <a:srgbClr val="5F787F"/>
                </a:solidFill>
                <a:latin typeface="微软雅黑" panose="020F0502020204030204"/>
                <a:cs typeface="+mn-ea"/>
                <a:sym typeface="+mn-lt"/>
              </a:rPr>
              <a:t>工作目标计划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F0502020204030204"/>
              <a:cs typeface="+mn-ea"/>
              <a:sym typeface="+mn-lt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5011656" y="4550836"/>
            <a:ext cx="2168792" cy="397891"/>
          </a:xfrm>
          <a:prstGeom prst="roundRect">
            <a:avLst>
              <a:gd name="adj" fmla="val 50000"/>
            </a:avLst>
          </a:prstGeom>
          <a:solidFill>
            <a:srgbClr val="5F787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25F49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434776" y="4585830"/>
            <a:ext cx="13317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noProof="0" dirty="0">
                <a:solidFill>
                  <a:schemeClr val="bg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PART.04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437696" y="1653607"/>
            <a:ext cx="17908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7200" dirty="0">
                <a:solidFill>
                  <a:srgbClr val="5F787F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04.</a:t>
            </a:r>
            <a:endParaRPr kumimoji="0" lang="zh-CN" altLang="en-US" sz="7200" b="0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563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42096" y="0"/>
            <a:ext cx="8649903" cy="6858000"/>
          </a:xfrm>
          <a:prstGeom prst="rect">
            <a:avLst/>
          </a:prstGeom>
          <a:solidFill>
            <a:srgbClr val="758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87865" y="0"/>
            <a:ext cx="3404135" cy="34290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87865" y="3429000"/>
            <a:ext cx="3404135" cy="3429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1"/>
          <p:cNvSpPr txBox="1">
            <a:spLocks noChangeArrowheads="1"/>
          </p:cNvSpPr>
          <p:nvPr/>
        </p:nvSpPr>
        <p:spPr bwMode="auto">
          <a:xfrm>
            <a:off x="4859067" y="3319768"/>
            <a:ext cx="3467565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2" name="矩形 11"/>
          <p:cNvSpPr/>
          <p:nvPr/>
        </p:nvSpPr>
        <p:spPr>
          <a:xfrm>
            <a:off x="4758119" y="2242685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工作计划</a:t>
            </a:r>
          </a:p>
        </p:txBody>
      </p:sp>
      <p:sp>
        <p:nvSpPr>
          <p:cNvPr id="13" name="矩形 12"/>
          <p:cNvSpPr/>
          <p:nvPr/>
        </p:nvSpPr>
        <p:spPr>
          <a:xfrm>
            <a:off x="4878318" y="2869134"/>
            <a:ext cx="3556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4414" y="1915428"/>
            <a:ext cx="3436219" cy="3436219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任意多边形 14"/>
          <p:cNvSpPr/>
          <p:nvPr/>
        </p:nvSpPr>
        <p:spPr>
          <a:xfrm rot="5400000" flipH="1" flipV="1">
            <a:off x="306005" y="-306008"/>
            <a:ext cx="1106559" cy="1718574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3914376">
            <a:off x="275567" y="396700"/>
            <a:ext cx="915408" cy="691041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331490" y="51138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noProof="0" dirty="0">
                <a:solidFill>
                  <a:srgbClr val="5F78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目标计划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762000" y="1766863"/>
            <a:ext cx="3285067" cy="4131733"/>
          </a:xfrm>
          <a:prstGeom prst="roundRect">
            <a:avLst>
              <a:gd name="adj" fmla="val 8162"/>
            </a:avLst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762000" y="4315329"/>
            <a:ext cx="3285067" cy="1583267"/>
          </a:xfrm>
          <a:custGeom>
            <a:avLst/>
            <a:gdLst>
              <a:gd name="connsiteX0" fmla="*/ 0 w 3285067"/>
              <a:gd name="connsiteY0" fmla="*/ 0 h 1583267"/>
              <a:gd name="connsiteX1" fmla="*/ 3285067 w 3285067"/>
              <a:gd name="connsiteY1" fmla="*/ 0 h 1583267"/>
              <a:gd name="connsiteX2" fmla="*/ 3285067 w 3285067"/>
              <a:gd name="connsiteY2" fmla="*/ 1315140 h 1583267"/>
              <a:gd name="connsiteX3" fmla="*/ 3016940 w 3285067"/>
              <a:gd name="connsiteY3" fmla="*/ 1583267 h 1583267"/>
              <a:gd name="connsiteX4" fmla="*/ 268127 w 3285067"/>
              <a:gd name="connsiteY4" fmla="*/ 1583267 h 1583267"/>
              <a:gd name="connsiteX5" fmla="*/ 0 w 3285067"/>
              <a:gd name="connsiteY5" fmla="*/ 1315140 h 158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85067" h="1583267">
                <a:moveTo>
                  <a:pt x="0" y="0"/>
                </a:moveTo>
                <a:lnTo>
                  <a:pt x="3285067" y="0"/>
                </a:lnTo>
                <a:lnTo>
                  <a:pt x="3285067" y="1315140"/>
                </a:lnTo>
                <a:cubicBezTo>
                  <a:pt x="3285067" y="1463222"/>
                  <a:pt x="3165022" y="1583267"/>
                  <a:pt x="3016940" y="1583267"/>
                </a:cubicBezTo>
                <a:lnTo>
                  <a:pt x="268127" y="1583267"/>
                </a:lnTo>
                <a:cubicBezTo>
                  <a:pt x="120045" y="1583267"/>
                  <a:pt x="0" y="1463222"/>
                  <a:pt x="0" y="1315140"/>
                </a:cubicBezTo>
                <a:close/>
              </a:path>
            </a:pathLst>
          </a:custGeom>
          <a:solidFill>
            <a:srgbClr val="758A8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1"/>
          <p:cNvSpPr txBox="1">
            <a:spLocks noChangeArrowheads="1"/>
          </p:cNvSpPr>
          <p:nvPr/>
        </p:nvSpPr>
        <p:spPr bwMode="auto">
          <a:xfrm>
            <a:off x="1347790" y="4740851"/>
            <a:ext cx="213792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4453466" y="1766863"/>
            <a:ext cx="3285067" cy="4131733"/>
          </a:xfrm>
          <a:prstGeom prst="roundRect">
            <a:avLst>
              <a:gd name="adj" fmla="val 8162"/>
            </a:avLst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4453466" y="4315329"/>
            <a:ext cx="3285067" cy="1583267"/>
          </a:xfrm>
          <a:custGeom>
            <a:avLst/>
            <a:gdLst>
              <a:gd name="connsiteX0" fmla="*/ 0 w 3285067"/>
              <a:gd name="connsiteY0" fmla="*/ 0 h 1583267"/>
              <a:gd name="connsiteX1" fmla="*/ 3285067 w 3285067"/>
              <a:gd name="connsiteY1" fmla="*/ 0 h 1583267"/>
              <a:gd name="connsiteX2" fmla="*/ 3285067 w 3285067"/>
              <a:gd name="connsiteY2" fmla="*/ 1315140 h 1583267"/>
              <a:gd name="connsiteX3" fmla="*/ 3016940 w 3285067"/>
              <a:gd name="connsiteY3" fmla="*/ 1583267 h 1583267"/>
              <a:gd name="connsiteX4" fmla="*/ 268127 w 3285067"/>
              <a:gd name="connsiteY4" fmla="*/ 1583267 h 1583267"/>
              <a:gd name="connsiteX5" fmla="*/ 0 w 3285067"/>
              <a:gd name="connsiteY5" fmla="*/ 1315140 h 158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85067" h="1583267">
                <a:moveTo>
                  <a:pt x="0" y="0"/>
                </a:moveTo>
                <a:lnTo>
                  <a:pt x="3285067" y="0"/>
                </a:lnTo>
                <a:lnTo>
                  <a:pt x="3285067" y="1315140"/>
                </a:lnTo>
                <a:cubicBezTo>
                  <a:pt x="3285067" y="1463222"/>
                  <a:pt x="3165022" y="1583267"/>
                  <a:pt x="3016940" y="1583267"/>
                </a:cubicBezTo>
                <a:lnTo>
                  <a:pt x="268127" y="1583267"/>
                </a:lnTo>
                <a:cubicBezTo>
                  <a:pt x="120045" y="1583267"/>
                  <a:pt x="0" y="1463222"/>
                  <a:pt x="0" y="1315140"/>
                </a:cubicBezTo>
                <a:close/>
              </a:path>
            </a:pathLst>
          </a:custGeom>
          <a:solidFill>
            <a:srgbClr val="758A8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" name="1"/>
          <p:cNvSpPr txBox="1">
            <a:spLocks noChangeArrowheads="1"/>
          </p:cNvSpPr>
          <p:nvPr/>
        </p:nvSpPr>
        <p:spPr bwMode="auto">
          <a:xfrm>
            <a:off x="5039256" y="4740851"/>
            <a:ext cx="213792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8144932" y="1766863"/>
            <a:ext cx="3285067" cy="4131733"/>
          </a:xfrm>
          <a:prstGeom prst="roundRect">
            <a:avLst>
              <a:gd name="adj" fmla="val 8162"/>
            </a:avLst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8144932" y="4315329"/>
            <a:ext cx="3285067" cy="1583267"/>
          </a:xfrm>
          <a:custGeom>
            <a:avLst/>
            <a:gdLst>
              <a:gd name="connsiteX0" fmla="*/ 0 w 3285067"/>
              <a:gd name="connsiteY0" fmla="*/ 0 h 1583267"/>
              <a:gd name="connsiteX1" fmla="*/ 3285067 w 3285067"/>
              <a:gd name="connsiteY1" fmla="*/ 0 h 1583267"/>
              <a:gd name="connsiteX2" fmla="*/ 3285067 w 3285067"/>
              <a:gd name="connsiteY2" fmla="*/ 1315140 h 1583267"/>
              <a:gd name="connsiteX3" fmla="*/ 3016940 w 3285067"/>
              <a:gd name="connsiteY3" fmla="*/ 1583267 h 1583267"/>
              <a:gd name="connsiteX4" fmla="*/ 268127 w 3285067"/>
              <a:gd name="connsiteY4" fmla="*/ 1583267 h 1583267"/>
              <a:gd name="connsiteX5" fmla="*/ 0 w 3285067"/>
              <a:gd name="connsiteY5" fmla="*/ 1315140 h 158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85067" h="1583267">
                <a:moveTo>
                  <a:pt x="0" y="0"/>
                </a:moveTo>
                <a:lnTo>
                  <a:pt x="3285067" y="0"/>
                </a:lnTo>
                <a:lnTo>
                  <a:pt x="3285067" y="1315140"/>
                </a:lnTo>
                <a:cubicBezTo>
                  <a:pt x="3285067" y="1463222"/>
                  <a:pt x="3165022" y="1583267"/>
                  <a:pt x="3016940" y="1583267"/>
                </a:cubicBezTo>
                <a:lnTo>
                  <a:pt x="268127" y="1583267"/>
                </a:lnTo>
                <a:cubicBezTo>
                  <a:pt x="120045" y="1583267"/>
                  <a:pt x="0" y="1463222"/>
                  <a:pt x="0" y="1315140"/>
                </a:cubicBezTo>
                <a:close/>
              </a:path>
            </a:pathLst>
          </a:custGeom>
          <a:solidFill>
            <a:srgbClr val="758A8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1"/>
          <p:cNvSpPr txBox="1">
            <a:spLocks noChangeArrowheads="1"/>
          </p:cNvSpPr>
          <p:nvPr/>
        </p:nvSpPr>
        <p:spPr bwMode="auto">
          <a:xfrm>
            <a:off x="8730722" y="4740851"/>
            <a:ext cx="213792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任意多边形 16"/>
          <p:cNvSpPr/>
          <p:nvPr/>
        </p:nvSpPr>
        <p:spPr>
          <a:xfrm rot="5400000" flipH="1" flipV="1">
            <a:off x="306005" y="-306008"/>
            <a:ext cx="1106559" cy="1718574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3914376">
            <a:off x="275567" y="396700"/>
            <a:ext cx="915408" cy="691041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331490" y="51138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noProof="0" dirty="0">
                <a:solidFill>
                  <a:srgbClr val="5F78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目标计划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825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任意多边形 46"/>
          <p:cNvSpPr/>
          <p:nvPr/>
        </p:nvSpPr>
        <p:spPr>
          <a:xfrm>
            <a:off x="3537497" y="2521249"/>
            <a:ext cx="2676962" cy="90775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758A8F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3" dirty="0">
              <a:solidFill>
                <a:schemeClr val="bg1"/>
              </a:solidFill>
              <a:latin typeface="inpin heiti" charset="-122"/>
              <a:ea typeface="inpin heiti" charset="-122"/>
              <a:cs typeface="inpin heiti" charset="-122"/>
            </a:endParaRPr>
          </a:p>
        </p:txBody>
      </p:sp>
      <p:sp>
        <p:nvSpPr>
          <p:cNvPr id="50" name="任意多边形 49"/>
          <p:cNvSpPr/>
          <p:nvPr/>
        </p:nvSpPr>
        <p:spPr>
          <a:xfrm>
            <a:off x="1155242" y="2521249"/>
            <a:ext cx="2676962" cy="90775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CEB6AA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3" dirty="0">
              <a:solidFill>
                <a:schemeClr val="bg1"/>
              </a:solidFill>
              <a:latin typeface="inpin heiti" charset="-122"/>
              <a:ea typeface="inpin heiti" charset="-122"/>
              <a:cs typeface="inpin heiti" charset="-122"/>
            </a:endParaRPr>
          </a:p>
        </p:txBody>
      </p:sp>
      <p:sp>
        <p:nvSpPr>
          <p:cNvPr id="53" name="任意多边形 52"/>
          <p:cNvSpPr/>
          <p:nvPr/>
        </p:nvSpPr>
        <p:spPr>
          <a:xfrm>
            <a:off x="8388602" y="2521249"/>
            <a:ext cx="2676962" cy="90775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758A8F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3" dirty="0">
              <a:solidFill>
                <a:schemeClr val="bg1"/>
              </a:solidFill>
              <a:latin typeface="inpin heiti" charset="-122"/>
              <a:ea typeface="inpin heiti" charset="-122"/>
              <a:cs typeface="inpin heiti" charset="-122"/>
            </a:endParaRPr>
          </a:p>
        </p:txBody>
      </p:sp>
      <p:sp>
        <p:nvSpPr>
          <p:cNvPr id="56" name="任意多边形 55"/>
          <p:cNvSpPr/>
          <p:nvPr/>
        </p:nvSpPr>
        <p:spPr>
          <a:xfrm>
            <a:off x="5963049" y="2521249"/>
            <a:ext cx="2676962" cy="90775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CEB6AA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3" dirty="0">
              <a:solidFill>
                <a:schemeClr val="bg1"/>
              </a:solidFill>
              <a:latin typeface="inpin heiti" charset="-122"/>
              <a:ea typeface="inpin heiti" charset="-122"/>
              <a:cs typeface="inpin heiti" charset="-122"/>
            </a:endParaRPr>
          </a:p>
        </p:txBody>
      </p:sp>
      <p:sp>
        <p:nvSpPr>
          <p:cNvPr id="58" name="1"/>
          <p:cNvSpPr txBox="1">
            <a:spLocks noChangeArrowheads="1"/>
          </p:cNvSpPr>
          <p:nvPr/>
        </p:nvSpPr>
        <p:spPr bwMode="auto">
          <a:xfrm>
            <a:off x="1873474" y="4291578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工作计划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1"/>
          <p:cNvSpPr txBox="1">
            <a:spLocks noChangeArrowheads="1"/>
          </p:cNvSpPr>
          <p:nvPr/>
        </p:nvSpPr>
        <p:spPr bwMode="auto">
          <a:xfrm>
            <a:off x="1270847" y="4627694"/>
            <a:ext cx="21989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0" name="1"/>
          <p:cNvSpPr txBox="1">
            <a:spLocks noChangeArrowheads="1"/>
          </p:cNvSpPr>
          <p:nvPr/>
        </p:nvSpPr>
        <p:spPr bwMode="auto">
          <a:xfrm>
            <a:off x="4291996" y="4291578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工作计划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" name="1"/>
          <p:cNvSpPr txBox="1">
            <a:spLocks noChangeArrowheads="1"/>
          </p:cNvSpPr>
          <p:nvPr/>
        </p:nvSpPr>
        <p:spPr bwMode="auto">
          <a:xfrm>
            <a:off x="3689369" y="4627694"/>
            <a:ext cx="21989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2" name="1"/>
          <p:cNvSpPr txBox="1">
            <a:spLocks noChangeArrowheads="1"/>
          </p:cNvSpPr>
          <p:nvPr/>
        </p:nvSpPr>
        <p:spPr bwMode="auto">
          <a:xfrm>
            <a:off x="6710518" y="4282826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工作计划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1"/>
          <p:cNvSpPr txBox="1">
            <a:spLocks noChangeArrowheads="1"/>
          </p:cNvSpPr>
          <p:nvPr/>
        </p:nvSpPr>
        <p:spPr bwMode="auto">
          <a:xfrm>
            <a:off x="6107891" y="4618942"/>
            <a:ext cx="21989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4" name="1"/>
          <p:cNvSpPr txBox="1">
            <a:spLocks noChangeArrowheads="1"/>
          </p:cNvSpPr>
          <p:nvPr/>
        </p:nvSpPr>
        <p:spPr bwMode="auto">
          <a:xfrm>
            <a:off x="9129040" y="4282826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工作计划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1"/>
          <p:cNvSpPr txBox="1">
            <a:spLocks noChangeArrowheads="1"/>
          </p:cNvSpPr>
          <p:nvPr/>
        </p:nvSpPr>
        <p:spPr bwMode="auto">
          <a:xfrm>
            <a:off x="8526413" y="4618942"/>
            <a:ext cx="21989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6" name="iconfont-1187-868319"/>
          <p:cNvSpPr>
            <a:spLocks noChangeAspect="1"/>
          </p:cNvSpPr>
          <p:nvPr/>
        </p:nvSpPr>
        <p:spPr bwMode="auto">
          <a:xfrm>
            <a:off x="2210525" y="2699005"/>
            <a:ext cx="531057" cy="530614"/>
          </a:xfrm>
          <a:custGeom>
            <a:avLst/>
            <a:gdLst>
              <a:gd name="T0" fmla="*/ 11212 w 12607"/>
              <a:gd name="T1" fmla="*/ 4855 h 12594"/>
              <a:gd name="T2" fmla="*/ 11019 w 12607"/>
              <a:gd name="T3" fmla="*/ 4855 h 12594"/>
              <a:gd name="T4" fmla="*/ 10644 w 12607"/>
              <a:gd name="T5" fmla="*/ 3981 h 12594"/>
              <a:gd name="T6" fmla="*/ 10796 w 12607"/>
              <a:gd name="T7" fmla="*/ 3830 h 12594"/>
              <a:gd name="T8" fmla="*/ 10796 w 12607"/>
              <a:gd name="T9" fmla="*/ 1864 h 12594"/>
              <a:gd name="T10" fmla="*/ 10755 w 12607"/>
              <a:gd name="T11" fmla="*/ 1823 h 12594"/>
              <a:gd name="T12" fmla="*/ 8781 w 12607"/>
              <a:gd name="T13" fmla="*/ 1823 h 12594"/>
              <a:gd name="T14" fmla="*/ 8611 w 12607"/>
              <a:gd name="T15" fmla="*/ 1992 h 12594"/>
              <a:gd name="T16" fmla="*/ 7729 w 12607"/>
              <a:gd name="T17" fmla="*/ 1634 h 12594"/>
              <a:gd name="T18" fmla="*/ 7729 w 12607"/>
              <a:gd name="T19" fmla="*/ 1390 h 12594"/>
              <a:gd name="T20" fmla="*/ 6333 w 12607"/>
              <a:gd name="T21" fmla="*/ 0 h 12594"/>
              <a:gd name="T22" fmla="*/ 6274 w 12607"/>
              <a:gd name="T23" fmla="*/ 0 h 12594"/>
              <a:gd name="T24" fmla="*/ 4878 w 12607"/>
              <a:gd name="T25" fmla="*/ 1390 h 12594"/>
              <a:gd name="T26" fmla="*/ 4878 w 12607"/>
              <a:gd name="T27" fmla="*/ 1652 h 12594"/>
              <a:gd name="T28" fmla="*/ 4033 w 12607"/>
              <a:gd name="T29" fmla="*/ 2003 h 12594"/>
              <a:gd name="T30" fmla="*/ 3852 w 12607"/>
              <a:gd name="T31" fmla="*/ 1823 h 12594"/>
              <a:gd name="T32" fmla="*/ 1878 w 12607"/>
              <a:gd name="T33" fmla="*/ 1823 h 12594"/>
              <a:gd name="T34" fmla="*/ 1837 w 12607"/>
              <a:gd name="T35" fmla="*/ 1864 h 12594"/>
              <a:gd name="T36" fmla="*/ 1837 w 12607"/>
              <a:gd name="T37" fmla="*/ 3830 h 12594"/>
              <a:gd name="T38" fmla="*/ 2012 w 12607"/>
              <a:gd name="T39" fmla="*/ 4004 h 12594"/>
              <a:gd name="T40" fmla="*/ 1650 w 12607"/>
              <a:gd name="T41" fmla="*/ 4855 h 12594"/>
              <a:gd name="T42" fmla="*/ 1396 w 12607"/>
              <a:gd name="T43" fmla="*/ 4855 h 12594"/>
              <a:gd name="T44" fmla="*/ 0 w 12607"/>
              <a:gd name="T45" fmla="*/ 6245 h 12594"/>
              <a:gd name="T46" fmla="*/ 0 w 12607"/>
              <a:gd name="T47" fmla="*/ 6304 h 12594"/>
              <a:gd name="T48" fmla="*/ 1396 w 12607"/>
              <a:gd name="T49" fmla="*/ 7694 h 12594"/>
              <a:gd name="T50" fmla="*/ 1618 w 12607"/>
              <a:gd name="T51" fmla="*/ 7694 h 12594"/>
              <a:gd name="T52" fmla="*/ 1983 w 12607"/>
              <a:gd name="T53" fmla="*/ 8593 h 12594"/>
              <a:gd name="T54" fmla="*/ 1814 w 12607"/>
              <a:gd name="T55" fmla="*/ 8761 h 12594"/>
              <a:gd name="T56" fmla="*/ 1814 w 12607"/>
              <a:gd name="T57" fmla="*/ 10728 h 12594"/>
              <a:gd name="T58" fmla="*/ 1855 w 12607"/>
              <a:gd name="T59" fmla="*/ 10769 h 12594"/>
              <a:gd name="T60" fmla="*/ 3829 w 12607"/>
              <a:gd name="T61" fmla="*/ 10769 h 12594"/>
              <a:gd name="T62" fmla="*/ 3981 w 12607"/>
              <a:gd name="T63" fmla="*/ 10618 h 12594"/>
              <a:gd name="T64" fmla="*/ 4878 w 12607"/>
              <a:gd name="T65" fmla="*/ 10999 h 12594"/>
              <a:gd name="T66" fmla="*/ 4878 w 12607"/>
              <a:gd name="T67" fmla="*/ 11204 h 12594"/>
              <a:gd name="T68" fmla="*/ 6274 w 12607"/>
              <a:gd name="T69" fmla="*/ 12594 h 12594"/>
              <a:gd name="T70" fmla="*/ 6333 w 12607"/>
              <a:gd name="T71" fmla="*/ 12594 h 12594"/>
              <a:gd name="T72" fmla="*/ 7729 w 12607"/>
              <a:gd name="T73" fmla="*/ 11204 h 12594"/>
              <a:gd name="T74" fmla="*/ 7729 w 12607"/>
              <a:gd name="T75" fmla="*/ 11016 h 12594"/>
              <a:gd name="T76" fmla="*/ 8664 w 12607"/>
              <a:gd name="T77" fmla="*/ 10630 h 12594"/>
              <a:gd name="T78" fmla="*/ 8803 w 12607"/>
              <a:gd name="T79" fmla="*/ 10769 h 12594"/>
              <a:gd name="T80" fmla="*/ 10777 w 12607"/>
              <a:gd name="T81" fmla="*/ 10769 h 12594"/>
              <a:gd name="T82" fmla="*/ 10819 w 12607"/>
              <a:gd name="T83" fmla="*/ 10728 h 12594"/>
              <a:gd name="T84" fmla="*/ 10819 w 12607"/>
              <a:gd name="T85" fmla="*/ 8761 h 12594"/>
              <a:gd name="T86" fmla="*/ 10673 w 12607"/>
              <a:gd name="T87" fmla="*/ 8616 h 12594"/>
              <a:gd name="T88" fmla="*/ 11051 w 12607"/>
              <a:gd name="T89" fmla="*/ 7694 h 12594"/>
              <a:gd name="T90" fmla="*/ 11211 w 12607"/>
              <a:gd name="T91" fmla="*/ 7694 h 12594"/>
              <a:gd name="T92" fmla="*/ 12607 w 12607"/>
              <a:gd name="T93" fmla="*/ 6304 h 12594"/>
              <a:gd name="T94" fmla="*/ 12607 w 12607"/>
              <a:gd name="T95" fmla="*/ 6245 h 12594"/>
              <a:gd name="T96" fmla="*/ 11212 w 12607"/>
              <a:gd name="T97" fmla="*/ 4855 h 12594"/>
              <a:gd name="T98" fmla="*/ 6337 w 12607"/>
              <a:gd name="T99" fmla="*/ 8498 h 12594"/>
              <a:gd name="T100" fmla="*/ 4152 w 12607"/>
              <a:gd name="T101" fmla="*/ 6323 h 12594"/>
              <a:gd name="T102" fmla="*/ 6337 w 12607"/>
              <a:gd name="T103" fmla="*/ 4146 h 12594"/>
              <a:gd name="T104" fmla="*/ 8521 w 12607"/>
              <a:gd name="T105" fmla="*/ 6323 h 12594"/>
              <a:gd name="T106" fmla="*/ 6337 w 12607"/>
              <a:gd name="T107" fmla="*/ 8498 h 12594"/>
              <a:gd name="T108" fmla="*/ 6337 w 12607"/>
              <a:gd name="T109" fmla="*/ 8498 h 12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607" h="12594">
                <a:moveTo>
                  <a:pt x="11212" y="4855"/>
                </a:moveTo>
                <a:lnTo>
                  <a:pt x="11019" y="4855"/>
                </a:lnTo>
                <a:cubicBezTo>
                  <a:pt x="10923" y="4550"/>
                  <a:pt x="10796" y="4258"/>
                  <a:pt x="10644" y="3981"/>
                </a:cubicBezTo>
                <a:lnTo>
                  <a:pt x="10796" y="3830"/>
                </a:lnTo>
                <a:cubicBezTo>
                  <a:pt x="11341" y="3287"/>
                  <a:pt x="11341" y="2407"/>
                  <a:pt x="10796" y="1864"/>
                </a:cubicBezTo>
                <a:lnTo>
                  <a:pt x="10755" y="1823"/>
                </a:lnTo>
                <a:cubicBezTo>
                  <a:pt x="10209" y="1279"/>
                  <a:pt x="9326" y="1279"/>
                  <a:pt x="8781" y="1823"/>
                </a:cubicBezTo>
                <a:lnTo>
                  <a:pt x="8611" y="1992"/>
                </a:lnTo>
                <a:cubicBezTo>
                  <a:pt x="8332" y="1846"/>
                  <a:pt x="8037" y="1725"/>
                  <a:pt x="7729" y="1634"/>
                </a:cubicBezTo>
                <a:lnTo>
                  <a:pt x="7729" y="1390"/>
                </a:lnTo>
                <a:cubicBezTo>
                  <a:pt x="7729" y="622"/>
                  <a:pt x="7104" y="0"/>
                  <a:pt x="6333" y="0"/>
                </a:cubicBezTo>
                <a:lnTo>
                  <a:pt x="6274" y="0"/>
                </a:lnTo>
                <a:cubicBezTo>
                  <a:pt x="5503" y="0"/>
                  <a:pt x="4878" y="622"/>
                  <a:pt x="4878" y="1390"/>
                </a:cubicBezTo>
                <a:lnTo>
                  <a:pt x="4878" y="1652"/>
                </a:lnTo>
                <a:cubicBezTo>
                  <a:pt x="4584" y="1742"/>
                  <a:pt x="4301" y="1861"/>
                  <a:pt x="4033" y="2003"/>
                </a:cubicBezTo>
                <a:lnTo>
                  <a:pt x="3852" y="1823"/>
                </a:lnTo>
                <a:cubicBezTo>
                  <a:pt x="3307" y="1280"/>
                  <a:pt x="2423" y="1280"/>
                  <a:pt x="1878" y="1823"/>
                </a:cubicBezTo>
                <a:lnTo>
                  <a:pt x="1837" y="1864"/>
                </a:lnTo>
                <a:cubicBezTo>
                  <a:pt x="1292" y="2407"/>
                  <a:pt x="1292" y="3287"/>
                  <a:pt x="1837" y="3830"/>
                </a:cubicBezTo>
                <a:lnTo>
                  <a:pt x="2012" y="4004"/>
                </a:lnTo>
                <a:cubicBezTo>
                  <a:pt x="1865" y="4274"/>
                  <a:pt x="1743" y="4558"/>
                  <a:pt x="1650" y="4855"/>
                </a:cubicBezTo>
                <a:lnTo>
                  <a:pt x="1396" y="4855"/>
                </a:lnTo>
                <a:cubicBezTo>
                  <a:pt x="625" y="4855"/>
                  <a:pt x="0" y="5478"/>
                  <a:pt x="0" y="6245"/>
                </a:cubicBezTo>
                <a:lnTo>
                  <a:pt x="0" y="6304"/>
                </a:lnTo>
                <a:cubicBezTo>
                  <a:pt x="0" y="7072"/>
                  <a:pt x="625" y="7694"/>
                  <a:pt x="1396" y="7694"/>
                </a:cubicBezTo>
                <a:lnTo>
                  <a:pt x="1618" y="7694"/>
                </a:lnTo>
                <a:cubicBezTo>
                  <a:pt x="1710" y="8008"/>
                  <a:pt x="1833" y="8308"/>
                  <a:pt x="1983" y="8593"/>
                </a:cubicBezTo>
                <a:lnTo>
                  <a:pt x="1814" y="8761"/>
                </a:lnTo>
                <a:cubicBezTo>
                  <a:pt x="1269" y="9304"/>
                  <a:pt x="1269" y="10185"/>
                  <a:pt x="1814" y="10728"/>
                </a:cubicBezTo>
                <a:lnTo>
                  <a:pt x="1855" y="10769"/>
                </a:lnTo>
                <a:cubicBezTo>
                  <a:pt x="2400" y="11312"/>
                  <a:pt x="3284" y="11312"/>
                  <a:pt x="3829" y="10769"/>
                </a:cubicBezTo>
                <a:lnTo>
                  <a:pt x="3981" y="10618"/>
                </a:lnTo>
                <a:cubicBezTo>
                  <a:pt x="4264" y="10773"/>
                  <a:pt x="4564" y="10902"/>
                  <a:pt x="4878" y="10999"/>
                </a:cubicBezTo>
                <a:lnTo>
                  <a:pt x="4878" y="11204"/>
                </a:lnTo>
                <a:cubicBezTo>
                  <a:pt x="4878" y="11972"/>
                  <a:pt x="5503" y="12594"/>
                  <a:pt x="6274" y="12594"/>
                </a:cubicBezTo>
                <a:lnTo>
                  <a:pt x="6333" y="12594"/>
                </a:lnTo>
                <a:cubicBezTo>
                  <a:pt x="7104" y="12594"/>
                  <a:pt x="7729" y="11972"/>
                  <a:pt x="7729" y="11204"/>
                </a:cubicBezTo>
                <a:lnTo>
                  <a:pt x="7729" y="11016"/>
                </a:lnTo>
                <a:cubicBezTo>
                  <a:pt x="8056" y="10920"/>
                  <a:pt x="8368" y="10788"/>
                  <a:pt x="8664" y="10630"/>
                </a:cubicBezTo>
                <a:lnTo>
                  <a:pt x="8803" y="10769"/>
                </a:lnTo>
                <a:cubicBezTo>
                  <a:pt x="9348" y="11312"/>
                  <a:pt x="10233" y="11312"/>
                  <a:pt x="10777" y="10769"/>
                </a:cubicBezTo>
                <a:lnTo>
                  <a:pt x="10819" y="10728"/>
                </a:lnTo>
                <a:cubicBezTo>
                  <a:pt x="11364" y="10185"/>
                  <a:pt x="11364" y="9304"/>
                  <a:pt x="10819" y="8761"/>
                </a:cubicBezTo>
                <a:lnTo>
                  <a:pt x="10673" y="8616"/>
                </a:lnTo>
                <a:cubicBezTo>
                  <a:pt x="10828" y="8324"/>
                  <a:pt x="10956" y="8017"/>
                  <a:pt x="11051" y="7694"/>
                </a:cubicBezTo>
                <a:lnTo>
                  <a:pt x="11211" y="7694"/>
                </a:lnTo>
                <a:cubicBezTo>
                  <a:pt x="11982" y="7694"/>
                  <a:pt x="12607" y="7071"/>
                  <a:pt x="12607" y="6304"/>
                </a:cubicBezTo>
                <a:lnTo>
                  <a:pt x="12607" y="6245"/>
                </a:lnTo>
                <a:cubicBezTo>
                  <a:pt x="12607" y="5477"/>
                  <a:pt x="11982" y="4855"/>
                  <a:pt x="11212" y="4855"/>
                </a:cubicBezTo>
                <a:close/>
                <a:moveTo>
                  <a:pt x="6337" y="8498"/>
                </a:moveTo>
                <a:cubicBezTo>
                  <a:pt x="5130" y="8498"/>
                  <a:pt x="4152" y="7524"/>
                  <a:pt x="4152" y="6323"/>
                </a:cubicBezTo>
                <a:cubicBezTo>
                  <a:pt x="4152" y="5120"/>
                  <a:pt x="5130" y="4146"/>
                  <a:pt x="6337" y="4146"/>
                </a:cubicBezTo>
                <a:cubicBezTo>
                  <a:pt x="7544" y="4146"/>
                  <a:pt x="8521" y="5120"/>
                  <a:pt x="8521" y="6323"/>
                </a:cubicBezTo>
                <a:cubicBezTo>
                  <a:pt x="8521" y="7524"/>
                  <a:pt x="7544" y="8498"/>
                  <a:pt x="6337" y="8498"/>
                </a:cubicBezTo>
                <a:close/>
                <a:moveTo>
                  <a:pt x="6337" y="8498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67" name="iconfont-11920-5700803"/>
          <p:cNvSpPr>
            <a:spLocks noChangeAspect="1"/>
          </p:cNvSpPr>
          <p:nvPr/>
        </p:nvSpPr>
        <p:spPr bwMode="auto">
          <a:xfrm>
            <a:off x="9549755" y="2717800"/>
            <a:ext cx="491943" cy="491940"/>
          </a:xfrm>
          <a:custGeom>
            <a:avLst/>
            <a:gdLst>
              <a:gd name="T0" fmla="*/ 0 w 11200"/>
              <a:gd name="T1" fmla="*/ 0 h 11200"/>
              <a:gd name="T2" fmla="*/ 4800 w 11200"/>
              <a:gd name="T3" fmla="*/ 0 h 11200"/>
              <a:gd name="T4" fmla="*/ 4800 w 11200"/>
              <a:gd name="T5" fmla="*/ 4800 h 11200"/>
              <a:gd name="T6" fmla="*/ 0 w 11200"/>
              <a:gd name="T7" fmla="*/ 4800 h 11200"/>
              <a:gd name="T8" fmla="*/ 0 w 11200"/>
              <a:gd name="T9" fmla="*/ 0 h 11200"/>
              <a:gd name="T10" fmla="*/ 0 w 11200"/>
              <a:gd name="T11" fmla="*/ 6400 h 11200"/>
              <a:gd name="T12" fmla="*/ 4800 w 11200"/>
              <a:gd name="T13" fmla="*/ 6400 h 11200"/>
              <a:gd name="T14" fmla="*/ 4800 w 11200"/>
              <a:gd name="T15" fmla="*/ 11200 h 11200"/>
              <a:gd name="T16" fmla="*/ 0 w 11200"/>
              <a:gd name="T17" fmla="*/ 11200 h 11200"/>
              <a:gd name="T18" fmla="*/ 0 w 11200"/>
              <a:gd name="T19" fmla="*/ 6400 h 11200"/>
              <a:gd name="T20" fmla="*/ 6400 w 11200"/>
              <a:gd name="T21" fmla="*/ 6400 h 11200"/>
              <a:gd name="T22" fmla="*/ 11200 w 11200"/>
              <a:gd name="T23" fmla="*/ 6400 h 11200"/>
              <a:gd name="T24" fmla="*/ 11200 w 11200"/>
              <a:gd name="T25" fmla="*/ 11200 h 11200"/>
              <a:gd name="T26" fmla="*/ 6400 w 11200"/>
              <a:gd name="T27" fmla="*/ 11200 h 11200"/>
              <a:gd name="T28" fmla="*/ 6400 w 11200"/>
              <a:gd name="T29" fmla="*/ 6400 h 11200"/>
              <a:gd name="T30" fmla="*/ 8800 w 11200"/>
              <a:gd name="T31" fmla="*/ 4800 h 11200"/>
              <a:gd name="T32" fmla="*/ 11200 w 11200"/>
              <a:gd name="T33" fmla="*/ 2400 h 11200"/>
              <a:gd name="T34" fmla="*/ 8800 w 11200"/>
              <a:gd name="T35" fmla="*/ 0 h 11200"/>
              <a:gd name="T36" fmla="*/ 6400 w 11200"/>
              <a:gd name="T37" fmla="*/ 2400 h 11200"/>
              <a:gd name="T38" fmla="*/ 8800 w 11200"/>
              <a:gd name="T39" fmla="*/ 4800 h 1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200" h="11200">
                <a:moveTo>
                  <a:pt x="0" y="0"/>
                </a:moveTo>
                <a:lnTo>
                  <a:pt x="4800" y="0"/>
                </a:lnTo>
                <a:lnTo>
                  <a:pt x="4800" y="4800"/>
                </a:lnTo>
                <a:lnTo>
                  <a:pt x="0" y="4800"/>
                </a:lnTo>
                <a:lnTo>
                  <a:pt x="0" y="0"/>
                </a:lnTo>
                <a:close/>
                <a:moveTo>
                  <a:pt x="0" y="6400"/>
                </a:moveTo>
                <a:lnTo>
                  <a:pt x="4800" y="6400"/>
                </a:lnTo>
                <a:lnTo>
                  <a:pt x="4800" y="11200"/>
                </a:lnTo>
                <a:lnTo>
                  <a:pt x="0" y="11200"/>
                </a:lnTo>
                <a:lnTo>
                  <a:pt x="0" y="6400"/>
                </a:lnTo>
                <a:close/>
                <a:moveTo>
                  <a:pt x="6400" y="6400"/>
                </a:moveTo>
                <a:lnTo>
                  <a:pt x="11200" y="6400"/>
                </a:lnTo>
                <a:lnTo>
                  <a:pt x="11200" y="11200"/>
                </a:lnTo>
                <a:lnTo>
                  <a:pt x="6400" y="11200"/>
                </a:lnTo>
                <a:lnTo>
                  <a:pt x="6400" y="6400"/>
                </a:lnTo>
                <a:close/>
                <a:moveTo>
                  <a:pt x="8800" y="4800"/>
                </a:moveTo>
                <a:cubicBezTo>
                  <a:pt x="10125" y="4800"/>
                  <a:pt x="11200" y="3725"/>
                  <a:pt x="11200" y="2400"/>
                </a:cubicBezTo>
                <a:cubicBezTo>
                  <a:pt x="11200" y="1075"/>
                  <a:pt x="10125" y="0"/>
                  <a:pt x="8800" y="0"/>
                </a:cubicBezTo>
                <a:cubicBezTo>
                  <a:pt x="7475" y="0"/>
                  <a:pt x="6400" y="1075"/>
                  <a:pt x="6400" y="2400"/>
                </a:cubicBezTo>
                <a:cubicBezTo>
                  <a:pt x="6400" y="3725"/>
                  <a:pt x="7475" y="4800"/>
                  <a:pt x="8800" y="48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68" name="iconfont-1191-866883"/>
          <p:cNvSpPr>
            <a:spLocks noChangeAspect="1"/>
          </p:cNvSpPr>
          <p:nvPr/>
        </p:nvSpPr>
        <p:spPr bwMode="auto">
          <a:xfrm>
            <a:off x="7013677" y="2708605"/>
            <a:ext cx="531057" cy="525575"/>
          </a:xfrm>
          <a:custGeom>
            <a:avLst/>
            <a:gdLst>
              <a:gd name="T0" fmla="*/ 2709 w 7873"/>
              <a:gd name="T1" fmla="*/ 1592 h 7791"/>
              <a:gd name="T2" fmla="*/ 5329 w 7873"/>
              <a:gd name="T3" fmla="*/ 1624 h 7791"/>
              <a:gd name="T4" fmla="*/ 5782 w 7873"/>
              <a:gd name="T5" fmla="*/ 969 h 7791"/>
              <a:gd name="T6" fmla="*/ 5477 w 7873"/>
              <a:gd name="T7" fmla="*/ 432 h 7791"/>
              <a:gd name="T8" fmla="*/ 4004 w 7873"/>
              <a:gd name="T9" fmla="*/ 13 h 7791"/>
              <a:gd name="T10" fmla="*/ 2709 w 7873"/>
              <a:gd name="T11" fmla="*/ 368 h 7791"/>
              <a:gd name="T12" fmla="*/ 2352 w 7873"/>
              <a:gd name="T13" fmla="*/ 840 h 7791"/>
              <a:gd name="T14" fmla="*/ 2709 w 7873"/>
              <a:gd name="T15" fmla="*/ 1592 h 7791"/>
              <a:gd name="T16" fmla="*/ 2699 w 7873"/>
              <a:gd name="T17" fmla="*/ 2258 h 7791"/>
              <a:gd name="T18" fmla="*/ 3046 w 7873"/>
              <a:gd name="T19" fmla="*/ 2376 h 7791"/>
              <a:gd name="T20" fmla="*/ 3351 w 7873"/>
              <a:gd name="T21" fmla="*/ 2537 h 7791"/>
              <a:gd name="T22" fmla="*/ 4656 w 7873"/>
              <a:gd name="T23" fmla="*/ 2570 h 7791"/>
              <a:gd name="T24" fmla="*/ 5624 w 7873"/>
              <a:gd name="T25" fmla="*/ 2076 h 7791"/>
              <a:gd name="T26" fmla="*/ 5782 w 7873"/>
              <a:gd name="T27" fmla="*/ 1335 h 7791"/>
              <a:gd name="T28" fmla="*/ 5698 w 7873"/>
              <a:gd name="T29" fmla="*/ 1592 h 7791"/>
              <a:gd name="T30" fmla="*/ 2331 w 7873"/>
              <a:gd name="T31" fmla="*/ 1335 h 7791"/>
              <a:gd name="T32" fmla="*/ 2699 w 7873"/>
              <a:gd name="T33" fmla="*/ 2258 h 7791"/>
              <a:gd name="T34" fmla="*/ 3730 w 7873"/>
              <a:gd name="T35" fmla="*/ 2903 h 7791"/>
              <a:gd name="T36" fmla="*/ 3888 w 7873"/>
              <a:gd name="T37" fmla="*/ 3300 h 7791"/>
              <a:gd name="T38" fmla="*/ 4414 w 7873"/>
              <a:gd name="T39" fmla="*/ 3128 h 7791"/>
              <a:gd name="T40" fmla="*/ 5519 w 7873"/>
              <a:gd name="T41" fmla="*/ 2849 h 7791"/>
              <a:gd name="T42" fmla="*/ 5782 w 7873"/>
              <a:gd name="T43" fmla="*/ 2011 h 7791"/>
              <a:gd name="T44" fmla="*/ 5761 w 7873"/>
              <a:gd name="T45" fmla="*/ 2140 h 7791"/>
              <a:gd name="T46" fmla="*/ 3730 w 7873"/>
              <a:gd name="T47" fmla="*/ 2903 h 7791"/>
              <a:gd name="T48" fmla="*/ 3330 w 7873"/>
              <a:gd name="T49" fmla="*/ 2967 h 7791"/>
              <a:gd name="T50" fmla="*/ 1752 w 7873"/>
              <a:gd name="T51" fmla="*/ 2494 h 7791"/>
              <a:gd name="T52" fmla="*/ 742 w 7873"/>
              <a:gd name="T53" fmla="*/ 2709 h 7791"/>
              <a:gd name="T54" fmla="*/ 152 w 7873"/>
              <a:gd name="T55" fmla="*/ 3644 h 7791"/>
              <a:gd name="T56" fmla="*/ 1815 w 7873"/>
              <a:gd name="T57" fmla="*/ 4428 h 7791"/>
              <a:gd name="T58" fmla="*/ 3530 w 7873"/>
              <a:gd name="T59" fmla="*/ 3687 h 7791"/>
              <a:gd name="T60" fmla="*/ 3330 w 7873"/>
              <a:gd name="T61" fmla="*/ 2967 h 7791"/>
              <a:gd name="T62" fmla="*/ 3236 w 7873"/>
              <a:gd name="T63" fmla="*/ 4267 h 7791"/>
              <a:gd name="T64" fmla="*/ 100 w 7873"/>
              <a:gd name="T65" fmla="*/ 3837 h 7791"/>
              <a:gd name="T66" fmla="*/ 289 w 7873"/>
              <a:gd name="T67" fmla="*/ 4567 h 7791"/>
              <a:gd name="T68" fmla="*/ 3036 w 7873"/>
              <a:gd name="T69" fmla="*/ 4825 h 7791"/>
              <a:gd name="T70" fmla="*/ 3288 w 7873"/>
              <a:gd name="T71" fmla="*/ 4234 h 7791"/>
              <a:gd name="T72" fmla="*/ 3236 w 7873"/>
              <a:gd name="T73" fmla="*/ 4267 h 7791"/>
              <a:gd name="T74" fmla="*/ 7676 w 7873"/>
              <a:gd name="T75" fmla="*/ 4686 h 7791"/>
              <a:gd name="T76" fmla="*/ 5708 w 7873"/>
              <a:gd name="T77" fmla="*/ 3407 h 7791"/>
              <a:gd name="T78" fmla="*/ 4193 w 7873"/>
              <a:gd name="T79" fmla="*/ 4063 h 7791"/>
              <a:gd name="T80" fmla="*/ 3572 w 7873"/>
              <a:gd name="T81" fmla="*/ 5620 h 7791"/>
              <a:gd name="T82" fmla="*/ 4214 w 7873"/>
              <a:gd name="T83" fmla="*/ 7145 h 7791"/>
              <a:gd name="T84" fmla="*/ 5740 w 7873"/>
              <a:gd name="T85" fmla="*/ 7779 h 7791"/>
              <a:gd name="T86" fmla="*/ 7245 w 7873"/>
              <a:gd name="T87" fmla="*/ 7134 h 7791"/>
              <a:gd name="T88" fmla="*/ 7866 w 7873"/>
              <a:gd name="T89" fmla="*/ 5577 h 7791"/>
              <a:gd name="T90" fmla="*/ 7676 w 7873"/>
              <a:gd name="T91" fmla="*/ 4686 h 7791"/>
              <a:gd name="T92" fmla="*/ 5719 w 7873"/>
              <a:gd name="T93" fmla="*/ 6286 h 7791"/>
              <a:gd name="T94" fmla="*/ 4267 w 7873"/>
              <a:gd name="T95" fmla="*/ 5953 h 7791"/>
              <a:gd name="T96" fmla="*/ 4330 w 7873"/>
              <a:gd name="T97" fmla="*/ 5556 h 7791"/>
              <a:gd name="T98" fmla="*/ 5603 w 7873"/>
              <a:gd name="T99" fmla="*/ 5867 h 7791"/>
              <a:gd name="T100" fmla="*/ 6908 w 7873"/>
              <a:gd name="T101" fmla="*/ 3977 h 7791"/>
              <a:gd name="T102" fmla="*/ 7255 w 7873"/>
              <a:gd name="T103" fmla="*/ 4535 h 7791"/>
              <a:gd name="T104" fmla="*/ 5719 w 7873"/>
              <a:gd name="T105" fmla="*/ 6286 h 7791"/>
              <a:gd name="T106" fmla="*/ 121 w 7873"/>
              <a:gd name="T107" fmla="*/ 4492 h 7791"/>
              <a:gd name="T108" fmla="*/ 152 w 7873"/>
              <a:gd name="T109" fmla="*/ 5008 h 7791"/>
              <a:gd name="T110" fmla="*/ 1310 w 7873"/>
              <a:gd name="T111" fmla="*/ 5738 h 7791"/>
              <a:gd name="T112" fmla="*/ 2930 w 7873"/>
              <a:gd name="T113" fmla="*/ 5566 h 7791"/>
              <a:gd name="T114" fmla="*/ 2962 w 7873"/>
              <a:gd name="T115" fmla="*/ 5169 h 7791"/>
              <a:gd name="T116" fmla="*/ 121 w 7873"/>
              <a:gd name="T117" fmla="*/ 4492 h 7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73" h="7791">
                <a:moveTo>
                  <a:pt x="2709" y="1592"/>
                </a:moveTo>
                <a:cubicBezTo>
                  <a:pt x="3377" y="2060"/>
                  <a:pt x="4681" y="2036"/>
                  <a:pt x="5329" y="1624"/>
                </a:cubicBezTo>
                <a:cubicBezTo>
                  <a:pt x="5545" y="1487"/>
                  <a:pt x="5785" y="1286"/>
                  <a:pt x="5782" y="969"/>
                </a:cubicBezTo>
                <a:cubicBezTo>
                  <a:pt x="5780" y="712"/>
                  <a:pt x="5610" y="541"/>
                  <a:pt x="5477" y="432"/>
                </a:cubicBezTo>
                <a:cubicBezTo>
                  <a:pt x="5134" y="153"/>
                  <a:pt x="4575" y="0"/>
                  <a:pt x="4004" y="13"/>
                </a:cubicBezTo>
                <a:cubicBezTo>
                  <a:pt x="3452" y="27"/>
                  <a:pt x="3028" y="142"/>
                  <a:pt x="2709" y="368"/>
                </a:cubicBezTo>
                <a:cubicBezTo>
                  <a:pt x="2579" y="460"/>
                  <a:pt x="2397" y="651"/>
                  <a:pt x="2352" y="840"/>
                </a:cubicBezTo>
                <a:cubicBezTo>
                  <a:pt x="2268" y="1188"/>
                  <a:pt x="2508" y="1452"/>
                  <a:pt x="2709" y="1592"/>
                </a:cubicBezTo>
                <a:close/>
                <a:moveTo>
                  <a:pt x="2699" y="2258"/>
                </a:moveTo>
                <a:cubicBezTo>
                  <a:pt x="2797" y="2310"/>
                  <a:pt x="2931" y="2327"/>
                  <a:pt x="3046" y="2376"/>
                </a:cubicBezTo>
                <a:cubicBezTo>
                  <a:pt x="3149" y="2421"/>
                  <a:pt x="3244" y="2499"/>
                  <a:pt x="3351" y="2537"/>
                </a:cubicBezTo>
                <a:cubicBezTo>
                  <a:pt x="3702" y="2664"/>
                  <a:pt x="4247" y="2653"/>
                  <a:pt x="4656" y="2570"/>
                </a:cubicBezTo>
                <a:cubicBezTo>
                  <a:pt x="5060" y="2487"/>
                  <a:pt x="5429" y="2312"/>
                  <a:pt x="5624" y="2076"/>
                </a:cubicBezTo>
                <a:cubicBezTo>
                  <a:pt x="5764" y="1906"/>
                  <a:pt x="5830" y="1635"/>
                  <a:pt x="5782" y="1335"/>
                </a:cubicBezTo>
                <a:cubicBezTo>
                  <a:pt x="5772" y="1424"/>
                  <a:pt x="5742" y="1519"/>
                  <a:pt x="5698" y="1592"/>
                </a:cubicBezTo>
                <a:cubicBezTo>
                  <a:pt x="5156" y="2500"/>
                  <a:pt x="2595" y="2483"/>
                  <a:pt x="2331" y="1335"/>
                </a:cubicBezTo>
                <a:cubicBezTo>
                  <a:pt x="2289" y="1782"/>
                  <a:pt x="2428" y="2114"/>
                  <a:pt x="2699" y="2258"/>
                </a:cubicBezTo>
                <a:close/>
                <a:moveTo>
                  <a:pt x="3730" y="2903"/>
                </a:moveTo>
                <a:cubicBezTo>
                  <a:pt x="3794" y="3024"/>
                  <a:pt x="3869" y="3133"/>
                  <a:pt x="3888" y="3300"/>
                </a:cubicBezTo>
                <a:cubicBezTo>
                  <a:pt x="4160" y="3343"/>
                  <a:pt x="4254" y="3211"/>
                  <a:pt x="4414" y="3128"/>
                </a:cubicBezTo>
                <a:cubicBezTo>
                  <a:pt x="4739" y="2959"/>
                  <a:pt x="5059" y="2880"/>
                  <a:pt x="5519" y="2849"/>
                </a:cubicBezTo>
                <a:cubicBezTo>
                  <a:pt x="5727" y="2700"/>
                  <a:pt x="5840" y="2396"/>
                  <a:pt x="5782" y="2011"/>
                </a:cubicBezTo>
                <a:cubicBezTo>
                  <a:pt x="5775" y="2060"/>
                  <a:pt x="5774" y="2105"/>
                  <a:pt x="5761" y="2140"/>
                </a:cubicBezTo>
                <a:cubicBezTo>
                  <a:pt x="5540" y="2743"/>
                  <a:pt x="4538" y="2972"/>
                  <a:pt x="3730" y="2903"/>
                </a:cubicBezTo>
                <a:close/>
                <a:moveTo>
                  <a:pt x="3330" y="2967"/>
                </a:moveTo>
                <a:cubicBezTo>
                  <a:pt x="2977" y="2629"/>
                  <a:pt x="2385" y="2464"/>
                  <a:pt x="1752" y="2494"/>
                </a:cubicBezTo>
                <a:cubicBezTo>
                  <a:pt x="1329" y="2515"/>
                  <a:pt x="1030" y="2573"/>
                  <a:pt x="742" y="2709"/>
                </a:cubicBezTo>
                <a:cubicBezTo>
                  <a:pt x="435" y="2855"/>
                  <a:pt x="0" y="3158"/>
                  <a:pt x="152" y="3644"/>
                </a:cubicBezTo>
                <a:cubicBezTo>
                  <a:pt x="317" y="4167"/>
                  <a:pt x="1145" y="4424"/>
                  <a:pt x="1815" y="4428"/>
                </a:cubicBezTo>
                <a:cubicBezTo>
                  <a:pt x="2518" y="4432"/>
                  <a:pt x="3327" y="4194"/>
                  <a:pt x="3530" y="3687"/>
                </a:cubicBezTo>
                <a:cubicBezTo>
                  <a:pt x="3654" y="3377"/>
                  <a:pt x="3498" y="3127"/>
                  <a:pt x="3330" y="2967"/>
                </a:cubicBezTo>
                <a:close/>
                <a:moveTo>
                  <a:pt x="3236" y="4267"/>
                </a:moveTo>
                <a:cubicBezTo>
                  <a:pt x="2479" y="4956"/>
                  <a:pt x="393" y="4883"/>
                  <a:pt x="100" y="3837"/>
                </a:cubicBezTo>
                <a:cubicBezTo>
                  <a:pt x="89" y="4158"/>
                  <a:pt x="149" y="4405"/>
                  <a:pt x="289" y="4567"/>
                </a:cubicBezTo>
                <a:cubicBezTo>
                  <a:pt x="809" y="5172"/>
                  <a:pt x="2306" y="5269"/>
                  <a:pt x="3036" y="4825"/>
                </a:cubicBezTo>
                <a:cubicBezTo>
                  <a:pt x="3102" y="4610"/>
                  <a:pt x="3176" y="4403"/>
                  <a:pt x="3288" y="4234"/>
                </a:cubicBezTo>
                <a:cubicBezTo>
                  <a:pt x="3260" y="4206"/>
                  <a:pt x="3247" y="4256"/>
                  <a:pt x="3236" y="4267"/>
                </a:cubicBezTo>
                <a:close/>
                <a:moveTo>
                  <a:pt x="7676" y="4686"/>
                </a:moveTo>
                <a:cubicBezTo>
                  <a:pt x="7360" y="3976"/>
                  <a:pt x="6678" y="3405"/>
                  <a:pt x="5708" y="3407"/>
                </a:cubicBezTo>
                <a:cubicBezTo>
                  <a:pt x="5002" y="3409"/>
                  <a:pt x="4538" y="3710"/>
                  <a:pt x="4193" y="4063"/>
                </a:cubicBezTo>
                <a:cubicBezTo>
                  <a:pt x="3851" y="4412"/>
                  <a:pt x="3559" y="4942"/>
                  <a:pt x="3572" y="5620"/>
                </a:cubicBezTo>
                <a:cubicBezTo>
                  <a:pt x="3585" y="6291"/>
                  <a:pt x="3852" y="6780"/>
                  <a:pt x="4214" y="7145"/>
                </a:cubicBezTo>
                <a:cubicBezTo>
                  <a:pt x="4572" y="7506"/>
                  <a:pt x="5098" y="7791"/>
                  <a:pt x="5740" y="7779"/>
                </a:cubicBezTo>
                <a:cubicBezTo>
                  <a:pt x="6380" y="7767"/>
                  <a:pt x="6891" y="7500"/>
                  <a:pt x="7245" y="7134"/>
                </a:cubicBezTo>
                <a:cubicBezTo>
                  <a:pt x="7592" y="6776"/>
                  <a:pt x="7873" y="6254"/>
                  <a:pt x="7866" y="5577"/>
                </a:cubicBezTo>
                <a:cubicBezTo>
                  <a:pt x="7862" y="5260"/>
                  <a:pt x="7791" y="4942"/>
                  <a:pt x="7676" y="4686"/>
                </a:cubicBezTo>
                <a:close/>
                <a:moveTo>
                  <a:pt x="5719" y="6286"/>
                </a:moveTo>
                <a:cubicBezTo>
                  <a:pt x="5246" y="6164"/>
                  <a:pt x="4746" y="6069"/>
                  <a:pt x="4267" y="5953"/>
                </a:cubicBezTo>
                <a:cubicBezTo>
                  <a:pt x="4280" y="5812"/>
                  <a:pt x="4304" y="5683"/>
                  <a:pt x="4330" y="5556"/>
                </a:cubicBezTo>
                <a:cubicBezTo>
                  <a:pt x="4751" y="5663"/>
                  <a:pt x="5186" y="5756"/>
                  <a:pt x="5603" y="5867"/>
                </a:cubicBezTo>
                <a:cubicBezTo>
                  <a:pt x="6042" y="5241"/>
                  <a:pt x="6475" y="4609"/>
                  <a:pt x="6908" y="3977"/>
                </a:cubicBezTo>
                <a:cubicBezTo>
                  <a:pt x="7035" y="4151"/>
                  <a:pt x="7136" y="4353"/>
                  <a:pt x="7255" y="4535"/>
                </a:cubicBezTo>
                <a:cubicBezTo>
                  <a:pt x="6754" y="5129"/>
                  <a:pt x="6248" y="5720"/>
                  <a:pt x="5719" y="6286"/>
                </a:cubicBezTo>
                <a:close/>
                <a:moveTo>
                  <a:pt x="121" y="4492"/>
                </a:moveTo>
                <a:cubicBezTo>
                  <a:pt x="128" y="4663"/>
                  <a:pt x="104" y="4863"/>
                  <a:pt x="152" y="5008"/>
                </a:cubicBezTo>
                <a:cubicBezTo>
                  <a:pt x="286" y="5405"/>
                  <a:pt x="816" y="5648"/>
                  <a:pt x="1310" y="5738"/>
                </a:cubicBezTo>
                <a:cubicBezTo>
                  <a:pt x="1869" y="5840"/>
                  <a:pt x="2512" y="5761"/>
                  <a:pt x="2930" y="5566"/>
                </a:cubicBezTo>
                <a:cubicBezTo>
                  <a:pt x="2928" y="5421"/>
                  <a:pt x="2946" y="5296"/>
                  <a:pt x="2962" y="5169"/>
                </a:cubicBezTo>
                <a:cubicBezTo>
                  <a:pt x="2038" y="5580"/>
                  <a:pt x="359" y="5455"/>
                  <a:pt x="121" y="44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69" name="iconfont-1187-868307"/>
          <p:cNvSpPr>
            <a:spLocks noChangeAspect="1"/>
          </p:cNvSpPr>
          <p:nvPr/>
        </p:nvSpPr>
        <p:spPr bwMode="auto">
          <a:xfrm>
            <a:off x="4614971" y="2704385"/>
            <a:ext cx="503797" cy="493179"/>
          </a:xfrm>
          <a:custGeom>
            <a:avLst/>
            <a:gdLst>
              <a:gd name="T0" fmla="*/ 2895 w 12754"/>
              <a:gd name="T1" fmla="*/ 3482 h 12486"/>
              <a:gd name="T2" fmla="*/ 6377 w 12754"/>
              <a:gd name="T3" fmla="*/ 0 h 12486"/>
              <a:gd name="T4" fmla="*/ 9859 w 12754"/>
              <a:gd name="T5" fmla="*/ 3482 h 12486"/>
              <a:gd name="T6" fmla="*/ 6377 w 12754"/>
              <a:gd name="T7" fmla="*/ 6963 h 12486"/>
              <a:gd name="T8" fmla="*/ 2895 w 12754"/>
              <a:gd name="T9" fmla="*/ 3482 h 12486"/>
              <a:gd name="T10" fmla="*/ 0 w 12754"/>
              <a:gd name="T11" fmla="*/ 12468 h 12486"/>
              <a:gd name="T12" fmla="*/ 3586 w 12754"/>
              <a:gd name="T13" fmla="*/ 7045 h 12486"/>
              <a:gd name="T14" fmla="*/ 6377 w 12754"/>
              <a:gd name="T15" fmla="*/ 8014 h 12486"/>
              <a:gd name="T16" fmla="*/ 9182 w 12754"/>
              <a:gd name="T17" fmla="*/ 7036 h 12486"/>
              <a:gd name="T18" fmla="*/ 12754 w 12754"/>
              <a:gd name="T19" fmla="*/ 12468 h 12486"/>
              <a:gd name="T20" fmla="*/ 0 w 12754"/>
              <a:gd name="T21" fmla="*/ 12468 h 12486"/>
              <a:gd name="T22" fmla="*/ 0 w 12754"/>
              <a:gd name="T23" fmla="*/ 12468 h 12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754" h="12486">
                <a:moveTo>
                  <a:pt x="2895" y="3482"/>
                </a:moveTo>
                <a:cubicBezTo>
                  <a:pt x="2895" y="1562"/>
                  <a:pt x="4457" y="0"/>
                  <a:pt x="6377" y="0"/>
                </a:cubicBezTo>
                <a:cubicBezTo>
                  <a:pt x="8297" y="0"/>
                  <a:pt x="9859" y="1562"/>
                  <a:pt x="9859" y="3482"/>
                </a:cubicBezTo>
                <a:cubicBezTo>
                  <a:pt x="9859" y="5402"/>
                  <a:pt x="8297" y="6963"/>
                  <a:pt x="6377" y="6963"/>
                </a:cubicBezTo>
                <a:cubicBezTo>
                  <a:pt x="4457" y="6963"/>
                  <a:pt x="2895" y="5402"/>
                  <a:pt x="2895" y="3482"/>
                </a:cubicBezTo>
                <a:close/>
                <a:moveTo>
                  <a:pt x="0" y="12468"/>
                </a:moveTo>
                <a:cubicBezTo>
                  <a:pt x="75" y="11626"/>
                  <a:pt x="479" y="8643"/>
                  <a:pt x="3586" y="7045"/>
                </a:cubicBezTo>
                <a:cubicBezTo>
                  <a:pt x="4356" y="7650"/>
                  <a:pt x="5324" y="8014"/>
                  <a:pt x="6377" y="8014"/>
                </a:cubicBezTo>
                <a:cubicBezTo>
                  <a:pt x="7436" y="8014"/>
                  <a:pt x="8409" y="7647"/>
                  <a:pt x="9182" y="7036"/>
                </a:cubicBezTo>
                <a:cubicBezTo>
                  <a:pt x="12302" y="8627"/>
                  <a:pt x="12678" y="11589"/>
                  <a:pt x="12754" y="12468"/>
                </a:cubicBezTo>
                <a:cubicBezTo>
                  <a:pt x="12736" y="12486"/>
                  <a:pt x="18" y="12470"/>
                  <a:pt x="0" y="12468"/>
                </a:cubicBezTo>
                <a:close/>
                <a:moveTo>
                  <a:pt x="0" y="12468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任意多边形 17"/>
          <p:cNvSpPr/>
          <p:nvPr/>
        </p:nvSpPr>
        <p:spPr>
          <a:xfrm rot="5400000" flipH="1" flipV="1">
            <a:off x="306005" y="-306008"/>
            <a:ext cx="1106559" cy="1718574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3914376">
            <a:off x="275567" y="396700"/>
            <a:ext cx="915408" cy="691041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331490" y="51138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noProof="0" dirty="0">
                <a:solidFill>
                  <a:srgbClr val="5F78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目标计划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57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9198242" y="0"/>
            <a:ext cx="2993758" cy="4649541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7969627" y="1776428"/>
            <a:ext cx="3160230" cy="2385656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 flipH="1">
            <a:off x="770467" y="2116667"/>
            <a:ext cx="11421532" cy="4741333"/>
          </a:xfrm>
          <a:custGeom>
            <a:avLst/>
            <a:gdLst>
              <a:gd name="T0" fmla="*/ 170 w 3775"/>
              <a:gd name="T1" fmla="*/ 2 h 1845"/>
              <a:gd name="T2" fmla="*/ 589 w 3775"/>
              <a:gd name="T3" fmla="*/ 78 h 1845"/>
              <a:gd name="T4" fmla="*/ 673 w 3775"/>
              <a:gd name="T5" fmla="*/ 128 h 1845"/>
              <a:gd name="T6" fmla="*/ 676 w 3775"/>
              <a:gd name="T7" fmla="*/ 143 h 1845"/>
              <a:gd name="T8" fmla="*/ 656 w 3775"/>
              <a:gd name="T9" fmla="*/ 160 h 1845"/>
              <a:gd name="T10" fmla="*/ 600 w 3775"/>
              <a:gd name="T11" fmla="*/ 204 h 1845"/>
              <a:gd name="T12" fmla="*/ 661 w 3775"/>
              <a:gd name="T13" fmla="*/ 399 h 1845"/>
              <a:gd name="T14" fmla="*/ 840 w 3775"/>
              <a:gd name="T15" fmla="*/ 588 h 1845"/>
              <a:gd name="T16" fmla="*/ 868 w 3775"/>
              <a:gd name="T17" fmla="*/ 603 h 1845"/>
              <a:gd name="T18" fmla="*/ 897 w 3775"/>
              <a:gd name="T19" fmla="*/ 615 h 1845"/>
              <a:gd name="T20" fmla="*/ 1242 w 3775"/>
              <a:gd name="T21" fmla="*/ 664 h 1845"/>
              <a:gd name="T22" fmla="*/ 1390 w 3775"/>
              <a:gd name="T23" fmla="*/ 684 h 1845"/>
              <a:gd name="T24" fmla="*/ 1736 w 3775"/>
              <a:gd name="T25" fmla="*/ 788 h 1845"/>
              <a:gd name="T26" fmla="*/ 2361 w 3775"/>
              <a:gd name="T27" fmla="*/ 1357 h 1845"/>
              <a:gd name="T28" fmla="*/ 2658 w 3775"/>
              <a:gd name="T29" fmla="*/ 1656 h 1845"/>
              <a:gd name="T30" fmla="*/ 2773 w 3775"/>
              <a:gd name="T31" fmla="*/ 1677 h 1845"/>
              <a:gd name="T32" fmla="*/ 2790 w 3775"/>
              <a:gd name="T33" fmla="*/ 1668 h 1845"/>
              <a:gd name="T34" fmla="*/ 2806 w 3775"/>
              <a:gd name="T35" fmla="*/ 1617 h 1845"/>
              <a:gd name="T36" fmla="*/ 2735 w 3775"/>
              <a:gd name="T37" fmla="*/ 1421 h 1845"/>
              <a:gd name="T38" fmla="*/ 2684 w 3775"/>
              <a:gd name="T39" fmla="*/ 1255 h 1845"/>
              <a:gd name="T40" fmla="*/ 2717 w 3775"/>
              <a:gd name="T41" fmla="*/ 1194 h 1845"/>
              <a:gd name="T42" fmla="*/ 2730 w 3775"/>
              <a:gd name="T43" fmla="*/ 1189 h 1845"/>
              <a:gd name="T44" fmla="*/ 2827 w 3775"/>
              <a:gd name="T45" fmla="*/ 1191 h 1845"/>
              <a:gd name="T46" fmla="*/ 3306 w 3775"/>
              <a:gd name="T47" fmla="*/ 1369 h 1845"/>
              <a:gd name="T48" fmla="*/ 3699 w 3775"/>
              <a:gd name="T49" fmla="*/ 1693 h 1845"/>
              <a:gd name="T50" fmla="*/ 3694 w 3775"/>
              <a:gd name="T51" fmla="*/ 1696 h 1845"/>
              <a:gd name="T52" fmla="*/ 2988 w 3775"/>
              <a:gd name="T53" fmla="*/ 1248 h 1845"/>
              <a:gd name="T54" fmla="*/ 2906 w 3775"/>
              <a:gd name="T55" fmla="*/ 1225 h 1845"/>
              <a:gd name="T56" fmla="*/ 2824 w 3775"/>
              <a:gd name="T57" fmla="*/ 1207 h 1845"/>
              <a:gd name="T58" fmla="*/ 2738 w 3775"/>
              <a:gd name="T59" fmla="*/ 1204 h 1845"/>
              <a:gd name="T60" fmla="*/ 2729 w 3775"/>
              <a:gd name="T61" fmla="*/ 1207 h 1845"/>
              <a:gd name="T62" fmla="*/ 2701 w 3775"/>
              <a:gd name="T63" fmla="*/ 1255 h 1845"/>
              <a:gd name="T64" fmla="*/ 2751 w 3775"/>
              <a:gd name="T65" fmla="*/ 1414 h 1845"/>
              <a:gd name="T66" fmla="*/ 2823 w 3775"/>
              <a:gd name="T67" fmla="*/ 1616 h 1845"/>
              <a:gd name="T68" fmla="*/ 2799 w 3775"/>
              <a:gd name="T69" fmla="*/ 1681 h 1845"/>
              <a:gd name="T70" fmla="*/ 2779 w 3775"/>
              <a:gd name="T71" fmla="*/ 1692 h 1845"/>
              <a:gd name="T72" fmla="*/ 2650 w 3775"/>
              <a:gd name="T73" fmla="*/ 1670 h 1845"/>
              <a:gd name="T74" fmla="*/ 2351 w 3775"/>
              <a:gd name="T75" fmla="*/ 1365 h 1845"/>
              <a:gd name="T76" fmla="*/ 1881 w 3775"/>
              <a:gd name="T77" fmla="*/ 876 h 1845"/>
              <a:gd name="T78" fmla="*/ 1410 w 3775"/>
              <a:gd name="T79" fmla="*/ 694 h 1845"/>
              <a:gd name="T80" fmla="*/ 1326 w 3775"/>
              <a:gd name="T81" fmla="*/ 681 h 1845"/>
              <a:gd name="T82" fmla="*/ 986 w 3775"/>
              <a:gd name="T83" fmla="*/ 651 h 1845"/>
              <a:gd name="T84" fmla="*/ 882 w 3775"/>
              <a:gd name="T85" fmla="*/ 624 h 1845"/>
              <a:gd name="T86" fmla="*/ 852 w 3775"/>
              <a:gd name="T87" fmla="*/ 610 h 1845"/>
              <a:gd name="T88" fmla="*/ 824 w 3775"/>
              <a:gd name="T89" fmla="*/ 594 h 1845"/>
              <a:gd name="T90" fmla="*/ 610 w 3775"/>
              <a:gd name="T91" fmla="*/ 330 h 1845"/>
              <a:gd name="T92" fmla="*/ 594 w 3775"/>
              <a:gd name="T93" fmla="*/ 180 h 1845"/>
              <a:gd name="T94" fmla="*/ 642 w 3775"/>
              <a:gd name="T95" fmla="*/ 151 h 1845"/>
              <a:gd name="T96" fmla="*/ 656 w 3775"/>
              <a:gd name="T97" fmla="*/ 146 h 1845"/>
              <a:gd name="T98" fmla="*/ 663 w 3775"/>
              <a:gd name="T99" fmla="*/ 135 h 1845"/>
              <a:gd name="T100" fmla="*/ 584 w 3775"/>
              <a:gd name="T101" fmla="*/ 89 h 1845"/>
              <a:gd name="T102" fmla="*/ 0 w 3775"/>
              <a:gd name="T103" fmla="*/ 11 h 1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75" h="1845">
                <a:moveTo>
                  <a:pt x="0" y="10"/>
                </a:moveTo>
                <a:cubicBezTo>
                  <a:pt x="28" y="6"/>
                  <a:pt x="56" y="4"/>
                  <a:pt x="85" y="2"/>
                </a:cubicBezTo>
                <a:cubicBezTo>
                  <a:pt x="113" y="1"/>
                  <a:pt x="141" y="1"/>
                  <a:pt x="170" y="2"/>
                </a:cubicBezTo>
                <a:cubicBezTo>
                  <a:pt x="227" y="3"/>
                  <a:pt x="284" y="9"/>
                  <a:pt x="340" y="17"/>
                </a:cubicBezTo>
                <a:cubicBezTo>
                  <a:pt x="396" y="26"/>
                  <a:pt x="452" y="37"/>
                  <a:pt x="507" y="52"/>
                </a:cubicBezTo>
                <a:cubicBezTo>
                  <a:pt x="534" y="60"/>
                  <a:pt x="562" y="68"/>
                  <a:pt x="589" y="78"/>
                </a:cubicBezTo>
                <a:cubicBezTo>
                  <a:pt x="602" y="83"/>
                  <a:pt x="615" y="89"/>
                  <a:pt x="628" y="95"/>
                </a:cubicBezTo>
                <a:cubicBezTo>
                  <a:pt x="641" y="102"/>
                  <a:pt x="654" y="108"/>
                  <a:pt x="665" y="119"/>
                </a:cubicBezTo>
                <a:cubicBezTo>
                  <a:pt x="668" y="121"/>
                  <a:pt x="671" y="125"/>
                  <a:pt x="673" y="128"/>
                </a:cubicBezTo>
                <a:cubicBezTo>
                  <a:pt x="675" y="130"/>
                  <a:pt x="676" y="132"/>
                  <a:pt x="676" y="135"/>
                </a:cubicBezTo>
                <a:cubicBezTo>
                  <a:pt x="677" y="136"/>
                  <a:pt x="677" y="138"/>
                  <a:pt x="677" y="139"/>
                </a:cubicBezTo>
                <a:cubicBezTo>
                  <a:pt x="677" y="141"/>
                  <a:pt x="676" y="142"/>
                  <a:pt x="676" y="143"/>
                </a:cubicBezTo>
                <a:cubicBezTo>
                  <a:pt x="674" y="149"/>
                  <a:pt x="670" y="152"/>
                  <a:pt x="667" y="155"/>
                </a:cubicBezTo>
                <a:cubicBezTo>
                  <a:pt x="665" y="156"/>
                  <a:pt x="663" y="157"/>
                  <a:pt x="661" y="158"/>
                </a:cubicBezTo>
                <a:cubicBezTo>
                  <a:pt x="659" y="158"/>
                  <a:pt x="657" y="159"/>
                  <a:pt x="656" y="160"/>
                </a:cubicBezTo>
                <a:cubicBezTo>
                  <a:pt x="648" y="162"/>
                  <a:pt x="641" y="164"/>
                  <a:pt x="634" y="165"/>
                </a:cubicBezTo>
                <a:cubicBezTo>
                  <a:pt x="628" y="166"/>
                  <a:pt x="622" y="168"/>
                  <a:pt x="617" y="172"/>
                </a:cubicBezTo>
                <a:cubicBezTo>
                  <a:pt x="607" y="179"/>
                  <a:pt x="602" y="191"/>
                  <a:pt x="600" y="204"/>
                </a:cubicBezTo>
                <a:cubicBezTo>
                  <a:pt x="597" y="217"/>
                  <a:pt x="598" y="231"/>
                  <a:pt x="600" y="245"/>
                </a:cubicBezTo>
                <a:cubicBezTo>
                  <a:pt x="604" y="272"/>
                  <a:pt x="612" y="299"/>
                  <a:pt x="623" y="325"/>
                </a:cubicBezTo>
                <a:cubicBezTo>
                  <a:pt x="634" y="350"/>
                  <a:pt x="647" y="375"/>
                  <a:pt x="661" y="399"/>
                </a:cubicBezTo>
                <a:cubicBezTo>
                  <a:pt x="690" y="447"/>
                  <a:pt x="725" y="492"/>
                  <a:pt x="766" y="531"/>
                </a:cubicBezTo>
                <a:cubicBezTo>
                  <a:pt x="786" y="550"/>
                  <a:pt x="808" y="567"/>
                  <a:pt x="831" y="583"/>
                </a:cubicBezTo>
                <a:cubicBezTo>
                  <a:pt x="840" y="588"/>
                  <a:pt x="840" y="588"/>
                  <a:pt x="840" y="588"/>
                </a:cubicBezTo>
                <a:cubicBezTo>
                  <a:pt x="849" y="593"/>
                  <a:pt x="849" y="593"/>
                  <a:pt x="849" y="593"/>
                </a:cubicBezTo>
                <a:cubicBezTo>
                  <a:pt x="858" y="598"/>
                  <a:pt x="858" y="598"/>
                  <a:pt x="858" y="598"/>
                </a:cubicBezTo>
                <a:cubicBezTo>
                  <a:pt x="868" y="603"/>
                  <a:pt x="868" y="603"/>
                  <a:pt x="868" y="603"/>
                </a:cubicBezTo>
                <a:cubicBezTo>
                  <a:pt x="877" y="607"/>
                  <a:pt x="877" y="607"/>
                  <a:pt x="877" y="607"/>
                </a:cubicBezTo>
                <a:cubicBezTo>
                  <a:pt x="887" y="611"/>
                  <a:pt x="887" y="611"/>
                  <a:pt x="887" y="611"/>
                </a:cubicBezTo>
                <a:cubicBezTo>
                  <a:pt x="897" y="615"/>
                  <a:pt x="897" y="615"/>
                  <a:pt x="897" y="615"/>
                </a:cubicBezTo>
                <a:cubicBezTo>
                  <a:pt x="907" y="619"/>
                  <a:pt x="907" y="619"/>
                  <a:pt x="907" y="619"/>
                </a:cubicBezTo>
                <a:cubicBezTo>
                  <a:pt x="959" y="637"/>
                  <a:pt x="1016" y="644"/>
                  <a:pt x="1072" y="650"/>
                </a:cubicBezTo>
                <a:cubicBezTo>
                  <a:pt x="1128" y="655"/>
                  <a:pt x="1185" y="658"/>
                  <a:pt x="1242" y="664"/>
                </a:cubicBezTo>
                <a:cubicBezTo>
                  <a:pt x="1270" y="667"/>
                  <a:pt x="1298" y="670"/>
                  <a:pt x="1327" y="674"/>
                </a:cubicBezTo>
                <a:cubicBezTo>
                  <a:pt x="1341" y="676"/>
                  <a:pt x="1355" y="678"/>
                  <a:pt x="1369" y="680"/>
                </a:cubicBezTo>
                <a:cubicBezTo>
                  <a:pt x="1390" y="684"/>
                  <a:pt x="1390" y="684"/>
                  <a:pt x="1390" y="684"/>
                </a:cubicBezTo>
                <a:cubicBezTo>
                  <a:pt x="1411" y="687"/>
                  <a:pt x="1411" y="687"/>
                  <a:pt x="1411" y="687"/>
                </a:cubicBezTo>
                <a:cubicBezTo>
                  <a:pt x="1467" y="698"/>
                  <a:pt x="1522" y="711"/>
                  <a:pt x="1576" y="728"/>
                </a:cubicBezTo>
                <a:cubicBezTo>
                  <a:pt x="1631" y="745"/>
                  <a:pt x="1684" y="765"/>
                  <a:pt x="1736" y="788"/>
                </a:cubicBezTo>
                <a:cubicBezTo>
                  <a:pt x="1789" y="809"/>
                  <a:pt x="1838" y="838"/>
                  <a:pt x="1885" y="871"/>
                </a:cubicBezTo>
                <a:cubicBezTo>
                  <a:pt x="1977" y="938"/>
                  <a:pt x="2060" y="1017"/>
                  <a:pt x="2137" y="1100"/>
                </a:cubicBezTo>
                <a:cubicBezTo>
                  <a:pt x="2215" y="1183"/>
                  <a:pt x="2288" y="1270"/>
                  <a:pt x="2361" y="1357"/>
                </a:cubicBezTo>
                <a:cubicBezTo>
                  <a:pt x="2398" y="1401"/>
                  <a:pt x="2434" y="1444"/>
                  <a:pt x="2472" y="1486"/>
                </a:cubicBezTo>
                <a:cubicBezTo>
                  <a:pt x="2510" y="1528"/>
                  <a:pt x="2549" y="1569"/>
                  <a:pt x="2591" y="1606"/>
                </a:cubicBezTo>
                <a:cubicBezTo>
                  <a:pt x="2612" y="1625"/>
                  <a:pt x="2635" y="1642"/>
                  <a:pt x="2658" y="1656"/>
                </a:cubicBezTo>
                <a:cubicBezTo>
                  <a:pt x="2670" y="1663"/>
                  <a:pt x="2683" y="1669"/>
                  <a:pt x="2695" y="1674"/>
                </a:cubicBezTo>
                <a:cubicBezTo>
                  <a:pt x="2708" y="1679"/>
                  <a:pt x="2721" y="1682"/>
                  <a:pt x="2734" y="1683"/>
                </a:cubicBezTo>
                <a:cubicBezTo>
                  <a:pt x="2747" y="1684"/>
                  <a:pt x="2761" y="1682"/>
                  <a:pt x="2773" y="1677"/>
                </a:cubicBezTo>
                <a:cubicBezTo>
                  <a:pt x="2777" y="1675"/>
                  <a:pt x="2777" y="1675"/>
                  <a:pt x="2777" y="1675"/>
                </a:cubicBezTo>
                <a:cubicBezTo>
                  <a:pt x="2779" y="1674"/>
                  <a:pt x="2780" y="1673"/>
                  <a:pt x="2781" y="1673"/>
                </a:cubicBezTo>
                <a:cubicBezTo>
                  <a:pt x="2784" y="1671"/>
                  <a:pt x="2787" y="1669"/>
                  <a:pt x="2790" y="1668"/>
                </a:cubicBezTo>
                <a:cubicBezTo>
                  <a:pt x="2794" y="1664"/>
                  <a:pt x="2798" y="1660"/>
                  <a:pt x="2801" y="1655"/>
                </a:cubicBezTo>
                <a:cubicBezTo>
                  <a:pt x="2804" y="1649"/>
                  <a:pt x="2805" y="1643"/>
                  <a:pt x="2806" y="1637"/>
                </a:cubicBezTo>
                <a:cubicBezTo>
                  <a:pt x="2807" y="1631"/>
                  <a:pt x="2807" y="1624"/>
                  <a:pt x="2806" y="1617"/>
                </a:cubicBezTo>
                <a:cubicBezTo>
                  <a:pt x="2805" y="1604"/>
                  <a:pt x="2802" y="1591"/>
                  <a:pt x="2798" y="1577"/>
                </a:cubicBezTo>
                <a:cubicBezTo>
                  <a:pt x="2791" y="1551"/>
                  <a:pt x="2780" y="1524"/>
                  <a:pt x="2769" y="1498"/>
                </a:cubicBezTo>
                <a:cubicBezTo>
                  <a:pt x="2758" y="1472"/>
                  <a:pt x="2747" y="1447"/>
                  <a:pt x="2735" y="1421"/>
                </a:cubicBezTo>
                <a:cubicBezTo>
                  <a:pt x="2724" y="1394"/>
                  <a:pt x="2713" y="1368"/>
                  <a:pt x="2703" y="1341"/>
                </a:cubicBezTo>
                <a:cubicBezTo>
                  <a:pt x="2698" y="1328"/>
                  <a:pt x="2694" y="1314"/>
                  <a:pt x="2690" y="1300"/>
                </a:cubicBezTo>
                <a:cubicBezTo>
                  <a:pt x="2687" y="1285"/>
                  <a:pt x="2684" y="1271"/>
                  <a:pt x="2684" y="1255"/>
                </a:cubicBezTo>
                <a:cubicBezTo>
                  <a:pt x="2684" y="1248"/>
                  <a:pt x="2685" y="1240"/>
                  <a:pt x="2687" y="1232"/>
                </a:cubicBezTo>
                <a:cubicBezTo>
                  <a:pt x="2689" y="1224"/>
                  <a:pt x="2693" y="1217"/>
                  <a:pt x="2698" y="1210"/>
                </a:cubicBezTo>
                <a:cubicBezTo>
                  <a:pt x="2703" y="1203"/>
                  <a:pt x="2710" y="1198"/>
                  <a:pt x="2717" y="1194"/>
                </a:cubicBezTo>
                <a:cubicBezTo>
                  <a:pt x="2722" y="1192"/>
                  <a:pt x="2722" y="1192"/>
                  <a:pt x="2722" y="1192"/>
                </a:cubicBezTo>
                <a:cubicBezTo>
                  <a:pt x="2724" y="1191"/>
                  <a:pt x="2726" y="1190"/>
                  <a:pt x="2728" y="1190"/>
                </a:cubicBezTo>
                <a:cubicBezTo>
                  <a:pt x="2730" y="1189"/>
                  <a:pt x="2730" y="1189"/>
                  <a:pt x="2730" y="1189"/>
                </a:cubicBezTo>
                <a:cubicBezTo>
                  <a:pt x="2733" y="1188"/>
                  <a:pt x="2733" y="1188"/>
                  <a:pt x="2733" y="1188"/>
                </a:cubicBezTo>
                <a:cubicBezTo>
                  <a:pt x="2739" y="1187"/>
                  <a:pt x="2739" y="1187"/>
                  <a:pt x="2739" y="1187"/>
                </a:cubicBezTo>
                <a:cubicBezTo>
                  <a:pt x="2769" y="1181"/>
                  <a:pt x="2799" y="1186"/>
                  <a:pt x="2827" y="1191"/>
                </a:cubicBezTo>
                <a:cubicBezTo>
                  <a:pt x="2883" y="1201"/>
                  <a:pt x="2938" y="1216"/>
                  <a:pt x="2992" y="1234"/>
                </a:cubicBezTo>
                <a:cubicBezTo>
                  <a:pt x="3047" y="1251"/>
                  <a:pt x="3100" y="1272"/>
                  <a:pt x="3152" y="1294"/>
                </a:cubicBezTo>
                <a:cubicBezTo>
                  <a:pt x="3204" y="1317"/>
                  <a:pt x="3256" y="1342"/>
                  <a:pt x="3306" y="1369"/>
                </a:cubicBezTo>
                <a:cubicBezTo>
                  <a:pt x="3356" y="1397"/>
                  <a:pt x="3404" y="1427"/>
                  <a:pt x="3451" y="1459"/>
                </a:cubicBezTo>
                <a:cubicBezTo>
                  <a:pt x="3498" y="1492"/>
                  <a:pt x="3543" y="1527"/>
                  <a:pt x="3585" y="1565"/>
                </a:cubicBezTo>
                <a:cubicBezTo>
                  <a:pt x="3627" y="1604"/>
                  <a:pt x="3666" y="1646"/>
                  <a:pt x="3699" y="1693"/>
                </a:cubicBezTo>
                <a:cubicBezTo>
                  <a:pt x="3731" y="1739"/>
                  <a:pt x="3758" y="1790"/>
                  <a:pt x="3775" y="1845"/>
                </a:cubicBezTo>
                <a:cubicBezTo>
                  <a:pt x="3773" y="1845"/>
                  <a:pt x="3773" y="1845"/>
                  <a:pt x="3773" y="1845"/>
                </a:cubicBezTo>
                <a:cubicBezTo>
                  <a:pt x="3756" y="1791"/>
                  <a:pt x="3728" y="1741"/>
                  <a:pt x="3694" y="1696"/>
                </a:cubicBezTo>
                <a:cubicBezTo>
                  <a:pt x="3661" y="1650"/>
                  <a:pt x="3621" y="1609"/>
                  <a:pt x="3579" y="1571"/>
                </a:cubicBezTo>
                <a:cubicBezTo>
                  <a:pt x="3495" y="1496"/>
                  <a:pt x="3399" y="1434"/>
                  <a:pt x="3300" y="1380"/>
                </a:cubicBezTo>
                <a:cubicBezTo>
                  <a:pt x="3200" y="1327"/>
                  <a:pt x="3095" y="1282"/>
                  <a:pt x="2988" y="1248"/>
                </a:cubicBezTo>
                <a:cubicBezTo>
                  <a:pt x="2967" y="1242"/>
                  <a:pt x="2967" y="1242"/>
                  <a:pt x="2967" y="1242"/>
                </a:cubicBezTo>
                <a:cubicBezTo>
                  <a:pt x="2961" y="1240"/>
                  <a:pt x="2954" y="1238"/>
                  <a:pt x="2947" y="1236"/>
                </a:cubicBezTo>
                <a:cubicBezTo>
                  <a:pt x="2934" y="1232"/>
                  <a:pt x="2920" y="1228"/>
                  <a:pt x="2906" y="1225"/>
                </a:cubicBezTo>
                <a:cubicBezTo>
                  <a:pt x="2899" y="1223"/>
                  <a:pt x="2893" y="1221"/>
                  <a:pt x="2886" y="1220"/>
                </a:cubicBezTo>
                <a:cubicBezTo>
                  <a:pt x="2879" y="1218"/>
                  <a:pt x="2872" y="1216"/>
                  <a:pt x="2865" y="1215"/>
                </a:cubicBezTo>
                <a:cubicBezTo>
                  <a:pt x="2851" y="1212"/>
                  <a:pt x="2838" y="1209"/>
                  <a:pt x="2824" y="1207"/>
                </a:cubicBezTo>
                <a:cubicBezTo>
                  <a:pt x="2810" y="1204"/>
                  <a:pt x="2796" y="1202"/>
                  <a:pt x="2782" y="1201"/>
                </a:cubicBezTo>
                <a:cubicBezTo>
                  <a:pt x="2769" y="1200"/>
                  <a:pt x="2755" y="1200"/>
                  <a:pt x="2742" y="1203"/>
                </a:cubicBezTo>
                <a:cubicBezTo>
                  <a:pt x="2738" y="1204"/>
                  <a:pt x="2738" y="1204"/>
                  <a:pt x="2738" y="1204"/>
                </a:cubicBezTo>
                <a:cubicBezTo>
                  <a:pt x="2735" y="1205"/>
                  <a:pt x="2735" y="1205"/>
                  <a:pt x="2735" y="1205"/>
                </a:cubicBezTo>
                <a:cubicBezTo>
                  <a:pt x="2733" y="1206"/>
                  <a:pt x="2733" y="1206"/>
                  <a:pt x="2733" y="1206"/>
                </a:cubicBezTo>
                <a:cubicBezTo>
                  <a:pt x="2729" y="1207"/>
                  <a:pt x="2729" y="1207"/>
                  <a:pt x="2729" y="1207"/>
                </a:cubicBezTo>
                <a:cubicBezTo>
                  <a:pt x="2725" y="1209"/>
                  <a:pt x="2725" y="1209"/>
                  <a:pt x="2725" y="1209"/>
                </a:cubicBezTo>
                <a:cubicBezTo>
                  <a:pt x="2719" y="1212"/>
                  <a:pt x="2715" y="1216"/>
                  <a:pt x="2711" y="1220"/>
                </a:cubicBezTo>
                <a:cubicBezTo>
                  <a:pt x="2704" y="1230"/>
                  <a:pt x="2701" y="1242"/>
                  <a:pt x="2701" y="1255"/>
                </a:cubicBezTo>
                <a:cubicBezTo>
                  <a:pt x="2701" y="1269"/>
                  <a:pt x="2704" y="1282"/>
                  <a:pt x="2707" y="1296"/>
                </a:cubicBezTo>
                <a:cubicBezTo>
                  <a:pt x="2710" y="1309"/>
                  <a:pt x="2714" y="1322"/>
                  <a:pt x="2719" y="1335"/>
                </a:cubicBezTo>
                <a:cubicBezTo>
                  <a:pt x="2728" y="1362"/>
                  <a:pt x="2740" y="1388"/>
                  <a:pt x="2751" y="1414"/>
                </a:cubicBezTo>
                <a:cubicBezTo>
                  <a:pt x="2762" y="1440"/>
                  <a:pt x="2774" y="1465"/>
                  <a:pt x="2785" y="1492"/>
                </a:cubicBezTo>
                <a:cubicBezTo>
                  <a:pt x="2796" y="1518"/>
                  <a:pt x="2807" y="1545"/>
                  <a:pt x="2815" y="1573"/>
                </a:cubicBezTo>
                <a:cubicBezTo>
                  <a:pt x="2818" y="1587"/>
                  <a:pt x="2822" y="1601"/>
                  <a:pt x="2823" y="1616"/>
                </a:cubicBezTo>
                <a:cubicBezTo>
                  <a:pt x="2823" y="1624"/>
                  <a:pt x="2823" y="1631"/>
                  <a:pt x="2822" y="1639"/>
                </a:cubicBezTo>
                <a:cubicBezTo>
                  <a:pt x="2821" y="1647"/>
                  <a:pt x="2819" y="1655"/>
                  <a:pt x="2815" y="1662"/>
                </a:cubicBezTo>
                <a:cubicBezTo>
                  <a:pt x="2812" y="1669"/>
                  <a:pt x="2806" y="1676"/>
                  <a:pt x="2799" y="1681"/>
                </a:cubicBezTo>
                <a:cubicBezTo>
                  <a:pt x="2796" y="1683"/>
                  <a:pt x="2792" y="1685"/>
                  <a:pt x="2789" y="1687"/>
                </a:cubicBezTo>
                <a:cubicBezTo>
                  <a:pt x="2787" y="1688"/>
                  <a:pt x="2786" y="1689"/>
                  <a:pt x="2784" y="1689"/>
                </a:cubicBezTo>
                <a:cubicBezTo>
                  <a:pt x="2779" y="1692"/>
                  <a:pt x="2779" y="1692"/>
                  <a:pt x="2779" y="1692"/>
                </a:cubicBezTo>
                <a:cubicBezTo>
                  <a:pt x="2764" y="1697"/>
                  <a:pt x="2749" y="1700"/>
                  <a:pt x="2734" y="1699"/>
                </a:cubicBezTo>
                <a:cubicBezTo>
                  <a:pt x="2718" y="1698"/>
                  <a:pt x="2704" y="1694"/>
                  <a:pt x="2690" y="1689"/>
                </a:cubicBezTo>
                <a:cubicBezTo>
                  <a:pt x="2676" y="1684"/>
                  <a:pt x="2663" y="1677"/>
                  <a:pt x="2650" y="1670"/>
                </a:cubicBezTo>
                <a:cubicBezTo>
                  <a:pt x="2626" y="1654"/>
                  <a:pt x="2603" y="1636"/>
                  <a:pt x="2581" y="1618"/>
                </a:cubicBezTo>
                <a:cubicBezTo>
                  <a:pt x="2538" y="1580"/>
                  <a:pt x="2499" y="1538"/>
                  <a:pt x="2462" y="1495"/>
                </a:cubicBezTo>
                <a:cubicBezTo>
                  <a:pt x="2424" y="1453"/>
                  <a:pt x="2388" y="1409"/>
                  <a:pt x="2351" y="1365"/>
                </a:cubicBezTo>
                <a:cubicBezTo>
                  <a:pt x="2279" y="1278"/>
                  <a:pt x="2207" y="1190"/>
                  <a:pt x="2131" y="1106"/>
                </a:cubicBezTo>
                <a:cubicBezTo>
                  <a:pt x="2092" y="1064"/>
                  <a:pt x="2053" y="1024"/>
                  <a:pt x="2012" y="985"/>
                </a:cubicBezTo>
                <a:cubicBezTo>
                  <a:pt x="1971" y="946"/>
                  <a:pt x="1928" y="909"/>
                  <a:pt x="1881" y="876"/>
                </a:cubicBezTo>
                <a:cubicBezTo>
                  <a:pt x="1835" y="843"/>
                  <a:pt x="1786" y="814"/>
                  <a:pt x="1734" y="792"/>
                </a:cubicBezTo>
                <a:cubicBezTo>
                  <a:pt x="1682" y="769"/>
                  <a:pt x="1629" y="750"/>
                  <a:pt x="1575" y="733"/>
                </a:cubicBezTo>
                <a:cubicBezTo>
                  <a:pt x="1521" y="717"/>
                  <a:pt x="1465" y="704"/>
                  <a:pt x="1410" y="694"/>
                </a:cubicBezTo>
                <a:cubicBezTo>
                  <a:pt x="1389" y="690"/>
                  <a:pt x="1389" y="690"/>
                  <a:pt x="1389" y="690"/>
                </a:cubicBezTo>
                <a:cubicBezTo>
                  <a:pt x="1368" y="687"/>
                  <a:pt x="1368" y="687"/>
                  <a:pt x="1368" y="687"/>
                </a:cubicBezTo>
                <a:cubicBezTo>
                  <a:pt x="1354" y="685"/>
                  <a:pt x="1340" y="683"/>
                  <a:pt x="1326" y="681"/>
                </a:cubicBezTo>
                <a:cubicBezTo>
                  <a:pt x="1297" y="678"/>
                  <a:pt x="1269" y="675"/>
                  <a:pt x="1241" y="673"/>
                </a:cubicBezTo>
                <a:cubicBezTo>
                  <a:pt x="1184" y="668"/>
                  <a:pt x="1128" y="665"/>
                  <a:pt x="1071" y="661"/>
                </a:cubicBezTo>
                <a:cubicBezTo>
                  <a:pt x="1043" y="658"/>
                  <a:pt x="1014" y="655"/>
                  <a:pt x="986" y="651"/>
                </a:cubicBezTo>
                <a:cubicBezTo>
                  <a:pt x="958" y="646"/>
                  <a:pt x="930" y="640"/>
                  <a:pt x="902" y="631"/>
                </a:cubicBezTo>
                <a:cubicBezTo>
                  <a:pt x="892" y="628"/>
                  <a:pt x="892" y="628"/>
                  <a:pt x="892" y="628"/>
                </a:cubicBezTo>
                <a:cubicBezTo>
                  <a:pt x="889" y="626"/>
                  <a:pt x="885" y="625"/>
                  <a:pt x="882" y="624"/>
                </a:cubicBezTo>
                <a:cubicBezTo>
                  <a:pt x="872" y="620"/>
                  <a:pt x="872" y="620"/>
                  <a:pt x="872" y="620"/>
                </a:cubicBezTo>
                <a:cubicBezTo>
                  <a:pt x="862" y="615"/>
                  <a:pt x="862" y="615"/>
                  <a:pt x="862" y="615"/>
                </a:cubicBezTo>
                <a:cubicBezTo>
                  <a:pt x="852" y="610"/>
                  <a:pt x="852" y="610"/>
                  <a:pt x="852" y="610"/>
                </a:cubicBezTo>
                <a:cubicBezTo>
                  <a:pt x="843" y="605"/>
                  <a:pt x="843" y="605"/>
                  <a:pt x="843" y="605"/>
                </a:cubicBezTo>
                <a:cubicBezTo>
                  <a:pt x="833" y="600"/>
                  <a:pt x="833" y="600"/>
                  <a:pt x="833" y="600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00" y="579"/>
                  <a:pt x="777" y="561"/>
                  <a:pt x="756" y="541"/>
                </a:cubicBezTo>
                <a:cubicBezTo>
                  <a:pt x="714" y="501"/>
                  <a:pt x="678" y="456"/>
                  <a:pt x="649" y="407"/>
                </a:cubicBezTo>
                <a:cubicBezTo>
                  <a:pt x="634" y="382"/>
                  <a:pt x="621" y="356"/>
                  <a:pt x="610" y="330"/>
                </a:cubicBezTo>
                <a:cubicBezTo>
                  <a:pt x="600" y="303"/>
                  <a:pt x="591" y="275"/>
                  <a:pt x="587" y="246"/>
                </a:cubicBezTo>
                <a:cubicBezTo>
                  <a:pt x="585" y="232"/>
                  <a:pt x="584" y="217"/>
                  <a:pt x="587" y="202"/>
                </a:cubicBezTo>
                <a:cubicBezTo>
                  <a:pt x="588" y="194"/>
                  <a:pt x="590" y="187"/>
                  <a:pt x="594" y="180"/>
                </a:cubicBezTo>
                <a:cubicBezTo>
                  <a:pt x="598" y="173"/>
                  <a:pt x="603" y="166"/>
                  <a:pt x="610" y="162"/>
                </a:cubicBezTo>
                <a:cubicBezTo>
                  <a:pt x="616" y="157"/>
                  <a:pt x="624" y="154"/>
                  <a:pt x="632" y="153"/>
                </a:cubicBezTo>
                <a:cubicBezTo>
                  <a:pt x="635" y="152"/>
                  <a:pt x="639" y="151"/>
                  <a:pt x="642" y="151"/>
                </a:cubicBezTo>
                <a:cubicBezTo>
                  <a:pt x="647" y="149"/>
                  <a:pt x="647" y="149"/>
                  <a:pt x="647" y="149"/>
                </a:cubicBezTo>
                <a:cubicBezTo>
                  <a:pt x="652" y="148"/>
                  <a:pt x="652" y="148"/>
                  <a:pt x="652" y="148"/>
                </a:cubicBezTo>
                <a:cubicBezTo>
                  <a:pt x="656" y="146"/>
                  <a:pt x="656" y="146"/>
                  <a:pt x="656" y="146"/>
                </a:cubicBezTo>
                <a:cubicBezTo>
                  <a:pt x="657" y="146"/>
                  <a:pt x="659" y="145"/>
                  <a:pt x="660" y="144"/>
                </a:cubicBezTo>
                <a:cubicBezTo>
                  <a:pt x="662" y="143"/>
                  <a:pt x="664" y="141"/>
                  <a:pt x="664" y="140"/>
                </a:cubicBezTo>
                <a:cubicBezTo>
                  <a:pt x="664" y="139"/>
                  <a:pt x="664" y="137"/>
                  <a:pt x="663" y="135"/>
                </a:cubicBezTo>
                <a:cubicBezTo>
                  <a:pt x="661" y="132"/>
                  <a:pt x="659" y="130"/>
                  <a:pt x="657" y="128"/>
                </a:cubicBezTo>
                <a:cubicBezTo>
                  <a:pt x="648" y="119"/>
                  <a:pt x="635" y="112"/>
                  <a:pt x="623" y="106"/>
                </a:cubicBezTo>
                <a:cubicBezTo>
                  <a:pt x="610" y="100"/>
                  <a:pt x="597" y="94"/>
                  <a:pt x="584" y="89"/>
                </a:cubicBezTo>
                <a:cubicBezTo>
                  <a:pt x="558" y="79"/>
                  <a:pt x="531" y="70"/>
                  <a:pt x="504" y="62"/>
                </a:cubicBezTo>
                <a:cubicBezTo>
                  <a:pt x="450" y="47"/>
                  <a:pt x="394" y="35"/>
                  <a:pt x="339" y="25"/>
                </a:cubicBezTo>
                <a:cubicBezTo>
                  <a:pt x="227" y="7"/>
                  <a:pt x="113" y="0"/>
                  <a:pt x="0" y="11"/>
                </a:cubicBezTo>
                <a:lnTo>
                  <a:pt x="0" y="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975547" y="2593458"/>
            <a:ext cx="56035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7200" dirty="0">
                <a:solidFill>
                  <a:srgbClr val="5F787F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THANKS.</a:t>
            </a:r>
            <a:endParaRPr kumimoji="0" lang="zh-CN" altLang="en-US" sz="7200" b="0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75586" y="3731353"/>
            <a:ext cx="6041457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5F787F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A designer can use default text to simulate what text would look like. A designer can use default text to simulate what text would look like.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103110" y="4564071"/>
            <a:ext cx="2168792" cy="397891"/>
          </a:xfrm>
          <a:prstGeom prst="roundRect">
            <a:avLst>
              <a:gd name="adj" fmla="val 50000"/>
            </a:avLst>
          </a:prstGeom>
          <a:solidFill>
            <a:srgbClr val="5F787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242A52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665003" y="4589441"/>
            <a:ext cx="10449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SENYAN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878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690822" y="2870804"/>
            <a:ext cx="2598632" cy="2598630"/>
          </a:xfrm>
          <a:prstGeom prst="ellipse">
            <a:avLst/>
          </a:prstGeom>
          <a:solidFill>
            <a:srgbClr val="5F78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431752" y="2870804"/>
            <a:ext cx="2598632" cy="2598630"/>
          </a:xfrm>
          <a:prstGeom prst="ellipse">
            <a:avLst/>
          </a:prstGeom>
          <a:solidFill>
            <a:srgbClr val="5F78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173668" y="2870804"/>
            <a:ext cx="2598632" cy="2598630"/>
          </a:xfrm>
          <a:prstGeom prst="ellipse">
            <a:avLst/>
          </a:prstGeom>
          <a:solidFill>
            <a:srgbClr val="5F78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954632" y="2870804"/>
            <a:ext cx="2598632" cy="2598630"/>
          </a:xfrm>
          <a:prstGeom prst="ellipse">
            <a:avLst/>
          </a:prstGeom>
          <a:solidFill>
            <a:srgbClr val="5F78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07BA3C27-3358-45B7-AC66-8ED1E6496CEC}"/>
              </a:ext>
            </a:extLst>
          </p:cNvPr>
          <p:cNvSpPr txBox="1"/>
          <p:nvPr/>
        </p:nvSpPr>
        <p:spPr>
          <a:xfrm>
            <a:off x="7142739" y="3346761"/>
            <a:ext cx="627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03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F0765B60-5FC2-4ED6-B9FB-CB87E3BCFF32}"/>
              </a:ext>
            </a:extLst>
          </p:cNvPr>
          <p:cNvSpPr txBox="1"/>
          <p:nvPr/>
        </p:nvSpPr>
        <p:spPr>
          <a:xfrm>
            <a:off x="9913396" y="3346761"/>
            <a:ext cx="627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04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98822668-E0F7-4E49-BE05-8486B4CDFBB0}"/>
              </a:ext>
            </a:extLst>
          </p:cNvPr>
          <p:cNvSpPr txBox="1"/>
          <p:nvPr/>
        </p:nvSpPr>
        <p:spPr>
          <a:xfrm>
            <a:off x="1685759" y="3346761"/>
            <a:ext cx="627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01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1927B8CF-1B48-4030-A302-70FD8C3A60E3}"/>
              </a:ext>
            </a:extLst>
          </p:cNvPr>
          <p:cNvSpPr txBox="1"/>
          <p:nvPr/>
        </p:nvSpPr>
        <p:spPr>
          <a:xfrm>
            <a:off x="4420752" y="3346761"/>
            <a:ext cx="627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02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39F96C41-505F-436D-8C10-A3B1E1034515}"/>
              </a:ext>
            </a:extLst>
          </p:cNvPr>
          <p:cNvSpPr/>
          <p:nvPr/>
        </p:nvSpPr>
        <p:spPr>
          <a:xfrm>
            <a:off x="6603651" y="3963202"/>
            <a:ext cx="172354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市场状况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0C99EEBF-A0AF-4C3F-8B27-0CD6A392B787}"/>
              </a:ext>
            </a:extLst>
          </p:cNvPr>
          <p:cNvSpPr/>
          <p:nvPr/>
        </p:nvSpPr>
        <p:spPr>
          <a:xfrm>
            <a:off x="6705497" y="4517354"/>
            <a:ext cx="15198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Market conditions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FCE0F4B5-12A7-4F61-BE42-9AE373E96261}"/>
              </a:ext>
            </a:extLst>
          </p:cNvPr>
          <p:cNvSpPr/>
          <p:nvPr/>
        </p:nvSpPr>
        <p:spPr>
          <a:xfrm>
            <a:off x="9392178" y="3963202"/>
            <a:ext cx="172354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目标计划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64223DD2-0F86-48F6-8CE1-08A0BE33866B}"/>
              </a:ext>
            </a:extLst>
          </p:cNvPr>
          <p:cNvSpPr/>
          <p:nvPr/>
        </p:nvSpPr>
        <p:spPr>
          <a:xfrm>
            <a:off x="9798760" y="4517354"/>
            <a:ext cx="9103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work plan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D4630E41-6E7A-4301-B128-D904F311B817}"/>
              </a:ext>
            </a:extLst>
          </p:cNvPr>
          <p:cNvSpPr/>
          <p:nvPr/>
        </p:nvSpPr>
        <p:spPr>
          <a:xfrm>
            <a:off x="1128366" y="3963201"/>
            <a:ext cx="172354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内容回顾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ED1B1752-9104-49AE-8519-3892F8D1FE6D}"/>
              </a:ext>
            </a:extLst>
          </p:cNvPr>
          <p:cNvSpPr/>
          <p:nvPr/>
        </p:nvSpPr>
        <p:spPr>
          <a:xfrm>
            <a:off x="1319185" y="4517353"/>
            <a:ext cx="13419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Review of work 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2E41E824-8973-4F9F-92AD-77C3CF315AFA}"/>
              </a:ext>
            </a:extLst>
          </p:cNvPr>
          <p:cNvSpPr/>
          <p:nvPr/>
        </p:nvSpPr>
        <p:spPr>
          <a:xfrm>
            <a:off x="3881233" y="3963201"/>
            <a:ext cx="172354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难点分析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8FD96980-B46D-43F2-8640-EC3372B94E98}"/>
              </a:ext>
            </a:extLst>
          </p:cNvPr>
          <p:cNvSpPr/>
          <p:nvPr/>
        </p:nvSpPr>
        <p:spPr>
          <a:xfrm>
            <a:off x="4053135" y="4517353"/>
            <a:ext cx="13797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Work difficulties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45120" y="850982"/>
            <a:ext cx="10718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  <a:alpha val="30000"/>
                  </a:prstClr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CONTENTS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  <a:alpha val="30000"/>
                </a:prstClr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33" name="PA_文本框 2"/>
          <p:cNvSpPr txBox="1"/>
          <p:nvPr>
            <p:custDataLst>
              <p:tags r:id="rId1"/>
            </p:custDataLst>
          </p:nvPr>
        </p:nvSpPr>
        <p:spPr>
          <a:xfrm>
            <a:off x="4985885" y="1369614"/>
            <a:ext cx="2220229" cy="10050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/>
                <a:ea typeface="微软雅黑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5F787F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目录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216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 rot="5400000" flipV="1">
            <a:off x="517442" y="4469425"/>
            <a:ext cx="1871133" cy="2906018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10289494" y="284465"/>
            <a:ext cx="2681440" cy="2024216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558800" y="0"/>
            <a:ext cx="10176933" cy="7061200"/>
          </a:xfrm>
          <a:custGeom>
            <a:avLst/>
            <a:gdLst>
              <a:gd name="T0" fmla="*/ 170 w 3775"/>
              <a:gd name="T1" fmla="*/ 2 h 1845"/>
              <a:gd name="T2" fmla="*/ 589 w 3775"/>
              <a:gd name="T3" fmla="*/ 78 h 1845"/>
              <a:gd name="T4" fmla="*/ 673 w 3775"/>
              <a:gd name="T5" fmla="*/ 128 h 1845"/>
              <a:gd name="T6" fmla="*/ 676 w 3775"/>
              <a:gd name="T7" fmla="*/ 143 h 1845"/>
              <a:gd name="T8" fmla="*/ 656 w 3775"/>
              <a:gd name="T9" fmla="*/ 160 h 1845"/>
              <a:gd name="T10" fmla="*/ 600 w 3775"/>
              <a:gd name="T11" fmla="*/ 204 h 1845"/>
              <a:gd name="T12" fmla="*/ 661 w 3775"/>
              <a:gd name="T13" fmla="*/ 399 h 1845"/>
              <a:gd name="T14" fmla="*/ 840 w 3775"/>
              <a:gd name="T15" fmla="*/ 588 h 1845"/>
              <a:gd name="T16" fmla="*/ 868 w 3775"/>
              <a:gd name="T17" fmla="*/ 603 h 1845"/>
              <a:gd name="T18" fmla="*/ 897 w 3775"/>
              <a:gd name="T19" fmla="*/ 615 h 1845"/>
              <a:gd name="T20" fmla="*/ 1242 w 3775"/>
              <a:gd name="T21" fmla="*/ 664 h 1845"/>
              <a:gd name="T22" fmla="*/ 1390 w 3775"/>
              <a:gd name="T23" fmla="*/ 684 h 1845"/>
              <a:gd name="T24" fmla="*/ 1736 w 3775"/>
              <a:gd name="T25" fmla="*/ 788 h 1845"/>
              <a:gd name="T26" fmla="*/ 2361 w 3775"/>
              <a:gd name="T27" fmla="*/ 1357 h 1845"/>
              <a:gd name="T28" fmla="*/ 2658 w 3775"/>
              <a:gd name="T29" fmla="*/ 1656 h 1845"/>
              <a:gd name="T30" fmla="*/ 2773 w 3775"/>
              <a:gd name="T31" fmla="*/ 1677 h 1845"/>
              <a:gd name="T32" fmla="*/ 2790 w 3775"/>
              <a:gd name="T33" fmla="*/ 1668 h 1845"/>
              <a:gd name="T34" fmla="*/ 2806 w 3775"/>
              <a:gd name="T35" fmla="*/ 1617 h 1845"/>
              <a:gd name="T36" fmla="*/ 2735 w 3775"/>
              <a:gd name="T37" fmla="*/ 1421 h 1845"/>
              <a:gd name="T38" fmla="*/ 2684 w 3775"/>
              <a:gd name="T39" fmla="*/ 1255 h 1845"/>
              <a:gd name="T40" fmla="*/ 2717 w 3775"/>
              <a:gd name="T41" fmla="*/ 1194 h 1845"/>
              <a:gd name="T42" fmla="*/ 2730 w 3775"/>
              <a:gd name="T43" fmla="*/ 1189 h 1845"/>
              <a:gd name="T44" fmla="*/ 2827 w 3775"/>
              <a:gd name="T45" fmla="*/ 1191 h 1845"/>
              <a:gd name="T46" fmla="*/ 3306 w 3775"/>
              <a:gd name="T47" fmla="*/ 1369 h 1845"/>
              <a:gd name="T48" fmla="*/ 3699 w 3775"/>
              <a:gd name="T49" fmla="*/ 1693 h 1845"/>
              <a:gd name="T50" fmla="*/ 3694 w 3775"/>
              <a:gd name="T51" fmla="*/ 1696 h 1845"/>
              <a:gd name="T52" fmla="*/ 2988 w 3775"/>
              <a:gd name="T53" fmla="*/ 1248 h 1845"/>
              <a:gd name="T54" fmla="*/ 2906 w 3775"/>
              <a:gd name="T55" fmla="*/ 1225 h 1845"/>
              <a:gd name="T56" fmla="*/ 2824 w 3775"/>
              <a:gd name="T57" fmla="*/ 1207 h 1845"/>
              <a:gd name="T58" fmla="*/ 2738 w 3775"/>
              <a:gd name="T59" fmla="*/ 1204 h 1845"/>
              <a:gd name="T60" fmla="*/ 2729 w 3775"/>
              <a:gd name="T61" fmla="*/ 1207 h 1845"/>
              <a:gd name="T62" fmla="*/ 2701 w 3775"/>
              <a:gd name="T63" fmla="*/ 1255 h 1845"/>
              <a:gd name="T64" fmla="*/ 2751 w 3775"/>
              <a:gd name="T65" fmla="*/ 1414 h 1845"/>
              <a:gd name="T66" fmla="*/ 2823 w 3775"/>
              <a:gd name="T67" fmla="*/ 1616 h 1845"/>
              <a:gd name="T68" fmla="*/ 2799 w 3775"/>
              <a:gd name="T69" fmla="*/ 1681 h 1845"/>
              <a:gd name="T70" fmla="*/ 2779 w 3775"/>
              <a:gd name="T71" fmla="*/ 1692 h 1845"/>
              <a:gd name="T72" fmla="*/ 2650 w 3775"/>
              <a:gd name="T73" fmla="*/ 1670 h 1845"/>
              <a:gd name="T74" fmla="*/ 2351 w 3775"/>
              <a:gd name="T75" fmla="*/ 1365 h 1845"/>
              <a:gd name="T76" fmla="*/ 1881 w 3775"/>
              <a:gd name="T77" fmla="*/ 876 h 1845"/>
              <a:gd name="T78" fmla="*/ 1410 w 3775"/>
              <a:gd name="T79" fmla="*/ 694 h 1845"/>
              <a:gd name="T80" fmla="*/ 1326 w 3775"/>
              <a:gd name="T81" fmla="*/ 681 h 1845"/>
              <a:gd name="T82" fmla="*/ 986 w 3775"/>
              <a:gd name="T83" fmla="*/ 651 h 1845"/>
              <a:gd name="T84" fmla="*/ 882 w 3775"/>
              <a:gd name="T85" fmla="*/ 624 h 1845"/>
              <a:gd name="T86" fmla="*/ 852 w 3775"/>
              <a:gd name="T87" fmla="*/ 610 h 1845"/>
              <a:gd name="T88" fmla="*/ 824 w 3775"/>
              <a:gd name="T89" fmla="*/ 594 h 1845"/>
              <a:gd name="T90" fmla="*/ 610 w 3775"/>
              <a:gd name="T91" fmla="*/ 330 h 1845"/>
              <a:gd name="T92" fmla="*/ 594 w 3775"/>
              <a:gd name="T93" fmla="*/ 180 h 1845"/>
              <a:gd name="T94" fmla="*/ 642 w 3775"/>
              <a:gd name="T95" fmla="*/ 151 h 1845"/>
              <a:gd name="T96" fmla="*/ 656 w 3775"/>
              <a:gd name="T97" fmla="*/ 146 h 1845"/>
              <a:gd name="T98" fmla="*/ 663 w 3775"/>
              <a:gd name="T99" fmla="*/ 135 h 1845"/>
              <a:gd name="T100" fmla="*/ 584 w 3775"/>
              <a:gd name="T101" fmla="*/ 89 h 1845"/>
              <a:gd name="T102" fmla="*/ 0 w 3775"/>
              <a:gd name="T103" fmla="*/ 11 h 1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75" h="1845">
                <a:moveTo>
                  <a:pt x="0" y="10"/>
                </a:moveTo>
                <a:cubicBezTo>
                  <a:pt x="28" y="6"/>
                  <a:pt x="56" y="4"/>
                  <a:pt x="85" y="2"/>
                </a:cubicBezTo>
                <a:cubicBezTo>
                  <a:pt x="113" y="1"/>
                  <a:pt x="141" y="1"/>
                  <a:pt x="170" y="2"/>
                </a:cubicBezTo>
                <a:cubicBezTo>
                  <a:pt x="227" y="3"/>
                  <a:pt x="284" y="9"/>
                  <a:pt x="340" y="17"/>
                </a:cubicBezTo>
                <a:cubicBezTo>
                  <a:pt x="396" y="26"/>
                  <a:pt x="452" y="37"/>
                  <a:pt x="507" y="52"/>
                </a:cubicBezTo>
                <a:cubicBezTo>
                  <a:pt x="534" y="60"/>
                  <a:pt x="562" y="68"/>
                  <a:pt x="589" y="78"/>
                </a:cubicBezTo>
                <a:cubicBezTo>
                  <a:pt x="602" y="83"/>
                  <a:pt x="615" y="89"/>
                  <a:pt x="628" y="95"/>
                </a:cubicBezTo>
                <a:cubicBezTo>
                  <a:pt x="641" y="102"/>
                  <a:pt x="654" y="108"/>
                  <a:pt x="665" y="119"/>
                </a:cubicBezTo>
                <a:cubicBezTo>
                  <a:pt x="668" y="121"/>
                  <a:pt x="671" y="125"/>
                  <a:pt x="673" y="128"/>
                </a:cubicBezTo>
                <a:cubicBezTo>
                  <a:pt x="675" y="130"/>
                  <a:pt x="676" y="132"/>
                  <a:pt x="676" y="135"/>
                </a:cubicBezTo>
                <a:cubicBezTo>
                  <a:pt x="677" y="136"/>
                  <a:pt x="677" y="138"/>
                  <a:pt x="677" y="139"/>
                </a:cubicBezTo>
                <a:cubicBezTo>
                  <a:pt x="677" y="141"/>
                  <a:pt x="676" y="142"/>
                  <a:pt x="676" y="143"/>
                </a:cubicBezTo>
                <a:cubicBezTo>
                  <a:pt x="674" y="149"/>
                  <a:pt x="670" y="152"/>
                  <a:pt x="667" y="155"/>
                </a:cubicBezTo>
                <a:cubicBezTo>
                  <a:pt x="665" y="156"/>
                  <a:pt x="663" y="157"/>
                  <a:pt x="661" y="158"/>
                </a:cubicBezTo>
                <a:cubicBezTo>
                  <a:pt x="659" y="158"/>
                  <a:pt x="657" y="159"/>
                  <a:pt x="656" y="160"/>
                </a:cubicBezTo>
                <a:cubicBezTo>
                  <a:pt x="648" y="162"/>
                  <a:pt x="641" y="164"/>
                  <a:pt x="634" y="165"/>
                </a:cubicBezTo>
                <a:cubicBezTo>
                  <a:pt x="628" y="166"/>
                  <a:pt x="622" y="168"/>
                  <a:pt x="617" y="172"/>
                </a:cubicBezTo>
                <a:cubicBezTo>
                  <a:pt x="607" y="179"/>
                  <a:pt x="602" y="191"/>
                  <a:pt x="600" y="204"/>
                </a:cubicBezTo>
                <a:cubicBezTo>
                  <a:pt x="597" y="217"/>
                  <a:pt x="598" y="231"/>
                  <a:pt x="600" y="245"/>
                </a:cubicBezTo>
                <a:cubicBezTo>
                  <a:pt x="604" y="272"/>
                  <a:pt x="612" y="299"/>
                  <a:pt x="623" y="325"/>
                </a:cubicBezTo>
                <a:cubicBezTo>
                  <a:pt x="634" y="350"/>
                  <a:pt x="647" y="375"/>
                  <a:pt x="661" y="399"/>
                </a:cubicBezTo>
                <a:cubicBezTo>
                  <a:pt x="690" y="447"/>
                  <a:pt x="725" y="492"/>
                  <a:pt x="766" y="531"/>
                </a:cubicBezTo>
                <a:cubicBezTo>
                  <a:pt x="786" y="550"/>
                  <a:pt x="808" y="567"/>
                  <a:pt x="831" y="583"/>
                </a:cubicBezTo>
                <a:cubicBezTo>
                  <a:pt x="840" y="588"/>
                  <a:pt x="840" y="588"/>
                  <a:pt x="840" y="588"/>
                </a:cubicBezTo>
                <a:cubicBezTo>
                  <a:pt x="849" y="593"/>
                  <a:pt x="849" y="593"/>
                  <a:pt x="849" y="593"/>
                </a:cubicBezTo>
                <a:cubicBezTo>
                  <a:pt x="858" y="598"/>
                  <a:pt x="858" y="598"/>
                  <a:pt x="858" y="598"/>
                </a:cubicBezTo>
                <a:cubicBezTo>
                  <a:pt x="868" y="603"/>
                  <a:pt x="868" y="603"/>
                  <a:pt x="868" y="603"/>
                </a:cubicBezTo>
                <a:cubicBezTo>
                  <a:pt x="877" y="607"/>
                  <a:pt x="877" y="607"/>
                  <a:pt x="877" y="607"/>
                </a:cubicBezTo>
                <a:cubicBezTo>
                  <a:pt x="887" y="611"/>
                  <a:pt x="887" y="611"/>
                  <a:pt x="887" y="611"/>
                </a:cubicBezTo>
                <a:cubicBezTo>
                  <a:pt x="897" y="615"/>
                  <a:pt x="897" y="615"/>
                  <a:pt x="897" y="615"/>
                </a:cubicBezTo>
                <a:cubicBezTo>
                  <a:pt x="907" y="619"/>
                  <a:pt x="907" y="619"/>
                  <a:pt x="907" y="619"/>
                </a:cubicBezTo>
                <a:cubicBezTo>
                  <a:pt x="959" y="637"/>
                  <a:pt x="1016" y="644"/>
                  <a:pt x="1072" y="650"/>
                </a:cubicBezTo>
                <a:cubicBezTo>
                  <a:pt x="1128" y="655"/>
                  <a:pt x="1185" y="658"/>
                  <a:pt x="1242" y="664"/>
                </a:cubicBezTo>
                <a:cubicBezTo>
                  <a:pt x="1270" y="667"/>
                  <a:pt x="1298" y="670"/>
                  <a:pt x="1327" y="674"/>
                </a:cubicBezTo>
                <a:cubicBezTo>
                  <a:pt x="1341" y="676"/>
                  <a:pt x="1355" y="678"/>
                  <a:pt x="1369" y="680"/>
                </a:cubicBezTo>
                <a:cubicBezTo>
                  <a:pt x="1390" y="684"/>
                  <a:pt x="1390" y="684"/>
                  <a:pt x="1390" y="684"/>
                </a:cubicBezTo>
                <a:cubicBezTo>
                  <a:pt x="1411" y="687"/>
                  <a:pt x="1411" y="687"/>
                  <a:pt x="1411" y="687"/>
                </a:cubicBezTo>
                <a:cubicBezTo>
                  <a:pt x="1467" y="698"/>
                  <a:pt x="1522" y="711"/>
                  <a:pt x="1576" y="728"/>
                </a:cubicBezTo>
                <a:cubicBezTo>
                  <a:pt x="1631" y="745"/>
                  <a:pt x="1684" y="765"/>
                  <a:pt x="1736" y="788"/>
                </a:cubicBezTo>
                <a:cubicBezTo>
                  <a:pt x="1789" y="809"/>
                  <a:pt x="1838" y="838"/>
                  <a:pt x="1885" y="871"/>
                </a:cubicBezTo>
                <a:cubicBezTo>
                  <a:pt x="1977" y="938"/>
                  <a:pt x="2060" y="1017"/>
                  <a:pt x="2137" y="1100"/>
                </a:cubicBezTo>
                <a:cubicBezTo>
                  <a:pt x="2215" y="1183"/>
                  <a:pt x="2288" y="1270"/>
                  <a:pt x="2361" y="1357"/>
                </a:cubicBezTo>
                <a:cubicBezTo>
                  <a:pt x="2398" y="1401"/>
                  <a:pt x="2434" y="1444"/>
                  <a:pt x="2472" y="1486"/>
                </a:cubicBezTo>
                <a:cubicBezTo>
                  <a:pt x="2510" y="1528"/>
                  <a:pt x="2549" y="1569"/>
                  <a:pt x="2591" y="1606"/>
                </a:cubicBezTo>
                <a:cubicBezTo>
                  <a:pt x="2612" y="1625"/>
                  <a:pt x="2635" y="1642"/>
                  <a:pt x="2658" y="1656"/>
                </a:cubicBezTo>
                <a:cubicBezTo>
                  <a:pt x="2670" y="1663"/>
                  <a:pt x="2683" y="1669"/>
                  <a:pt x="2695" y="1674"/>
                </a:cubicBezTo>
                <a:cubicBezTo>
                  <a:pt x="2708" y="1679"/>
                  <a:pt x="2721" y="1682"/>
                  <a:pt x="2734" y="1683"/>
                </a:cubicBezTo>
                <a:cubicBezTo>
                  <a:pt x="2747" y="1684"/>
                  <a:pt x="2761" y="1682"/>
                  <a:pt x="2773" y="1677"/>
                </a:cubicBezTo>
                <a:cubicBezTo>
                  <a:pt x="2777" y="1675"/>
                  <a:pt x="2777" y="1675"/>
                  <a:pt x="2777" y="1675"/>
                </a:cubicBezTo>
                <a:cubicBezTo>
                  <a:pt x="2779" y="1674"/>
                  <a:pt x="2780" y="1673"/>
                  <a:pt x="2781" y="1673"/>
                </a:cubicBezTo>
                <a:cubicBezTo>
                  <a:pt x="2784" y="1671"/>
                  <a:pt x="2787" y="1669"/>
                  <a:pt x="2790" y="1668"/>
                </a:cubicBezTo>
                <a:cubicBezTo>
                  <a:pt x="2794" y="1664"/>
                  <a:pt x="2798" y="1660"/>
                  <a:pt x="2801" y="1655"/>
                </a:cubicBezTo>
                <a:cubicBezTo>
                  <a:pt x="2804" y="1649"/>
                  <a:pt x="2805" y="1643"/>
                  <a:pt x="2806" y="1637"/>
                </a:cubicBezTo>
                <a:cubicBezTo>
                  <a:pt x="2807" y="1631"/>
                  <a:pt x="2807" y="1624"/>
                  <a:pt x="2806" y="1617"/>
                </a:cubicBezTo>
                <a:cubicBezTo>
                  <a:pt x="2805" y="1604"/>
                  <a:pt x="2802" y="1591"/>
                  <a:pt x="2798" y="1577"/>
                </a:cubicBezTo>
                <a:cubicBezTo>
                  <a:pt x="2791" y="1551"/>
                  <a:pt x="2780" y="1524"/>
                  <a:pt x="2769" y="1498"/>
                </a:cubicBezTo>
                <a:cubicBezTo>
                  <a:pt x="2758" y="1472"/>
                  <a:pt x="2747" y="1447"/>
                  <a:pt x="2735" y="1421"/>
                </a:cubicBezTo>
                <a:cubicBezTo>
                  <a:pt x="2724" y="1394"/>
                  <a:pt x="2713" y="1368"/>
                  <a:pt x="2703" y="1341"/>
                </a:cubicBezTo>
                <a:cubicBezTo>
                  <a:pt x="2698" y="1328"/>
                  <a:pt x="2694" y="1314"/>
                  <a:pt x="2690" y="1300"/>
                </a:cubicBezTo>
                <a:cubicBezTo>
                  <a:pt x="2687" y="1285"/>
                  <a:pt x="2684" y="1271"/>
                  <a:pt x="2684" y="1255"/>
                </a:cubicBezTo>
                <a:cubicBezTo>
                  <a:pt x="2684" y="1248"/>
                  <a:pt x="2685" y="1240"/>
                  <a:pt x="2687" y="1232"/>
                </a:cubicBezTo>
                <a:cubicBezTo>
                  <a:pt x="2689" y="1224"/>
                  <a:pt x="2693" y="1217"/>
                  <a:pt x="2698" y="1210"/>
                </a:cubicBezTo>
                <a:cubicBezTo>
                  <a:pt x="2703" y="1203"/>
                  <a:pt x="2710" y="1198"/>
                  <a:pt x="2717" y="1194"/>
                </a:cubicBezTo>
                <a:cubicBezTo>
                  <a:pt x="2722" y="1192"/>
                  <a:pt x="2722" y="1192"/>
                  <a:pt x="2722" y="1192"/>
                </a:cubicBezTo>
                <a:cubicBezTo>
                  <a:pt x="2724" y="1191"/>
                  <a:pt x="2726" y="1190"/>
                  <a:pt x="2728" y="1190"/>
                </a:cubicBezTo>
                <a:cubicBezTo>
                  <a:pt x="2730" y="1189"/>
                  <a:pt x="2730" y="1189"/>
                  <a:pt x="2730" y="1189"/>
                </a:cubicBezTo>
                <a:cubicBezTo>
                  <a:pt x="2733" y="1188"/>
                  <a:pt x="2733" y="1188"/>
                  <a:pt x="2733" y="1188"/>
                </a:cubicBezTo>
                <a:cubicBezTo>
                  <a:pt x="2739" y="1187"/>
                  <a:pt x="2739" y="1187"/>
                  <a:pt x="2739" y="1187"/>
                </a:cubicBezTo>
                <a:cubicBezTo>
                  <a:pt x="2769" y="1181"/>
                  <a:pt x="2799" y="1186"/>
                  <a:pt x="2827" y="1191"/>
                </a:cubicBezTo>
                <a:cubicBezTo>
                  <a:pt x="2883" y="1201"/>
                  <a:pt x="2938" y="1216"/>
                  <a:pt x="2992" y="1234"/>
                </a:cubicBezTo>
                <a:cubicBezTo>
                  <a:pt x="3047" y="1251"/>
                  <a:pt x="3100" y="1272"/>
                  <a:pt x="3152" y="1294"/>
                </a:cubicBezTo>
                <a:cubicBezTo>
                  <a:pt x="3204" y="1317"/>
                  <a:pt x="3256" y="1342"/>
                  <a:pt x="3306" y="1369"/>
                </a:cubicBezTo>
                <a:cubicBezTo>
                  <a:pt x="3356" y="1397"/>
                  <a:pt x="3404" y="1427"/>
                  <a:pt x="3451" y="1459"/>
                </a:cubicBezTo>
                <a:cubicBezTo>
                  <a:pt x="3498" y="1492"/>
                  <a:pt x="3543" y="1527"/>
                  <a:pt x="3585" y="1565"/>
                </a:cubicBezTo>
                <a:cubicBezTo>
                  <a:pt x="3627" y="1604"/>
                  <a:pt x="3666" y="1646"/>
                  <a:pt x="3699" y="1693"/>
                </a:cubicBezTo>
                <a:cubicBezTo>
                  <a:pt x="3731" y="1739"/>
                  <a:pt x="3758" y="1790"/>
                  <a:pt x="3775" y="1845"/>
                </a:cubicBezTo>
                <a:cubicBezTo>
                  <a:pt x="3773" y="1845"/>
                  <a:pt x="3773" y="1845"/>
                  <a:pt x="3773" y="1845"/>
                </a:cubicBezTo>
                <a:cubicBezTo>
                  <a:pt x="3756" y="1791"/>
                  <a:pt x="3728" y="1741"/>
                  <a:pt x="3694" y="1696"/>
                </a:cubicBezTo>
                <a:cubicBezTo>
                  <a:pt x="3661" y="1650"/>
                  <a:pt x="3621" y="1609"/>
                  <a:pt x="3579" y="1571"/>
                </a:cubicBezTo>
                <a:cubicBezTo>
                  <a:pt x="3495" y="1496"/>
                  <a:pt x="3399" y="1434"/>
                  <a:pt x="3300" y="1380"/>
                </a:cubicBezTo>
                <a:cubicBezTo>
                  <a:pt x="3200" y="1327"/>
                  <a:pt x="3095" y="1282"/>
                  <a:pt x="2988" y="1248"/>
                </a:cubicBezTo>
                <a:cubicBezTo>
                  <a:pt x="2967" y="1242"/>
                  <a:pt x="2967" y="1242"/>
                  <a:pt x="2967" y="1242"/>
                </a:cubicBezTo>
                <a:cubicBezTo>
                  <a:pt x="2961" y="1240"/>
                  <a:pt x="2954" y="1238"/>
                  <a:pt x="2947" y="1236"/>
                </a:cubicBezTo>
                <a:cubicBezTo>
                  <a:pt x="2934" y="1232"/>
                  <a:pt x="2920" y="1228"/>
                  <a:pt x="2906" y="1225"/>
                </a:cubicBezTo>
                <a:cubicBezTo>
                  <a:pt x="2899" y="1223"/>
                  <a:pt x="2893" y="1221"/>
                  <a:pt x="2886" y="1220"/>
                </a:cubicBezTo>
                <a:cubicBezTo>
                  <a:pt x="2879" y="1218"/>
                  <a:pt x="2872" y="1216"/>
                  <a:pt x="2865" y="1215"/>
                </a:cubicBezTo>
                <a:cubicBezTo>
                  <a:pt x="2851" y="1212"/>
                  <a:pt x="2838" y="1209"/>
                  <a:pt x="2824" y="1207"/>
                </a:cubicBezTo>
                <a:cubicBezTo>
                  <a:pt x="2810" y="1204"/>
                  <a:pt x="2796" y="1202"/>
                  <a:pt x="2782" y="1201"/>
                </a:cubicBezTo>
                <a:cubicBezTo>
                  <a:pt x="2769" y="1200"/>
                  <a:pt x="2755" y="1200"/>
                  <a:pt x="2742" y="1203"/>
                </a:cubicBezTo>
                <a:cubicBezTo>
                  <a:pt x="2738" y="1204"/>
                  <a:pt x="2738" y="1204"/>
                  <a:pt x="2738" y="1204"/>
                </a:cubicBezTo>
                <a:cubicBezTo>
                  <a:pt x="2735" y="1205"/>
                  <a:pt x="2735" y="1205"/>
                  <a:pt x="2735" y="1205"/>
                </a:cubicBezTo>
                <a:cubicBezTo>
                  <a:pt x="2733" y="1206"/>
                  <a:pt x="2733" y="1206"/>
                  <a:pt x="2733" y="1206"/>
                </a:cubicBezTo>
                <a:cubicBezTo>
                  <a:pt x="2729" y="1207"/>
                  <a:pt x="2729" y="1207"/>
                  <a:pt x="2729" y="1207"/>
                </a:cubicBezTo>
                <a:cubicBezTo>
                  <a:pt x="2725" y="1209"/>
                  <a:pt x="2725" y="1209"/>
                  <a:pt x="2725" y="1209"/>
                </a:cubicBezTo>
                <a:cubicBezTo>
                  <a:pt x="2719" y="1212"/>
                  <a:pt x="2715" y="1216"/>
                  <a:pt x="2711" y="1220"/>
                </a:cubicBezTo>
                <a:cubicBezTo>
                  <a:pt x="2704" y="1230"/>
                  <a:pt x="2701" y="1242"/>
                  <a:pt x="2701" y="1255"/>
                </a:cubicBezTo>
                <a:cubicBezTo>
                  <a:pt x="2701" y="1269"/>
                  <a:pt x="2704" y="1282"/>
                  <a:pt x="2707" y="1296"/>
                </a:cubicBezTo>
                <a:cubicBezTo>
                  <a:pt x="2710" y="1309"/>
                  <a:pt x="2714" y="1322"/>
                  <a:pt x="2719" y="1335"/>
                </a:cubicBezTo>
                <a:cubicBezTo>
                  <a:pt x="2728" y="1362"/>
                  <a:pt x="2740" y="1388"/>
                  <a:pt x="2751" y="1414"/>
                </a:cubicBezTo>
                <a:cubicBezTo>
                  <a:pt x="2762" y="1440"/>
                  <a:pt x="2774" y="1465"/>
                  <a:pt x="2785" y="1492"/>
                </a:cubicBezTo>
                <a:cubicBezTo>
                  <a:pt x="2796" y="1518"/>
                  <a:pt x="2807" y="1545"/>
                  <a:pt x="2815" y="1573"/>
                </a:cubicBezTo>
                <a:cubicBezTo>
                  <a:pt x="2818" y="1587"/>
                  <a:pt x="2822" y="1601"/>
                  <a:pt x="2823" y="1616"/>
                </a:cubicBezTo>
                <a:cubicBezTo>
                  <a:pt x="2823" y="1624"/>
                  <a:pt x="2823" y="1631"/>
                  <a:pt x="2822" y="1639"/>
                </a:cubicBezTo>
                <a:cubicBezTo>
                  <a:pt x="2821" y="1647"/>
                  <a:pt x="2819" y="1655"/>
                  <a:pt x="2815" y="1662"/>
                </a:cubicBezTo>
                <a:cubicBezTo>
                  <a:pt x="2812" y="1669"/>
                  <a:pt x="2806" y="1676"/>
                  <a:pt x="2799" y="1681"/>
                </a:cubicBezTo>
                <a:cubicBezTo>
                  <a:pt x="2796" y="1683"/>
                  <a:pt x="2792" y="1685"/>
                  <a:pt x="2789" y="1687"/>
                </a:cubicBezTo>
                <a:cubicBezTo>
                  <a:pt x="2787" y="1688"/>
                  <a:pt x="2786" y="1689"/>
                  <a:pt x="2784" y="1689"/>
                </a:cubicBezTo>
                <a:cubicBezTo>
                  <a:pt x="2779" y="1692"/>
                  <a:pt x="2779" y="1692"/>
                  <a:pt x="2779" y="1692"/>
                </a:cubicBezTo>
                <a:cubicBezTo>
                  <a:pt x="2764" y="1697"/>
                  <a:pt x="2749" y="1700"/>
                  <a:pt x="2734" y="1699"/>
                </a:cubicBezTo>
                <a:cubicBezTo>
                  <a:pt x="2718" y="1698"/>
                  <a:pt x="2704" y="1694"/>
                  <a:pt x="2690" y="1689"/>
                </a:cubicBezTo>
                <a:cubicBezTo>
                  <a:pt x="2676" y="1684"/>
                  <a:pt x="2663" y="1677"/>
                  <a:pt x="2650" y="1670"/>
                </a:cubicBezTo>
                <a:cubicBezTo>
                  <a:pt x="2626" y="1654"/>
                  <a:pt x="2603" y="1636"/>
                  <a:pt x="2581" y="1618"/>
                </a:cubicBezTo>
                <a:cubicBezTo>
                  <a:pt x="2538" y="1580"/>
                  <a:pt x="2499" y="1538"/>
                  <a:pt x="2462" y="1495"/>
                </a:cubicBezTo>
                <a:cubicBezTo>
                  <a:pt x="2424" y="1453"/>
                  <a:pt x="2388" y="1409"/>
                  <a:pt x="2351" y="1365"/>
                </a:cubicBezTo>
                <a:cubicBezTo>
                  <a:pt x="2279" y="1278"/>
                  <a:pt x="2207" y="1190"/>
                  <a:pt x="2131" y="1106"/>
                </a:cubicBezTo>
                <a:cubicBezTo>
                  <a:pt x="2092" y="1064"/>
                  <a:pt x="2053" y="1024"/>
                  <a:pt x="2012" y="985"/>
                </a:cubicBezTo>
                <a:cubicBezTo>
                  <a:pt x="1971" y="946"/>
                  <a:pt x="1928" y="909"/>
                  <a:pt x="1881" y="876"/>
                </a:cubicBezTo>
                <a:cubicBezTo>
                  <a:pt x="1835" y="843"/>
                  <a:pt x="1786" y="814"/>
                  <a:pt x="1734" y="792"/>
                </a:cubicBezTo>
                <a:cubicBezTo>
                  <a:pt x="1682" y="769"/>
                  <a:pt x="1629" y="750"/>
                  <a:pt x="1575" y="733"/>
                </a:cubicBezTo>
                <a:cubicBezTo>
                  <a:pt x="1521" y="717"/>
                  <a:pt x="1465" y="704"/>
                  <a:pt x="1410" y="694"/>
                </a:cubicBezTo>
                <a:cubicBezTo>
                  <a:pt x="1389" y="690"/>
                  <a:pt x="1389" y="690"/>
                  <a:pt x="1389" y="690"/>
                </a:cubicBezTo>
                <a:cubicBezTo>
                  <a:pt x="1368" y="687"/>
                  <a:pt x="1368" y="687"/>
                  <a:pt x="1368" y="687"/>
                </a:cubicBezTo>
                <a:cubicBezTo>
                  <a:pt x="1354" y="685"/>
                  <a:pt x="1340" y="683"/>
                  <a:pt x="1326" y="681"/>
                </a:cubicBezTo>
                <a:cubicBezTo>
                  <a:pt x="1297" y="678"/>
                  <a:pt x="1269" y="675"/>
                  <a:pt x="1241" y="673"/>
                </a:cubicBezTo>
                <a:cubicBezTo>
                  <a:pt x="1184" y="668"/>
                  <a:pt x="1128" y="665"/>
                  <a:pt x="1071" y="661"/>
                </a:cubicBezTo>
                <a:cubicBezTo>
                  <a:pt x="1043" y="658"/>
                  <a:pt x="1014" y="655"/>
                  <a:pt x="986" y="651"/>
                </a:cubicBezTo>
                <a:cubicBezTo>
                  <a:pt x="958" y="646"/>
                  <a:pt x="930" y="640"/>
                  <a:pt x="902" y="631"/>
                </a:cubicBezTo>
                <a:cubicBezTo>
                  <a:pt x="892" y="628"/>
                  <a:pt x="892" y="628"/>
                  <a:pt x="892" y="628"/>
                </a:cubicBezTo>
                <a:cubicBezTo>
                  <a:pt x="889" y="626"/>
                  <a:pt x="885" y="625"/>
                  <a:pt x="882" y="624"/>
                </a:cubicBezTo>
                <a:cubicBezTo>
                  <a:pt x="872" y="620"/>
                  <a:pt x="872" y="620"/>
                  <a:pt x="872" y="620"/>
                </a:cubicBezTo>
                <a:cubicBezTo>
                  <a:pt x="862" y="615"/>
                  <a:pt x="862" y="615"/>
                  <a:pt x="862" y="615"/>
                </a:cubicBezTo>
                <a:cubicBezTo>
                  <a:pt x="852" y="610"/>
                  <a:pt x="852" y="610"/>
                  <a:pt x="852" y="610"/>
                </a:cubicBezTo>
                <a:cubicBezTo>
                  <a:pt x="843" y="605"/>
                  <a:pt x="843" y="605"/>
                  <a:pt x="843" y="605"/>
                </a:cubicBezTo>
                <a:cubicBezTo>
                  <a:pt x="833" y="600"/>
                  <a:pt x="833" y="600"/>
                  <a:pt x="833" y="600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00" y="579"/>
                  <a:pt x="777" y="561"/>
                  <a:pt x="756" y="541"/>
                </a:cubicBezTo>
                <a:cubicBezTo>
                  <a:pt x="714" y="501"/>
                  <a:pt x="678" y="456"/>
                  <a:pt x="649" y="407"/>
                </a:cubicBezTo>
                <a:cubicBezTo>
                  <a:pt x="634" y="382"/>
                  <a:pt x="621" y="356"/>
                  <a:pt x="610" y="330"/>
                </a:cubicBezTo>
                <a:cubicBezTo>
                  <a:pt x="600" y="303"/>
                  <a:pt x="591" y="275"/>
                  <a:pt x="587" y="246"/>
                </a:cubicBezTo>
                <a:cubicBezTo>
                  <a:pt x="585" y="232"/>
                  <a:pt x="584" y="217"/>
                  <a:pt x="587" y="202"/>
                </a:cubicBezTo>
                <a:cubicBezTo>
                  <a:pt x="588" y="194"/>
                  <a:pt x="590" y="187"/>
                  <a:pt x="594" y="180"/>
                </a:cubicBezTo>
                <a:cubicBezTo>
                  <a:pt x="598" y="173"/>
                  <a:pt x="603" y="166"/>
                  <a:pt x="610" y="162"/>
                </a:cubicBezTo>
                <a:cubicBezTo>
                  <a:pt x="616" y="157"/>
                  <a:pt x="624" y="154"/>
                  <a:pt x="632" y="153"/>
                </a:cubicBezTo>
                <a:cubicBezTo>
                  <a:pt x="635" y="152"/>
                  <a:pt x="639" y="151"/>
                  <a:pt x="642" y="151"/>
                </a:cubicBezTo>
                <a:cubicBezTo>
                  <a:pt x="647" y="149"/>
                  <a:pt x="647" y="149"/>
                  <a:pt x="647" y="149"/>
                </a:cubicBezTo>
                <a:cubicBezTo>
                  <a:pt x="652" y="148"/>
                  <a:pt x="652" y="148"/>
                  <a:pt x="652" y="148"/>
                </a:cubicBezTo>
                <a:cubicBezTo>
                  <a:pt x="656" y="146"/>
                  <a:pt x="656" y="146"/>
                  <a:pt x="656" y="146"/>
                </a:cubicBezTo>
                <a:cubicBezTo>
                  <a:pt x="657" y="146"/>
                  <a:pt x="659" y="145"/>
                  <a:pt x="660" y="144"/>
                </a:cubicBezTo>
                <a:cubicBezTo>
                  <a:pt x="662" y="143"/>
                  <a:pt x="664" y="141"/>
                  <a:pt x="664" y="140"/>
                </a:cubicBezTo>
                <a:cubicBezTo>
                  <a:pt x="664" y="139"/>
                  <a:pt x="664" y="137"/>
                  <a:pt x="663" y="135"/>
                </a:cubicBezTo>
                <a:cubicBezTo>
                  <a:pt x="661" y="132"/>
                  <a:pt x="659" y="130"/>
                  <a:pt x="657" y="128"/>
                </a:cubicBezTo>
                <a:cubicBezTo>
                  <a:pt x="648" y="119"/>
                  <a:pt x="635" y="112"/>
                  <a:pt x="623" y="106"/>
                </a:cubicBezTo>
                <a:cubicBezTo>
                  <a:pt x="610" y="100"/>
                  <a:pt x="597" y="94"/>
                  <a:pt x="584" y="89"/>
                </a:cubicBezTo>
                <a:cubicBezTo>
                  <a:pt x="558" y="79"/>
                  <a:pt x="531" y="70"/>
                  <a:pt x="504" y="62"/>
                </a:cubicBezTo>
                <a:cubicBezTo>
                  <a:pt x="450" y="47"/>
                  <a:pt x="394" y="35"/>
                  <a:pt x="339" y="25"/>
                </a:cubicBezTo>
                <a:cubicBezTo>
                  <a:pt x="227" y="7"/>
                  <a:pt x="113" y="0"/>
                  <a:pt x="0" y="11"/>
                </a:cubicBezTo>
                <a:lnTo>
                  <a:pt x="0" y="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637495" y="5113866"/>
            <a:ext cx="1200978" cy="906617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738386" y="3684647"/>
            <a:ext cx="6732872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rgbClr val="5F787F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A designer can use default text to simulate what text would look like. If it is not real text. A designer can use default text to simulate what text would look like.</a:t>
            </a:r>
          </a:p>
        </p:txBody>
      </p:sp>
      <p:sp>
        <p:nvSpPr>
          <p:cNvPr id="13" name="PA_文本框 2"/>
          <p:cNvSpPr txBox="1"/>
          <p:nvPr>
            <p:custDataLst>
              <p:tags r:id="rId1"/>
            </p:custDataLst>
          </p:nvPr>
        </p:nvSpPr>
        <p:spPr>
          <a:xfrm>
            <a:off x="3888262" y="2849124"/>
            <a:ext cx="4408949" cy="7007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/>
                <a:ea typeface="微软雅黑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0">
                <a:solidFill>
                  <a:srgbClr val="5F787F"/>
                </a:solidFill>
                <a:latin typeface="微软雅黑" panose="020F0502020204030204"/>
                <a:cs typeface="+mn-ea"/>
                <a:sym typeface="+mn-lt"/>
              </a:rPr>
              <a:t>年中工作概述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F0502020204030204"/>
              <a:cs typeface="+mn-ea"/>
              <a:sym typeface="+mn-lt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5011656" y="4550836"/>
            <a:ext cx="2168792" cy="397891"/>
          </a:xfrm>
          <a:prstGeom prst="roundRect">
            <a:avLst>
              <a:gd name="adj" fmla="val 50000"/>
            </a:avLst>
          </a:prstGeom>
          <a:solidFill>
            <a:srgbClr val="5F787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25F49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434776" y="4585830"/>
            <a:ext cx="13317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noProof="0" dirty="0">
                <a:solidFill>
                  <a:schemeClr val="bg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PART.01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437696" y="1653607"/>
            <a:ext cx="17908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7200" dirty="0">
                <a:solidFill>
                  <a:srgbClr val="5F787F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01.</a:t>
            </a:r>
            <a:endParaRPr kumimoji="0" lang="zh-CN" altLang="en-US" sz="7200" b="0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4029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05137"/>
            <a:ext cx="12192000" cy="1852862"/>
          </a:xfrm>
          <a:prstGeom prst="rect">
            <a:avLst/>
          </a:prstGeom>
          <a:solidFill>
            <a:srgbClr val="758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61196" y="1260910"/>
            <a:ext cx="4283242" cy="4959416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aphicFrame>
        <p:nvGraphicFramePr>
          <p:cNvPr id="6" name="图表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3328047"/>
              </p:ext>
            </p:extLst>
          </p:nvPr>
        </p:nvGraphicFramePr>
        <p:xfrm>
          <a:off x="596900" y="1511167"/>
          <a:ext cx="6169660" cy="339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1"/>
          <p:cNvSpPr txBox="1">
            <a:spLocks noChangeArrowheads="1"/>
          </p:cNvSpPr>
          <p:nvPr/>
        </p:nvSpPr>
        <p:spPr bwMode="auto">
          <a:xfrm>
            <a:off x="733271" y="5490668"/>
            <a:ext cx="553000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9" name="任意多边形 8"/>
          <p:cNvSpPr/>
          <p:nvPr/>
        </p:nvSpPr>
        <p:spPr>
          <a:xfrm rot="5400000" flipH="1" flipV="1">
            <a:off x="306005" y="-306008"/>
            <a:ext cx="1106559" cy="1718574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3914376">
            <a:off x="275567" y="396700"/>
            <a:ext cx="915408" cy="691041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331490" y="51138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5F78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内容回顾</a:t>
            </a:r>
          </a:p>
        </p:txBody>
      </p:sp>
    </p:spTree>
    <p:extLst>
      <p:ext uri="{BB962C8B-B14F-4D97-AF65-F5344CB8AC3E}">
        <p14:creationId xmlns:p14="http://schemas.microsoft.com/office/powerpoint/2010/main" val="4350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252330" y="2060715"/>
            <a:ext cx="1663148" cy="1663148"/>
          </a:xfrm>
          <a:prstGeom prst="roundRect">
            <a:avLst>
              <a:gd name="adj" fmla="val 14675"/>
            </a:avLst>
          </a:prstGeom>
          <a:solidFill>
            <a:srgbClr val="758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877956" y="3240158"/>
            <a:ext cx="748748" cy="748748"/>
          </a:xfrm>
          <a:prstGeom prst="roundRect">
            <a:avLst>
              <a:gd name="adj" fmla="val 14675"/>
            </a:avLst>
          </a:prstGeom>
          <a:solidFill>
            <a:srgbClr val="CEB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1"/>
          <p:cNvSpPr txBox="1">
            <a:spLocks noChangeArrowheads="1"/>
          </p:cNvSpPr>
          <p:nvPr/>
        </p:nvSpPr>
        <p:spPr bwMode="auto">
          <a:xfrm>
            <a:off x="1612867" y="4363280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内容回顾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1"/>
          <p:cNvSpPr txBox="1">
            <a:spLocks noChangeArrowheads="1"/>
          </p:cNvSpPr>
          <p:nvPr/>
        </p:nvSpPr>
        <p:spPr bwMode="auto">
          <a:xfrm>
            <a:off x="990362" y="4699396"/>
            <a:ext cx="22492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" name="1"/>
          <p:cNvSpPr txBox="1">
            <a:spLocks noChangeArrowheads="1"/>
          </p:cNvSpPr>
          <p:nvPr/>
        </p:nvSpPr>
        <p:spPr bwMode="auto">
          <a:xfrm>
            <a:off x="4239175" y="4363280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内容回顾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1"/>
          <p:cNvSpPr txBox="1">
            <a:spLocks noChangeArrowheads="1"/>
          </p:cNvSpPr>
          <p:nvPr/>
        </p:nvSpPr>
        <p:spPr bwMode="auto">
          <a:xfrm>
            <a:off x="3616670" y="4699396"/>
            <a:ext cx="22492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" name="1"/>
          <p:cNvSpPr txBox="1">
            <a:spLocks noChangeArrowheads="1"/>
          </p:cNvSpPr>
          <p:nvPr/>
        </p:nvSpPr>
        <p:spPr bwMode="auto">
          <a:xfrm>
            <a:off x="6865483" y="4363280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内容回顾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6242978" y="4699396"/>
            <a:ext cx="22492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9491791" y="4363280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内容回顾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1"/>
          <p:cNvSpPr txBox="1">
            <a:spLocks noChangeArrowheads="1"/>
          </p:cNvSpPr>
          <p:nvPr/>
        </p:nvSpPr>
        <p:spPr bwMode="auto">
          <a:xfrm>
            <a:off x="8869286" y="4699396"/>
            <a:ext cx="22492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iconfont-1187-868319"/>
          <p:cNvSpPr>
            <a:spLocks noChangeAspect="1"/>
          </p:cNvSpPr>
          <p:nvPr/>
        </p:nvSpPr>
        <p:spPr bwMode="auto">
          <a:xfrm>
            <a:off x="1684308" y="2441632"/>
            <a:ext cx="799192" cy="798526"/>
          </a:xfrm>
          <a:custGeom>
            <a:avLst/>
            <a:gdLst>
              <a:gd name="T0" fmla="*/ 11212 w 12607"/>
              <a:gd name="T1" fmla="*/ 4855 h 12594"/>
              <a:gd name="T2" fmla="*/ 11019 w 12607"/>
              <a:gd name="T3" fmla="*/ 4855 h 12594"/>
              <a:gd name="T4" fmla="*/ 10644 w 12607"/>
              <a:gd name="T5" fmla="*/ 3981 h 12594"/>
              <a:gd name="T6" fmla="*/ 10796 w 12607"/>
              <a:gd name="T7" fmla="*/ 3830 h 12594"/>
              <a:gd name="T8" fmla="*/ 10796 w 12607"/>
              <a:gd name="T9" fmla="*/ 1864 h 12594"/>
              <a:gd name="T10" fmla="*/ 10755 w 12607"/>
              <a:gd name="T11" fmla="*/ 1823 h 12594"/>
              <a:gd name="T12" fmla="*/ 8781 w 12607"/>
              <a:gd name="T13" fmla="*/ 1823 h 12594"/>
              <a:gd name="T14" fmla="*/ 8611 w 12607"/>
              <a:gd name="T15" fmla="*/ 1992 h 12594"/>
              <a:gd name="T16" fmla="*/ 7729 w 12607"/>
              <a:gd name="T17" fmla="*/ 1634 h 12594"/>
              <a:gd name="T18" fmla="*/ 7729 w 12607"/>
              <a:gd name="T19" fmla="*/ 1390 h 12594"/>
              <a:gd name="T20" fmla="*/ 6333 w 12607"/>
              <a:gd name="T21" fmla="*/ 0 h 12594"/>
              <a:gd name="T22" fmla="*/ 6274 w 12607"/>
              <a:gd name="T23" fmla="*/ 0 h 12594"/>
              <a:gd name="T24" fmla="*/ 4878 w 12607"/>
              <a:gd name="T25" fmla="*/ 1390 h 12594"/>
              <a:gd name="T26" fmla="*/ 4878 w 12607"/>
              <a:gd name="T27" fmla="*/ 1652 h 12594"/>
              <a:gd name="T28" fmla="*/ 4033 w 12607"/>
              <a:gd name="T29" fmla="*/ 2003 h 12594"/>
              <a:gd name="T30" fmla="*/ 3852 w 12607"/>
              <a:gd name="T31" fmla="*/ 1823 h 12594"/>
              <a:gd name="T32" fmla="*/ 1878 w 12607"/>
              <a:gd name="T33" fmla="*/ 1823 h 12594"/>
              <a:gd name="T34" fmla="*/ 1837 w 12607"/>
              <a:gd name="T35" fmla="*/ 1864 h 12594"/>
              <a:gd name="T36" fmla="*/ 1837 w 12607"/>
              <a:gd name="T37" fmla="*/ 3830 h 12594"/>
              <a:gd name="T38" fmla="*/ 2012 w 12607"/>
              <a:gd name="T39" fmla="*/ 4004 h 12594"/>
              <a:gd name="T40" fmla="*/ 1650 w 12607"/>
              <a:gd name="T41" fmla="*/ 4855 h 12594"/>
              <a:gd name="T42" fmla="*/ 1396 w 12607"/>
              <a:gd name="T43" fmla="*/ 4855 h 12594"/>
              <a:gd name="T44" fmla="*/ 0 w 12607"/>
              <a:gd name="T45" fmla="*/ 6245 h 12594"/>
              <a:gd name="T46" fmla="*/ 0 w 12607"/>
              <a:gd name="T47" fmla="*/ 6304 h 12594"/>
              <a:gd name="T48" fmla="*/ 1396 w 12607"/>
              <a:gd name="T49" fmla="*/ 7694 h 12594"/>
              <a:gd name="T50" fmla="*/ 1618 w 12607"/>
              <a:gd name="T51" fmla="*/ 7694 h 12594"/>
              <a:gd name="T52" fmla="*/ 1983 w 12607"/>
              <a:gd name="T53" fmla="*/ 8593 h 12594"/>
              <a:gd name="T54" fmla="*/ 1814 w 12607"/>
              <a:gd name="T55" fmla="*/ 8761 h 12594"/>
              <a:gd name="T56" fmla="*/ 1814 w 12607"/>
              <a:gd name="T57" fmla="*/ 10728 h 12594"/>
              <a:gd name="T58" fmla="*/ 1855 w 12607"/>
              <a:gd name="T59" fmla="*/ 10769 h 12594"/>
              <a:gd name="T60" fmla="*/ 3829 w 12607"/>
              <a:gd name="T61" fmla="*/ 10769 h 12594"/>
              <a:gd name="T62" fmla="*/ 3981 w 12607"/>
              <a:gd name="T63" fmla="*/ 10618 h 12594"/>
              <a:gd name="T64" fmla="*/ 4878 w 12607"/>
              <a:gd name="T65" fmla="*/ 10999 h 12594"/>
              <a:gd name="T66" fmla="*/ 4878 w 12607"/>
              <a:gd name="T67" fmla="*/ 11204 h 12594"/>
              <a:gd name="T68" fmla="*/ 6274 w 12607"/>
              <a:gd name="T69" fmla="*/ 12594 h 12594"/>
              <a:gd name="T70" fmla="*/ 6333 w 12607"/>
              <a:gd name="T71" fmla="*/ 12594 h 12594"/>
              <a:gd name="T72" fmla="*/ 7729 w 12607"/>
              <a:gd name="T73" fmla="*/ 11204 h 12594"/>
              <a:gd name="T74" fmla="*/ 7729 w 12607"/>
              <a:gd name="T75" fmla="*/ 11016 h 12594"/>
              <a:gd name="T76" fmla="*/ 8664 w 12607"/>
              <a:gd name="T77" fmla="*/ 10630 h 12594"/>
              <a:gd name="T78" fmla="*/ 8803 w 12607"/>
              <a:gd name="T79" fmla="*/ 10769 h 12594"/>
              <a:gd name="T80" fmla="*/ 10777 w 12607"/>
              <a:gd name="T81" fmla="*/ 10769 h 12594"/>
              <a:gd name="T82" fmla="*/ 10819 w 12607"/>
              <a:gd name="T83" fmla="*/ 10728 h 12594"/>
              <a:gd name="T84" fmla="*/ 10819 w 12607"/>
              <a:gd name="T85" fmla="*/ 8761 h 12594"/>
              <a:gd name="T86" fmla="*/ 10673 w 12607"/>
              <a:gd name="T87" fmla="*/ 8616 h 12594"/>
              <a:gd name="T88" fmla="*/ 11051 w 12607"/>
              <a:gd name="T89" fmla="*/ 7694 h 12594"/>
              <a:gd name="T90" fmla="*/ 11211 w 12607"/>
              <a:gd name="T91" fmla="*/ 7694 h 12594"/>
              <a:gd name="T92" fmla="*/ 12607 w 12607"/>
              <a:gd name="T93" fmla="*/ 6304 h 12594"/>
              <a:gd name="T94" fmla="*/ 12607 w 12607"/>
              <a:gd name="T95" fmla="*/ 6245 h 12594"/>
              <a:gd name="T96" fmla="*/ 11212 w 12607"/>
              <a:gd name="T97" fmla="*/ 4855 h 12594"/>
              <a:gd name="T98" fmla="*/ 6337 w 12607"/>
              <a:gd name="T99" fmla="*/ 8498 h 12594"/>
              <a:gd name="T100" fmla="*/ 4152 w 12607"/>
              <a:gd name="T101" fmla="*/ 6323 h 12594"/>
              <a:gd name="T102" fmla="*/ 6337 w 12607"/>
              <a:gd name="T103" fmla="*/ 4146 h 12594"/>
              <a:gd name="T104" fmla="*/ 8521 w 12607"/>
              <a:gd name="T105" fmla="*/ 6323 h 12594"/>
              <a:gd name="T106" fmla="*/ 6337 w 12607"/>
              <a:gd name="T107" fmla="*/ 8498 h 12594"/>
              <a:gd name="T108" fmla="*/ 6337 w 12607"/>
              <a:gd name="T109" fmla="*/ 8498 h 12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607" h="12594">
                <a:moveTo>
                  <a:pt x="11212" y="4855"/>
                </a:moveTo>
                <a:lnTo>
                  <a:pt x="11019" y="4855"/>
                </a:lnTo>
                <a:cubicBezTo>
                  <a:pt x="10923" y="4550"/>
                  <a:pt x="10796" y="4258"/>
                  <a:pt x="10644" y="3981"/>
                </a:cubicBezTo>
                <a:lnTo>
                  <a:pt x="10796" y="3830"/>
                </a:lnTo>
                <a:cubicBezTo>
                  <a:pt x="11341" y="3287"/>
                  <a:pt x="11341" y="2407"/>
                  <a:pt x="10796" y="1864"/>
                </a:cubicBezTo>
                <a:lnTo>
                  <a:pt x="10755" y="1823"/>
                </a:lnTo>
                <a:cubicBezTo>
                  <a:pt x="10209" y="1279"/>
                  <a:pt x="9326" y="1279"/>
                  <a:pt x="8781" y="1823"/>
                </a:cubicBezTo>
                <a:lnTo>
                  <a:pt x="8611" y="1992"/>
                </a:lnTo>
                <a:cubicBezTo>
                  <a:pt x="8332" y="1846"/>
                  <a:pt x="8037" y="1725"/>
                  <a:pt x="7729" y="1634"/>
                </a:cubicBezTo>
                <a:lnTo>
                  <a:pt x="7729" y="1390"/>
                </a:lnTo>
                <a:cubicBezTo>
                  <a:pt x="7729" y="622"/>
                  <a:pt x="7104" y="0"/>
                  <a:pt x="6333" y="0"/>
                </a:cubicBezTo>
                <a:lnTo>
                  <a:pt x="6274" y="0"/>
                </a:lnTo>
                <a:cubicBezTo>
                  <a:pt x="5503" y="0"/>
                  <a:pt x="4878" y="622"/>
                  <a:pt x="4878" y="1390"/>
                </a:cubicBezTo>
                <a:lnTo>
                  <a:pt x="4878" y="1652"/>
                </a:lnTo>
                <a:cubicBezTo>
                  <a:pt x="4584" y="1742"/>
                  <a:pt x="4301" y="1861"/>
                  <a:pt x="4033" y="2003"/>
                </a:cubicBezTo>
                <a:lnTo>
                  <a:pt x="3852" y="1823"/>
                </a:lnTo>
                <a:cubicBezTo>
                  <a:pt x="3307" y="1280"/>
                  <a:pt x="2423" y="1280"/>
                  <a:pt x="1878" y="1823"/>
                </a:cubicBezTo>
                <a:lnTo>
                  <a:pt x="1837" y="1864"/>
                </a:lnTo>
                <a:cubicBezTo>
                  <a:pt x="1292" y="2407"/>
                  <a:pt x="1292" y="3287"/>
                  <a:pt x="1837" y="3830"/>
                </a:cubicBezTo>
                <a:lnTo>
                  <a:pt x="2012" y="4004"/>
                </a:lnTo>
                <a:cubicBezTo>
                  <a:pt x="1865" y="4274"/>
                  <a:pt x="1743" y="4558"/>
                  <a:pt x="1650" y="4855"/>
                </a:cubicBezTo>
                <a:lnTo>
                  <a:pt x="1396" y="4855"/>
                </a:lnTo>
                <a:cubicBezTo>
                  <a:pt x="625" y="4855"/>
                  <a:pt x="0" y="5478"/>
                  <a:pt x="0" y="6245"/>
                </a:cubicBezTo>
                <a:lnTo>
                  <a:pt x="0" y="6304"/>
                </a:lnTo>
                <a:cubicBezTo>
                  <a:pt x="0" y="7072"/>
                  <a:pt x="625" y="7694"/>
                  <a:pt x="1396" y="7694"/>
                </a:cubicBezTo>
                <a:lnTo>
                  <a:pt x="1618" y="7694"/>
                </a:lnTo>
                <a:cubicBezTo>
                  <a:pt x="1710" y="8008"/>
                  <a:pt x="1833" y="8308"/>
                  <a:pt x="1983" y="8593"/>
                </a:cubicBezTo>
                <a:lnTo>
                  <a:pt x="1814" y="8761"/>
                </a:lnTo>
                <a:cubicBezTo>
                  <a:pt x="1269" y="9304"/>
                  <a:pt x="1269" y="10185"/>
                  <a:pt x="1814" y="10728"/>
                </a:cubicBezTo>
                <a:lnTo>
                  <a:pt x="1855" y="10769"/>
                </a:lnTo>
                <a:cubicBezTo>
                  <a:pt x="2400" y="11312"/>
                  <a:pt x="3284" y="11312"/>
                  <a:pt x="3829" y="10769"/>
                </a:cubicBezTo>
                <a:lnTo>
                  <a:pt x="3981" y="10618"/>
                </a:lnTo>
                <a:cubicBezTo>
                  <a:pt x="4264" y="10773"/>
                  <a:pt x="4564" y="10902"/>
                  <a:pt x="4878" y="10999"/>
                </a:cubicBezTo>
                <a:lnTo>
                  <a:pt x="4878" y="11204"/>
                </a:lnTo>
                <a:cubicBezTo>
                  <a:pt x="4878" y="11972"/>
                  <a:pt x="5503" y="12594"/>
                  <a:pt x="6274" y="12594"/>
                </a:cubicBezTo>
                <a:lnTo>
                  <a:pt x="6333" y="12594"/>
                </a:lnTo>
                <a:cubicBezTo>
                  <a:pt x="7104" y="12594"/>
                  <a:pt x="7729" y="11972"/>
                  <a:pt x="7729" y="11204"/>
                </a:cubicBezTo>
                <a:lnTo>
                  <a:pt x="7729" y="11016"/>
                </a:lnTo>
                <a:cubicBezTo>
                  <a:pt x="8056" y="10920"/>
                  <a:pt x="8368" y="10788"/>
                  <a:pt x="8664" y="10630"/>
                </a:cubicBezTo>
                <a:lnTo>
                  <a:pt x="8803" y="10769"/>
                </a:lnTo>
                <a:cubicBezTo>
                  <a:pt x="9348" y="11312"/>
                  <a:pt x="10233" y="11312"/>
                  <a:pt x="10777" y="10769"/>
                </a:cubicBezTo>
                <a:lnTo>
                  <a:pt x="10819" y="10728"/>
                </a:lnTo>
                <a:cubicBezTo>
                  <a:pt x="11364" y="10185"/>
                  <a:pt x="11364" y="9304"/>
                  <a:pt x="10819" y="8761"/>
                </a:cubicBezTo>
                <a:lnTo>
                  <a:pt x="10673" y="8616"/>
                </a:lnTo>
                <a:cubicBezTo>
                  <a:pt x="10828" y="8324"/>
                  <a:pt x="10956" y="8017"/>
                  <a:pt x="11051" y="7694"/>
                </a:cubicBezTo>
                <a:lnTo>
                  <a:pt x="11211" y="7694"/>
                </a:lnTo>
                <a:cubicBezTo>
                  <a:pt x="11982" y="7694"/>
                  <a:pt x="12607" y="7071"/>
                  <a:pt x="12607" y="6304"/>
                </a:cubicBezTo>
                <a:lnTo>
                  <a:pt x="12607" y="6245"/>
                </a:lnTo>
                <a:cubicBezTo>
                  <a:pt x="12607" y="5477"/>
                  <a:pt x="11982" y="4855"/>
                  <a:pt x="11212" y="4855"/>
                </a:cubicBezTo>
                <a:close/>
                <a:moveTo>
                  <a:pt x="6337" y="8498"/>
                </a:moveTo>
                <a:cubicBezTo>
                  <a:pt x="5130" y="8498"/>
                  <a:pt x="4152" y="7524"/>
                  <a:pt x="4152" y="6323"/>
                </a:cubicBezTo>
                <a:cubicBezTo>
                  <a:pt x="4152" y="5120"/>
                  <a:pt x="5130" y="4146"/>
                  <a:pt x="6337" y="4146"/>
                </a:cubicBezTo>
                <a:cubicBezTo>
                  <a:pt x="7544" y="4146"/>
                  <a:pt x="8521" y="5120"/>
                  <a:pt x="8521" y="6323"/>
                </a:cubicBezTo>
                <a:cubicBezTo>
                  <a:pt x="8521" y="7524"/>
                  <a:pt x="7544" y="8498"/>
                  <a:pt x="6337" y="8498"/>
                </a:cubicBezTo>
                <a:close/>
                <a:moveTo>
                  <a:pt x="6337" y="8498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3" name="Shape 31318"/>
          <p:cNvSpPr/>
          <p:nvPr/>
        </p:nvSpPr>
        <p:spPr>
          <a:xfrm>
            <a:off x="990362" y="3419651"/>
            <a:ext cx="509348" cy="39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algn="ctr"/>
            <a:r>
              <a:rPr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3849756" y="2060715"/>
            <a:ext cx="1663148" cy="1663148"/>
          </a:xfrm>
          <a:prstGeom prst="roundRect">
            <a:avLst>
              <a:gd name="adj" fmla="val 14675"/>
            </a:avLst>
          </a:prstGeom>
          <a:solidFill>
            <a:srgbClr val="758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3475382" y="3240158"/>
            <a:ext cx="748748" cy="748748"/>
          </a:xfrm>
          <a:prstGeom prst="roundRect">
            <a:avLst>
              <a:gd name="adj" fmla="val 14675"/>
            </a:avLst>
          </a:prstGeom>
          <a:solidFill>
            <a:srgbClr val="CEB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Shape 31318"/>
          <p:cNvSpPr/>
          <p:nvPr/>
        </p:nvSpPr>
        <p:spPr>
          <a:xfrm>
            <a:off x="3587788" y="3419651"/>
            <a:ext cx="509348" cy="39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6470374" y="2060715"/>
            <a:ext cx="1663148" cy="1663148"/>
          </a:xfrm>
          <a:prstGeom prst="roundRect">
            <a:avLst>
              <a:gd name="adj" fmla="val 14675"/>
            </a:avLst>
          </a:prstGeom>
          <a:solidFill>
            <a:srgbClr val="758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6096000" y="3240158"/>
            <a:ext cx="748748" cy="748748"/>
          </a:xfrm>
          <a:prstGeom prst="roundRect">
            <a:avLst>
              <a:gd name="adj" fmla="val 14675"/>
            </a:avLst>
          </a:prstGeom>
          <a:solidFill>
            <a:srgbClr val="CEB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Shape 31318"/>
          <p:cNvSpPr/>
          <p:nvPr/>
        </p:nvSpPr>
        <p:spPr>
          <a:xfrm>
            <a:off x="6208406" y="3419651"/>
            <a:ext cx="509348" cy="39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9067800" y="2060715"/>
            <a:ext cx="1663148" cy="1663148"/>
          </a:xfrm>
          <a:prstGeom prst="roundRect">
            <a:avLst>
              <a:gd name="adj" fmla="val 14675"/>
            </a:avLst>
          </a:prstGeom>
          <a:solidFill>
            <a:srgbClr val="758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8693426" y="3240158"/>
            <a:ext cx="748748" cy="748748"/>
          </a:xfrm>
          <a:prstGeom prst="roundRect">
            <a:avLst>
              <a:gd name="adj" fmla="val 14675"/>
            </a:avLst>
          </a:prstGeom>
          <a:solidFill>
            <a:srgbClr val="CEB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Shape 31318"/>
          <p:cNvSpPr/>
          <p:nvPr/>
        </p:nvSpPr>
        <p:spPr>
          <a:xfrm>
            <a:off x="8805832" y="3419651"/>
            <a:ext cx="509348" cy="39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iconfont-11920-5700803"/>
          <p:cNvSpPr>
            <a:spLocks noChangeAspect="1"/>
          </p:cNvSpPr>
          <p:nvPr/>
        </p:nvSpPr>
        <p:spPr bwMode="auto">
          <a:xfrm>
            <a:off x="9588260" y="2471487"/>
            <a:ext cx="687072" cy="687072"/>
          </a:xfrm>
          <a:custGeom>
            <a:avLst/>
            <a:gdLst>
              <a:gd name="T0" fmla="*/ 0 w 11200"/>
              <a:gd name="T1" fmla="*/ 0 h 11200"/>
              <a:gd name="T2" fmla="*/ 4800 w 11200"/>
              <a:gd name="T3" fmla="*/ 0 h 11200"/>
              <a:gd name="T4" fmla="*/ 4800 w 11200"/>
              <a:gd name="T5" fmla="*/ 4800 h 11200"/>
              <a:gd name="T6" fmla="*/ 0 w 11200"/>
              <a:gd name="T7" fmla="*/ 4800 h 11200"/>
              <a:gd name="T8" fmla="*/ 0 w 11200"/>
              <a:gd name="T9" fmla="*/ 0 h 11200"/>
              <a:gd name="T10" fmla="*/ 0 w 11200"/>
              <a:gd name="T11" fmla="*/ 6400 h 11200"/>
              <a:gd name="T12" fmla="*/ 4800 w 11200"/>
              <a:gd name="T13" fmla="*/ 6400 h 11200"/>
              <a:gd name="T14" fmla="*/ 4800 w 11200"/>
              <a:gd name="T15" fmla="*/ 11200 h 11200"/>
              <a:gd name="T16" fmla="*/ 0 w 11200"/>
              <a:gd name="T17" fmla="*/ 11200 h 11200"/>
              <a:gd name="T18" fmla="*/ 0 w 11200"/>
              <a:gd name="T19" fmla="*/ 6400 h 11200"/>
              <a:gd name="T20" fmla="*/ 6400 w 11200"/>
              <a:gd name="T21" fmla="*/ 6400 h 11200"/>
              <a:gd name="T22" fmla="*/ 11200 w 11200"/>
              <a:gd name="T23" fmla="*/ 6400 h 11200"/>
              <a:gd name="T24" fmla="*/ 11200 w 11200"/>
              <a:gd name="T25" fmla="*/ 11200 h 11200"/>
              <a:gd name="T26" fmla="*/ 6400 w 11200"/>
              <a:gd name="T27" fmla="*/ 11200 h 11200"/>
              <a:gd name="T28" fmla="*/ 6400 w 11200"/>
              <a:gd name="T29" fmla="*/ 6400 h 11200"/>
              <a:gd name="T30" fmla="*/ 8800 w 11200"/>
              <a:gd name="T31" fmla="*/ 4800 h 11200"/>
              <a:gd name="T32" fmla="*/ 11200 w 11200"/>
              <a:gd name="T33" fmla="*/ 2400 h 11200"/>
              <a:gd name="T34" fmla="*/ 8800 w 11200"/>
              <a:gd name="T35" fmla="*/ 0 h 11200"/>
              <a:gd name="T36" fmla="*/ 6400 w 11200"/>
              <a:gd name="T37" fmla="*/ 2400 h 11200"/>
              <a:gd name="T38" fmla="*/ 8800 w 11200"/>
              <a:gd name="T39" fmla="*/ 4800 h 1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200" h="11200">
                <a:moveTo>
                  <a:pt x="0" y="0"/>
                </a:moveTo>
                <a:lnTo>
                  <a:pt x="4800" y="0"/>
                </a:lnTo>
                <a:lnTo>
                  <a:pt x="4800" y="4800"/>
                </a:lnTo>
                <a:lnTo>
                  <a:pt x="0" y="4800"/>
                </a:lnTo>
                <a:lnTo>
                  <a:pt x="0" y="0"/>
                </a:lnTo>
                <a:close/>
                <a:moveTo>
                  <a:pt x="0" y="6400"/>
                </a:moveTo>
                <a:lnTo>
                  <a:pt x="4800" y="6400"/>
                </a:lnTo>
                <a:lnTo>
                  <a:pt x="4800" y="11200"/>
                </a:lnTo>
                <a:lnTo>
                  <a:pt x="0" y="11200"/>
                </a:lnTo>
                <a:lnTo>
                  <a:pt x="0" y="6400"/>
                </a:lnTo>
                <a:close/>
                <a:moveTo>
                  <a:pt x="6400" y="6400"/>
                </a:moveTo>
                <a:lnTo>
                  <a:pt x="11200" y="6400"/>
                </a:lnTo>
                <a:lnTo>
                  <a:pt x="11200" y="11200"/>
                </a:lnTo>
                <a:lnTo>
                  <a:pt x="6400" y="11200"/>
                </a:lnTo>
                <a:lnTo>
                  <a:pt x="6400" y="6400"/>
                </a:lnTo>
                <a:close/>
                <a:moveTo>
                  <a:pt x="8800" y="4800"/>
                </a:moveTo>
                <a:cubicBezTo>
                  <a:pt x="10125" y="4800"/>
                  <a:pt x="11200" y="3725"/>
                  <a:pt x="11200" y="2400"/>
                </a:cubicBezTo>
                <a:cubicBezTo>
                  <a:pt x="11200" y="1075"/>
                  <a:pt x="10125" y="0"/>
                  <a:pt x="8800" y="0"/>
                </a:cubicBezTo>
                <a:cubicBezTo>
                  <a:pt x="7475" y="0"/>
                  <a:pt x="6400" y="1075"/>
                  <a:pt x="6400" y="2400"/>
                </a:cubicBezTo>
                <a:cubicBezTo>
                  <a:pt x="6400" y="3725"/>
                  <a:pt x="7475" y="4800"/>
                  <a:pt x="8800" y="48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7" name="iconfont-1191-866883"/>
          <p:cNvSpPr>
            <a:spLocks noChangeAspect="1"/>
          </p:cNvSpPr>
          <p:nvPr/>
        </p:nvSpPr>
        <p:spPr bwMode="auto">
          <a:xfrm>
            <a:off x="6932913" y="2506110"/>
            <a:ext cx="741702" cy="734048"/>
          </a:xfrm>
          <a:custGeom>
            <a:avLst/>
            <a:gdLst>
              <a:gd name="T0" fmla="*/ 2709 w 7873"/>
              <a:gd name="T1" fmla="*/ 1592 h 7791"/>
              <a:gd name="T2" fmla="*/ 5329 w 7873"/>
              <a:gd name="T3" fmla="*/ 1624 h 7791"/>
              <a:gd name="T4" fmla="*/ 5782 w 7873"/>
              <a:gd name="T5" fmla="*/ 969 h 7791"/>
              <a:gd name="T6" fmla="*/ 5477 w 7873"/>
              <a:gd name="T7" fmla="*/ 432 h 7791"/>
              <a:gd name="T8" fmla="*/ 4004 w 7873"/>
              <a:gd name="T9" fmla="*/ 13 h 7791"/>
              <a:gd name="T10" fmla="*/ 2709 w 7873"/>
              <a:gd name="T11" fmla="*/ 368 h 7791"/>
              <a:gd name="T12" fmla="*/ 2352 w 7873"/>
              <a:gd name="T13" fmla="*/ 840 h 7791"/>
              <a:gd name="T14" fmla="*/ 2709 w 7873"/>
              <a:gd name="T15" fmla="*/ 1592 h 7791"/>
              <a:gd name="T16" fmla="*/ 2699 w 7873"/>
              <a:gd name="T17" fmla="*/ 2258 h 7791"/>
              <a:gd name="T18" fmla="*/ 3046 w 7873"/>
              <a:gd name="T19" fmla="*/ 2376 h 7791"/>
              <a:gd name="T20" fmla="*/ 3351 w 7873"/>
              <a:gd name="T21" fmla="*/ 2537 h 7791"/>
              <a:gd name="T22" fmla="*/ 4656 w 7873"/>
              <a:gd name="T23" fmla="*/ 2570 h 7791"/>
              <a:gd name="T24" fmla="*/ 5624 w 7873"/>
              <a:gd name="T25" fmla="*/ 2076 h 7791"/>
              <a:gd name="T26" fmla="*/ 5782 w 7873"/>
              <a:gd name="T27" fmla="*/ 1335 h 7791"/>
              <a:gd name="T28" fmla="*/ 5698 w 7873"/>
              <a:gd name="T29" fmla="*/ 1592 h 7791"/>
              <a:gd name="T30" fmla="*/ 2331 w 7873"/>
              <a:gd name="T31" fmla="*/ 1335 h 7791"/>
              <a:gd name="T32" fmla="*/ 2699 w 7873"/>
              <a:gd name="T33" fmla="*/ 2258 h 7791"/>
              <a:gd name="T34" fmla="*/ 3730 w 7873"/>
              <a:gd name="T35" fmla="*/ 2903 h 7791"/>
              <a:gd name="T36" fmla="*/ 3888 w 7873"/>
              <a:gd name="T37" fmla="*/ 3300 h 7791"/>
              <a:gd name="T38" fmla="*/ 4414 w 7873"/>
              <a:gd name="T39" fmla="*/ 3128 h 7791"/>
              <a:gd name="T40" fmla="*/ 5519 w 7873"/>
              <a:gd name="T41" fmla="*/ 2849 h 7791"/>
              <a:gd name="T42" fmla="*/ 5782 w 7873"/>
              <a:gd name="T43" fmla="*/ 2011 h 7791"/>
              <a:gd name="T44" fmla="*/ 5761 w 7873"/>
              <a:gd name="T45" fmla="*/ 2140 h 7791"/>
              <a:gd name="T46" fmla="*/ 3730 w 7873"/>
              <a:gd name="T47" fmla="*/ 2903 h 7791"/>
              <a:gd name="T48" fmla="*/ 3330 w 7873"/>
              <a:gd name="T49" fmla="*/ 2967 h 7791"/>
              <a:gd name="T50" fmla="*/ 1752 w 7873"/>
              <a:gd name="T51" fmla="*/ 2494 h 7791"/>
              <a:gd name="T52" fmla="*/ 742 w 7873"/>
              <a:gd name="T53" fmla="*/ 2709 h 7791"/>
              <a:gd name="T54" fmla="*/ 152 w 7873"/>
              <a:gd name="T55" fmla="*/ 3644 h 7791"/>
              <a:gd name="T56" fmla="*/ 1815 w 7873"/>
              <a:gd name="T57" fmla="*/ 4428 h 7791"/>
              <a:gd name="T58" fmla="*/ 3530 w 7873"/>
              <a:gd name="T59" fmla="*/ 3687 h 7791"/>
              <a:gd name="T60" fmla="*/ 3330 w 7873"/>
              <a:gd name="T61" fmla="*/ 2967 h 7791"/>
              <a:gd name="T62" fmla="*/ 3236 w 7873"/>
              <a:gd name="T63" fmla="*/ 4267 h 7791"/>
              <a:gd name="T64" fmla="*/ 100 w 7873"/>
              <a:gd name="T65" fmla="*/ 3837 h 7791"/>
              <a:gd name="T66" fmla="*/ 289 w 7873"/>
              <a:gd name="T67" fmla="*/ 4567 h 7791"/>
              <a:gd name="T68" fmla="*/ 3036 w 7873"/>
              <a:gd name="T69" fmla="*/ 4825 h 7791"/>
              <a:gd name="T70" fmla="*/ 3288 w 7873"/>
              <a:gd name="T71" fmla="*/ 4234 h 7791"/>
              <a:gd name="T72" fmla="*/ 3236 w 7873"/>
              <a:gd name="T73" fmla="*/ 4267 h 7791"/>
              <a:gd name="T74" fmla="*/ 7676 w 7873"/>
              <a:gd name="T75" fmla="*/ 4686 h 7791"/>
              <a:gd name="T76" fmla="*/ 5708 w 7873"/>
              <a:gd name="T77" fmla="*/ 3407 h 7791"/>
              <a:gd name="T78" fmla="*/ 4193 w 7873"/>
              <a:gd name="T79" fmla="*/ 4063 h 7791"/>
              <a:gd name="T80" fmla="*/ 3572 w 7873"/>
              <a:gd name="T81" fmla="*/ 5620 h 7791"/>
              <a:gd name="T82" fmla="*/ 4214 w 7873"/>
              <a:gd name="T83" fmla="*/ 7145 h 7791"/>
              <a:gd name="T84" fmla="*/ 5740 w 7873"/>
              <a:gd name="T85" fmla="*/ 7779 h 7791"/>
              <a:gd name="T86" fmla="*/ 7245 w 7873"/>
              <a:gd name="T87" fmla="*/ 7134 h 7791"/>
              <a:gd name="T88" fmla="*/ 7866 w 7873"/>
              <a:gd name="T89" fmla="*/ 5577 h 7791"/>
              <a:gd name="T90" fmla="*/ 7676 w 7873"/>
              <a:gd name="T91" fmla="*/ 4686 h 7791"/>
              <a:gd name="T92" fmla="*/ 5719 w 7873"/>
              <a:gd name="T93" fmla="*/ 6286 h 7791"/>
              <a:gd name="T94" fmla="*/ 4267 w 7873"/>
              <a:gd name="T95" fmla="*/ 5953 h 7791"/>
              <a:gd name="T96" fmla="*/ 4330 w 7873"/>
              <a:gd name="T97" fmla="*/ 5556 h 7791"/>
              <a:gd name="T98" fmla="*/ 5603 w 7873"/>
              <a:gd name="T99" fmla="*/ 5867 h 7791"/>
              <a:gd name="T100" fmla="*/ 6908 w 7873"/>
              <a:gd name="T101" fmla="*/ 3977 h 7791"/>
              <a:gd name="T102" fmla="*/ 7255 w 7873"/>
              <a:gd name="T103" fmla="*/ 4535 h 7791"/>
              <a:gd name="T104" fmla="*/ 5719 w 7873"/>
              <a:gd name="T105" fmla="*/ 6286 h 7791"/>
              <a:gd name="T106" fmla="*/ 121 w 7873"/>
              <a:gd name="T107" fmla="*/ 4492 h 7791"/>
              <a:gd name="T108" fmla="*/ 152 w 7873"/>
              <a:gd name="T109" fmla="*/ 5008 h 7791"/>
              <a:gd name="T110" fmla="*/ 1310 w 7873"/>
              <a:gd name="T111" fmla="*/ 5738 h 7791"/>
              <a:gd name="T112" fmla="*/ 2930 w 7873"/>
              <a:gd name="T113" fmla="*/ 5566 h 7791"/>
              <a:gd name="T114" fmla="*/ 2962 w 7873"/>
              <a:gd name="T115" fmla="*/ 5169 h 7791"/>
              <a:gd name="T116" fmla="*/ 121 w 7873"/>
              <a:gd name="T117" fmla="*/ 4492 h 7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73" h="7791">
                <a:moveTo>
                  <a:pt x="2709" y="1592"/>
                </a:moveTo>
                <a:cubicBezTo>
                  <a:pt x="3377" y="2060"/>
                  <a:pt x="4681" y="2036"/>
                  <a:pt x="5329" y="1624"/>
                </a:cubicBezTo>
                <a:cubicBezTo>
                  <a:pt x="5545" y="1487"/>
                  <a:pt x="5785" y="1286"/>
                  <a:pt x="5782" y="969"/>
                </a:cubicBezTo>
                <a:cubicBezTo>
                  <a:pt x="5780" y="712"/>
                  <a:pt x="5610" y="541"/>
                  <a:pt x="5477" y="432"/>
                </a:cubicBezTo>
                <a:cubicBezTo>
                  <a:pt x="5134" y="153"/>
                  <a:pt x="4575" y="0"/>
                  <a:pt x="4004" y="13"/>
                </a:cubicBezTo>
                <a:cubicBezTo>
                  <a:pt x="3452" y="27"/>
                  <a:pt x="3028" y="142"/>
                  <a:pt x="2709" y="368"/>
                </a:cubicBezTo>
                <a:cubicBezTo>
                  <a:pt x="2579" y="460"/>
                  <a:pt x="2397" y="651"/>
                  <a:pt x="2352" y="840"/>
                </a:cubicBezTo>
                <a:cubicBezTo>
                  <a:pt x="2268" y="1188"/>
                  <a:pt x="2508" y="1452"/>
                  <a:pt x="2709" y="1592"/>
                </a:cubicBezTo>
                <a:close/>
                <a:moveTo>
                  <a:pt x="2699" y="2258"/>
                </a:moveTo>
                <a:cubicBezTo>
                  <a:pt x="2797" y="2310"/>
                  <a:pt x="2931" y="2327"/>
                  <a:pt x="3046" y="2376"/>
                </a:cubicBezTo>
                <a:cubicBezTo>
                  <a:pt x="3149" y="2421"/>
                  <a:pt x="3244" y="2499"/>
                  <a:pt x="3351" y="2537"/>
                </a:cubicBezTo>
                <a:cubicBezTo>
                  <a:pt x="3702" y="2664"/>
                  <a:pt x="4247" y="2653"/>
                  <a:pt x="4656" y="2570"/>
                </a:cubicBezTo>
                <a:cubicBezTo>
                  <a:pt x="5060" y="2487"/>
                  <a:pt x="5429" y="2312"/>
                  <a:pt x="5624" y="2076"/>
                </a:cubicBezTo>
                <a:cubicBezTo>
                  <a:pt x="5764" y="1906"/>
                  <a:pt x="5830" y="1635"/>
                  <a:pt x="5782" y="1335"/>
                </a:cubicBezTo>
                <a:cubicBezTo>
                  <a:pt x="5772" y="1424"/>
                  <a:pt x="5742" y="1519"/>
                  <a:pt x="5698" y="1592"/>
                </a:cubicBezTo>
                <a:cubicBezTo>
                  <a:pt x="5156" y="2500"/>
                  <a:pt x="2595" y="2483"/>
                  <a:pt x="2331" y="1335"/>
                </a:cubicBezTo>
                <a:cubicBezTo>
                  <a:pt x="2289" y="1782"/>
                  <a:pt x="2428" y="2114"/>
                  <a:pt x="2699" y="2258"/>
                </a:cubicBezTo>
                <a:close/>
                <a:moveTo>
                  <a:pt x="3730" y="2903"/>
                </a:moveTo>
                <a:cubicBezTo>
                  <a:pt x="3794" y="3024"/>
                  <a:pt x="3869" y="3133"/>
                  <a:pt x="3888" y="3300"/>
                </a:cubicBezTo>
                <a:cubicBezTo>
                  <a:pt x="4160" y="3343"/>
                  <a:pt x="4254" y="3211"/>
                  <a:pt x="4414" y="3128"/>
                </a:cubicBezTo>
                <a:cubicBezTo>
                  <a:pt x="4739" y="2959"/>
                  <a:pt x="5059" y="2880"/>
                  <a:pt x="5519" y="2849"/>
                </a:cubicBezTo>
                <a:cubicBezTo>
                  <a:pt x="5727" y="2700"/>
                  <a:pt x="5840" y="2396"/>
                  <a:pt x="5782" y="2011"/>
                </a:cubicBezTo>
                <a:cubicBezTo>
                  <a:pt x="5775" y="2060"/>
                  <a:pt x="5774" y="2105"/>
                  <a:pt x="5761" y="2140"/>
                </a:cubicBezTo>
                <a:cubicBezTo>
                  <a:pt x="5540" y="2743"/>
                  <a:pt x="4538" y="2972"/>
                  <a:pt x="3730" y="2903"/>
                </a:cubicBezTo>
                <a:close/>
                <a:moveTo>
                  <a:pt x="3330" y="2967"/>
                </a:moveTo>
                <a:cubicBezTo>
                  <a:pt x="2977" y="2629"/>
                  <a:pt x="2385" y="2464"/>
                  <a:pt x="1752" y="2494"/>
                </a:cubicBezTo>
                <a:cubicBezTo>
                  <a:pt x="1329" y="2515"/>
                  <a:pt x="1030" y="2573"/>
                  <a:pt x="742" y="2709"/>
                </a:cubicBezTo>
                <a:cubicBezTo>
                  <a:pt x="435" y="2855"/>
                  <a:pt x="0" y="3158"/>
                  <a:pt x="152" y="3644"/>
                </a:cubicBezTo>
                <a:cubicBezTo>
                  <a:pt x="317" y="4167"/>
                  <a:pt x="1145" y="4424"/>
                  <a:pt x="1815" y="4428"/>
                </a:cubicBezTo>
                <a:cubicBezTo>
                  <a:pt x="2518" y="4432"/>
                  <a:pt x="3327" y="4194"/>
                  <a:pt x="3530" y="3687"/>
                </a:cubicBezTo>
                <a:cubicBezTo>
                  <a:pt x="3654" y="3377"/>
                  <a:pt x="3498" y="3127"/>
                  <a:pt x="3330" y="2967"/>
                </a:cubicBezTo>
                <a:close/>
                <a:moveTo>
                  <a:pt x="3236" y="4267"/>
                </a:moveTo>
                <a:cubicBezTo>
                  <a:pt x="2479" y="4956"/>
                  <a:pt x="393" y="4883"/>
                  <a:pt x="100" y="3837"/>
                </a:cubicBezTo>
                <a:cubicBezTo>
                  <a:pt x="89" y="4158"/>
                  <a:pt x="149" y="4405"/>
                  <a:pt x="289" y="4567"/>
                </a:cubicBezTo>
                <a:cubicBezTo>
                  <a:pt x="809" y="5172"/>
                  <a:pt x="2306" y="5269"/>
                  <a:pt x="3036" y="4825"/>
                </a:cubicBezTo>
                <a:cubicBezTo>
                  <a:pt x="3102" y="4610"/>
                  <a:pt x="3176" y="4403"/>
                  <a:pt x="3288" y="4234"/>
                </a:cubicBezTo>
                <a:cubicBezTo>
                  <a:pt x="3260" y="4206"/>
                  <a:pt x="3247" y="4256"/>
                  <a:pt x="3236" y="4267"/>
                </a:cubicBezTo>
                <a:close/>
                <a:moveTo>
                  <a:pt x="7676" y="4686"/>
                </a:moveTo>
                <a:cubicBezTo>
                  <a:pt x="7360" y="3976"/>
                  <a:pt x="6678" y="3405"/>
                  <a:pt x="5708" y="3407"/>
                </a:cubicBezTo>
                <a:cubicBezTo>
                  <a:pt x="5002" y="3409"/>
                  <a:pt x="4538" y="3710"/>
                  <a:pt x="4193" y="4063"/>
                </a:cubicBezTo>
                <a:cubicBezTo>
                  <a:pt x="3851" y="4412"/>
                  <a:pt x="3559" y="4942"/>
                  <a:pt x="3572" y="5620"/>
                </a:cubicBezTo>
                <a:cubicBezTo>
                  <a:pt x="3585" y="6291"/>
                  <a:pt x="3852" y="6780"/>
                  <a:pt x="4214" y="7145"/>
                </a:cubicBezTo>
                <a:cubicBezTo>
                  <a:pt x="4572" y="7506"/>
                  <a:pt x="5098" y="7791"/>
                  <a:pt x="5740" y="7779"/>
                </a:cubicBezTo>
                <a:cubicBezTo>
                  <a:pt x="6380" y="7767"/>
                  <a:pt x="6891" y="7500"/>
                  <a:pt x="7245" y="7134"/>
                </a:cubicBezTo>
                <a:cubicBezTo>
                  <a:pt x="7592" y="6776"/>
                  <a:pt x="7873" y="6254"/>
                  <a:pt x="7866" y="5577"/>
                </a:cubicBezTo>
                <a:cubicBezTo>
                  <a:pt x="7862" y="5260"/>
                  <a:pt x="7791" y="4942"/>
                  <a:pt x="7676" y="4686"/>
                </a:cubicBezTo>
                <a:close/>
                <a:moveTo>
                  <a:pt x="5719" y="6286"/>
                </a:moveTo>
                <a:cubicBezTo>
                  <a:pt x="5246" y="6164"/>
                  <a:pt x="4746" y="6069"/>
                  <a:pt x="4267" y="5953"/>
                </a:cubicBezTo>
                <a:cubicBezTo>
                  <a:pt x="4280" y="5812"/>
                  <a:pt x="4304" y="5683"/>
                  <a:pt x="4330" y="5556"/>
                </a:cubicBezTo>
                <a:cubicBezTo>
                  <a:pt x="4751" y="5663"/>
                  <a:pt x="5186" y="5756"/>
                  <a:pt x="5603" y="5867"/>
                </a:cubicBezTo>
                <a:cubicBezTo>
                  <a:pt x="6042" y="5241"/>
                  <a:pt x="6475" y="4609"/>
                  <a:pt x="6908" y="3977"/>
                </a:cubicBezTo>
                <a:cubicBezTo>
                  <a:pt x="7035" y="4151"/>
                  <a:pt x="7136" y="4353"/>
                  <a:pt x="7255" y="4535"/>
                </a:cubicBezTo>
                <a:cubicBezTo>
                  <a:pt x="6754" y="5129"/>
                  <a:pt x="6248" y="5720"/>
                  <a:pt x="5719" y="6286"/>
                </a:cubicBezTo>
                <a:close/>
                <a:moveTo>
                  <a:pt x="121" y="4492"/>
                </a:moveTo>
                <a:cubicBezTo>
                  <a:pt x="128" y="4663"/>
                  <a:pt x="104" y="4863"/>
                  <a:pt x="152" y="5008"/>
                </a:cubicBezTo>
                <a:cubicBezTo>
                  <a:pt x="286" y="5405"/>
                  <a:pt x="816" y="5648"/>
                  <a:pt x="1310" y="5738"/>
                </a:cubicBezTo>
                <a:cubicBezTo>
                  <a:pt x="1869" y="5840"/>
                  <a:pt x="2512" y="5761"/>
                  <a:pt x="2930" y="5566"/>
                </a:cubicBezTo>
                <a:cubicBezTo>
                  <a:pt x="2928" y="5421"/>
                  <a:pt x="2946" y="5296"/>
                  <a:pt x="2962" y="5169"/>
                </a:cubicBezTo>
                <a:cubicBezTo>
                  <a:pt x="2038" y="5580"/>
                  <a:pt x="359" y="5455"/>
                  <a:pt x="121" y="44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8" name="iconfont-1187-868307"/>
          <p:cNvSpPr>
            <a:spLocks noChangeAspect="1"/>
          </p:cNvSpPr>
          <p:nvPr/>
        </p:nvSpPr>
        <p:spPr bwMode="auto">
          <a:xfrm>
            <a:off x="4320095" y="2441632"/>
            <a:ext cx="703628" cy="688804"/>
          </a:xfrm>
          <a:custGeom>
            <a:avLst/>
            <a:gdLst>
              <a:gd name="T0" fmla="*/ 2895 w 12754"/>
              <a:gd name="T1" fmla="*/ 3482 h 12486"/>
              <a:gd name="T2" fmla="*/ 6377 w 12754"/>
              <a:gd name="T3" fmla="*/ 0 h 12486"/>
              <a:gd name="T4" fmla="*/ 9859 w 12754"/>
              <a:gd name="T5" fmla="*/ 3482 h 12486"/>
              <a:gd name="T6" fmla="*/ 6377 w 12754"/>
              <a:gd name="T7" fmla="*/ 6963 h 12486"/>
              <a:gd name="T8" fmla="*/ 2895 w 12754"/>
              <a:gd name="T9" fmla="*/ 3482 h 12486"/>
              <a:gd name="T10" fmla="*/ 0 w 12754"/>
              <a:gd name="T11" fmla="*/ 12468 h 12486"/>
              <a:gd name="T12" fmla="*/ 3586 w 12754"/>
              <a:gd name="T13" fmla="*/ 7045 h 12486"/>
              <a:gd name="T14" fmla="*/ 6377 w 12754"/>
              <a:gd name="T15" fmla="*/ 8014 h 12486"/>
              <a:gd name="T16" fmla="*/ 9182 w 12754"/>
              <a:gd name="T17" fmla="*/ 7036 h 12486"/>
              <a:gd name="T18" fmla="*/ 12754 w 12754"/>
              <a:gd name="T19" fmla="*/ 12468 h 12486"/>
              <a:gd name="T20" fmla="*/ 0 w 12754"/>
              <a:gd name="T21" fmla="*/ 12468 h 12486"/>
              <a:gd name="T22" fmla="*/ 0 w 12754"/>
              <a:gd name="T23" fmla="*/ 12468 h 12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754" h="12486">
                <a:moveTo>
                  <a:pt x="2895" y="3482"/>
                </a:moveTo>
                <a:cubicBezTo>
                  <a:pt x="2895" y="1562"/>
                  <a:pt x="4457" y="0"/>
                  <a:pt x="6377" y="0"/>
                </a:cubicBezTo>
                <a:cubicBezTo>
                  <a:pt x="8297" y="0"/>
                  <a:pt x="9859" y="1562"/>
                  <a:pt x="9859" y="3482"/>
                </a:cubicBezTo>
                <a:cubicBezTo>
                  <a:pt x="9859" y="5402"/>
                  <a:pt x="8297" y="6963"/>
                  <a:pt x="6377" y="6963"/>
                </a:cubicBezTo>
                <a:cubicBezTo>
                  <a:pt x="4457" y="6963"/>
                  <a:pt x="2895" y="5402"/>
                  <a:pt x="2895" y="3482"/>
                </a:cubicBezTo>
                <a:close/>
                <a:moveTo>
                  <a:pt x="0" y="12468"/>
                </a:moveTo>
                <a:cubicBezTo>
                  <a:pt x="75" y="11626"/>
                  <a:pt x="479" y="8643"/>
                  <a:pt x="3586" y="7045"/>
                </a:cubicBezTo>
                <a:cubicBezTo>
                  <a:pt x="4356" y="7650"/>
                  <a:pt x="5324" y="8014"/>
                  <a:pt x="6377" y="8014"/>
                </a:cubicBezTo>
                <a:cubicBezTo>
                  <a:pt x="7436" y="8014"/>
                  <a:pt x="8409" y="7647"/>
                  <a:pt x="9182" y="7036"/>
                </a:cubicBezTo>
                <a:cubicBezTo>
                  <a:pt x="12302" y="8627"/>
                  <a:pt x="12678" y="11589"/>
                  <a:pt x="12754" y="12468"/>
                </a:cubicBezTo>
                <a:cubicBezTo>
                  <a:pt x="12736" y="12486"/>
                  <a:pt x="18" y="12470"/>
                  <a:pt x="0" y="12468"/>
                </a:cubicBezTo>
                <a:close/>
                <a:moveTo>
                  <a:pt x="0" y="12468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9" name="任意多边形 28"/>
          <p:cNvSpPr/>
          <p:nvPr/>
        </p:nvSpPr>
        <p:spPr>
          <a:xfrm rot="5400000" flipH="1" flipV="1">
            <a:off x="306005" y="-306008"/>
            <a:ext cx="1106559" cy="1718574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3914376">
            <a:off x="275567" y="396700"/>
            <a:ext cx="915408" cy="691041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331490" y="51138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5F78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内容回顾</a:t>
            </a:r>
          </a:p>
        </p:txBody>
      </p:sp>
    </p:spTree>
    <p:extLst>
      <p:ext uri="{BB962C8B-B14F-4D97-AF65-F5344CB8AC3E}">
        <p14:creationId xmlns:p14="http://schemas.microsoft.com/office/powerpoint/2010/main" val="201319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14616" y="1913467"/>
            <a:ext cx="6568370" cy="3632199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314724" y="1913467"/>
            <a:ext cx="3632199" cy="3632199"/>
          </a:xfrm>
          <a:prstGeom prst="rect">
            <a:avLst/>
          </a:prstGeom>
          <a:solidFill>
            <a:srgbClr val="758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946923" y="1913467"/>
            <a:ext cx="630460" cy="3632199"/>
          </a:xfrm>
          <a:prstGeom prst="rect">
            <a:avLst/>
          </a:prstGeom>
          <a:solidFill>
            <a:srgbClr val="CEB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1"/>
          <p:cNvSpPr txBox="1">
            <a:spLocks noChangeArrowheads="1"/>
          </p:cNvSpPr>
          <p:nvPr/>
        </p:nvSpPr>
        <p:spPr bwMode="auto">
          <a:xfrm>
            <a:off x="7827575" y="3391378"/>
            <a:ext cx="278115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" name="quotation-marks_897"/>
          <p:cNvSpPr>
            <a:spLocks noChangeAspect="1"/>
          </p:cNvSpPr>
          <p:nvPr/>
        </p:nvSpPr>
        <p:spPr bwMode="auto">
          <a:xfrm>
            <a:off x="7022436" y="2172680"/>
            <a:ext cx="951561" cy="815244"/>
          </a:xfrm>
          <a:custGeom>
            <a:avLst/>
            <a:gdLst>
              <a:gd name="connsiteX0" fmla="*/ 479725 w 558900"/>
              <a:gd name="connsiteY0" fmla="*/ 0 h 478835"/>
              <a:gd name="connsiteX1" fmla="*/ 479725 w 558900"/>
              <a:gd name="connsiteY1" fmla="*/ 133816 h 478835"/>
              <a:gd name="connsiteX2" fmla="*/ 419940 w 558900"/>
              <a:gd name="connsiteY2" fmla="*/ 217653 h 478835"/>
              <a:gd name="connsiteX3" fmla="*/ 419940 w 558900"/>
              <a:gd name="connsiteY3" fmla="*/ 259571 h 478835"/>
              <a:gd name="connsiteX4" fmla="*/ 558900 w 558900"/>
              <a:gd name="connsiteY4" fmla="*/ 259571 h 478835"/>
              <a:gd name="connsiteX5" fmla="*/ 558900 w 558900"/>
              <a:gd name="connsiteY5" fmla="*/ 478835 h 478835"/>
              <a:gd name="connsiteX6" fmla="*/ 298754 w 558900"/>
              <a:gd name="connsiteY6" fmla="*/ 478835 h 478835"/>
              <a:gd name="connsiteX7" fmla="*/ 298754 w 558900"/>
              <a:gd name="connsiteY7" fmla="*/ 259571 h 478835"/>
              <a:gd name="connsiteX8" fmla="*/ 479725 w 558900"/>
              <a:gd name="connsiteY8" fmla="*/ 0 h 478835"/>
              <a:gd name="connsiteX9" fmla="*/ 179355 w 558900"/>
              <a:gd name="connsiteY9" fmla="*/ 0 h 478835"/>
              <a:gd name="connsiteX10" fmla="*/ 179355 w 558900"/>
              <a:gd name="connsiteY10" fmla="*/ 133816 h 478835"/>
              <a:gd name="connsiteX11" fmla="*/ 119570 w 558900"/>
              <a:gd name="connsiteY11" fmla="*/ 217653 h 478835"/>
              <a:gd name="connsiteX12" fmla="*/ 119570 w 558900"/>
              <a:gd name="connsiteY12" fmla="*/ 259571 h 478835"/>
              <a:gd name="connsiteX13" fmla="*/ 260146 w 558900"/>
              <a:gd name="connsiteY13" fmla="*/ 259571 h 478835"/>
              <a:gd name="connsiteX14" fmla="*/ 260146 w 558900"/>
              <a:gd name="connsiteY14" fmla="*/ 478835 h 478835"/>
              <a:gd name="connsiteX15" fmla="*/ 0 w 558900"/>
              <a:gd name="connsiteY15" fmla="*/ 478835 h 478835"/>
              <a:gd name="connsiteX16" fmla="*/ 0 w 558900"/>
              <a:gd name="connsiteY16" fmla="*/ 259571 h 478835"/>
              <a:gd name="connsiteX17" fmla="*/ 179355 w 558900"/>
              <a:gd name="connsiteY17" fmla="*/ 0 h 478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58900" h="478835">
                <a:moveTo>
                  <a:pt x="479725" y="0"/>
                </a:moveTo>
                <a:lnTo>
                  <a:pt x="479725" y="133816"/>
                </a:lnTo>
                <a:cubicBezTo>
                  <a:pt x="419940" y="133816"/>
                  <a:pt x="419940" y="145102"/>
                  <a:pt x="419940" y="217653"/>
                </a:cubicBezTo>
                <a:lnTo>
                  <a:pt x="419940" y="259571"/>
                </a:lnTo>
                <a:lnTo>
                  <a:pt x="558900" y="259571"/>
                </a:lnTo>
                <a:lnTo>
                  <a:pt x="558900" y="478835"/>
                </a:lnTo>
                <a:lnTo>
                  <a:pt x="298754" y="478835"/>
                </a:lnTo>
                <a:lnTo>
                  <a:pt x="298754" y="259571"/>
                </a:lnTo>
                <a:cubicBezTo>
                  <a:pt x="298754" y="93510"/>
                  <a:pt x="339149" y="0"/>
                  <a:pt x="479725" y="0"/>
                </a:cubicBezTo>
                <a:close/>
                <a:moveTo>
                  <a:pt x="179355" y="0"/>
                </a:moveTo>
                <a:lnTo>
                  <a:pt x="179355" y="133816"/>
                </a:lnTo>
                <a:cubicBezTo>
                  <a:pt x="119570" y="133816"/>
                  <a:pt x="119570" y="145102"/>
                  <a:pt x="119570" y="217653"/>
                </a:cubicBezTo>
                <a:lnTo>
                  <a:pt x="119570" y="259571"/>
                </a:lnTo>
                <a:lnTo>
                  <a:pt x="260146" y="259571"/>
                </a:lnTo>
                <a:lnTo>
                  <a:pt x="260146" y="478835"/>
                </a:lnTo>
                <a:lnTo>
                  <a:pt x="0" y="478835"/>
                </a:lnTo>
                <a:lnTo>
                  <a:pt x="0" y="259571"/>
                </a:lnTo>
                <a:cubicBezTo>
                  <a:pt x="0" y="93510"/>
                  <a:pt x="40395" y="0"/>
                  <a:pt x="179355" y="0"/>
                </a:cubicBezTo>
                <a:close/>
              </a:path>
            </a:pathLst>
          </a:custGeom>
          <a:solidFill>
            <a:srgbClr val="CEB6AA">
              <a:alpha val="80000"/>
            </a:srgbClr>
          </a:solidFill>
          <a:ln>
            <a:noFill/>
          </a:ln>
        </p:spPr>
      </p:sp>
      <p:sp>
        <p:nvSpPr>
          <p:cNvPr id="12" name="1"/>
          <p:cNvSpPr txBox="1">
            <a:spLocks noChangeArrowheads="1"/>
          </p:cNvSpPr>
          <p:nvPr/>
        </p:nvSpPr>
        <p:spPr bwMode="auto">
          <a:xfrm>
            <a:off x="7827575" y="2863199"/>
            <a:ext cx="1465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内容回顾</a:t>
            </a:r>
          </a:p>
        </p:txBody>
      </p:sp>
      <p:sp>
        <p:nvSpPr>
          <p:cNvPr id="14" name="任意多边形 13"/>
          <p:cNvSpPr/>
          <p:nvPr/>
        </p:nvSpPr>
        <p:spPr>
          <a:xfrm rot="5400000" flipH="1" flipV="1">
            <a:off x="306005" y="-306008"/>
            <a:ext cx="1106559" cy="1718574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3914376">
            <a:off x="275567" y="396700"/>
            <a:ext cx="915408" cy="691041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331490" y="51138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5F78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内容回顾</a:t>
            </a:r>
          </a:p>
        </p:txBody>
      </p:sp>
    </p:spTree>
    <p:extLst>
      <p:ext uri="{BB962C8B-B14F-4D97-AF65-F5344CB8AC3E}">
        <p14:creationId xmlns:p14="http://schemas.microsoft.com/office/powerpoint/2010/main" val="230930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 rot="5400000" flipV="1">
            <a:off x="517442" y="4469425"/>
            <a:ext cx="1871133" cy="2906018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10289494" y="284465"/>
            <a:ext cx="2681440" cy="2024216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558800" y="0"/>
            <a:ext cx="10176933" cy="7061200"/>
          </a:xfrm>
          <a:custGeom>
            <a:avLst/>
            <a:gdLst>
              <a:gd name="T0" fmla="*/ 170 w 3775"/>
              <a:gd name="T1" fmla="*/ 2 h 1845"/>
              <a:gd name="T2" fmla="*/ 589 w 3775"/>
              <a:gd name="T3" fmla="*/ 78 h 1845"/>
              <a:gd name="T4" fmla="*/ 673 w 3775"/>
              <a:gd name="T5" fmla="*/ 128 h 1845"/>
              <a:gd name="T6" fmla="*/ 676 w 3775"/>
              <a:gd name="T7" fmla="*/ 143 h 1845"/>
              <a:gd name="T8" fmla="*/ 656 w 3775"/>
              <a:gd name="T9" fmla="*/ 160 h 1845"/>
              <a:gd name="T10" fmla="*/ 600 w 3775"/>
              <a:gd name="T11" fmla="*/ 204 h 1845"/>
              <a:gd name="T12" fmla="*/ 661 w 3775"/>
              <a:gd name="T13" fmla="*/ 399 h 1845"/>
              <a:gd name="T14" fmla="*/ 840 w 3775"/>
              <a:gd name="T15" fmla="*/ 588 h 1845"/>
              <a:gd name="T16" fmla="*/ 868 w 3775"/>
              <a:gd name="T17" fmla="*/ 603 h 1845"/>
              <a:gd name="T18" fmla="*/ 897 w 3775"/>
              <a:gd name="T19" fmla="*/ 615 h 1845"/>
              <a:gd name="T20" fmla="*/ 1242 w 3775"/>
              <a:gd name="T21" fmla="*/ 664 h 1845"/>
              <a:gd name="T22" fmla="*/ 1390 w 3775"/>
              <a:gd name="T23" fmla="*/ 684 h 1845"/>
              <a:gd name="T24" fmla="*/ 1736 w 3775"/>
              <a:gd name="T25" fmla="*/ 788 h 1845"/>
              <a:gd name="T26" fmla="*/ 2361 w 3775"/>
              <a:gd name="T27" fmla="*/ 1357 h 1845"/>
              <a:gd name="T28" fmla="*/ 2658 w 3775"/>
              <a:gd name="T29" fmla="*/ 1656 h 1845"/>
              <a:gd name="T30" fmla="*/ 2773 w 3775"/>
              <a:gd name="T31" fmla="*/ 1677 h 1845"/>
              <a:gd name="T32" fmla="*/ 2790 w 3775"/>
              <a:gd name="T33" fmla="*/ 1668 h 1845"/>
              <a:gd name="T34" fmla="*/ 2806 w 3775"/>
              <a:gd name="T35" fmla="*/ 1617 h 1845"/>
              <a:gd name="T36" fmla="*/ 2735 w 3775"/>
              <a:gd name="T37" fmla="*/ 1421 h 1845"/>
              <a:gd name="T38" fmla="*/ 2684 w 3775"/>
              <a:gd name="T39" fmla="*/ 1255 h 1845"/>
              <a:gd name="T40" fmla="*/ 2717 w 3775"/>
              <a:gd name="T41" fmla="*/ 1194 h 1845"/>
              <a:gd name="T42" fmla="*/ 2730 w 3775"/>
              <a:gd name="T43" fmla="*/ 1189 h 1845"/>
              <a:gd name="T44" fmla="*/ 2827 w 3775"/>
              <a:gd name="T45" fmla="*/ 1191 h 1845"/>
              <a:gd name="T46" fmla="*/ 3306 w 3775"/>
              <a:gd name="T47" fmla="*/ 1369 h 1845"/>
              <a:gd name="T48" fmla="*/ 3699 w 3775"/>
              <a:gd name="T49" fmla="*/ 1693 h 1845"/>
              <a:gd name="T50" fmla="*/ 3694 w 3775"/>
              <a:gd name="T51" fmla="*/ 1696 h 1845"/>
              <a:gd name="T52" fmla="*/ 2988 w 3775"/>
              <a:gd name="T53" fmla="*/ 1248 h 1845"/>
              <a:gd name="T54" fmla="*/ 2906 w 3775"/>
              <a:gd name="T55" fmla="*/ 1225 h 1845"/>
              <a:gd name="T56" fmla="*/ 2824 w 3775"/>
              <a:gd name="T57" fmla="*/ 1207 h 1845"/>
              <a:gd name="T58" fmla="*/ 2738 w 3775"/>
              <a:gd name="T59" fmla="*/ 1204 h 1845"/>
              <a:gd name="T60" fmla="*/ 2729 w 3775"/>
              <a:gd name="T61" fmla="*/ 1207 h 1845"/>
              <a:gd name="T62" fmla="*/ 2701 w 3775"/>
              <a:gd name="T63" fmla="*/ 1255 h 1845"/>
              <a:gd name="T64" fmla="*/ 2751 w 3775"/>
              <a:gd name="T65" fmla="*/ 1414 h 1845"/>
              <a:gd name="T66" fmla="*/ 2823 w 3775"/>
              <a:gd name="T67" fmla="*/ 1616 h 1845"/>
              <a:gd name="T68" fmla="*/ 2799 w 3775"/>
              <a:gd name="T69" fmla="*/ 1681 h 1845"/>
              <a:gd name="T70" fmla="*/ 2779 w 3775"/>
              <a:gd name="T71" fmla="*/ 1692 h 1845"/>
              <a:gd name="T72" fmla="*/ 2650 w 3775"/>
              <a:gd name="T73" fmla="*/ 1670 h 1845"/>
              <a:gd name="T74" fmla="*/ 2351 w 3775"/>
              <a:gd name="T75" fmla="*/ 1365 h 1845"/>
              <a:gd name="T76" fmla="*/ 1881 w 3775"/>
              <a:gd name="T77" fmla="*/ 876 h 1845"/>
              <a:gd name="T78" fmla="*/ 1410 w 3775"/>
              <a:gd name="T79" fmla="*/ 694 h 1845"/>
              <a:gd name="T80" fmla="*/ 1326 w 3775"/>
              <a:gd name="T81" fmla="*/ 681 h 1845"/>
              <a:gd name="T82" fmla="*/ 986 w 3775"/>
              <a:gd name="T83" fmla="*/ 651 h 1845"/>
              <a:gd name="T84" fmla="*/ 882 w 3775"/>
              <a:gd name="T85" fmla="*/ 624 h 1845"/>
              <a:gd name="T86" fmla="*/ 852 w 3775"/>
              <a:gd name="T87" fmla="*/ 610 h 1845"/>
              <a:gd name="T88" fmla="*/ 824 w 3775"/>
              <a:gd name="T89" fmla="*/ 594 h 1845"/>
              <a:gd name="T90" fmla="*/ 610 w 3775"/>
              <a:gd name="T91" fmla="*/ 330 h 1845"/>
              <a:gd name="T92" fmla="*/ 594 w 3775"/>
              <a:gd name="T93" fmla="*/ 180 h 1845"/>
              <a:gd name="T94" fmla="*/ 642 w 3775"/>
              <a:gd name="T95" fmla="*/ 151 h 1845"/>
              <a:gd name="T96" fmla="*/ 656 w 3775"/>
              <a:gd name="T97" fmla="*/ 146 h 1845"/>
              <a:gd name="T98" fmla="*/ 663 w 3775"/>
              <a:gd name="T99" fmla="*/ 135 h 1845"/>
              <a:gd name="T100" fmla="*/ 584 w 3775"/>
              <a:gd name="T101" fmla="*/ 89 h 1845"/>
              <a:gd name="T102" fmla="*/ 0 w 3775"/>
              <a:gd name="T103" fmla="*/ 11 h 1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75" h="1845">
                <a:moveTo>
                  <a:pt x="0" y="10"/>
                </a:moveTo>
                <a:cubicBezTo>
                  <a:pt x="28" y="6"/>
                  <a:pt x="56" y="4"/>
                  <a:pt x="85" y="2"/>
                </a:cubicBezTo>
                <a:cubicBezTo>
                  <a:pt x="113" y="1"/>
                  <a:pt x="141" y="1"/>
                  <a:pt x="170" y="2"/>
                </a:cubicBezTo>
                <a:cubicBezTo>
                  <a:pt x="227" y="3"/>
                  <a:pt x="284" y="9"/>
                  <a:pt x="340" y="17"/>
                </a:cubicBezTo>
                <a:cubicBezTo>
                  <a:pt x="396" y="26"/>
                  <a:pt x="452" y="37"/>
                  <a:pt x="507" y="52"/>
                </a:cubicBezTo>
                <a:cubicBezTo>
                  <a:pt x="534" y="60"/>
                  <a:pt x="562" y="68"/>
                  <a:pt x="589" y="78"/>
                </a:cubicBezTo>
                <a:cubicBezTo>
                  <a:pt x="602" y="83"/>
                  <a:pt x="615" y="89"/>
                  <a:pt x="628" y="95"/>
                </a:cubicBezTo>
                <a:cubicBezTo>
                  <a:pt x="641" y="102"/>
                  <a:pt x="654" y="108"/>
                  <a:pt x="665" y="119"/>
                </a:cubicBezTo>
                <a:cubicBezTo>
                  <a:pt x="668" y="121"/>
                  <a:pt x="671" y="125"/>
                  <a:pt x="673" y="128"/>
                </a:cubicBezTo>
                <a:cubicBezTo>
                  <a:pt x="675" y="130"/>
                  <a:pt x="676" y="132"/>
                  <a:pt x="676" y="135"/>
                </a:cubicBezTo>
                <a:cubicBezTo>
                  <a:pt x="677" y="136"/>
                  <a:pt x="677" y="138"/>
                  <a:pt x="677" y="139"/>
                </a:cubicBezTo>
                <a:cubicBezTo>
                  <a:pt x="677" y="141"/>
                  <a:pt x="676" y="142"/>
                  <a:pt x="676" y="143"/>
                </a:cubicBezTo>
                <a:cubicBezTo>
                  <a:pt x="674" y="149"/>
                  <a:pt x="670" y="152"/>
                  <a:pt x="667" y="155"/>
                </a:cubicBezTo>
                <a:cubicBezTo>
                  <a:pt x="665" y="156"/>
                  <a:pt x="663" y="157"/>
                  <a:pt x="661" y="158"/>
                </a:cubicBezTo>
                <a:cubicBezTo>
                  <a:pt x="659" y="158"/>
                  <a:pt x="657" y="159"/>
                  <a:pt x="656" y="160"/>
                </a:cubicBezTo>
                <a:cubicBezTo>
                  <a:pt x="648" y="162"/>
                  <a:pt x="641" y="164"/>
                  <a:pt x="634" y="165"/>
                </a:cubicBezTo>
                <a:cubicBezTo>
                  <a:pt x="628" y="166"/>
                  <a:pt x="622" y="168"/>
                  <a:pt x="617" y="172"/>
                </a:cubicBezTo>
                <a:cubicBezTo>
                  <a:pt x="607" y="179"/>
                  <a:pt x="602" y="191"/>
                  <a:pt x="600" y="204"/>
                </a:cubicBezTo>
                <a:cubicBezTo>
                  <a:pt x="597" y="217"/>
                  <a:pt x="598" y="231"/>
                  <a:pt x="600" y="245"/>
                </a:cubicBezTo>
                <a:cubicBezTo>
                  <a:pt x="604" y="272"/>
                  <a:pt x="612" y="299"/>
                  <a:pt x="623" y="325"/>
                </a:cubicBezTo>
                <a:cubicBezTo>
                  <a:pt x="634" y="350"/>
                  <a:pt x="647" y="375"/>
                  <a:pt x="661" y="399"/>
                </a:cubicBezTo>
                <a:cubicBezTo>
                  <a:pt x="690" y="447"/>
                  <a:pt x="725" y="492"/>
                  <a:pt x="766" y="531"/>
                </a:cubicBezTo>
                <a:cubicBezTo>
                  <a:pt x="786" y="550"/>
                  <a:pt x="808" y="567"/>
                  <a:pt x="831" y="583"/>
                </a:cubicBezTo>
                <a:cubicBezTo>
                  <a:pt x="840" y="588"/>
                  <a:pt x="840" y="588"/>
                  <a:pt x="840" y="588"/>
                </a:cubicBezTo>
                <a:cubicBezTo>
                  <a:pt x="849" y="593"/>
                  <a:pt x="849" y="593"/>
                  <a:pt x="849" y="593"/>
                </a:cubicBezTo>
                <a:cubicBezTo>
                  <a:pt x="858" y="598"/>
                  <a:pt x="858" y="598"/>
                  <a:pt x="858" y="598"/>
                </a:cubicBezTo>
                <a:cubicBezTo>
                  <a:pt x="868" y="603"/>
                  <a:pt x="868" y="603"/>
                  <a:pt x="868" y="603"/>
                </a:cubicBezTo>
                <a:cubicBezTo>
                  <a:pt x="877" y="607"/>
                  <a:pt x="877" y="607"/>
                  <a:pt x="877" y="607"/>
                </a:cubicBezTo>
                <a:cubicBezTo>
                  <a:pt x="887" y="611"/>
                  <a:pt x="887" y="611"/>
                  <a:pt x="887" y="611"/>
                </a:cubicBezTo>
                <a:cubicBezTo>
                  <a:pt x="897" y="615"/>
                  <a:pt x="897" y="615"/>
                  <a:pt x="897" y="615"/>
                </a:cubicBezTo>
                <a:cubicBezTo>
                  <a:pt x="907" y="619"/>
                  <a:pt x="907" y="619"/>
                  <a:pt x="907" y="619"/>
                </a:cubicBezTo>
                <a:cubicBezTo>
                  <a:pt x="959" y="637"/>
                  <a:pt x="1016" y="644"/>
                  <a:pt x="1072" y="650"/>
                </a:cubicBezTo>
                <a:cubicBezTo>
                  <a:pt x="1128" y="655"/>
                  <a:pt x="1185" y="658"/>
                  <a:pt x="1242" y="664"/>
                </a:cubicBezTo>
                <a:cubicBezTo>
                  <a:pt x="1270" y="667"/>
                  <a:pt x="1298" y="670"/>
                  <a:pt x="1327" y="674"/>
                </a:cubicBezTo>
                <a:cubicBezTo>
                  <a:pt x="1341" y="676"/>
                  <a:pt x="1355" y="678"/>
                  <a:pt x="1369" y="680"/>
                </a:cubicBezTo>
                <a:cubicBezTo>
                  <a:pt x="1390" y="684"/>
                  <a:pt x="1390" y="684"/>
                  <a:pt x="1390" y="684"/>
                </a:cubicBezTo>
                <a:cubicBezTo>
                  <a:pt x="1411" y="687"/>
                  <a:pt x="1411" y="687"/>
                  <a:pt x="1411" y="687"/>
                </a:cubicBezTo>
                <a:cubicBezTo>
                  <a:pt x="1467" y="698"/>
                  <a:pt x="1522" y="711"/>
                  <a:pt x="1576" y="728"/>
                </a:cubicBezTo>
                <a:cubicBezTo>
                  <a:pt x="1631" y="745"/>
                  <a:pt x="1684" y="765"/>
                  <a:pt x="1736" y="788"/>
                </a:cubicBezTo>
                <a:cubicBezTo>
                  <a:pt x="1789" y="809"/>
                  <a:pt x="1838" y="838"/>
                  <a:pt x="1885" y="871"/>
                </a:cubicBezTo>
                <a:cubicBezTo>
                  <a:pt x="1977" y="938"/>
                  <a:pt x="2060" y="1017"/>
                  <a:pt x="2137" y="1100"/>
                </a:cubicBezTo>
                <a:cubicBezTo>
                  <a:pt x="2215" y="1183"/>
                  <a:pt x="2288" y="1270"/>
                  <a:pt x="2361" y="1357"/>
                </a:cubicBezTo>
                <a:cubicBezTo>
                  <a:pt x="2398" y="1401"/>
                  <a:pt x="2434" y="1444"/>
                  <a:pt x="2472" y="1486"/>
                </a:cubicBezTo>
                <a:cubicBezTo>
                  <a:pt x="2510" y="1528"/>
                  <a:pt x="2549" y="1569"/>
                  <a:pt x="2591" y="1606"/>
                </a:cubicBezTo>
                <a:cubicBezTo>
                  <a:pt x="2612" y="1625"/>
                  <a:pt x="2635" y="1642"/>
                  <a:pt x="2658" y="1656"/>
                </a:cubicBezTo>
                <a:cubicBezTo>
                  <a:pt x="2670" y="1663"/>
                  <a:pt x="2683" y="1669"/>
                  <a:pt x="2695" y="1674"/>
                </a:cubicBezTo>
                <a:cubicBezTo>
                  <a:pt x="2708" y="1679"/>
                  <a:pt x="2721" y="1682"/>
                  <a:pt x="2734" y="1683"/>
                </a:cubicBezTo>
                <a:cubicBezTo>
                  <a:pt x="2747" y="1684"/>
                  <a:pt x="2761" y="1682"/>
                  <a:pt x="2773" y="1677"/>
                </a:cubicBezTo>
                <a:cubicBezTo>
                  <a:pt x="2777" y="1675"/>
                  <a:pt x="2777" y="1675"/>
                  <a:pt x="2777" y="1675"/>
                </a:cubicBezTo>
                <a:cubicBezTo>
                  <a:pt x="2779" y="1674"/>
                  <a:pt x="2780" y="1673"/>
                  <a:pt x="2781" y="1673"/>
                </a:cubicBezTo>
                <a:cubicBezTo>
                  <a:pt x="2784" y="1671"/>
                  <a:pt x="2787" y="1669"/>
                  <a:pt x="2790" y="1668"/>
                </a:cubicBezTo>
                <a:cubicBezTo>
                  <a:pt x="2794" y="1664"/>
                  <a:pt x="2798" y="1660"/>
                  <a:pt x="2801" y="1655"/>
                </a:cubicBezTo>
                <a:cubicBezTo>
                  <a:pt x="2804" y="1649"/>
                  <a:pt x="2805" y="1643"/>
                  <a:pt x="2806" y="1637"/>
                </a:cubicBezTo>
                <a:cubicBezTo>
                  <a:pt x="2807" y="1631"/>
                  <a:pt x="2807" y="1624"/>
                  <a:pt x="2806" y="1617"/>
                </a:cubicBezTo>
                <a:cubicBezTo>
                  <a:pt x="2805" y="1604"/>
                  <a:pt x="2802" y="1591"/>
                  <a:pt x="2798" y="1577"/>
                </a:cubicBezTo>
                <a:cubicBezTo>
                  <a:pt x="2791" y="1551"/>
                  <a:pt x="2780" y="1524"/>
                  <a:pt x="2769" y="1498"/>
                </a:cubicBezTo>
                <a:cubicBezTo>
                  <a:pt x="2758" y="1472"/>
                  <a:pt x="2747" y="1447"/>
                  <a:pt x="2735" y="1421"/>
                </a:cubicBezTo>
                <a:cubicBezTo>
                  <a:pt x="2724" y="1394"/>
                  <a:pt x="2713" y="1368"/>
                  <a:pt x="2703" y="1341"/>
                </a:cubicBezTo>
                <a:cubicBezTo>
                  <a:pt x="2698" y="1328"/>
                  <a:pt x="2694" y="1314"/>
                  <a:pt x="2690" y="1300"/>
                </a:cubicBezTo>
                <a:cubicBezTo>
                  <a:pt x="2687" y="1285"/>
                  <a:pt x="2684" y="1271"/>
                  <a:pt x="2684" y="1255"/>
                </a:cubicBezTo>
                <a:cubicBezTo>
                  <a:pt x="2684" y="1248"/>
                  <a:pt x="2685" y="1240"/>
                  <a:pt x="2687" y="1232"/>
                </a:cubicBezTo>
                <a:cubicBezTo>
                  <a:pt x="2689" y="1224"/>
                  <a:pt x="2693" y="1217"/>
                  <a:pt x="2698" y="1210"/>
                </a:cubicBezTo>
                <a:cubicBezTo>
                  <a:pt x="2703" y="1203"/>
                  <a:pt x="2710" y="1198"/>
                  <a:pt x="2717" y="1194"/>
                </a:cubicBezTo>
                <a:cubicBezTo>
                  <a:pt x="2722" y="1192"/>
                  <a:pt x="2722" y="1192"/>
                  <a:pt x="2722" y="1192"/>
                </a:cubicBezTo>
                <a:cubicBezTo>
                  <a:pt x="2724" y="1191"/>
                  <a:pt x="2726" y="1190"/>
                  <a:pt x="2728" y="1190"/>
                </a:cubicBezTo>
                <a:cubicBezTo>
                  <a:pt x="2730" y="1189"/>
                  <a:pt x="2730" y="1189"/>
                  <a:pt x="2730" y="1189"/>
                </a:cubicBezTo>
                <a:cubicBezTo>
                  <a:pt x="2733" y="1188"/>
                  <a:pt x="2733" y="1188"/>
                  <a:pt x="2733" y="1188"/>
                </a:cubicBezTo>
                <a:cubicBezTo>
                  <a:pt x="2739" y="1187"/>
                  <a:pt x="2739" y="1187"/>
                  <a:pt x="2739" y="1187"/>
                </a:cubicBezTo>
                <a:cubicBezTo>
                  <a:pt x="2769" y="1181"/>
                  <a:pt x="2799" y="1186"/>
                  <a:pt x="2827" y="1191"/>
                </a:cubicBezTo>
                <a:cubicBezTo>
                  <a:pt x="2883" y="1201"/>
                  <a:pt x="2938" y="1216"/>
                  <a:pt x="2992" y="1234"/>
                </a:cubicBezTo>
                <a:cubicBezTo>
                  <a:pt x="3047" y="1251"/>
                  <a:pt x="3100" y="1272"/>
                  <a:pt x="3152" y="1294"/>
                </a:cubicBezTo>
                <a:cubicBezTo>
                  <a:pt x="3204" y="1317"/>
                  <a:pt x="3256" y="1342"/>
                  <a:pt x="3306" y="1369"/>
                </a:cubicBezTo>
                <a:cubicBezTo>
                  <a:pt x="3356" y="1397"/>
                  <a:pt x="3404" y="1427"/>
                  <a:pt x="3451" y="1459"/>
                </a:cubicBezTo>
                <a:cubicBezTo>
                  <a:pt x="3498" y="1492"/>
                  <a:pt x="3543" y="1527"/>
                  <a:pt x="3585" y="1565"/>
                </a:cubicBezTo>
                <a:cubicBezTo>
                  <a:pt x="3627" y="1604"/>
                  <a:pt x="3666" y="1646"/>
                  <a:pt x="3699" y="1693"/>
                </a:cubicBezTo>
                <a:cubicBezTo>
                  <a:pt x="3731" y="1739"/>
                  <a:pt x="3758" y="1790"/>
                  <a:pt x="3775" y="1845"/>
                </a:cubicBezTo>
                <a:cubicBezTo>
                  <a:pt x="3773" y="1845"/>
                  <a:pt x="3773" y="1845"/>
                  <a:pt x="3773" y="1845"/>
                </a:cubicBezTo>
                <a:cubicBezTo>
                  <a:pt x="3756" y="1791"/>
                  <a:pt x="3728" y="1741"/>
                  <a:pt x="3694" y="1696"/>
                </a:cubicBezTo>
                <a:cubicBezTo>
                  <a:pt x="3661" y="1650"/>
                  <a:pt x="3621" y="1609"/>
                  <a:pt x="3579" y="1571"/>
                </a:cubicBezTo>
                <a:cubicBezTo>
                  <a:pt x="3495" y="1496"/>
                  <a:pt x="3399" y="1434"/>
                  <a:pt x="3300" y="1380"/>
                </a:cubicBezTo>
                <a:cubicBezTo>
                  <a:pt x="3200" y="1327"/>
                  <a:pt x="3095" y="1282"/>
                  <a:pt x="2988" y="1248"/>
                </a:cubicBezTo>
                <a:cubicBezTo>
                  <a:pt x="2967" y="1242"/>
                  <a:pt x="2967" y="1242"/>
                  <a:pt x="2967" y="1242"/>
                </a:cubicBezTo>
                <a:cubicBezTo>
                  <a:pt x="2961" y="1240"/>
                  <a:pt x="2954" y="1238"/>
                  <a:pt x="2947" y="1236"/>
                </a:cubicBezTo>
                <a:cubicBezTo>
                  <a:pt x="2934" y="1232"/>
                  <a:pt x="2920" y="1228"/>
                  <a:pt x="2906" y="1225"/>
                </a:cubicBezTo>
                <a:cubicBezTo>
                  <a:pt x="2899" y="1223"/>
                  <a:pt x="2893" y="1221"/>
                  <a:pt x="2886" y="1220"/>
                </a:cubicBezTo>
                <a:cubicBezTo>
                  <a:pt x="2879" y="1218"/>
                  <a:pt x="2872" y="1216"/>
                  <a:pt x="2865" y="1215"/>
                </a:cubicBezTo>
                <a:cubicBezTo>
                  <a:pt x="2851" y="1212"/>
                  <a:pt x="2838" y="1209"/>
                  <a:pt x="2824" y="1207"/>
                </a:cubicBezTo>
                <a:cubicBezTo>
                  <a:pt x="2810" y="1204"/>
                  <a:pt x="2796" y="1202"/>
                  <a:pt x="2782" y="1201"/>
                </a:cubicBezTo>
                <a:cubicBezTo>
                  <a:pt x="2769" y="1200"/>
                  <a:pt x="2755" y="1200"/>
                  <a:pt x="2742" y="1203"/>
                </a:cubicBezTo>
                <a:cubicBezTo>
                  <a:pt x="2738" y="1204"/>
                  <a:pt x="2738" y="1204"/>
                  <a:pt x="2738" y="1204"/>
                </a:cubicBezTo>
                <a:cubicBezTo>
                  <a:pt x="2735" y="1205"/>
                  <a:pt x="2735" y="1205"/>
                  <a:pt x="2735" y="1205"/>
                </a:cubicBezTo>
                <a:cubicBezTo>
                  <a:pt x="2733" y="1206"/>
                  <a:pt x="2733" y="1206"/>
                  <a:pt x="2733" y="1206"/>
                </a:cubicBezTo>
                <a:cubicBezTo>
                  <a:pt x="2729" y="1207"/>
                  <a:pt x="2729" y="1207"/>
                  <a:pt x="2729" y="1207"/>
                </a:cubicBezTo>
                <a:cubicBezTo>
                  <a:pt x="2725" y="1209"/>
                  <a:pt x="2725" y="1209"/>
                  <a:pt x="2725" y="1209"/>
                </a:cubicBezTo>
                <a:cubicBezTo>
                  <a:pt x="2719" y="1212"/>
                  <a:pt x="2715" y="1216"/>
                  <a:pt x="2711" y="1220"/>
                </a:cubicBezTo>
                <a:cubicBezTo>
                  <a:pt x="2704" y="1230"/>
                  <a:pt x="2701" y="1242"/>
                  <a:pt x="2701" y="1255"/>
                </a:cubicBezTo>
                <a:cubicBezTo>
                  <a:pt x="2701" y="1269"/>
                  <a:pt x="2704" y="1282"/>
                  <a:pt x="2707" y="1296"/>
                </a:cubicBezTo>
                <a:cubicBezTo>
                  <a:pt x="2710" y="1309"/>
                  <a:pt x="2714" y="1322"/>
                  <a:pt x="2719" y="1335"/>
                </a:cubicBezTo>
                <a:cubicBezTo>
                  <a:pt x="2728" y="1362"/>
                  <a:pt x="2740" y="1388"/>
                  <a:pt x="2751" y="1414"/>
                </a:cubicBezTo>
                <a:cubicBezTo>
                  <a:pt x="2762" y="1440"/>
                  <a:pt x="2774" y="1465"/>
                  <a:pt x="2785" y="1492"/>
                </a:cubicBezTo>
                <a:cubicBezTo>
                  <a:pt x="2796" y="1518"/>
                  <a:pt x="2807" y="1545"/>
                  <a:pt x="2815" y="1573"/>
                </a:cubicBezTo>
                <a:cubicBezTo>
                  <a:pt x="2818" y="1587"/>
                  <a:pt x="2822" y="1601"/>
                  <a:pt x="2823" y="1616"/>
                </a:cubicBezTo>
                <a:cubicBezTo>
                  <a:pt x="2823" y="1624"/>
                  <a:pt x="2823" y="1631"/>
                  <a:pt x="2822" y="1639"/>
                </a:cubicBezTo>
                <a:cubicBezTo>
                  <a:pt x="2821" y="1647"/>
                  <a:pt x="2819" y="1655"/>
                  <a:pt x="2815" y="1662"/>
                </a:cubicBezTo>
                <a:cubicBezTo>
                  <a:pt x="2812" y="1669"/>
                  <a:pt x="2806" y="1676"/>
                  <a:pt x="2799" y="1681"/>
                </a:cubicBezTo>
                <a:cubicBezTo>
                  <a:pt x="2796" y="1683"/>
                  <a:pt x="2792" y="1685"/>
                  <a:pt x="2789" y="1687"/>
                </a:cubicBezTo>
                <a:cubicBezTo>
                  <a:pt x="2787" y="1688"/>
                  <a:pt x="2786" y="1689"/>
                  <a:pt x="2784" y="1689"/>
                </a:cubicBezTo>
                <a:cubicBezTo>
                  <a:pt x="2779" y="1692"/>
                  <a:pt x="2779" y="1692"/>
                  <a:pt x="2779" y="1692"/>
                </a:cubicBezTo>
                <a:cubicBezTo>
                  <a:pt x="2764" y="1697"/>
                  <a:pt x="2749" y="1700"/>
                  <a:pt x="2734" y="1699"/>
                </a:cubicBezTo>
                <a:cubicBezTo>
                  <a:pt x="2718" y="1698"/>
                  <a:pt x="2704" y="1694"/>
                  <a:pt x="2690" y="1689"/>
                </a:cubicBezTo>
                <a:cubicBezTo>
                  <a:pt x="2676" y="1684"/>
                  <a:pt x="2663" y="1677"/>
                  <a:pt x="2650" y="1670"/>
                </a:cubicBezTo>
                <a:cubicBezTo>
                  <a:pt x="2626" y="1654"/>
                  <a:pt x="2603" y="1636"/>
                  <a:pt x="2581" y="1618"/>
                </a:cubicBezTo>
                <a:cubicBezTo>
                  <a:pt x="2538" y="1580"/>
                  <a:pt x="2499" y="1538"/>
                  <a:pt x="2462" y="1495"/>
                </a:cubicBezTo>
                <a:cubicBezTo>
                  <a:pt x="2424" y="1453"/>
                  <a:pt x="2388" y="1409"/>
                  <a:pt x="2351" y="1365"/>
                </a:cubicBezTo>
                <a:cubicBezTo>
                  <a:pt x="2279" y="1278"/>
                  <a:pt x="2207" y="1190"/>
                  <a:pt x="2131" y="1106"/>
                </a:cubicBezTo>
                <a:cubicBezTo>
                  <a:pt x="2092" y="1064"/>
                  <a:pt x="2053" y="1024"/>
                  <a:pt x="2012" y="985"/>
                </a:cubicBezTo>
                <a:cubicBezTo>
                  <a:pt x="1971" y="946"/>
                  <a:pt x="1928" y="909"/>
                  <a:pt x="1881" y="876"/>
                </a:cubicBezTo>
                <a:cubicBezTo>
                  <a:pt x="1835" y="843"/>
                  <a:pt x="1786" y="814"/>
                  <a:pt x="1734" y="792"/>
                </a:cubicBezTo>
                <a:cubicBezTo>
                  <a:pt x="1682" y="769"/>
                  <a:pt x="1629" y="750"/>
                  <a:pt x="1575" y="733"/>
                </a:cubicBezTo>
                <a:cubicBezTo>
                  <a:pt x="1521" y="717"/>
                  <a:pt x="1465" y="704"/>
                  <a:pt x="1410" y="694"/>
                </a:cubicBezTo>
                <a:cubicBezTo>
                  <a:pt x="1389" y="690"/>
                  <a:pt x="1389" y="690"/>
                  <a:pt x="1389" y="690"/>
                </a:cubicBezTo>
                <a:cubicBezTo>
                  <a:pt x="1368" y="687"/>
                  <a:pt x="1368" y="687"/>
                  <a:pt x="1368" y="687"/>
                </a:cubicBezTo>
                <a:cubicBezTo>
                  <a:pt x="1354" y="685"/>
                  <a:pt x="1340" y="683"/>
                  <a:pt x="1326" y="681"/>
                </a:cubicBezTo>
                <a:cubicBezTo>
                  <a:pt x="1297" y="678"/>
                  <a:pt x="1269" y="675"/>
                  <a:pt x="1241" y="673"/>
                </a:cubicBezTo>
                <a:cubicBezTo>
                  <a:pt x="1184" y="668"/>
                  <a:pt x="1128" y="665"/>
                  <a:pt x="1071" y="661"/>
                </a:cubicBezTo>
                <a:cubicBezTo>
                  <a:pt x="1043" y="658"/>
                  <a:pt x="1014" y="655"/>
                  <a:pt x="986" y="651"/>
                </a:cubicBezTo>
                <a:cubicBezTo>
                  <a:pt x="958" y="646"/>
                  <a:pt x="930" y="640"/>
                  <a:pt x="902" y="631"/>
                </a:cubicBezTo>
                <a:cubicBezTo>
                  <a:pt x="892" y="628"/>
                  <a:pt x="892" y="628"/>
                  <a:pt x="892" y="628"/>
                </a:cubicBezTo>
                <a:cubicBezTo>
                  <a:pt x="889" y="626"/>
                  <a:pt x="885" y="625"/>
                  <a:pt x="882" y="624"/>
                </a:cubicBezTo>
                <a:cubicBezTo>
                  <a:pt x="872" y="620"/>
                  <a:pt x="872" y="620"/>
                  <a:pt x="872" y="620"/>
                </a:cubicBezTo>
                <a:cubicBezTo>
                  <a:pt x="862" y="615"/>
                  <a:pt x="862" y="615"/>
                  <a:pt x="862" y="615"/>
                </a:cubicBezTo>
                <a:cubicBezTo>
                  <a:pt x="852" y="610"/>
                  <a:pt x="852" y="610"/>
                  <a:pt x="852" y="610"/>
                </a:cubicBezTo>
                <a:cubicBezTo>
                  <a:pt x="843" y="605"/>
                  <a:pt x="843" y="605"/>
                  <a:pt x="843" y="605"/>
                </a:cubicBezTo>
                <a:cubicBezTo>
                  <a:pt x="833" y="600"/>
                  <a:pt x="833" y="600"/>
                  <a:pt x="833" y="600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00" y="579"/>
                  <a:pt x="777" y="561"/>
                  <a:pt x="756" y="541"/>
                </a:cubicBezTo>
                <a:cubicBezTo>
                  <a:pt x="714" y="501"/>
                  <a:pt x="678" y="456"/>
                  <a:pt x="649" y="407"/>
                </a:cubicBezTo>
                <a:cubicBezTo>
                  <a:pt x="634" y="382"/>
                  <a:pt x="621" y="356"/>
                  <a:pt x="610" y="330"/>
                </a:cubicBezTo>
                <a:cubicBezTo>
                  <a:pt x="600" y="303"/>
                  <a:pt x="591" y="275"/>
                  <a:pt x="587" y="246"/>
                </a:cubicBezTo>
                <a:cubicBezTo>
                  <a:pt x="585" y="232"/>
                  <a:pt x="584" y="217"/>
                  <a:pt x="587" y="202"/>
                </a:cubicBezTo>
                <a:cubicBezTo>
                  <a:pt x="588" y="194"/>
                  <a:pt x="590" y="187"/>
                  <a:pt x="594" y="180"/>
                </a:cubicBezTo>
                <a:cubicBezTo>
                  <a:pt x="598" y="173"/>
                  <a:pt x="603" y="166"/>
                  <a:pt x="610" y="162"/>
                </a:cubicBezTo>
                <a:cubicBezTo>
                  <a:pt x="616" y="157"/>
                  <a:pt x="624" y="154"/>
                  <a:pt x="632" y="153"/>
                </a:cubicBezTo>
                <a:cubicBezTo>
                  <a:pt x="635" y="152"/>
                  <a:pt x="639" y="151"/>
                  <a:pt x="642" y="151"/>
                </a:cubicBezTo>
                <a:cubicBezTo>
                  <a:pt x="647" y="149"/>
                  <a:pt x="647" y="149"/>
                  <a:pt x="647" y="149"/>
                </a:cubicBezTo>
                <a:cubicBezTo>
                  <a:pt x="652" y="148"/>
                  <a:pt x="652" y="148"/>
                  <a:pt x="652" y="148"/>
                </a:cubicBezTo>
                <a:cubicBezTo>
                  <a:pt x="656" y="146"/>
                  <a:pt x="656" y="146"/>
                  <a:pt x="656" y="146"/>
                </a:cubicBezTo>
                <a:cubicBezTo>
                  <a:pt x="657" y="146"/>
                  <a:pt x="659" y="145"/>
                  <a:pt x="660" y="144"/>
                </a:cubicBezTo>
                <a:cubicBezTo>
                  <a:pt x="662" y="143"/>
                  <a:pt x="664" y="141"/>
                  <a:pt x="664" y="140"/>
                </a:cubicBezTo>
                <a:cubicBezTo>
                  <a:pt x="664" y="139"/>
                  <a:pt x="664" y="137"/>
                  <a:pt x="663" y="135"/>
                </a:cubicBezTo>
                <a:cubicBezTo>
                  <a:pt x="661" y="132"/>
                  <a:pt x="659" y="130"/>
                  <a:pt x="657" y="128"/>
                </a:cubicBezTo>
                <a:cubicBezTo>
                  <a:pt x="648" y="119"/>
                  <a:pt x="635" y="112"/>
                  <a:pt x="623" y="106"/>
                </a:cubicBezTo>
                <a:cubicBezTo>
                  <a:pt x="610" y="100"/>
                  <a:pt x="597" y="94"/>
                  <a:pt x="584" y="89"/>
                </a:cubicBezTo>
                <a:cubicBezTo>
                  <a:pt x="558" y="79"/>
                  <a:pt x="531" y="70"/>
                  <a:pt x="504" y="62"/>
                </a:cubicBezTo>
                <a:cubicBezTo>
                  <a:pt x="450" y="47"/>
                  <a:pt x="394" y="35"/>
                  <a:pt x="339" y="25"/>
                </a:cubicBezTo>
                <a:cubicBezTo>
                  <a:pt x="227" y="7"/>
                  <a:pt x="113" y="0"/>
                  <a:pt x="0" y="11"/>
                </a:cubicBezTo>
                <a:lnTo>
                  <a:pt x="0" y="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637495" y="5113866"/>
            <a:ext cx="1200978" cy="906617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738386" y="3684647"/>
            <a:ext cx="6732872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rgbClr val="5F787F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A designer can use default text to simulate what text would look like. If it is not real text. A designer can use default text to simulate what text would look like.</a:t>
            </a:r>
          </a:p>
        </p:txBody>
      </p:sp>
      <p:sp>
        <p:nvSpPr>
          <p:cNvPr id="13" name="PA_文本框 2"/>
          <p:cNvSpPr txBox="1"/>
          <p:nvPr>
            <p:custDataLst>
              <p:tags r:id="rId1"/>
            </p:custDataLst>
          </p:nvPr>
        </p:nvSpPr>
        <p:spPr>
          <a:xfrm>
            <a:off x="3888262" y="2849124"/>
            <a:ext cx="4408949" cy="7007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/>
                <a:ea typeface="微软雅黑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0" noProof="0" dirty="0">
                <a:solidFill>
                  <a:srgbClr val="5F787F"/>
                </a:solidFill>
                <a:latin typeface="微软雅黑" panose="020F0502020204030204"/>
                <a:cs typeface="+mn-ea"/>
                <a:sym typeface="+mn-lt"/>
              </a:rPr>
              <a:t>工作难点分析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F0502020204030204"/>
              <a:cs typeface="+mn-ea"/>
              <a:sym typeface="+mn-lt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5011656" y="4550836"/>
            <a:ext cx="2168792" cy="397891"/>
          </a:xfrm>
          <a:prstGeom prst="roundRect">
            <a:avLst>
              <a:gd name="adj" fmla="val 50000"/>
            </a:avLst>
          </a:prstGeom>
          <a:solidFill>
            <a:srgbClr val="5F787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25F49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434776" y="4585830"/>
            <a:ext cx="13317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600" noProof="0" dirty="0">
                <a:solidFill>
                  <a:schemeClr val="bg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PART.02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437696" y="1653607"/>
            <a:ext cx="17908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7200" dirty="0">
                <a:solidFill>
                  <a:srgbClr val="5F787F"/>
                </a:solidFill>
                <a:latin typeface="微软雅黑" panose="020F0502020204030204"/>
                <a:ea typeface="微软雅黑"/>
                <a:cs typeface="+mn-ea"/>
                <a:sym typeface="+mn-lt"/>
              </a:rPr>
              <a:t>02.</a:t>
            </a:r>
            <a:endParaRPr kumimoji="0" lang="zh-CN" altLang="en-US" sz="7200" b="0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406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28D3D962-9A54-47B9-B651-A98D5ACF67C3}"/>
              </a:ext>
            </a:extLst>
          </p:cNvPr>
          <p:cNvSpPr>
            <a:spLocks/>
          </p:cNvSpPr>
          <p:nvPr/>
        </p:nvSpPr>
        <p:spPr bwMode="auto">
          <a:xfrm>
            <a:off x="4133321" y="3505218"/>
            <a:ext cx="1835953" cy="2200326"/>
          </a:xfrm>
          <a:custGeom>
            <a:avLst/>
            <a:gdLst>
              <a:gd name="T0" fmla="*/ 3095331 w 377"/>
              <a:gd name="T1" fmla="*/ 3719513 h 452"/>
              <a:gd name="T2" fmla="*/ 2568466 w 377"/>
              <a:gd name="T3" fmla="*/ 2822551 h 452"/>
              <a:gd name="T4" fmla="*/ 3103563 w 377"/>
              <a:gd name="T5" fmla="*/ 1909131 h 452"/>
              <a:gd name="T6" fmla="*/ 1811098 w 377"/>
              <a:gd name="T7" fmla="*/ 534886 h 452"/>
              <a:gd name="T8" fmla="*/ 905549 w 377"/>
              <a:gd name="T9" fmla="*/ 0 h 452"/>
              <a:gd name="T10" fmla="*/ 0 w 377"/>
              <a:gd name="T11" fmla="*/ 534886 h 452"/>
              <a:gd name="T12" fmla="*/ 3095331 w 377"/>
              <a:gd name="T13" fmla="*/ 3719513 h 4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77" h="452">
                <a:moveTo>
                  <a:pt x="376" y="452"/>
                </a:moveTo>
                <a:cubicBezTo>
                  <a:pt x="312" y="343"/>
                  <a:pt x="312" y="343"/>
                  <a:pt x="312" y="343"/>
                </a:cubicBezTo>
                <a:cubicBezTo>
                  <a:pt x="377" y="232"/>
                  <a:pt x="377" y="232"/>
                  <a:pt x="377" y="232"/>
                </a:cubicBezTo>
                <a:cubicBezTo>
                  <a:pt x="292" y="223"/>
                  <a:pt x="224" y="152"/>
                  <a:pt x="220" y="65"/>
                </a:cubicBezTo>
                <a:cubicBezTo>
                  <a:pt x="110" y="0"/>
                  <a:pt x="110" y="0"/>
                  <a:pt x="110" y="0"/>
                </a:cubicBezTo>
                <a:cubicBezTo>
                  <a:pt x="0" y="65"/>
                  <a:pt x="0" y="65"/>
                  <a:pt x="0" y="65"/>
                </a:cubicBezTo>
                <a:cubicBezTo>
                  <a:pt x="4" y="273"/>
                  <a:pt x="169" y="442"/>
                  <a:pt x="376" y="452"/>
                </a:cubicBezTo>
                <a:close/>
              </a:path>
            </a:pathLst>
          </a:custGeom>
          <a:solidFill>
            <a:srgbClr val="CEB6AA"/>
          </a:solidFill>
          <a:ln>
            <a:noFill/>
          </a:ln>
        </p:spPr>
        <p:txBody>
          <a:bodyPr/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1CABAF02-792E-4DBB-95ED-1D4DBEE328AC}"/>
              </a:ext>
            </a:extLst>
          </p:cNvPr>
          <p:cNvSpPr>
            <a:spLocks/>
          </p:cNvSpPr>
          <p:nvPr/>
        </p:nvSpPr>
        <p:spPr bwMode="auto">
          <a:xfrm>
            <a:off x="5779575" y="3875226"/>
            <a:ext cx="2200326" cy="1835013"/>
          </a:xfrm>
          <a:custGeom>
            <a:avLst/>
            <a:gdLst>
              <a:gd name="T0" fmla="*/ 0 w 452"/>
              <a:gd name="T1" fmla="*/ 2196889 h 377"/>
              <a:gd name="T2" fmla="*/ 534886 w 452"/>
              <a:gd name="T3" fmla="*/ 3101975 h 377"/>
              <a:gd name="T4" fmla="*/ 3719513 w 452"/>
              <a:gd name="T5" fmla="*/ 8228 h 377"/>
              <a:gd name="T6" fmla="*/ 2822551 w 452"/>
              <a:gd name="T7" fmla="*/ 534823 h 377"/>
              <a:gd name="T8" fmla="*/ 1909131 w 452"/>
              <a:gd name="T9" fmla="*/ 0 h 377"/>
              <a:gd name="T10" fmla="*/ 534886 w 452"/>
              <a:gd name="T11" fmla="*/ 1283576 h 377"/>
              <a:gd name="T12" fmla="*/ 0 w 452"/>
              <a:gd name="T13" fmla="*/ 2196889 h 3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52" h="377">
                <a:moveTo>
                  <a:pt x="0" y="267"/>
                </a:moveTo>
                <a:cubicBezTo>
                  <a:pt x="65" y="377"/>
                  <a:pt x="65" y="377"/>
                  <a:pt x="65" y="377"/>
                </a:cubicBezTo>
                <a:cubicBezTo>
                  <a:pt x="273" y="373"/>
                  <a:pt x="442" y="207"/>
                  <a:pt x="452" y="1"/>
                </a:cubicBezTo>
                <a:cubicBezTo>
                  <a:pt x="343" y="65"/>
                  <a:pt x="343" y="65"/>
                  <a:pt x="343" y="65"/>
                </a:cubicBezTo>
                <a:cubicBezTo>
                  <a:pt x="232" y="0"/>
                  <a:pt x="232" y="0"/>
                  <a:pt x="232" y="0"/>
                </a:cubicBezTo>
                <a:cubicBezTo>
                  <a:pt x="223" y="85"/>
                  <a:pt x="152" y="153"/>
                  <a:pt x="65" y="156"/>
                </a:cubicBezTo>
                <a:lnTo>
                  <a:pt x="0" y="267"/>
                </a:lnTo>
                <a:close/>
              </a:path>
            </a:pathLst>
          </a:custGeom>
          <a:solidFill>
            <a:srgbClr val="758A8F"/>
          </a:solidFill>
          <a:ln>
            <a:noFill/>
          </a:ln>
        </p:spPr>
        <p:txBody>
          <a:bodyPr/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EF75F30D-54F4-4897-9761-DA6547C12BB2}"/>
              </a:ext>
            </a:extLst>
          </p:cNvPr>
          <p:cNvSpPr>
            <a:spLocks/>
          </p:cNvSpPr>
          <p:nvPr/>
        </p:nvSpPr>
        <p:spPr bwMode="auto">
          <a:xfrm>
            <a:off x="6149582" y="1864600"/>
            <a:ext cx="1835014" cy="2200325"/>
          </a:xfrm>
          <a:custGeom>
            <a:avLst/>
            <a:gdLst>
              <a:gd name="T0" fmla="*/ 3101975 w 377"/>
              <a:gd name="T1" fmla="*/ 3184627 h 452"/>
              <a:gd name="T2" fmla="*/ 8228 w 377"/>
              <a:gd name="T3" fmla="*/ 0 h 452"/>
              <a:gd name="T4" fmla="*/ 534823 w 377"/>
              <a:gd name="T5" fmla="*/ 896962 h 452"/>
              <a:gd name="T6" fmla="*/ 0 w 377"/>
              <a:gd name="T7" fmla="*/ 1810382 h 452"/>
              <a:gd name="T8" fmla="*/ 1283576 w 377"/>
              <a:gd name="T9" fmla="*/ 3184627 h 452"/>
              <a:gd name="T10" fmla="*/ 2196889 w 377"/>
              <a:gd name="T11" fmla="*/ 3719513 h 452"/>
              <a:gd name="T12" fmla="*/ 3101975 w 377"/>
              <a:gd name="T13" fmla="*/ 3184627 h 4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77" h="452">
                <a:moveTo>
                  <a:pt x="377" y="387"/>
                </a:moveTo>
                <a:cubicBezTo>
                  <a:pt x="373" y="179"/>
                  <a:pt x="207" y="10"/>
                  <a:pt x="1" y="0"/>
                </a:cubicBezTo>
                <a:cubicBezTo>
                  <a:pt x="65" y="109"/>
                  <a:pt x="65" y="109"/>
                  <a:pt x="65" y="109"/>
                </a:cubicBezTo>
                <a:cubicBezTo>
                  <a:pt x="0" y="220"/>
                  <a:pt x="0" y="220"/>
                  <a:pt x="0" y="220"/>
                </a:cubicBezTo>
                <a:cubicBezTo>
                  <a:pt x="85" y="229"/>
                  <a:pt x="153" y="300"/>
                  <a:pt x="156" y="387"/>
                </a:cubicBezTo>
                <a:cubicBezTo>
                  <a:pt x="267" y="452"/>
                  <a:pt x="267" y="452"/>
                  <a:pt x="267" y="452"/>
                </a:cubicBezTo>
                <a:lnTo>
                  <a:pt x="377" y="387"/>
                </a:lnTo>
                <a:close/>
              </a:path>
            </a:pathLst>
          </a:custGeom>
          <a:solidFill>
            <a:srgbClr val="CEB6AA"/>
          </a:solidFill>
          <a:ln>
            <a:noFill/>
          </a:ln>
        </p:spPr>
        <p:txBody>
          <a:bodyPr/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480CDAFD-66CB-41AE-95D0-27A7BDDCE758}"/>
              </a:ext>
            </a:extLst>
          </p:cNvPr>
          <p:cNvSpPr>
            <a:spLocks/>
          </p:cNvSpPr>
          <p:nvPr/>
        </p:nvSpPr>
        <p:spPr bwMode="auto">
          <a:xfrm>
            <a:off x="4138956" y="1859904"/>
            <a:ext cx="2200326" cy="1835013"/>
          </a:xfrm>
          <a:custGeom>
            <a:avLst/>
            <a:gdLst>
              <a:gd name="T0" fmla="*/ 3719513 w 452"/>
              <a:gd name="T1" fmla="*/ 905086 h 377"/>
              <a:gd name="T2" fmla="*/ 3184627 w 452"/>
              <a:gd name="T3" fmla="*/ 0 h 377"/>
              <a:gd name="T4" fmla="*/ 0 w 452"/>
              <a:gd name="T5" fmla="*/ 3093747 h 377"/>
              <a:gd name="T6" fmla="*/ 896962 w 452"/>
              <a:gd name="T7" fmla="*/ 2567152 h 377"/>
              <a:gd name="T8" fmla="*/ 1810382 w 452"/>
              <a:gd name="T9" fmla="*/ 3101975 h 377"/>
              <a:gd name="T10" fmla="*/ 3184627 w 452"/>
              <a:gd name="T11" fmla="*/ 1810171 h 377"/>
              <a:gd name="T12" fmla="*/ 3719513 w 452"/>
              <a:gd name="T13" fmla="*/ 905086 h 3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52" h="377">
                <a:moveTo>
                  <a:pt x="452" y="110"/>
                </a:moveTo>
                <a:cubicBezTo>
                  <a:pt x="387" y="0"/>
                  <a:pt x="387" y="0"/>
                  <a:pt x="387" y="0"/>
                </a:cubicBezTo>
                <a:cubicBezTo>
                  <a:pt x="179" y="4"/>
                  <a:pt x="10" y="169"/>
                  <a:pt x="0" y="376"/>
                </a:cubicBezTo>
                <a:cubicBezTo>
                  <a:pt x="109" y="312"/>
                  <a:pt x="109" y="312"/>
                  <a:pt x="109" y="312"/>
                </a:cubicBezTo>
                <a:cubicBezTo>
                  <a:pt x="220" y="377"/>
                  <a:pt x="220" y="377"/>
                  <a:pt x="220" y="377"/>
                </a:cubicBezTo>
                <a:cubicBezTo>
                  <a:pt x="229" y="292"/>
                  <a:pt x="300" y="224"/>
                  <a:pt x="387" y="220"/>
                </a:cubicBezTo>
                <a:lnTo>
                  <a:pt x="452" y="110"/>
                </a:lnTo>
                <a:close/>
              </a:path>
            </a:pathLst>
          </a:custGeom>
          <a:solidFill>
            <a:srgbClr val="758A8F"/>
          </a:solidFill>
          <a:ln>
            <a:noFill/>
          </a:ln>
        </p:spPr>
        <p:txBody>
          <a:bodyPr/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1"/>
          <p:cNvSpPr txBox="1">
            <a:spLocks noChangeArrowheads="1"/>
          </p:cNvSpPr>
          <p:nvPr/>
        </p:nvSpPr>
        <p:spPr bwMode="auto">
          <a:xfrm>
            <a:off x="5578463" y="3622232"/>
            <a:ext cx="9950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关键词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Freeform 99"/>
          <p:cNvSpPr>
            <a:spLocks noEditPoints="1"/>
          </p:cNvSpPr>
          <p:nvPr/>
        </p:nvSpPr>
        <p:spPr bwMode="auto">
          <a:xfrm>
            <a:off x="6805329" y="4541604"/>
            <a:ext cx="532072" cy="345978"/>
          </a:xfrm>
          <a:custGeom>
            <a:avLst/>
            <a:gdLst>
              <a:gd name="T0" fmla="*/ 13 w 94"/>
              <a:gd name="T1" fmla="*/ 0 h 61"/>
              <a:gd name="T2" fmla="*/ 82 w 94"/>
              <a:gd name="T3" fmla="*/ 0 h 61"/>
              <a:gd name="T4" fmla="*/ 89 w 94"/>
              <a:gd name="T5" fmla="*/ 2 h 61"/>
              <a:gd name="T6" fmla="*/ 47 w 94"/>
              <a:gd name="T7" fmla="*/ 33 h 61"/>
              <a:gd name="T8" fmla="*/ 6 w 94"/>
              <a:gd name="T9" fmla="*/ 2 h 61"/>
              <a:gd name="T10" fmla="*/ 13 w 94"/>
              <a:gd name="T11" fmla="*/ 0 h 61"/>
              <a:gd name="T12" fmla="*/ 94 w 94"/>
              <a:gd name="T13" fmla="*/ 9 h 61"/>
              <a:gd name="T14" fmla="*/ 67 w 94"/>
              <a:gd name="T15" fmla="*/ 29 h 61"/>
              <a:gd name="T16" fmla="*/ 93 w 94"/>
              <a:gd name="T17" fmla="*/ 53 h 61"/>
              <a:gd name="T18" fmla="*/ 94 w 94"/>
              <a:gd name="T19" fmla="*/ 48 h 61"/>
              <a:gd name="T20" fmla="*/ 94 w 94"/>
              <a:gd name="T21" fmla="*/ 12 h 61"/>
              <a:gd name="T22" fmla="*/ 94 w 94"/>
              <a:gd name="T23" fmla="*/ 9 h 61"/>
              <a:gd name="T24" fmla="*/ 87 w 94"/>
              <a:gd name="T25" fmla="*/ 60 h 61"/>
              <a:gd name="T26" fmla="*/ 82 w 94"/>
              <a:gd name="T27" fmla="*/ 61 h 61"/>
              <a:gd name="T28" fmla="*/ 13 w 94"/>
              <a:gd name="T29" fmla="*/ 61 h 61"/>
              <a:gd name="T30" fmla="*/ 6 w 94"/>
              <a:gd name="T31" fmla="*/ 59 h 61"/>
              <a:gd name="T32" fmla="*/ 34 w 94"/>
              <a:gd name="T33" fmla="*/ 34 h 61"/>
              <a:gd name="T34" fmla="*/ 44 w 94"/>
              <a:gd name="T35" fmla="*/ 42 h 61"/>
              <a:gd name="T36" fmla="*/ 47 w 94"/>
              <a:gd name="T37" fmla="*/ 44 h 61"/>
              <a:gd name="T38" fmla="*/ 50 w 94"/>
              <a:gd name="T39" fmla="*/ 42 h 61"/>
              <a:gd name="T40" fmla="*/ 60 w 94"/>
              <a:gd name="T41" fmla="*/ 35 h 61"/>
              <a:gd name="T42" fmla="*/ 87 w 94"/>
              <a:gd name="T43" fmla="*/ 60 h 61"/>
              <a:gd name="T44" fmla="*/ 1 w 94"/>
              <a:gd name="T45" fmla="*/ 52 h 61"/>
              <a:gd name="T46" fmla="*/ 27 w 94"/>
              <a:gd name="T47" fmla="*/ 29 h 61"/>
              <a:gd name="T48" fmla="*/ 1 w 94"/>
              <a:gd name="T49" fmla="*/ 9 h 61"/>
              <a:gd name="T50" fmla="*/ 0 w 94"/>
              <a:gd name="T51" fmla="*/ 12 h 61"/>
              <a:gd name="T52" fmla="*/ 0 w 94"/>
              <a:gd name="T53" fmla="*/ 48 h 61"/>
              <a:gd name="T54" fmla="*/ 1 w 94"/>
              <a:gd name="T55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100"/>
          <p:cNvSpPr>
            <a:spLocks noEditPoints="1"/>
          </p:cNvSpPr>
          <p:nvPr/>
        </p:nvSpPr>
        <p:spPr bwMode="auto">
          <a:xfrm>
            <a:off x="4793124" y="4360752"/>
            <a:ext cx="516346" cy="52683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101"/>
          <p:cNvSpPr>
            <a:spLocks noEditPoints="1"/>
          </p:cNvSpPr>
          <p:nvPr/>
        </p:nvSpPr>
        <p:spPr bwMode="auto">
          <a:xfrm>
            <a:off x="4905601" y="2640079"/>
            <a:ext cx="463926" cy="453442"/>
          </a:xfrm>
          <a:custGeom>
            <a:avLst/>
            <a:gdLst>
              <a:gd name="T0" fmla="*/ 74 w 82"/>
              <a:gd name="T1" fmla="*/ 6 h 80"/>
              <a:gd name="T2" fmla="*/ 67 w 82"/>
              <a:gd name="T3" fmla="*/ 27 h 80"/>
              <a:gd name="T4" fmla="*/ 65 w 82"/>
              <a:gd name="T5" fmla="*/ 30 h 80"/>
              <a:gd name="T6" fmla="*/ 75 w 82"/>
              <a:gd name="T7" fmla="*/ 71 h 80"/>
              <a:gd name="T8" fmla="*/ 66 w 82"/>
              <a:gd name="T9" fmla="*/ 80 h 80"/>
              <a:gd name="T10" fmla="*/ 44 w 82"/>
              <a:gd name="T11" fmla="*/ 50 h 80"/>
              <a:gd name="T12" fmla="*/ 36 w 82"/>
              <a:gd name="T13" fmla="*/ 57 h 80"/>
              <a:gd name="T14" fmla="*/ 39 w 82"/>
              <a:gd name="T15" fmla="*/ 70 h 80"/>
              <a:gd name="T16" fmla="*/ 34 w 82"/>
              <a:gd name="T17" fmla="*/ 75 h 80"/>
              <a:gd name="T18" fmla="*/ 26 w 82"/>
              <a:gd name="T19" fmla="*/ 61 h 80"/>
              <a:gd name="T20" fmla="*/ 21 w 82"/>
              <a:gd name="T21" fmla="*/ 67 h 80"/>
              <a:gd name="T22" fmla="*/ 16 w 82"/>
              <a:gd name="T23" fmla="*/ 62 h 80"/>
              <a:gd name="T24" fmla="*/ 21 w 82"/>
              <a:gd name="T25" fmla="*/ 57 h 80"/>
              <a:gd name="T26" fmla="*/ 7 w 82"/>
              <a:gd name="T27" fmla="*/ 50 h 80"/>
              <a:gd name="T28" fmla="*/ 12 w 82"/>
              <a:gd name="T29" fmla="*/ 44 h 80"/>
              <a:gd name="T30" fmla="*/ 25 w 82"/>
              <a:gd name="T31" fmla="*/ 47 h 80"/>
              <a:gd name="T32" fmla="*/ 32 w 82"/>
              <a:gd name="T33" fmla="*/ 39 h 80"/>
              <a:gd name="T34" fmla="*/ 0 w 82"/>
              <a:gd name="T35" fmla="*/ 18 h 80"/>
              <a:gd name="T36" fmla="*/ 9 w 82"/>
              <a:gd name="T37" fmla="*/ 8 h 80"/>
              <a:gd name="T38" fmla="*/ 51 w 82"/>
              <a:gd name="T39" fmla="*/ 16 h 80"/>
              <a:gd name="T40" fmla="*/ 53 w 82"/>
              <a:gd name="T41" fmla="*/ 13 h 80"/>
              <a:gd name="T42" fmla="*/ 74 w 82"/>
              <a:gd name="T43" fmla="*/ 6 h 80"/>
              <a:gd name="T44" fmla="*/ 82 w 82"/>
              <a:gd name="T45" fmla="*/ 50 h 80"/>
              <a:gd name="T46" fmla="*/ 74 w 82"/>
              <a:gd name="T47" fmla="*/ 42 h 80"/>
              <a:gd name="T48" fmla="*/ 72 w 82"/>
              <a:gd name="T49" fmla="*/ 44 h 80"/>
              <a:gd name="T50" fmla="*/ 76 w 82"/>
              <a:gd name="T51" fmla="*/ 57 h 80"/>
              <a:gd name="T52" fmla="*/ 82 w 82"/>
              <a:gd name="T53" fmla="*/ 50 h 80"/>
              <a:gd name="T54" fmla="*/ 29 w 82"/>
              <a:gd name="T55" fmla="*/ 0 h 80"/>
              <a:gd name="T56" fmla="*/ 23 w 82"/>
              <a:gd name="T57" fmla="*/ 7 h 80"/>
              <a:gd name="T58" fmla="*/ 36 w 82"/>
              <a:gd name="T59" fmla="*/ 10 h 80"/>
              <a:gd name="T60" fmla="*/ 37 w 82"/>
              <a:gd name="T61" fmla="*/ 8 h 80"/>
              <a:gd name="T62" fmla="*/ 29 w 82"/>
              <a:gd name="T6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80">
                <a:moveTo>
                  <a:pt x="74" y="6"/>
                </a:moveTo>
                <a:cubicBezTo>
                  <a:pt x="76" y="15"/>
                  <a:pt x="74" y="21"/>
                  <a:pt x="67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75" y="71"/>
                  <a:pt x="75" y="71"/>
                  <a:pt x="75" y="71"/>
                </a:cubicBezTo>
                <a:cubicBezTo>
                  <a:pt x="66" y="80"/>
                  <a:pt x="66" y="80"/>
                  <a:pt x="66" y="80"/>
                </a:cubicBezTo>
                <a:cubicBezTo>
                  <a:pt x="44" y="50"/>
                  <a:pt x="44" y="50"/>
                  <a:pt x="44" y="50"/>
                </a:cubicBezTo>
                <a:cubicBezTo>
                  <a:pt x="36" y="57"/>
                  <a:pt x="36" y="57"/>
                  <a:pt x="36" y="57"/>
                </a:cubicBezTo>
                <a:cubicBezTo>
                  <a:pt x="39" y="70"/>
                  <a:pt x="39" y="70"/>
                  <a:pt x="39" y="70"/>
                </a:cubicBezTo>
                <a:cubicBezTo>
                  <a:pt x="34" y="75"/>
                  <a:pt x="34" y="75"/>
                  <a:pt x="34" y="75"/>
                </a:cubicBezTo>
                <a:cubicBezTo>
                  <a:pt x="26" y="61"/>
                  <a:pt x="26" y="61"/>
                  <a:pt x="26" y="61"/>
                </a:cubicBezTo>
                <a:cubicBezTo>
                  <a:pt x="21" y="67"/>
                  <a:pt x="21" y="67"/>
                  <a:pt x="21" y="67"/>
                </a:cubicBezTo>
                <a:cubicBezTo>
                  <a:pt x="16" y="62"/>
                  <a:pt x="16" y="62"/>
                  <a:pt x="16" y="62"/>
                </a:cubicBezTo>
                <a:cubicBezTo>
                  <a:pt x="21" y="57"/>
                  <a:pt x="21" y="57"/>
                  <a:pt x="21" y="57"/>
                </a:cubicBezTo>
                <a:cubicBezTo>
                  <a:pt x="7" y="50"/>
                  <a:pt x="7" y="50"/>
                  <a:pt x="7" y="50"/>
                </a:cubicBezTo>
                <a:cubicBezTo>
                  <a:pt x="12" y="44"/>
                  <a:pt x="12" y="44"/>
                  <a:pt x="12" y="44"/>
                </a:cubicBezTo>
                <a:cubicBezTo>
                  <a:pt x="25" y="47"/>
                  <a:pt x="25" y="47"/>
                  <a:pt x="25" y="47"/>
                </a:cubicBezTo>
                <a:cubicBezTo>
                  <a:pt x="32" y="39"/>
                  <a:pt x="32" y="39"/>
                  <a:pt x="32" y="39"/>
                </a:cubicBezTo>
                <a:cubicBezTo>
                  <a:pt x="0" y="18"/>
                  <a:pt x="0" y="18"/>
                  <a:pt x="0" y="18"/>
                </a:cubicBezTo>
                <a:cubicBezTo>
                  <a:pt x="9" y="8"/>
                  <a:pt x="9" y="8"/>
                  <a:pt x="9" y="8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3"/>
                  <a:pt x="53" y="13"/>
                  <a:pt x="53" y="13"/>
                </a:cubicBezTo>
                <a:cubicBezTo>
                  <a:pt x="60" y="5"/>
                  <a:pt x="67" y="4"/>
                  <a:pt x="74" y="6"/>
                </a:cubicBezTo>
                <a:close/>
                <a:moveTo>
                  <a:pt x="82" y="50"/>
                </a:moveTo>
                <a:cubicBezTo>
                  <a:pt x="74" y="42"/>
                  <a:pt x="74" y="42"/>
                  <a:pt x="74" y="42"/>
                </a:cubicBezTo>
                <a:cubicBezTo>
                  <a:pt x="72" y="44"/>
                  <a:pt x="72" y="44"/>
                  <a:pt x="72" y="44"/>
                </a:cubicBezTo>
                <a:cubicBezTo>
                  <a:pt x="76" y="57"/>
                  <a:pt x="76" y="57"/>
                  <a:pt x="76" y="57"/>
                </a:cubicBezTo>
                <a:cubicBezTo>
                  <a:pt x="82" y="50"/>
                  <a:pt x="82" y="50"/>
                  <a:pt x="82" y="50"/>
                </a:cubicBezTo>
                <a:close/>
                <a:moveTo>
                  <a:pt x="29" y="0"/>
                </a:moveTo>
                <a:cubicBezTo>
                  <a:pt x="23" y="7"/>
                  <a:pt x="23" y="7"/>
                  <a:pt x="23" y="7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8"/>
                  <a:pt x="37" y="8"/>
                  <a:pt x="37" y="8"/>
                </a:cubicBezTo>
                <a:lnTo>
                  <a:pt x="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102"/>
          <p:cNvSpPr>
            <a:spLocks noEditPoints="1"/>
          </p:cNvSpPr>
          <p:nvPr/>
        </p:nvSpPr>
        <p:spPr bwMode="auto">
          <a:xfrm>
            <a:off x="6870658" y="2666558"/>
            <a:ext cx="435096" cy="526832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1"/>
          <p:cNvSpPr txBox="1">
            <a:spLocks noChangeArrowheads="1"/>
          </p:cNvSpPr>
          <p:nvPr/>
        </p:nvSpPr>
        <p:spPr bwMode="auto">
          <a:xfrm>
            <a:off x="8797427" y="2430555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工作难点</a:t>
            </a:r>
          </a:p>
        </p:txBody>
      </p:sp>
      <p:sp>
        <p:nvSpPr>
          <p:cNvPr id="13" name="1"/>
          <p:cNvSpPr txBox="1">
            <a:spLocks noChangeArrowheads="1"/>
          </p:cNvSpPr>
          <p:nvPr/>
        </p:nvSpPr>
        <p:spPr bwMode="auto">
          <a:xfrm>
            <a:off x="8797427" y="2693785"/>
            <a:ext cx="24420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4" name="1"/>
          <p:cNvSpPr txBox="1">
            <a:spLocks noChangeArrowheads="1"/>
          </p:cNvSpPr>
          <p:nvPr/>
        </p:nvSpPr>
        <p:spPr bwMode="auto">
          <a:xfrm>
            <a:off x="8810127" y="4262236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工作难点</a:t>
            </a:r>
          </a:p>
        </p:txBody>
      </p:sp>
      <p:sp>
        <p:nvSpPr>
          <p:cNvPr id="15" name="1"/>
          <p:cNvSpPr txBox="1">
            <a:spLocks noChangeArrowheads="1"/>
          </p:cNvSpPr>
          <p:nvPr/>
        </p:nvSpPr>
        <p:spPr bwMode="auto">
          <a:xfrm>
            <a:off x="8810127" y="4525466"/>
            <a:ext cx="24420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6" name="1"/>
          <p:cNvSpPr txBox="1">
            <a:spLocks noChangeArrowheads="1"/>
          </p:cNvSpPr>
          <p:nvPr/>
        </p:nvSpPr>
        <p:spPr bwMode="auto">
          <a:xfrm>
            <a:off x="2304605" y="2430555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工作难点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1"/>
          <p:cNvSpPr txBox="1">
            <a:spLocks noChangeArrowheads="1"/>
          </p:cNvSpPr>
          <p:nvPr/>
        </p:nvSpPr>
        <p:spPr bwMode="auto">
          <a:xfrm>
            <a:off x="831939" y="2693785"/>
            <a:ext cx="24420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8" name="1"/>
          <p:cNvSpPr txBox="1">
            <a:spLocks noChangeArrowheads="1"/>
          </p:cNvSpPr>
          <p:nvPr/>
        </p:nvSpPr>
        <p:spPr bwMode="auto">
          <a:xfrm>
            <a:off x="2317305" y="4262236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工作难点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1"/>
          <p:cNvSpPr txBox="1">
            <a:spLocks noChangeArrowheads="1"/>
          </p:cNvSpPr>
          <p:nvPr/>
        </p:nvSpPr>
        <p:spPr bwMode="auto">
          <a:xfrm>
            <a:off x="844639" y="4525466"/>
            <a:ext cx="24420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任意多边形 22"/>
          <p:cNvSpPr/>
          <p:nvPr/>
        </p:nvSpPr>
        <p:spPr>
          <a:xfrm rot="5400000" flipH="1" flipV="1">
            <a:off x="306005" y="-306008"/>
            <a:ext cx="1106559" cy="1718574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rot="3914376">
            <a:off x="275567" y="396700"/>
            <a:ext cx="915408" cy="691041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331490" y="51138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dirty="0">
                <a:solidFill>
                  <a:srgbClr val="5F78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工作难点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246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6096002" y="1100667"/>
            <a:ext cx="2480733" cy="2480733"/>
          </a:xfrm>
          <a:prstGeom prst="rect">
            <a:avLst/>
          </a:prstGeom>
          <a:solidFill>
            <a:srgbClr val="758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576735" y="3581400"/>
            <a:ext cx="2480733" cy="2480733"/>
          </a:xfrm>
          <a:prstGeom prst="rect">
            <a:avLst/>
          </a:prstGeom>
          <a:solidFill>
            <a:srgbClr val="CEB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576734" y="1100667"/>
            <a:ext cx="2480733" cy="2480733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096000" y="3581399"/>
            <a:ext cx="2480733" cy="248073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7" name="1"/>
          <p:cNvSpPr txBox="1">
            <a:spLocks noChangeArrowheads="1"/>
          </p:cNvSpPr>
          <p:nvPr/>
        </p:nvSpPr>
        <p:spPr bwMode="auto">
          <a:xfrm>
            <a:off x="782379" y="2007073"/>
            <a:ext cx="13497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工作难点</a:t>
            </a:r>
          </a:p>
        </p:txBody>
      </p:sp>
      <p:sp>
        <p:nvSpPr>
          <p:cNvPr id="38" name="1"/>
          <p:cNvSpPr txBox="1">
            <a:spLocks noChangeArrowheads="1"/>
          </p:cNvSpPr>
          <p:nvPr/>
        </p:nvSpPr>
        <p:spPr bwMode="auto">
          <a:xfrm>
            <a:off x="782380" y="2535510"/>
            <a:ext cx="4204661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39" name="椭圆 38"/>
          <p:cNvSpPr/>
          <p:nvPr/>
        </p:nvSpPr>
        <p:spPr>
          <a:xfrm>
            <a:off x="782379" y="3619551"/>
            <a:ext cx="733543" cy="733543"/>
          </a:xfrm>
          <a:prstGeom prst="ellipse">
            <a:avLst/>
          </a:prstGeom>
          <a:solidFill>
            <a:srgbClr val="758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1"/>
          <p:cNvSpPr txBox="1">
            <a:spLocks noChangeArrowheads="1"/>
          </p:cNvSpPr>
          <p:nvPr/>
        </p:nvSpPr>
        <p:spPr bwMode="auto">
          <a:xfrm>
            <a:off x="1812650" y="3652081"/>
            <a:ext cx="84541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工作难点</a:t>
            </a:r>
          </a:p>
        </p:txBody>
      </p:sp>
      <p:sp>
        <p:nvSpPr>
          <p:cNvPr id="41" name="1"/>
          <p:cNvSpPr txBox="1">
            <a:spLocks noChangeArrowheads="1"/>
          </p:cNvSpPr>
          <p:nvPr/>
        </p:nvSpPr>
        <p:spPr bwMode="auto">
          <a:xfrm>
            <a:off x="1812650" y="3875718"/>
            <a:ext cx="332833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2" name="椭圆 41"/>
          <p:cNvSpPr/>
          <p:nvPr/>
        </p:nvSpPr>
        <p:spPr>
          <a:xfrm>
            <a:off x="782379" y="4659319"/>
            <a:ext cx="733543" cy="733543"/>
          </a:xfrm>
          <a:prstGeom prst="ellipse">
            <a:avLst/>
          </a:prstGeom>
          <a:solidFill>
            <a:srgbClr val="758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1"/>
          <p:cNvSpPr txBox="1">
            <a:spLocks noChangeArrowheads="1"/>
          </p:cNvSpPr>
          <p:nvPr/>
        </p:nvSpPr>
        <p:spPr bwMode="auto">
          <a:xfrm>
            <a:off x="1812650" y="4691849"/>
            <a:ext cx="84541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工作难点</a:t>
            </a:r>
          </a:p>
        </p:txBody>
      </p:sp>
      <p:sp>
        <p:nvSpPr>
          <p:cNvPr id="44" name="1"/>
          <p:cNvSpPr txBox="1">
            <a:spLocks noChangeArrowheads="1"/>
          </p:cNvSpPr>
          <p:nvPr/>
        </p:nvSpPr>
        <p:spPr bwMode="auto">
          <a:xfrm>
            <a:off x="1812650" y="4915486"/>
            <a:ext cx="332833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5" name="placeholder_286118"/>
          <p:cNvSpPr>
            <a:spLocks noChangeAspect="1"/>
          </p:cNvSpPr>
          <p:nvPr/>
        </p:nvSpPr>
        <p:spPr bwMode="auto">
          <a:xfrm>
            <a:off x="984861" y="3793123"/>
            <a:ext cx="319641" cy="374986"/>
          </a:xfrm>
          <a:custGeom>
            <a:avLst/>
            <a:gdLst>
              <a:gd name="T0" fmla="*/ 4448 w 5811"/>
              <a:gd name="T1" fmla="*/ 4374 h 6827"/>
              <a:gd name="T2" fmla="*/ 4640 w 5811"/>
              <a:gd name="T3" fmla="*/ 4074 h 6827"/>
              <a:gd name="T4" fmla="*/ 5160 w 5811"/>
              <a:gd name="T5" fmla="*/ 2255 h 6827"/>
              <a:gd name="T6" fmla="*/ 2905 w 5811"/>
              <a:gd name="T7" fmla="*/ 0 h 6827"/>
              <a:gd name="T8" fmla="*/ 650 w 5811"/>
              <a:gd name="T9" fmla="*/ 2255 h 6827"/>
              <a:gd name="T10" fmla="*/ 1363 w 5811"/>
              <a:gd name="T11" fmla="*/ 4373 h 6827"/>
              <a:gd name="T12" fmla="*/ 0 w 5811"/>
              <a:gd name="T13" fmla="*/ 5506 h 6827"/>
              <a:gd name="T14" fmla="*/ 939 w 5811"/>
              <a:gd name="T15" fmla="*/ 6498 h 6827"/>
              <a:gd name="T16" fmla="*/ 2905 w 5811"/>
              <a:gd name="T17" fmla="*/ 6827 h 6827"/>
              <a:gd name="T18" fmla="*/ 4871 w 5811"/>
              <a:gd name="T19" fmla="*/ 6498 h 6827"/>
              <a:gd name="T20" fmla="*/ 5811 w 5811"/>
              <a:gd name="T21" fmla="*/ 5506 h 6827"/>
              <a:gd name="T22" fmla="*/ 4448 w 5811"/>
              <a:gd name="T23" fmla="*/ 4374 h 6827"/>
              <a:gd name="T24" fmla="*/ 2905 w 5811"/>
              <a:gd name="T25" fmla="*/ 1551 h 6827"/>
              <a:gd name="T26" fmla="*/ 3610 w 5811"/>
              <a:gd name="T27" fmla="*/ 2255 h 6827"/>
              <a:gd name="T28" fmla="*/ 2905 w 5811"/>
              <a:gd name="T29" fmla="*/ 2960 h 6827"/>
              <a:gd name="T30" fmla="*/ 2201 w 5811"/>
              <a:gd name="T31" fmla="*/ 2255 h 6827"/>
              <a:gd name="T32" fmla="*/ 2905 w 5811"/>
              <a:gd name="T33" fmla="*/ 1551 h 6827"/>
              <a:gd name="T34" fmla="*/ 4675 w 5811"/>
              <a:gd name="T35" fmla="*/ 6008 h 6827"/>
              <a:gd name="T36" fmla="*/ 2905 w 5811"/>
              <a:gd name="T37" fmla="*/ 6298 h 6827"/>
              <a:gd name="T38" fmla="*/ 1136 w 5811"/>
              <a:gd name="T39" fmla="*/ 6008 h 6827"/>
              <a:gd name="T40" fmla="*/ 528 w 5811"/>
              <a:gd name="T41" fmla="*/ 5506 h 6827"/>
              <a:gd name="T42" fmla="*/ 1719 w 5811"/>
              <a:gd name="T43" fmla="*/ 4831 h 6827"/>
              <a:gd name="T44" fmla="*/ 2761 w 5811"/>
              <a:gd name="T45" fmla="*/ 5768 h 6827"/>
              <a:gd name="T46" fmla="*/ 2905 w 5811"/>
              <a:gd name="T47" fmla="*/ 5812 h 6827"/>
              <a:gd name="T48" fmla="*/ 3050 w 5811"/>
              <a:gd name="T49" fmla="*/ 5768 h 6827"/>
              <a:gd name="T50" fmla="*/ 3666 w 5811"/>
              <a:gd name="T51" fmla="*/ 5270 h 6827"/>
              <a:gd name="T52" fmla="*/ 4092 w 5811"/>
              <a:gd name="T53" fmla="*/ 4831 h 6827"/>
              <a:gd name="T54" fmla="*/ 5283 w 5811"/>
              <a:gd name="T55" fmla="*/ 5506 h 6827"/>
              <a:gd name="T56" fmla="*/ 4675 w 5811"/>
              <a:gd name="T57" fmla="*/ 6008 h 6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11" h="6827">
                <a:moveTo>
                  <a:pt x="4448" y="4374"/>
                </a:moveTo>
                <a:cubicBezTo>
                  <a:pt x="4517" y="4275"/>
                  <a:pt x="4581" y="4175"/>
                  <a:pt x="4640" y="4074"/>
                </a:cubicBezTo>
                <a:cubicBezTo>
                  <a:pt x="4985" y="3483"/>
                  <a:pt x="5160" y="2871"/>
                  <a:pt x="5160" y="2255"/>
                </a:cubicBezTo>
                <a:cubicBezTo>
                  <a:pt x="5160" y="1012"/>
                  <a:pt x="4149" y="0"/>
                  <a:pt x="2905" y="0"/>
                </a:cubicBezTo>
                <a:cubicBezTo>
                  <a:pt x="1662" y="0"/>
                  <a:pt x="650" y="1012"/>
                  <a:pt x="650" y="2255"/>
                </a:cubicBezTo>
                <a:cubicBezTo>
                  <a:pt x="650" y="2973"/>
                  <a:pt x="895" y="3696"/>
                  <a:pt x="1363" y="4373"/>
                </a:cubicBezTo>
                <a:cubicBezTo>
                  <a:pt x="501" y="4604"/>
                  <a:pt x="0" y="5014"/>
                  <a:pt x="0" y="5506"/>
                </a:cubicBezTo>
                <a:cubicBezTo>
                  <a:pt x="0" y="5903"/>
                  <a:pt x="333" y="6256"/>
                  <a:pt x="939" y="6498"/>
                </a:cubicBezTo>
                <a:cubicBezTo>
                  <a:pt x="1469" y="6710"/>
                  <a:pt x="2167" y="6827"/>
                  <a:pt x="2905" y="6827"/>
                </a:cubicBezTo>
                <a:cubicBezTo>
                  <a:pt x="3644" y="6827"/>
                  <a:pt x="4342" y="6710"/>
                  <a:pt x="4871" y="6498"/>
                </a:cubicBezTo>
                <a:cubicBezTo>
                  <a:pt x="5477" y="6256"/>
                  <a:pt x="5811" y="5903"/>
                  <a:pt x="5811" y="5506"/>
                </a:cubicBezTo>
                <a:cubicBezTo>
                  <a:pt x="5811" y="5014"/>
                  <a:pt x="5310" y="4604"/>
                  <a:pt x="4448" y="4374"/>
                </a:cubicBezTo>
                <a:close/>
                <a:moveTo>
                  <a:pt x="2905" y="1551"/>
                </a:moveTo>
                <a:cubicBezTo>
                  <a:pt x="3294" y="1551"/>
                  <a:pt x="3610" y="1866"/>
                  <a:pt x="3610" y="2255"/>
                </a:cubicBezTo>
                <a:cubicBezTo>
                  <a:pt x="3610" y="2644"/>
                  <a:pt x="3294" y="2960"/>
                  <a:pt x="2905" y="2960"/>
                </a:cubicBezTo>
                <a:cubicBezTo>
                  <a:pt x="2516" y="2960"/>
                  <a:pt x="2201" y="2644"/>
                  <a:pt x="2201" y="2255"/>
                </a:cubicBezTo>
                <a:cubicBezTo>
                  <a:pt x="2201" y="1866"/>
                  <a:pt x="2516" y="1551"/>
                  <a:pt x="2905" y="1551"/>
                </a:cubicBezTo>
                <a:close/>
                <a:moveTo>
                  <a:pt x="4675" y="6008"/>
                </a:moveTo>
                <a:cubicBezTo>
                  <a:pt x="4207" y="6195"/>
                  <a:pt x="3578" y="6298"/>
                  <a:pt x="2905" y="6298"/>
                </a:cubicBezTo>
                <a:cubicBezTo>
                  <a:pt x="2233" y="6298"/>
                  <a:pt x="1604" y="6195"/>
                  <a:pt x="1136" y="6008"/>
                </a:cubicBezTo>
                <a:cubicBezTo>
                  <a:pt x="766" y="5860"/>
                  <a:pt x="528" y="5663"/>
                  <a:pt x="528" y="5506"/>
                </a:cubicBezTo>
                <a:cubicBezTo>
                  <a:pt x="528" y="5295"/>
                  <a:pt x="944" y="4996"/>
                  <a:pt x="1719" y="4831"/>
                </a:cubicBezTo>
                <a:cubicBezTo>
                  <a:pt x="2232" y="5420"/>
                  <a:pt x="2739" y="5754"/>
                  <a:pt x="2761" y="5768"/>
                </a:cubicBezTo>
                <a:cubicBezTo>
                  <a:pt x="2805" y="5797"/>
                  <a:pt x="2855" y="5812"/>
                  <a:pt x="2905" y="5812"/>
                </a:cubicBezTo>
                <a:cubicBezTo>
                  <a:pt x="2956" y="5812"/>
                  <a:pt x="3006" y="5797"/>
                  <a:pt x="3050" y="5768"/>
                </a:cubicBezTo>
                <a:cubicBezTo>
                  <a:pt x="3061" y="5761"/>
                  <a:pt x="3327" y="5586"/>
                  <a:pt x="3666" y="5270"/>
                </a:cubicBezTo>
                <a:cubicBezTo>
                  <a:pt x="3819" y="5128"/>
                  <a:pt x="3961" y="4982"/>
                  <a:pt x="4092" y="4831"/>
                </a:cubicBezTo>
                <a:cubicBezTo>
                  <a:pt x="4866" y="4997"/>
                  <a:pt x="5283" y="5295"/>
                  <a:pt x="5283" y="5506"/>
                </a:cubicBezTo>
                <a:cubicBezTo>
                  <a:pt x="5283" y="5663"/>
                  <a:pt x="5044" y="5860"/>
                  <a:pt x="4675" y="60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grpSp>
        <p:nvGrpSpPr>
          <p:cNvPr id="46" name="Group 51"/>
          <p:cNvGrpSpPr/>
          <p:nvPr/>
        </p:nvGrpSpPr>
        <p:grpSpPr>
          <a:xfrm>
            <a:off x="984177" y="4860776"/>
            <a:ext cx="349678" cy="302424"/>
            <a:chOff x="2084388" y="3051175"/>
            <a:chExt cx="293688" cy="254001"/>
          </a:xfrm>
          <a:solidFill>
            <a:schemeClr val="bg1"/>
          </a:solidFill>
        </p:grpSpPr>
        <p:sp>
          <p:nvSpPr>
            <p:cNvPr id="47" name="Freeform 154"/>
            <p:cNvSpPr>
              <a:spLocks/>
            </p:cNvSpPr>
            <p:nvPr/>
          </p:nvSpPr>
          <p:spPr bwMode="auto">
            <a:xfrm>
              <a:off x="2084388" y="3106738"/>
              <a:ext cx="36513" cy="19843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65"/>
                </a:cxn>
                <a:cxn ang="0">
                  <a:pos x="14" y="79"/>
                </a:cxn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4" h="79">
                  <a:moveTo>
                    <a:pt x="0" y="14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73"/>
                    <a:pt x="6" y="79"/>
                    <a:pt x="14" y="7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8" name="Freeform 155"/>
            <p:cNvSpPr>
              <a:spLocks noEditPoints="1"/>
            </p:cNvSpPr>
            <p:nvPr/>
          </p:nvSpPr>
          <p:spPr bwMode="auto">
            <a:xfrm>
              <a:off x="2139951" y="3051175"/>
              <a:ext cx="182563" cy="254000"/>
            </a:xfrm>
            <a:custGeom>
              <a:avLst/>
              <a:gdLst/>
              <a:ahLst/>
              <a:cxnLst>
                <a:cxn ang="0">
                  <a:pos x="58" y="7"/>
                </a:cxn>
                <a:cxn ang="0">
                  <a:pos x="50" y="0"/>
                </a:cxn>
                <a:cxn ang="0">
                  <a:pos x="21" y="0"/>
                </a:cxn>
                <a:cxn ang="0">
                  <a:pos x="14" y="7"/>
                </a:cxn>
                <a:cxn ang="0">
                  <a:pos x="14" y="22"/>
                </a:cxn>
                <a:cxn ang="0">
                  <a:pos x="0" y="22"/>
                </a:cxn>
                <a:cxn ang="0">
                  <a:pos x="0" y="101"/>
                </a:cxn>
                <a:cxn ang="0">
                  <a:pos x="72" y="101"/>
                </a:cxn>
                <a:cxn ang="0">
                  <a:pos x="72" y="22"/>
                </a:cxn>
                <a:cxn ang="0">
                  <a:pos x="58" y="22"/>
                </a:cxn>
                <a:cxn ang="0">
                  <a:pos x="58" y="7"/>
                </a:cxn>
                <a:cxn ang="0">
                  <a:pos x="50" y="22"/>
                </a:cxn>
                <a:cxn ang="0">
                  <a:pos x="21" y="22"/>
                </a:cxn>
                <a:cxn ang="0">
                  <a:pos x="21" y="7"/>
                </a:cxn>
                <a:cxn ang="0">
                  <a:pos x="50" y="7"/>
                </a:cxn>
                <a:cxn ang="0">
                  <a:pos x="50" y="22"/>
                </a:cxn>
              </a:cxnLst>
              <a:rect l="0" t="0" r="r" b="b"/>
              <a:pathLst>
                <a:path w="72" h="101">
                  <a:moveTo>
                    <a:pt x="58" y="7"/>
                  </a:moveTo>
                  <a:cubicBezTo>
                    <a:pt x="58" y="3"/>
                    <a:pt x="54" y="0"/>
                    <a:pt x="5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4" y="3"/>
                    <a:pt x="14" y="7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58" y="22"/>
                    <a:pt x="58" y="22"/>
                    <a:pt x="58" y="22"/>
                  </a:cubicBezTo>
                  <a:lnTo>
                    <a:pt x="58" y="7"/>
                  </a:lnTo>
                  <a:close/>
                  <a:moveTo>
                    <a:pt x="50" y="22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50" y="7"/>
                    <a:pt x="50" y="7"/>
                    <a:pt x="50" y="7"/>
                  </a:cubicBezTo>
                  <a:lnTo>
                    <a:pt x="5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9" name="Freeform 156"/>
            <p:cNvSpPr>
              <a:spLocks/>
            </p:cNvSpPr>
            <p:nvPr/>
          </p:nvSpPr>
          <p:spPr bwMode="auto">
            <a:xfrm>
              <a:off x="2339976" y="3106738"/>
              <a:ext cx="38100" cy="198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9"/>
                </a:cxn>
                <a:cxn ang="0">
                  <a:pos x="15" y="65"/>
                </a:cxn>
                <a:cxn ang="0">
                  <a:pos x="15" y="14"/>
                </a:cxn>
                <a:cxn ang="0">
                  <a:pos x="0" y="0"/>
                </a:cxn>
              </a:cxnLst>
              <a:rect l="0" t="0" r="r" b="b"/>
              <a:pathLst>
                <a:path w="15" h="79">
                  <a:moveTo>
                    <a:pt x="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79"/>
                    <a:pt x="15" y="73"/>
                    <a:pt x="15" y="6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6"/>
                    <a:pt x="8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51" name="1"/>
          <p:cNvSpPr txBox="1">
            <a:spLocks noChangeArrowheads="1"/>
          </p:cNvSpPr>
          <p:nvPr/>
        </p:nvSpPr>
        <p:spPr bwMode="auto">
          <a:xfrm>
            <a:off x="6494717" y="1886389"/>
            <a:ext cx="172641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3" name="1"/>
          <p:cNvSpPr txBox="1">
            <a:spLocks noChangeArrowheads="1"/>
          </p:cNvSpPr>
          <p:nvPr/>
        </p:nvSpPr>
        <p:spPr bwMode="auto">
          <a:xfrm>
            <a:off x="8699892" y="4053212"/>
            <a:ext cx="2234416" cy="152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68%</a:t>
            </a:r>
            <a:endParaRPr kumimoji="0" lang="zh-CN" altLang="en-US" sz="6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任意多边形 24"/>
          <p:cNvSpPr/>
          <p:nvPr/>
        </p:nvSpPr>
        <p:spPr>
          <a:xfrm rot="5400000" flipH="1" flipV="1">
            <a:off x="306005" y="-306008"/>
            <a:ext cx="1106559" cy="1718574"/>
          </a:xfrm>
          <a:custGeom>
            <a:avLst/>
            <a:gdLst>
              <a:gd name="connsiteX0" fmla="*/ 314467 w 2993758"/>
              <a:gd name="connsiteY0" fmla="*/ 0 h 4649541"/>
              <a:gd name="connsiteX1" fmla="*/ 2993758 w 2993758"/>
              <a:gd name="connsiteY1" fmla="*/ 0 h 4649541"/>
              <a:gd name="connsiteX2" fmla="*/ 2993758 w 2993758"/>
              <a:gd name="connsiteY2" fmla="*/ 4649541 h 4649541"/>
              <a:gd name="connsiteX3" fmla="*/ 2898267 w 2993758"/>
              <a:gd name="connsiteY3" fmla="*/ 4635591 h 4649541"/>
              <a:gd name="connsiteX4" fmla="*/ 1643453 w 2993758"/>
              <a:gd name="connsiteY4" fmla="*/ 3946524 h 4649541"/>
              <a:gd name="connsiteX5" fmla="*/ 1417743 w 2993758"/>
              <a:gd name="connsiteY5" fmla="*/ 2500303 h 4649541"/>
              <a:gd name="connsiteX6" fmla="*/ 96917 w 2993758"/>
              <a:gd name="connsiteY6" fmla="*/ 1329953 h 4649541"/>
              <a:gd name="connsiteX7" fmla="*/ 306758 w 2993758"/>
              <a:gd name="connsiteY7" fmla="*/ 6048 h 464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3758" h="4649541">
                <a:moveTo>
                  <a:pt x="314467" y="0"/>
                </a:moveTo>
                <a:lnTo>
                  <a:pt x="2993758" y="0"/>
                </a:lnTo>
                <a:lnTo>
                  <a:pt x="2993758" y="4649541"/>
                </a:lnTo>
                <a:lnTo>
                  <a:pt x="2898267" y="4635591"/>
                </a:lnTo>
                <a:cubicBezTo>
                  <a:pt x="2048504" y="4500308"/>
                  <a:pt x="1889714" y="4309821"/>
                  <a:pt x="1643453" y="3946524"/>
                </a:cubicBezTo>
                <a:cubicBezTo>
                  <a:pt x="1362012" y="3531328"/>
                  <a:pt x="1675499" y="2936399"/>
                  <a:pt x="1417743" y="2500303"/>
                </a:cubicBezTo>
                <a:cubicBezTo>
                  <a:pt x="1159987" y="2064208"/>
                  <a:pt x="286403" y="1842677"/>
                  <a:pt x="96917" y="1329953"/>
                </a:cubicBezTo>
                <a:cubicBezTo>
                  <a:pt x="-68882" y="881319"/>
                  <a:pt x="-36271" y="312142"/>
                  <a:pt x="306758" y="6048"/>
                </a:cubicBezTo>
                <a:close/>
              </a:path>
            </a:pathLst>
          </a:custGeom>
          <a:solidFill>
            <a:srgbClr val="5F78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rot="3914376">
            <a:off x="275567" y="396700"/>
            <a:ext cx="915408" cy="691041"/>
          </a:xfrm>
          <a:custGeom>
            <a:avLst/>
            <a:gdLst>
              <a:gd name="connsiteX0" fmla="*/ 0 w 3580598"/>
              <a:gd name="connsiteY0" fmla="*/ 1799924 h 3542097"/>
              <a:gd name="connsiteX1" fmla="*/ 1848051 w 3580598"/>
              <a:gd name="connsiteY1" fmla="*/ 0 h 3542097"/>
              <a:gd name="connsiteX2" fmla="*/ 3580598 w 3580598"/>
              <a:gd name="connsiteY2" fmla="*/ 1809549 h 3542097"/>
              <a:gd name="connsiteX3" fmla="*/ 847023 w 3580598"/>
              <a:gd name="connsiteY3" fmla="*/ 3542097 h 3542097"/>
              <a:gd name="connsiteX4" fmla="*/ 0 w 3580598"/>
              <a:gd name="connsiteY4" fmla="*/ 1799924 h 3542097"/>
              <a:gd name="connsiteX0" fmla="*/ 0 w 3595230"/>
              <a:gd name="connsiteY0" fmla="*/ 1799925 h 3542098"/>
              <a:gd name="connsiteX1" fmla="*/ 1848051 w 3595230"/>
              <a:gd name="connsiteY1" fmla="*/ 1 h 3542098"/>
              <a:gd name="connsiteX2" fmla="*/ 3580598 w 3595230"/>
              <a:gd name="connsiteY2" fmla="*/ 1809550 h 3542098"/>
              <a:gd name="connsiteX3" fmla="*/ 847023 w 3595230"/>
              <a:gd name="connsiteY3" fmla="*/ 3542098 h 3542098"/>
              <a:gd name="connsiteX4" fmla="*/ 0 w 3595230"/>
              <a:gd name="connsiteY4" fmla="*/ 1799925 h 3542098"/>
              <a:gd name="connsiteX0" fmla="*/ 0 w 3596934"/>
              <a:gd name="connsiteY0" fmla="*/ 1801172 h 3543345"/>
              <a:gd name="connsiteX1" fmla="*/ 1848051 w 3596934"/>
              <a:gd name="connsiteY1" fmla="*/ 1248 h 3543345"/>
              <a:gd name="connsiteX2" fmla="*/ 3580598 w 3596934"/>
              <a:gd name="connsiteY2" fmla="*/ 1810797 h 3543345"/>
              <a:gd name="connsiteX3" fmla="*/ 847023 w 3596934"/>
              <a:gd name="connsiteY3" fmla="*/ 3543345 h 3543345"/>
              <a:gd name="connsiteX4" fmla="*/ 0 w 3596934"/>
              <a:gd name="connsiteY4" fmla="*/ 1801172 h 3543345"/>
              <a:gd name="connsiteX0" fmla="*/ 0 w 3597306"/>
              <a:gd name="connsiteY0" fmla="*/ 1666564 h 3408737"/>
              <a:gd name="connsiteX1" fmla="*/ 1876927 w 3597306"/>
              <a:gd name="connsiteY1" fmla="*/ 1393 h 3408737"/>
              <a:gd name="connsiteX2" fmla="*/ 3580598 w 3597306"/>
              <a:gd name="connsiteY2" fmla="*/ 1676189 h 3408737"/>
              <a:gd name="connsiteX3" fmla="*/ 847023 w 3597306"/>
              <a:gd name="connsiteY3" fmla="*/ 3408737 h 3408737"/>
              <a:gd name="connsiteX4" fmla="*/ 0 w 3597306"/>
              <a:gd name="connsiteY4" fmla="*/ 1666564 h 3408737"/>
              <a:gd name="connsiteX0" fmla="*/ 37026 w 3634332"/>
              <a:gd name="connsiteY0" fmla="*/ 1666564 h 3408737"/>
              <a:gd name="connsiteX1" fmla="*/ 1913953 w 3634332"/>
              <a:gd name="connsiteY1" fmla="*/ 1393 h 3408737"/>
              <a:gd name="connsiteX2" fmla="*/ 3617624 w 3634332"/>
              <a:gd name="connsiteY2" fmla="*/ 1676189 h 3408737"/>
              <a:gd name="connsiteX3" fmla="*/ 884049 w 3634332"/>
              <a:gd name="connsiteY3" fmla="*/ 3408737 h 3408737"/>
              <a:gd name="connsiteX4" fmla="*/ 37026 w 3634332"/>
              <a:gd name="connsiteY4" fmla="*/ 1666564 h 3408737"/>
              <a:gd name="connsiteX0" fmla="*/ 28 w 3597334"/>
              <a:gd name="connsiteY0" fmla="*/ 1666564 h 3408737"/>
              <a:gd name="connsiteX1" fmla="*/ 1876955 w 3597334"/>
              <a:gd name="connsiteY1" fmla="*/ 1393 h 3408737"/>
              <a:gd name="connsiteX2" fmla="*/ 3580626 w 3597334"/>
              <a:gd name="connsiteY2" fmla="*/ 1676189 h 3408737"/>
              <a:gd name="connsiteX3" fmla="*/ 847051 w 3597334"/>
              <a:gd name="connsiteY3" fmla="*/ 3408737 h 3408737"/>
              <a:gd name="connsiteX4" fmla="*/ 28 w 3597334"/>
              <a:gd name="connsiteY4" fmla="*/ 1666564 h 3408737"/>
              <a:gd name="connsiteX0" fmla="*/ 68205 w 3665511"/>
              <a:gd name="connsiteY0" fmla="*/ 1666564 h 3523984"/>
              <a:gd name="connsiteX1" fmla="*/ 1945132 w 3665511"/>
              <a:gd name="connsiteY1" fmla="*/ 1393 h 3523984"/>
              <a:gd name="connsiteX2" fmla="*/ 3648803 w 3665511"/>
              <a:gd name="connsiteY2" fmla="*/ 1676189 h 3523984"/>
              <a:gd name="connsiteX3" fmla="*/ 915228 w 3665511"/>
              <a:gd name="connsiteY3" fmla="*/ 3408737 h 3523984"/>
              <a:gd name="connsiteX4" fmla="*/ 68205 w 3665511"/>
              <a:gd name="connsiteY4" fmla="*/ 1666564 h 3523984"/>
              <a:gd name="connsiteX0" fmla="*/ 34307 w 3631613"/>
              <a:gd name="connsiteY0" fmla="*/ 1666564 h 3432608"/>
              <a:gd name="connsiteX1" fmla="*/ 1911234 w 3631613"/>
              <a:gd name="connsiteY1" fmla="*/ 1393 h 3432608"/>
              <a:gd name="connsiteX2" fmla="*/ 3614905 w 3631613"/>
              <a:gd name="connsiteY2" fmla="*/ 1676189 h 3432608"/>
              <a:gd name="connsiteX3" fmla="*/ 881330 w 3631613"/>
              <a:gd name="connsiteY3" fmla="*/ 3408737 h 3432608"/>
              <a:gd name="connsiteX4" fmla="*/ 34307 w 3631613"/>
              <a:gd name="connsiteY4" fmla="*/ 1666564 h 3432608"/>
              <a:gd name="connsiteX0" fmla="*/ 34307 w 3860396"/>
              <a:gd name="connsiteY0" fmla="*/ 1666549 h 3432593"/>
              <a:gd name="connsiteX1" fmla="*/ 1911234 w 3860396"/>
              <a:gd name="connsiteY1" fmla="*/ 1378 h 3432593"/>
              <a:gd name="connsiteX2" fmla="*/ 3614905 w 3860396"/>
              <a:gd name="connsiteY2" fmla="*/ 1676174 h 3432593"/>
              <a:gd name="connsiteX3" fmla="*/ 881330 w 3860396"/>
              <a:gd name="connsiteY3" fmla="*/ 3408722 h 3432593"/>
              <a:gd name="connsiteX4" fmla="*/ 34307 w 3860396"/>
              <a:gd name="connsiteY4" fmla="*/ 1666549 h 3432593"/>
              <a:gd name="connsiteX0" fmla="*/ 34307 w 3620707"/>
              <a:gd name="connsiteY0" fmla="*/ 1667067 h 3439181"/>
              <a:gd name="connsiteX1" fmla="*/ 1911234 w 3620707"/>
              <a:gd name="connsiteY1" fmla="*/ 1896 h 3439181"/>
              <a:gd name="connsiteX2" fmla="*/ 3614905 w 3620707"/>
              <a:gd name="connsiteY2" fmla="*/ 1676692 h 3439181"/>
              <a:gd name="connsiteX3" fmla="*/ 881330 w 3620707"/>
              <a:gd name="connsiteY3" fmla="*/ 3409240 h 3439181"/>
              <a:gd name="connsiteX4" fmla="*/ 34307 w 3620707"/>
              <a:gd name="connsiteY4" fmla="*/ 1667067 h 3439181"/>
              <a:gd name="connsiteX0" fmla="*/ 29300 w 3842862"/>
              <a:gd name="connsiteY0" fmla="*/ 1779302 h 3407833"/>
              <a:gd name="connsiteX1" fmla="*/ 2133923 w 3842862"/>
              <a:gd name="connsiteY1" fmla="*/ 282 h 3407833"/>
              <a:gd name="connsiteX2" fmla="*/ 3837594 w 3842862"/>
              <a:gd name="connsiteY2" fmla="*/ 1675078 h 3407833"/>
              <a:gd name="connsiteX3" fmla="*/ 1104019 w 3842862"/>
              <a:gd name="connsiteY3" fmla="*/ 3407626 h 3407833"/>
              <a:gd name="connsiteX4" fmla="*/ 29300 w 3842862"/>
              <a:gd name="connsiteY4" fmla="*/ 1779302 h 3407833"/>
              <a:gd name="connsiteX0" fmla="*/ 29300 w 3843043"/>
              <a:gd name="connsiteY0" fmla="*/ 1282957 h 2911488"/>
              <a:gd name="connsiteX1" fmla="*/ 2175322 w 3843043"/>
              <a:gd name="connsiteY1" fmla="*/ 728 h 2911488"/>
              <a:gd name="connsiteX2" fmla="*/ 3837594 w 3843043"/>
              <a:gd name="connsiteY2" fmla="*/ 1178733 h 2911488"/>
              <a:gd name="connsiteX3" fmla="*/ 1104019 w 3843043"/>
              <a:gd name="connsiteY3" fmla="*/ 2911281 h 2911488"/>
              <a:gd name="connsiteX4" fmla="*/ 29300 w 3843043"/>
              <a:gd name="connsiteY4" fmla="*/ 1282957 h 2911488"/>
              <a:gd name="connsiteX0" fmla="*/ 28665 w 3863122"/>
              <a:gd name="connsiteY0" fmla="*/ 892753 h 2916269"/>
              <a:gd name="connsiteX1" fmla="*/ 2195386 w 3863122"/>
              <a:gd name="connsiteY1" fmla="*/ 3817 h 2916269"/>
              <a:gd name="connsiteX2" fmla="*/ 3857658 w 3863122"/>
              <a:gd name="connsiteY2" fmla="*/ 1181822 h 2916269"/>
              <a:gd name="connsiteX3" fmla="*/ 1124083 w 3863122"/>
              <a:gd name="connsiteY3" fmla="*/ 2914370 h 2916269"/>
              <a:gd name="connsiteX4" fmla="*/ 28665 w 3863122"/>
              <a:gd name="connsiteY4" fmla="*/ 892753 h 291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3122" h="2916269">
                <a:moveTo>
                  <a:pt x="28665" y="892753"/>
                </a:moveTo>
                <a:cubicBezTo>
                  <a:pt x="22249" y="369781"/>
                  <a:pt x="1557221" y="-44361"/>
                  <a:pt x="2195386" y="3817"/>
                </a:cubicBezTo>
                <a:cubicBezTo>
                  <a:pt x="2833551" y="51995"/>
                  <a:pt x="3950702" y="277047"/>
                  <a:pt x="3857658" y="1181822"/>
                </a:cubicBezTo>
                <a:cubicBezTo>
                  <a:pt x="3764614" y="2086597"/>
                  <a:pt x="1762248" y="2962548"/>
                  <a:pt x="1124083" y="2914370"/>
                </a:cubicBezTo>
                <a:cubicBezTo>
                  <a:pt x="485918" y="2866192"/>
                  <a:pt x="-142986" y="1460644"/>
                  <a:pt x="28665" y="892753"/>
                </a:cubicBezTo>
                <a:close/>
              </a:path>
            </a:pathLst>
          </a:custGeom>
          <a:solidFill>
            <a:srgbClr val="CEB6A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331490" y="51138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dirty="0">
                <a:solidFill>
                  <a:srgbClr val="5F78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工作难点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5F787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809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1277</Words>
  <Application>Microsoft Office PowerPoint</Application>
  <PresentationFormat>宽屏</PresentationFormat>
  <Paragraphs>106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微软雅黑</vt:lpstr>
      <vt:lpstr>等线 Light</vt:lpstr>
      <vt:lpstr>inpin heiti</vt:lpstr>
      <vt:lpstr>Arial</vt:lpstr>
      <vt:lpstr>等线</vt:lpstr>
      <vt:lpstr>Adobe Garamond Pro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BMI</dc:creator>
  <cp:lastModifiedBy>Windows 用户</cp:lastModifiedBy>
  <cp:revision>94</cp:revision>
  <dcterms:created xsi:type="dcterms:W3CDTF">2020-07-02T11:00:38Z</dcterms:created>
  <dcterms:modified xsi:type="dcterms:W3CDTF">2020-07-08T02:36:18Z</dcterms:modified>
</cp:coreProperties>
</file>