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75" r:id="rId3"/>
    <p:sldId id="276" r:id="rId4"/>
    <p:sldId id="277" r:id="rId5"/>
    <p:sldId id="278" r:id="rId6"/>
    <p:sldId id="279" r:id="rId7"/>
    <p:sldId id="284" r:id="rId8"/>
    <p:sldId id="280" r:id="rId9"/>
    <p:sldId id="291" r:id="rId10"/>
    <p:sldId id="281" r:id="rId11"/>
    <p:sldId id="282" r:id="rId12"/>
    <p:sldId id="283" r:id="rId13"/>
    <p:sldId id="292" r:id="rId14"/>
    <p:sldId id="285" r:id="rId15"/>
    <p:sldId id="286" r:id="rId16"/>
    <p:sldId id="293" r:id="rId17"/>
    <p:sldId id="287" r:id="rId18"/>
    <p:sldId id="288" r:id="rId19"/>
    <p:sldId id="289" r:id="rId20"/>
    <p:sldId id="290" r:id="rId21"/>
    <p:sldId id="29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BFBC"/>
    <a:srgbClr val="F1D3D1"/>
    <a:srgbClr val="D4736E"/>
    <a:srgbClr val="DD908D"/>
    <a:srgbClr val="FD5C56"/>
    <a:srgbClr val="5B9BD5"/>
    <a:srgbClr val="867EA8"/>
    <a:srgbClr val="E0B87A"/>
    <a:srgbClr val="4093D8"/>
    <a:srgbClr val="287E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201" autoAdjust="0"/>
    <p:restoredTop sz="94660"/>
  </p:normalViewPr>
  <p:slideViewPr>
    <p:cSldViewPr snapToGrid="0" showGuides="1">
      <p:cViewPr varScale="1">
        <p:scale>
          <a:sx n="16" d="100"/>
          <a:sy n="16" d="100"/>
        </p:scale>
        <p:origin x="72" y="1140"/>
      </p:cViewPr>
      <p:guideLst>
        <p:guide pos="3840"/>
        <p:guide orient="horz" pos="2160"/>
      </p:guideLst>
    </p:cSldViewPr>
  </p:slideViewPr>
  <p:notesTextViewPr>
    <p:cViewPr>
      <p:scale>
        <a:sx n="1" d="1"/>
        <a:sy n="1" d="1"/>
      </p:scale>
      <p:origin x="0" y="0"/>
    </p:cViewPr>
  </p:notesTextViewPr>
  <p:sorterViewPr>
    <p:cViewPr>
      <p:scale>
        <a:sx n="100" d="100"/>
        <a:sy n="100" d="100"/>
      </p:scale>
      <p:origin x="0" y="-10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57041499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24808398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860768636"/>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25298844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275087833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955259066"/>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838681350"/>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1427899201"/>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08185354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224618741"/>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2E41182-4FAC-4847-8D8C-769657762A6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002990889"/>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E41182-4FAC-4847-8D8C-769657762A65}" type="datetimeFigureOut">
              <a:rPr lang="zh-CN" altLang="en-US" smtClean="0"/>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D10B2-B892-403B-9A3D-7816DA59F5BF}" type="slidenum">
              <a:rPr lang="zh-CN" altLang="en-US" smtClean="0"/>
              <a:t>‹#›</a:t>
            </a:fld>
            <a:endParaRPr lang="zh-CN" altLang="en-US"/>
          </a:p>
        </p:txBody>
      </p:sp>
    </p:spTree>
    <p:extLst>
      <p:ext uri="{BB962C8B-B14F-4D97-AF65-F5344CB8AC3E}">
        <p14:creationId xmlns:p14="http://schemas.microsoft.com/office/powerpoint/2010/main" val="373076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917299"/>
            <a:ext cx="12192000" cy="3101222"/>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763089" y="2604770"/>
            <a:ext cx="4377451" cy="1107996"/>
          </a:xfrm>
          <a:prstGeom prst="rect">
            <a:avLst/>
          </a:prstGeom>
          <a:noFill/>
        </p:spPr>
        <p:txBody>
          <a:bodyPr wrap="square" rtlCol="0">
            <a:spAutoFit/>
          </a:bodyPr>
          <a:lstStyle/>
          <a:p>
            <a:pPr algn="dist"/>
            <a:r>
              <a:rPr lang="zh-CN" altLang="en-US" sz="6600" smtClean="0">
                <a:latin typeface="等线 Light" panose="02010600030101010101" pitchFamily="2" charset="-122"/>
                <a:ea typeface="等线 Light" panose="02010600030101010101" pitchFamily="2" charset="-122"/>
              </a:rPr>
              <a:t>你好。夏天</a:t>
            </a:r>
            <a:endParaRPr lang="zh-CN" altLang="en-US" sz="6600">
              <a:latin typeface="等线 Light" panose="02010600030101010101" pitchFamily="2" charset="-122"/>
              <a:ea typeface="等线 Light" panose="02010600030101010101" pitchFamily="2" charset="-122"/>
            </a:endParaRPr>
          </a:p>
        </p:txBody>
      </p:sp>
      <p:sp>
        <p:nvSpPr>
          <p:cNvPr id="7" name="文本框 6"/>
          <p:cNvSpPr txBox="1"/>
          <p:nvPr/>
        </p:nvSpPr>
        <p:spPr>
          <a:xfrm>
            <a:off x="8980998" y="3979485"/>
            <a:ext cx="2208179" cy="523220"/>
          </a:xfrm>
          <a:prstGeom prst="rect">
            <a:avLst/>
          </a:prstGeom>
          <a:noFill/>
        </p:spPr>
        <p:txBody>
          <a:bodyPr wrap="square" rtlCol="0">
            <a:spAutoFit/>
          </a:bodyPr>
          <a:lstStyle/>
          <a:p>
            <a:pPr algn="dist"/>
            <a:r>
              <a:rPr lang="en-US" altLang="zh-CN" sz="2800" smtClean="0">
                <a:solidFill>
                  <a:schemeClr val="tx1">
                    <a:lumMod val="50000"/>
                    <a:lumOff val="50000"/>
                  </a:schemeClr>
                </a:solidFill>
                <a:latin typeface="等线 Light" panose="02010600030101010101" pitchFamily="2" charset="-122"/>
                <a:ea typeface="等线 Light" panose="02010600030101010101" pitchFamily="2" charset="-122"/>
              </a:rPr>
              <a:t>hello summer </a:t>
            </a:r>
            <a:endParaRPr lang="zh-CN" altLang="en-US" sz="2800">
              <a:solidFill>
                <a:schemeClr val="tx1">
                  <a:lumMod val="50000"/>
                  <a:lumOff val="50000"/>
                </a:schemeClr>
              </a:solidFill>
              <a:latin typeface="等线 Light" panose="02010600030101010101" pitchFamily="2" charset="-122"/>
              <a:ea typeface="等线 Light" panose="02010600030101010101"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563" y="2234747"/>
            <a:ext cx="5486599" cy="5019655"/>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55578" r="57531"/>
          <a:stretch/>
        </p:blipFill>
        <p:spPr>
          <a:xfrm rot="2437880">
            <a:off x="8658393" y="152061"/>
            <a:ext cx="2608728" cy="2496426"/>
          </a:xfrm>
          <a:prstGeom prst="rect">
            <a:avLst/>
          </a:prstGeom>
        </p:spPr>
      </p:pic>
      <p:cxnSp>
        <p:nvCxnSpPr>
          <p:cNvPr id="3" name="直接连接符 2"/>
          <p:cNvCxnSpPr/>
          <p:nvPr/>
        </p:nvCxnSpPr>
        <p:spPr>
          <a:xfrm>
            <a:off x="6763089" y="3846125"/>
            <a:ext cx="4377451"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22910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750"/>
                                        <p:tgtEl>
                                          <p:spTgt spid="3"/>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750"/>
                                        <p:tgtEl>
                                          <p:spTgt spid="7"/>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545217"/>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1">
            <a:extLst>
              <a:ext uri="{FF2B5EF4-FFF2-40B4-BE49-F238E27FC236}">
                <a16:creationId xmlns:a16="http://schemas.microsoft.com/office/drawing/2014/main" id="{B4CEABFD-9DB4-4088-A850-3EA8EF2662D9}"/>
              </a:ext>
            </a:extLst>
          </p:cNvPr>
          <p:cNvSpPr txBox="1"/>
          <p:nvPr/>
        </p:nvSpPr>
        <p:spPr>
          <a:xfrm>
            <a:off x="4972843" y="1476064"/>
            <a:ext cx="2216290" cy="461665"/>
          </a:xfrm>
          <a:prstGeom prst="rect">
            <a:avLst/>
          </a:prstGeom>
          <a:noFill/>
        </p:spPr>
        <p:txBody>
          <a:bodyPr wrap="square" rtlCol="0">
            <a:spAutoFit/>
          </a:bodyPr>
          <a:lstStyle>
            <a:defPPr>
              <a:defRPr lang="zh-CN"/>
            </a:defPPr>
            <a:lvl1pPr algn="ctr">
              <a:defRPr sz="2000">
                <a:solidFill>
                  <a:srgbClr val="D3B57A"/>
                </a:solidFill>
                <a:latin typeface="方正清刻本悦宋简体" panose="02000000000000000000" pitchFamily="2" charset="-122"/>
                <a:ea typeface="方正清刻本悦宋简体" panose="02000000000000000000" pitchFamily="2" charset="-122"/>
              </a:defRPr>
            </a:lvl1pPr>
          </a:lstStyle>
          <a:p>
            <a:r>
              <a:rPr lang="en-US" altLang="zh-CN" sz="2400" smtClean="0">
                <a:solidFill>
                  <a:schemeClr val="tx1">
                    <a:lumMod val="75000"/>
                    <a:lumOff val="25000"/>
                  </a:schemeClr>
                </a:solidFill>
                <a:latin typeface="等线" panose="02010600030101010101" pitchFamily="2" charset="-122"/>
                <a:ea typeface="等线" panose="02010600030101010101" pitchFamily="2" charset="-122"/>
              </a:rPr>
              <a:t>90%</a:t>
            </a:r>
            <a:endParaRPr lang="zh-CN" altLang="en-US" sz="2400" dirty="0">
              <a:solidFill>
                <a:schemeClr val="tx1">
                  <a:lumMod val="75000"/>
                  <a:lumOff val="25000"/>
                </a:schemeClr>
              </a:solidFill>
              <a:latin typeface="等线" panose="02010600030101010101" pitchFamily="2" charset="-122"/>
              <a:ea typeface="等线" panose="02010600030101010101" pitchFamily="2" charset="-122"/>
            </a:endParaRPr>
          </a:p>
        </p:txBody>
      </p:sp>
      <p:sp>
        <p:nvSpPr>
          <p:cNvPr id="5" name="1">
            <a:extLst>
              <a:ext uri="{FF2B5EF4-FFF2-40B4-BE49-F238E27FC236}">
                <a16:creationId xmlns:a16="http://schemas.microsoft.com/office/drawing/2014/main" id="{3DFE5066-BDC5-4FBF-BE92-3575F4689C33}"/>
              </a:ext>
            </a:extLst>
          </p:cNvPr>
          <p:cNvSpPr txBox="1"/>
          <p:nvPr/>
        </p:nvSpPr>
        <p:spPr>
          <a:xfrm>
            <a:off x="4947443" y="3727540"/>
            <a:ext cx="2216290" cy="461665"/>
          </a:xfrm>
          <a:prstGeom prst="rect">
            <a:avLst/>
          </a:prstGeom>
          <a:noFill/>
        </p:spPr>
        <p:txBody>
          <a:bodyPr wrap="square" rtlCol="0">
            <a:spAutoFit/>
          </a:bodyPr>
          <a:lstStyle>
            <a:defPPr>
              <a:defRPr lang="zh-CN"/>
            </a:defPPr>
            <a:lvl1pPr algn="ctr">
              <a:defRPr sz="2000">
                <a:solidFill>
                  <a:srgbClr val="D3B57A"/>
                </a:solidFill>
                <a:latin typeface="方正清刻本悦宋简体" panose="02000000000000000000" pitchFamily="2" charset="-122"/>
                <a:ea typeface="方正清刻本悦宋简体" panose="02000000000000000000" pitchFamily="2" charset="-122"/>
              </a:defRPr>
            </a:lvl1pPr>
          </a:lstStyle>
          <a:p>
            <a:r>
              <a:rPr lang="en-US" altLang="zh-CN" sz="2400" smtClean="0">
                <a:solidFill>
                  <a:schemeClr val="tx1">
                    <a:lumMod val="75000"/>
                    <a:lumOff val="25000"/>
                  </a:schemeClr>
                </a:solidFill>
                <a:latin typeface="等线" panose="02010600030101010101" pitchFamily="2" charset="-122"/>
                <a:ea typeface="等线" panose="02010600030101010101" pitchFamily="2" charset="-122"/>
              </a:rPr>
              <a:t>10%</a:t>
            </a:r>
            <a:endParaRPr lang="zh-CN" altLang="en-US" sz="2400" dirty="0">
              <a:solidFill>
                <a:schemeClr val="tx1">
                  <a:lumMod val="75000"/>
                  <a:lumOff val="25000"/>
                </a:schemeClr>
              </a:solidFill>
              <a:latin typeface="等线" panose="02010600030101010101" pitchFamily="2" charset="-122"/>
              <a:ea typeface="等线" panose="02010600030101010101" pitchFamily="2" charset="-122"/>
            </a:endParaRPr>
          </a:p>
        </p:txBody>
      </p:sp>
      <p:sp>
        <p:nvSpPr>
          <p:cNvPr id="6" name="矩形 5"/>
          <p:cNvSpPr/>
          <p:nvPr/>
        </p:nvSpPr>
        <p:spPr>
          <a:xfrm>
            <a:off x="1499571" y="2084013"/>
            <a:ext cx="9162833" cy="1643527"/>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cann </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ann  would look like. if it is not real text. a design can use default text to simulate what text would look like. if it is not real text. like. if it is not real text. a design cann use default text to simulate what text would look like. if it is not real text.</a:t>
            </a: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smtClean="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Light" panose="02010600030101010101" pitchFamily="2" charset="-122"/>
              <a:ea typeface="等线 Light" panose="02010600030101010101" pitchFamily="2" charset="-122"/>
              <a:sym typeface="Arial"/>
            </a:endParaRPr>
          </a:p>
        </p:txBody>
      </p:sp>
      <p:sp>
        <p:nvSpPr>
          <p:cNvPr id="8" name="矩形 7"/>
          <p:cNvSpPr/>
          <p:nvPr/>
        </p:nvSpPr>
        <p:spPr>
          <a:xfrm>
            <a:off x="1499571" y="4335489"/>
            <a:ext cx="9162833" cy="1643527"/>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cann </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ann  would look like. if it is not real text. a design can use default text to simulate what text would look like. if it is not real text. like. if it is not real text. a design cann use default text to simulate what text would look like. if it is not real text.</a:t>
            </a: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smtClean="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Light" panose="02010600030101010101" pitchFamily="2" charset="-122"/>
              <a:ea typeface="等线 Light" panose="02010600030101010101" pitchFamily="2" charset="-122"/>
              <a:sym typeface="Arial"/>
            </a:endParaRPr>
          </a:p>
        </p:txBody>
      </p:sp>
    </p:spTree>
    <p:extLst>
      <p:ext uri="{BB962C8B-B14F-4D97-AF65-F5344CB8AC3E}">
        <p14:creationId xmlns:p14="http://schemas.microsoft.com/office/powerpoint/2010/main" val="306894407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8"/>
          <p:cNvSpPr/>
          <p:nvPr/>
        </p:nvSpPr>
        <p:spPr>
          <a:xfrm>
            <a:off x="2041357" y="3342867"/>
            <a:ext cx="3087156" cy="16281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400">
                <a:solidFill>
                  <a:srgbClr val="E7E6E6">
                    <a:lumMod val="25000"/>
                  </a:srgbClr>
                </a:solidFill>
                <a:latin typeface="微软雅黑 Light" panose="020B0502040204020203" pitchFamily="34" charset="-122"/>
                <a:ea typeface="微软雅黑 Light" panose="020B0502040204020203" pitchFamily="34" charset="-122"/>
                <a:cs typeface="萝莉体 第二版" panose="02000500000000000000" pitchFamily="2" charset="-122"/>
                <a:sym typeface="Noteworthy Bold"/>
              </a:rPr>
              <a:t>Lorem ipsum dolor sit amet, consectetuer adipiscing elit. Maecenas porttitor congue massa. Fusce posuere, magna sed pulvinar ultricies, purus lectus malesuada libero, </a:t>
            </a:r>
            <a:endParaRPr sz="1400">
              <a:solidFill>
                <a:srgbClr val="E7E6E6">
                  <a:lumMod val="25000"/>
                </a:srgbClr>
              </a:solidFill>
              <a:latin typeface="微软雅黑 Light" panose="020B0502040204020203" pitchFamily="34" charset="-122"/>
              <a:ea typeface="微软雅黑 Light" panose="020B0502040204020203" pitchFamily="34" charset="-122"/>
              <a:cs typeface="萝莉体 第二版" panose="02000500000000000000" pitchFamily="2" charset="-122"/>
              <a:sym typeface="Noteworthy Bold"/>
            </a:endParaRPr>
          </a:p>
        </p:txBody>
      </p:sp>
      <p:sp>
        <p:nvSpPr>
          <p:cNvPr id="5" name="文本框 4"/>
          <p:cNvSpPr txBox="1"/>
          <p:nvPr/>
        </p:nvSpPr>
        <p:spPr>
          <a:xfrm>
            <a:off x="2041357" y="2427151"/>
            <a:ext cx="1866010" cy="377028"/>
          </a:xfrm>
          <a:prstGeom prst="rect">
            <a:avLst/>
          </a:prstGeom>
          <a:noFill/>
          <a:effectLst/>
        </p:spPr>
        <p:txBody>
          <a:bodyPr wrap="square" lIns="68581" tIns="34291" rIns="68581" bIns="34291" rtlCol="0">
            <a:spAutoFit/>
          </a:bodyPr>
          <a:lstStyle>
            <a:defPPr>
              <a:defRPr lang="zh-CN"/>
            </a:defPPr>
            <a:lvl1pPr>
              <a:defRPr>
                <a:solidFill>
                  <a:srgbClr val="A3AEBD"/>
                </a:solidFill>
                <a:latin typeface="微软雅黑" panose="020B0503020204020204" pitchFamily="34" charset="-122"/>
                <a:ea typeface="微软雅黑" panose="020B0503020204020204" pitchFamily="34" charset="-122"/>
                <a:cs typeface="+mn-ea"/>
              </a:defRPr>
            </a:lvl1pPr>
          </a:lstStyle>
          <a:p>
            <a:r>
              <a:rPr lang="zh-CN" altLang="en-US" sz="2000">
                <a:solidFill>
                  <a:prstClr val="black">
                    <a:lumMod val="75000"/>
                    <a:lumOff val="25000"/>
                  </a:prstClr>
                </a:solidFill>
              </a:rPr>
              <a:t>点击添加标题</a:t>
            </a:r>
          </a:p>
        </p:txBody>
      </p:sp>
      <p:sp>
        <p:nvSpPr>
          <p:cNvPr id="6" name="48"/>
          <p:cNvSpPr/>
          <p:nvPr/>
        </p:nvSpPr>
        <p:spPr>
          <a:xfrm>
            <a:off x="5459938" y="3256239"/>
            <a:ext cx="3087156" cy="16281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400">
                <a:solidFill>
                  <a:srgbClr val="E7E6E6">
                    <a:lumMod val="25000"/>
                  </a:srgbClr>
                </a:solidFill>
                <a:latin typeface="微软雅黑 Light" panose="020B0502040204020203" pitchFamily="34" charset="-122"/>
                <a:ea typeface="微软雅黑 Light" panose="020B0502040204020203" pitchFamily="34" charset="-122"/>
                <a:cs typeface="萝莉体 第二版" panose="02000500000000000000" pitchFamily="2" charset="-122"/>
                <a:sym typeface="Noteworthy Bold"/>
              </a:rPr>
              <a:t>Lorem ipsum dolor sit amet, consectetuer adipiscing elit. Maecenas porttitor congue massa. Fusce posuere, magna sed pulvinar ultricies, purus lectus malesuada libero, </a:t>
            </a:r>
            <a:endParaRPr sz="1400">
              <a:solidFill>
                <a:srgbClr val="E7E6E6">
                  <a:lumMod val="25000"/>
                </a:srgbClr>
              </a:solidFill>
              <a:latin typeface="微软雅黑 Light" panose="020B0502040204020203" pitchFamily="34" charset="-122"/>
              <a:ea typeface="微软雅黑 Light" panose="020B0502040204020203" pitchFamily="34" charset="-122"/>
              <a:cs typeface="萝莉体 第二版" panose="02000500000000000000" pitchFamily="2" charset="-122"/>
              <a:sym typeface="Noteworthy Bold"/>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62105" t="6237" r="14233" b="63217"/>
          <a:stretch/>
        </p:blipFill>
        <p:spPr>
          <a:xfrm>
            <a:off x="8750300" y="2427151"/>
            <a:ext cx="1841500" cy="2853716"/>
          </a:xfrm>
          <a:prstGeom prst="rect">
            <a:avLst/>
          </a:prstGeom>
        </p:spPr>
      </p:pic>
    </p:spTree>
    <p:extLst>
      <p:ext uri="{BB962C8B-B14F-4D97-AF65-F5344CB8AC3E}">
        <p14:creationId xmlns:p14="http://schemas.microsoft.com/office/powerpoint/2010/main" val="274499449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p:cNvSpPr txBox="1"/>
          <p:nvPr/>
        </p:nvSpPr>
        <p:spPr>
          <a:xfrm>
            <a:off x="1435444" y="2555137"/>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6" name="TextBox 7"/>
          <p:cNvSpPr txBox="1"/>
          <p:nvPr/>
        </p:nvSpPr>
        <p:spPr>
          <a:xfrm>
            <a:off x="4791375" y="2546214"/>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9" name="TextBox 7"/>
          <p:cNvSpPr txBox="1"/>
          <p:nvPr/>
        </p:nvSpPr>
        <p:spPr>
          <a:xfrm>
            <a:off x="8171328" y="2555137"/>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12" name="TextBox 7"/>
          <p:cNvSpPr txBox="1"/>
          <p:nvPr/>
        </p:nvSpPr>
        <p:spPr>
          <a:xfrm>
            <a:off x="1435445" y="4746778"/>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15" name="TextBox 7"/>
          <p:cNvSpPr txBox="1"/>
          <p:nvPr/>
        </p:nvSpPr>
        <p:spPr>
          <a:xfrm>
            <a:off x="4815398" y="4740840"/>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18" name="TextBox 7"/>
          <p:cNvSpPr txBox="1"/>
          <p:nvPr/>
        </p:nvSpPr>
        <p:spPr>
          <a:xfrm>
            <a:off x="8171328" y="4749764"/>
            <a:ext cx="2448625" cy="646331"/>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use default text to simulate what text would look like. </a:t>
            </a:r>
          </a:p>
        </p:txBody>
      </p:sp>
      <p:sp>
        <p:nvSpPr>
          <p:cNvPr id="26" name="椭圆 25"/>
          <p:cNvSpPr/>
          <p:nvPr/>
        </p:nvSpPr>
        <p:spPr>
          <a:xfrm>
            <a:off x="2314956" y="166999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372622" y="176315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01</a:t>
            </a:r>
            <a:endParaRPr lang="zh-CN" altLang="en-US" sz="2400">
              <a:latin typeface="等线" panose="02010600030101010101" pitchFamily="2" charset="-122"/>
              <a:ea typeface="等线" panose="02010600030101010101" pitchFamily="2" charset="-122"/>
            </a:endParaRPr>
          </a:p>
        </p:txBody>
      </p:sp>
      <p:sp>
        <p:nvSpPr>
          <p:cNvPr id="28" name="椭圆 27"/>
          <p:cNvSpPr/>
          <p:nvPr/>
        </p:nvSpPr>
        <p:spPr>
          <a:xfrm>
            <a:off x="5797400" y="166999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855066" y="176315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02</a:t>
            </a:r>
            <a:endParaRPr lang="zh-CN" altLang="en-US" sz="2400">
              <a:latin typeface="等线" panose="02010600030101010101" pitchFamily="2" charset="-122"/>
              <a:ea typeface="等线" panose="02010600030101010101" pitchFamily="2" charset="-122"/>
            </a:endParaRPr>
          </a:p>
        </p:txBody>
      </p:sp>
      <p:sp>
        <p:nvSpPr>
          <p:cNvPr id="32" name="椭圆 31"/>
          <p:cNvSpPr/>
          <p:nvPr/>
        </p:nvSpPr>
        <p:spPr>
          <a:xfrm>
            <a:off x="9121065" y="166999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178731" y="176315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03</a:t>
            </a:r>
            <a:endParaRPr lang="zh-CN" altLang="en-US" sz="2400">
              <a:latin typeface="等线" panose="02010600030101010101" pitchFamily="2" charset="-122"/>
              <a:ea typeface="等线" panose="02010600030101010101" pitchFamily="2" charset="-122"/>
            </a:endParaRPr>
          </a:p>
        </p:txBody>
      </p:sp>
      <p:sp>
        <p:nvSpPr>
          <p:cNvPr id="34" name="椭圆 33"/>
          <p:cNvSpPr/>
          <p:nvPr/>
        </p:nvSpPr>
        <p:spPr>
          <a:xfrm>
            <a:off x="2314956" y="386330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372622" y="395646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04</a:t>
            </a:r>
            <a:endParaRPr lang="zh-CN" altLang="en-US" sz="2400">
              <a:latin typeface="等线" panose="02010600030101010101" pitchFamily="2" charset="-122"/>
              <a:ea typeface="等线" panose="02010600030101010101" pitchFamily="2" charset="-122"/>
            </a:endParaRPr>
          </a:p>
        </p:txBody>
      </p:sp>
      <p:sp>
        <p:nvSpPr>
          <p:cNvPr id="36" name="椭圆 35"/>
          <p:cNvSpPr/>
          <p:nvPr/>
        </p:nvSpPr>
        <p:spPr>
          <a:xfrm>
            <a:off x="5797400" y="386330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855066" y="395646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05</a:t>
            </a:r>
            <a:endParaRPr lang="zh-CN" altLang="en-US" sz="2400">
              <a:latin typeface="等线" panose="02010600030101010101" pitchFamily="2" charset="-122"/>
              <a:ea typeface="等线" panose="02010600030101010101" pitchFamily="2" charset="-122"/>
            </a:endParaRPr>
          </a:p>
        </p:txBody>
      </p:sp>
      <p:sp>
        <p:nvSpPr>
          <p:cNvPr id="38" name="椭圆 37"/>
          <p:cNvSpPr/>
          <p:nvPr/>
        </p:nvSpPr>
        <p:spPr>
          <a:xfrm>
            <a:off x="9121065" y="3863301"/>
            <a:ext cx="648000" cy="6480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178731" y="3956468"/>
            <a:ext cx="574267" cy="461665"/>
          </a:xfrm>
          <a:prstGeom prst="rect">
            <a:avLst/>
          </a:prstGeom>
          <a:noFill/>
        </p:spPr>
        <p:txBody>
          <a:bodyPr wrap="square" rtlCol="0">
            <a:spAutoFit/>
          </a:bodyPr>
          <a:lstStyle/>
          <a:p>
            <a:r>
              <a:rPr lang="en-US" altLang="zh-CN" sz="2400" smtClean="0">
                <a:latin typeface="等线" panose="02010600030101010101" pitchFamily="2" charset="-122"/>
                <a:ea typeface="等线" panose="02010600030101010101" pitchFamily="2" charset="-122"/>
              </a:rPr>
              <a:t>06</a:t>
            </a:r>
            <a:endParaRPr lang="zh-CN" altLang="en-US" sz="240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5750958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2171700"/>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30402" y="2847051"/>
            <a:ext cx="3369945" cy="461665"/>
          </a:xfrm>
          <a:prstGeom prst="rect">
            <a:avLst/>
          </a:prstGeom>
          <a:noFill/>
        </p:spPr>
        <p:txBody>
          <a:bodyPr wrap="square" rtlCol="0">
            <a:spAutoFit/>
          </a:bodyPr>
          <a:lstStyle/>
          <a:p>
            <a:r>
              <a:rPr lang="zh-CN" altLang="en-US" sz="2400">
                <a:solidFill>
                  <a:schemeClr val="tx1">
                    <a:lumMod val="75000"/>
                    <a:lumOff val="25000"/>
                  </a:schemeClr>
                </a:solidFill>
                <a:latin typeface="等线" panose="02010600030101010101" pitchFamily="2" charset="-122"/>
                <a:ea typeface="等线" panose="02010600030101010101" pitchFamily="2" charset="-122"/>
              </a:rPr>
              <a:t>在此添加您的标题</a:t>
            </a:r>
          </a:p>
        </p:txBody>
      </p:sp>
      <p:sp>
        <p:nvSpPr>
          <p:cNvPr id="12" name="文本框 11"/>
          <p:cNvSpPr txBox="1"/>
          <p:nvPr/>
        </p:nvSpPr>
        <p:spPr>
          <a:xfrm>
            <a:off x="4396977" y="2841124"/>
            <a:ext cx="682625"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smtClean="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rPr>
              <a:t>03</a:t>
            </a:r>
            <a:endParaRPr lang="en-US" altLang="zh-CN" sz="2400" noProof="0" dirty="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endParaRPr>
          </a:p>
        </p:txBody>
      </p:sp>
      <p:sp>
        <p:nvSpPr>
          <p:cNvPr id="14" name="Shape 6922"/>
          <p:cNvSpPr/>
          <p:nvPr/>
        </p:nvSpPr>
        <p:spPr>
          <a:xfrm>
            <a:off x="3762612" y="3568700"/>
            <a:ext cx="4737735" cy="575542"/>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endParaRPr kumimoji="0" lang="en-US" altLang="zh-CN" sz="9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63" y="2872874"/>
            <a:ext cx="5085463" cy="4652658"/>
          </a:xfrm>
          <a:prstGeom prst="rect">
            <a:avLst/>
          </a:prstGeom>
        </p:spPr>
      </p:pic>
    </p:spTree>
    <p:extLst>
      <p:ext uri="{BB962C8B-B14F-4D97-AF65-F5344CB8AC3E}">
        <p14:creationId xmlns:p14="http://schemas.microsoft.com/office/powerpoint/2010/main" val="391940815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2044730" y="1983227"/>
            <a:ext cx="1536786" cy="1498600"/>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4323374" y="1983227"/>
            <a:ext cx="1536786" cy="1498600"/>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菱形 3"/>
          <p:cNvSpPr/>
          <p:nvPr/>
        </p:nvSpPr>
        <p:spPr>
          <a:xfrm>
            <a:off x="6602018" y="1983227"/>
            <a:ext cx="1536786" cy="1498600"/>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菱形 4"/>
          <p:cNvSpPr/>
          <p:nvPr/>
        </p:nvSpPr>
        <p:spPr>
          <a:xfrm>
            <a:off x="8880661" y="1983227"/>
            <a:ext cx="1536786" cy="1498600"/>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speaker-with-waves_106089"/>
          <p:cNvSpPr>
            <a:spLocks noChangeAspect="1"/>
          </p:cNvSpPr>
          <p:nvPr/>
        </p:nvSpPr>
        <p:spPr bwMode="auto">
          <a:xfrm>
            <a:off x="4828539" y="2470994"/>
            <a:ext cx="609685" cy="48496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145" h="482946">
                <a:moveTo>
                  <a:pt x="470526" y="166161"/>
                </a:moveTo>
                <a:cubicBezTo>
                  <a:pt x="473988" y="166216"/>
                  <a:pt x="477467" y="167592"/>
                  <a:pt x="480150" y="170271"/>
                </a:cubicBezTo>
                <a:cubicBezTo>
                  <a:pt x="498129" y="188519"/>
                  <a:pt x="508424" y="214444"/>
                  <a:pt x="508424" y="241382"/>
                </a:cubicBezTo>
                <a:cubicBezTo>
                  <a:pt x="508424" y="268466"/>
                  <a:pt x="498129" y="294390"/>
                  <a:pt x="480150" y="312639"/>
                </a:cubicBezTo>
                <a:cubicBezTo>
                  <a:pt x="477395" y="315391"/>
                  <a:pt x="473915" y="316694"/>
                  <a:pt x="470435" y="316694"/>
                </a:cubicBezTo>
                <a:cubicBezTo>
                  <a:pt x="466955" y="316694"/>
                  <a:pt x="463620" y="315391"/>
                  <a:pt x="461010" y="312784"/>
                </a:cubicBezTo>
                <a:cubicBezTo>
                  <a:pt x="455645" y="307570"/>
                  <a:pt x="455500" y="299025"/>
                  <a:pt x="460720" y="293666"/>
                </a:cubicBezTo>
                <a:cubicBezTo>
                  <a:pt x="473915" y="280486"/>
                  <a:pt x="481310" y="261369"/>
                  <a:pt x="481310" y="241382"/>
                </a:cubicBezTo>
                <a:cubicBezTo>
                  <a:pt x="481310" y="221540"/>
                  <a:pt x="473915" y="202423"/>
                  <a:pt x="460720" y="189098"/>
                </a:cubicBezTo>
                <a:cubicBezTo>
                  <a:pt x="455500" y="183885"/>
                  <a:pt x="455645" y="175340"/>
                  <a:pt x="461010" y="169981"/>
                </a:cubicBezTo>
                <a:cubicBezTo>
                  <a:pt x="463620" y="167374"/>
                  <a:pt x="467064" y="166107"/>
                  <a:pt x="470526" y="166161"/>
                </a:cubicBezTo>
                <a:close/>
                <a:moveTo>
                  <a:pt x="35673" y="144822"/>
                </a:moveTo>
                <a:cubicBezTo>
                  <a:pt x="31032" y="144822"/>
                  <a:pt x="27117" y="148732"/>
                  <a:pt x="27117" y="153510"/>
                </a:cubicBezTo>
                <a:lnTo>
                  <a:pt x="27117" y="329451"/>
                </a:lnTo>
                <a:cubicBezTo>
                  <a:pt x="27117" y="334229"/>
                  <a:pt x="31032" y="338139"/>
                  <a:pt x="35673" y="338139"/>
                </a:cubicBezTo>
                <a:lnTo>
                  <a:pt x="94837" y="338139"/>
                </a:lnTo>
                <a:lnTo>
                  <a:pt x="94837" y="144822"/>
                </a:lnTo>
                <a:close/>
                <a:moveTo>
                  <a:pt x="554259" y="128248"/>
                </a:moveTo>
                <a:cubicBezTo>
                  <a:pt x="557737" y="128285"/>
                  <a:pt x="561214" y="129624"/>
                  <a:pt x="563822" y="132229"/>
                </a:cubicBezTo>
                <a:cubicBezTo>
                  <a:pt x="591352" y="160169"/>
                  <a:pt x="607145" y="199979"/>
                  <a:pt x="607145" y="241381"/>
                </a:cubicBezTo>
                <a:cubicBezTo>
                  <a:pt x="607145" y="282784"/>
                  <a:pt x="591352" y="322594"/>
                  <a:pt x="563822" y="350534"/>
                </a:cubicBezTo>
                <a:cubicBezTo>
                  <a:pt x="561069" y="353284"/>
                  <a:pt x="557591" y="354587"/>
                  <a:pt x="554114" y="354587"/>
                </a:cubicBezTo>
                <a:cubicBezTo>
                  <a:pt x="550781" y="354587"/>
                  <a:pt x="547304" y="353284"/>
                  <a:pt x="544696" y="350678"/>
                </a:cubicBezTo>
                <a:cubicBezTo>
                  <a:pt x="539335" y="345467"/>
                  <a:pt x="539190" y="336926"/>
                  <a:pt x="544551" y="331570"/>
                </a:cubicBezTo>
                <a:cubicBezTo>
                  <a:pt x="567154" y="308697"/>
                  <a:pt x="580050" y="275835"/>
                  <a:pt x="580050" y="241381"/>
                </a:cubicBezTo>
                <a:cubicBezTo>
                  <a:pt x="580050" y="207072"/>
                  <a:pt x="567154" y="174211"/>
                  <a:pt x="544551" y="151193"/>
                </a:cubicBezTo>
                <a:cubicBezTo>
                  <a:pt x="539190" y="145982"/>
                  <a:pt x="539335" y="137296"/>
                  <a:pt x="544696" y="132085"/>
                </a:cubicBezTo>
                <a:cubicBezTo>
                  <a:pt x="547304" y="129479"/>
                  <a:pt x="550782" y="128212"/>
                  <a:pt x="554259" y="128248"/>
                </a:cubicBezTo>
                <a:close/>
                <a:moveTo>
                  <a:pt x="328886" y="35493"/>
                </a:moveTo>
                <a:lnTo>
                  <a:pt x="121955" y="139609"/>
                </a:lnTo>
                <a:lnTo>
                  <a:pt x="121955" y="343352"/>
                </a:lnTo>
                <a:lnTo>
                  <a:pt x="328886" y="447468"/>
                </a:lnTo>
                <a:close/>
                <a:moveTo>
                  <a:pt x="336281" y="1463"/>
                </a:moveTo>
                <a:cubicBezTo>
                  <a:pt x="340487" y="-709"/>
                  <a:pt x="345562" y="-419"/>
                  <a:pt x="349478" y="2042"/>
                </a:cubicBezTo>
                <a:cubicBezTo>
                  <a:pt x="353538" y="4504"/>
                  <a:pt x="356003" y="8848"/>
                  <a:pt x="356003" y="13482"/>
                </a:cubicBezTo>
                <a:lnTo>
                  <a:pt x="356003" y="469334"/>
                </a:lnTo>
                <a:cubicBezTo>
                  <a:pt x="356003" y="474113"/>
                  <a:pt x="353538" y="478457"/>
                  <a:pt x="349478" y="480919"/>
                </a:cubicBezTo>
                <a:cubicBezTo>
                  <a:pt x="347302" y="482222"/>
                  <a:pt x="344837" y="482946"/>
                  <a:pt x="342372" y="482946"/>
                </a:cubicBezTo>
                <a:cubicBezTo>
                  <a:pt x="340342" y="482946"/>
                  <a:pt x="338167" y="482367"/>
                  <a:pt x="336281" y="481498"/>
                </a:cubicBezTo>
                <a:lnTo>
                  <a:pt x="105278" y="365218"/>
                </a:lnTo>
                <a:lnTo>
                  <a:pt x="35673" y="365218"/>
                </a:lnTo>
                <a:cubicBezTo>
                  <a:pt x="16096" y="365218"/>
                  <a:pt x="0" y="349144"/>
                  <a:pt x="0" y="329451"/>
                </a:cubicBezTo>
                <a:lnTo>
                  <a:pt x="0" y="153510"/>
                </a:lnTo>
                <a:cubicBezTo>
                  <a:pt x="0" y="133817"/>
                  <a:pt x="16096" y="117743"/>
                  <a:pt x="35673" y="117743"/>
                </a:cubicBezTo>
                <a:lnTo>
                  <a:pt x="105278" y="117743"/>
                </a:lnTo>
                <a:close/>
              </a:path>
            </a:pathLst>
          </a:custGeom>
          <a:solidFill>
            <a:schemeClr val="bg1"/>
          </a:solidFill>
          <a:ln>
            <a:noFill/>
          </a:ln>
        </p:spPr>
      </p:sp>
      <p:sp>
        <p:nvSpPr>
          <p:cNvPr id="7" name="handshake_215654"/>
          <p:cNvSpPr>
            <a:spLocks noChangeAspect="1"/>
          </p:cNvSpPr>
          <p:nvPr/>
        </p:nvSpPr>
        <p:spPr bwMode="auto">
          <a:xfrm>
            <a:off x="6998865" y="2515537"/>
            <a:ext cx="743092" cy="483856"/>
          </a:xfrm>
          <a:custGeom>
            <a:avLst/>
            <a:gdLst>
              <a:gd name="connsiteX0" fmla="*/ 507965 w 608866"/>
              <a:gd name="connsiteY0" fmla="*/ 18729 h 396458"/>
              <a:gd name="connsiteX1" fmla="*/ 446431 w 608866"/>
              <a:gd name="connsiteY1" fmla="*/ 48705 h 396458"/>
              <a:gd name="connsiteX2" fmla="*/ 529567 w 608866"/>
              <a:gd name="connsiteY2" fmla="*/ 218473 h 396458"/>
              <a:gd name="connsiteX3" fmla="*/ 591008 w 608866"/>
              <a:gd name="connsiteY3" fmla="*/ 188404 h 396458"/>
              <a:gd name="connsiteX4" fmla="*/ 78381 w 608866"/>
              <a:gd name="connsiteY4" fmla="*/ 16926 h 396458"/>
              <a:gd name="connsiteX5" fmla="*/ 17038 w 608866"/>
              <a:gd name="connsiteY5" fmla="*/ 195704 h 396458"/>
              <a:gd name="connsiteX6" fmla="*/ 81841 w 608866"/>
              <a:gd name="connsiteY6" fmla="*/ 217841 h 396458"/>
              <a:gd name="connsiteX7" fmla="*/ 143185 w 608866"/>
              <a:gd name="connsiteY7" fmla="*/ 39343 h 396458"/>
              <a:gd name="connsiteX8" fmla="*/ 142905 w 608866"/>
              <a:gd name="connsiteY8" fmla="*/ 39250 h 396458"/>
              <a:gd name="connsiteX9" fmla="*/ 141409 w 608866"/>
              <a:gd name="connsiteY9" fmla="*/ 38502 h 396458"/>
              <a:gd name="connsiteX10" fmla="*/ 513856 w 608866"/>
              <a:gd name="connsiteY10" fmla="*/ 1640 h 396458"/>
              <a:gd name="connsiteX11" fmla="*/ 518065 w 608866"/>
              <a:gd name="connsiteY11" fmla="*/ 5376 h 396458"/>
              <a:gd name="connsiteX12" fmla="*/ 608121 w 608866"/>
              <a:gd name="connsiteY12" fmla="*/ 188030 h 396458"/>
              <a:gd name="connsiteX13" fmla="*/ 604661 w 608866"/>
              <a:gd name="connsiteY13" fmla="*/ 198022 h 396458"/>
              <a:gd name="connsiteX14" fmla="*/ 530689 w 608866"/>
              <a:gd name="connsiteY14" fmla="*/ 234161 h 396458"/>
              <a:gd name="connsiteX15" fmla="*/ 498146 w 608866"/>
              <a:gd name="connsiteY15" fmla="*/ 264043 h 396458"/>
              <a:gd name="connsiteX16" fmla="*/ 411455 w 608866"/>
              <a:gd name="connsiteY16" fmla="*/ 323153 h 396458"/>
              <a:gd name="connsiteX17" fmla="*/ 268000 w 608866"/>
              <a:gd name="connsiteY17" fmla="*/ 393283 h 396458"/>
              <a:gd name="connsiteX18" fmla="*/ 254160 w 608866"/>
              <a:gd name="connsiteY18" fmla="*/ 396458 h 396458"/>
              <a:gd name="connsiteX19" fmla="*/ 243780 w 608866"/>
              <a:gd name="connsiteY19" fmla="*/ 394777 h 396458"/>
              <a:gd name="connsiteX20" fmla="*/ 225544 w 608866"/>
              <a:gd name="connsiteY20" fmla="*/ 378715 h 396458"/>
              <a:gd name="connsiteX21" fmla="*/ 222458 w 608866"/>
              <a:gd name="connsiteY21" fmla="*/ 361627 h 396458"/>
              <a:gd name="connsiteX22" fmla="*/ 208898 w 608866"/>
              <a:gd name="connsiteY22" fmla="*/ 368350 h 396458"/>
              <a:gd name="connsiteX23" fmla="*/ 195057 w 608866"/>
              <a:gd name="connsiteY23" fmla="*/ 371618 h 396458"/>
              <a:gd name="connsiteX24" fmla="*/ 166628 w 608866"/>
              <a:gd name="connsiteY24" fmla="*/ 353876 h 396458"/>
              <a:gd name="connsiteX25" fmla="*/ 163823 w 608866"/>
              <a:gd name="connsiteY25" fmla="*/ 334826 h 396458"/>
              <a:gd name="connsiteX26" fmla="*/ 159708 w 608866"/>
              <a:gd name="connsiteY26" fmla="*/ 335106 h 396458"/>
              <a:gd name="connsiteX27" fmla="*/ 131279 w 608866"/>
              <a:gd name="connsiteY27" fmla="*/ 317457 h 396458"/>
              <a:gd name="connsiteX28" fmla="*/ 137544 w 608866"/>
              <a:gd name="connsiteY28" fmla="*/ 281038 h 396458"/>
              <a:gd name="connsiteX29" fmla="*/ 124172 w 608866"/>
              <a:gd name="connsiteY29" fmla="*/ 267218 h 396458"/>
              <a:gd name="connsiteX30" fmla="*/ 122675 w 608866"/>
              <a:gd name="connsiteY30" fmla="*/ 243125 h 396458"/>
              <a:gd name="connsiteX31" fmla="*/ 138760 w 608866"/>
              <a:gd name="connsiteY31" fmla="*/ 224916 h 396458"/>
              <a:gd name="connsiteX32" fmla="*/ 193561 w 608866"/>
              <a:gd name="connsiteY32" fmla="*/ 198115 h 396458"/>
              <a:gd name="connsiteX33" fmla="*/ 203474 w 608866"/>
              <a:gd name="connsiteY33" fmla="*/ 201664 h 396458"/>
              <a:gd name="connsiteX34" fmla="*/ 200014 w 608866"/>
              <a:gd name="connsiteY34" fmla="*/ 211562 h 396458"/>
              <a:gd name="connsiteX35" fmla="*/ 145306 w 608866"/>
              <a:gd name="connsiteY35" fmla="*/ 238363 h 396458"/>
              <a:gd name="connsiteX36" fmla="*/ 136796 w 608866"/>
              <a:gd name="connsiteY36" fmla="*/ 247981 h 396458"/>
              <a:gd name="connsiteX37" fmla="*/ 137544 w 608866"/>
              <a:gd name="connsiteY37" fmla="*/ 260681 h 396458"/>
              <a:gd name="connsiteX38" fmla="*/ 147177 w 608866"/>
              <a:gd name="connsiteY38" fmla="*/ 269085 h 396458"/>
              <a:gd name="connsiteX39" fmla="*/ 159895 w 608866"/>
              <a:gd name="connsiteY39" fmla="*/ 268338 h 396458"/>
              <a:gd name="connsiteX40" fmla="*/ 196741 w 608866"/>
              <a:gd name="connsiteY40" fmla="*/ 250316 h 396458"/>
              <a:gd name="connsiteX41" fmla="*/ 262951 w 608866"/>
              <a:gd name="connsiteY41" fmla="*/ 217912 h 396458"/>
              <a:gd name="connsiteX42" fmla="*/ 272957 w 608866"/>
              <a:gd name="connsiteY42" fmla="*/ 221461 h 396458"/>
              <a:gd name="connsiteX43" fmla="*/ 269497 w 608866"/>
              <a:gd name="connsiteY43" fmla="*/ 231359 h 396458"/>
              <a:gd name="connsiteX44" fmla="*/ 166348 w 608866"/>
              <a:gd name="connsiteY44" fmla="*/ 281785 h 396458"/>
              <a:gd name="connsiteX45" fmla="*/ 152133 w 608866"/>
              <a:gd name="connsiteY45" fmla="*/ 288789 h 396458"/>
              <a:gd name="connsiteX46" fmla="*/ 144558 w 608866"/>
              <a:gd name="connsiteY46" fmla="*/ 311107 h 396458"/>
              <a:gd name="connsiteX47" fmla="*/ 166815 w 608866"/>
              <a:gd name="connsiteY47" fmla="*/ 318671 h 396458"/>
              <a:gd name="connsiteX48" fmla="*/ 180936 w 608866"/>
              <a:gd name="connsiteY48" fmla="*/ 311854 h 396458"/>
              <a:gd name="connsiteX49" fmla="*/ 210862 w 608866"/>
              <a:gd name="connsiteY49" fmla="*/ 297287 h 396458"/>
              <a:gd name="connsiteX50" fmla="*/ 296149 w 608866"/>
              <a:gd name="connsiteY50" fmla="*/ 255545 h 396458"/>
              <a:gd name="connsiteX51" fmla="*/ 306155 w 608866"/>
              <a:gd name="connsiteY51" fmla="*/ 259000 h 396458"/>
              <a:gd name="connsiteX52" fmla="*/ 302602 w 608866"/>
              <a:gd name="connsiteY52" fmla="*/ 268992 h 396458"/>
              <a:gd name="connsiteX53" fmla="*/ 187389 w 608866"/>
              <a:gd name="connsiteY53" fmla="*/ 325301 h 396458"/>
              <a:gd name="connsiteX54" fmla="*/ 179814 w 608866"/>
              <a:gd name="connsiteY54" fmla="*/ 347526 h 396458"/>
              <a:gd name="connsiteX55" fmla="*/ 202165 w 608866"/>
              <a:gd name="connsiteY55" fmla="*/ 355183 h 396458"/>
              <a:gd name="connsiteX56" fmla="*/ 241629 w 608866"/>
              <a:gd name="connsiteY56" fmla="*/ 335853 h 396458"/>
              <a:gd name="connsiteX57" fmla="*/ 320089 w 608866"/>
              <a:gd name="connsiteY57" fmla="*/ 297473 h 396458"/>
              <a:gd name="connsiteX58" fmla="*/ 330096 w 608866"/>
              <a:gd name="connsiteY58" fmla="*/ 301022 h 396458"/>
              <a:gd name="connsiteX59" fmla="*/ 326542 w 608866"/>
              <a:gd name="connsiteY59" fmla="*/ 310920 h 396458"/>
              <a:gd name="connsiteX60" fmla="*/ 246398 w 608866"/>
              <a:gd name="connsiteY60" fmla="*/ 350141 h 396458"/>
              <a:gd name="connsiteX61" fmla="*/ 237888 w 608866"/>
              <a:gd name="connsiteY61" fmla="*/ 359759 h 396458"/>
              <a:gd name="connsiteX62" fmla="*/ 238636 w 608866"/>
              <a:gd name="connsiteY62" fmla="*/ 372459 h 396458"/>
              <a:gd name="connsiteX63" fmla="*/ 248268 w 608866"/>
              <a:gd name="connsiteY63" fmla="*/ 380957 h 396458"/>
              <a:gd name="connsiteX64" fmla="*/ 260987 w 608866"/>
              <a:gd name="connsiteY64" fmla="*/ 380210 h 396458"/>
              <a:gd name="connsiteX65" fmla="*/ 404535 w 608866"/>
              <a:gd name="connsiteY65" fmla="*/ 310080 h 396458"/>
              <a:gd name="connsiteX66" fmla="*/ 487672 w 608866"/>
              <a:gd name="connsiteY66" fmla="*/ 253397 h 396458"/>
              <a:gd name="connsiteX67" fmla="*/ 516942 w 608866"/>
              <a:gd name="connsiteY67" fmla="*/ 226690 h 396458"/>
              <a:gd name="connsiteX68" fmla="*/ 429691 w 608866"/>
              <a:gd name="connsiteY68" fmla="*/ 48611 h 396458"/>
              <a:gd name="connsiteX69" fmla="*/ 433151 w 608866"/>
              <a:gd name="connsiteY69" fmla="*/ 38619 h 396458"/>
              <a:gd name="connsiteX70" fmla="*/ 508152 w 608866"/>
              <a:gd name="connsiteY70" fmla="*/ 2014 h 396458"/>
              <a:gd name="connsiteX71" fmla="*/ 513856 w 608866"/>
              <a:gd name="connsiteY71" fmla="*/ 1640 h 396458"/>
              <a:gd name="connsiteX72" fmla="*/ 76137 w 608866"/>
              <a:gd name="connsiteY72" fmla="*/ 393 h 396458"/>
              <a:gd name="connsiteX73" fmla="*/ 154874 w 608866"/>
              <a:gd name="connsiteY73" fmla="*/ 27200 h 396458"/>
              <a:gd name="connsiteX74" fmla="*/ 156744 w 608866"/>
              <a:gd name="connsiteY74" fmla="*/ 28134 h 396458"/>
              <a:gd name="connsiteX75" fmla="*/ 170023 w 608866"/>
              <a:gd name="connsiteY75" fmla="*/ 32898 h 396458"/>
              <a:gd name="connsiteX76" fmla="*/ 203781 w 608866"/>
              <a:gd name="connsiteY76" fmla="*/ 31030 h 396458"/>
              <a:gd name="connsiteX77" fmla="*/ 211542 w 608866"/>
              <a:gd name="connsiteY77" fmla="*/ 27294 h 396458"/>
              <a:gd name="connsiteX78" fmla="*/ 256427 w 608866"/>
              <a:gd name="connsiteY78" fmla="*/ 24585 h 396458"/>
              <a:gd name="connsiteX79" fmla="*/ 410347 w 608866"/>
              <a:gd name="connsiteY79" fmla="*/ 77639 h 396458"/>
              <a:gd name="connsiteX80" fmla="*/ 415397 w 608866"/>
              <a:gd name="connsiteY80" fmla="*/ 84831 h 396458"/>
              <a:gd name="connsiteX81" fmla="*/ 395946 w 608866"/>
              <a:gd name="connsiteY81" fmla="*/ 124809 h 396458"/>
              <a:gd name="connsiteX82" fmla="*/ 351528 w 608866"/>
              <a:gd name="connsiteY82" fmla="*/ 127331 h 396458"/>
              <a:gd name="connsiteX83" fmla="*/ 294019 w 608866"/>
              <a:gd name="connsiteY83" fmla="*/ 107622 h 396458"/>
              <a:gd name="connsiteX84" fmla="*/ 249695 w 608866"/>
              <a:gd name="connsiteY84" fmla="*/ 161050 h 396458"/>
              <a:gd name="connsiteX85" fmla="*/ 209298 w 608866"/>
              <a:gd name="connsiteY85" fmla="*/ 170858 h 396458"/>
              <a:gd name="connsiteX86" fmla="*/ 167966 w 608866"/>
              <a:gd name="connsiteY86" fmla="*/ 163385 h 396458"/>
              <a:gd name="connsiteX87" fmla="*/ 163384 w 608866"/>
              <a:gd name="connsiteY87" fmla="*/ 153951 h 396458"/>
              <a:gd name="connsiteX88" fmla="*/ 172828 w 608866"/>
              <a:gd name="connsiteY88" fmla="*/ 149375 h 396458"/>
              <a:gd name="connsiteX89" fmla="*/ 242588 w 608866"/>
              <a:gd name="connsiteY89" fmla="*/ 148067 h 396458"/>
              <a:gd name="connsiteX90" fmla="*/ 282237 w 608866"/>
              <a:gd name="connsiteY90" fmla="*/ 96414 h 396458"/>
              <a:gd name="connsiteX91" fmla="*/ 285977 w 608866"/>
              <a:gd name="connsiteY91" fmla="*/ 91650 h 396458"/>
              <a:gd name="connsiteX92" fmla="*/ 291962 w 608866"/>
              <a:gd name="connsiteY92" fmla="*/ 91183 h 396458"/>
              <a:gd name="connsiteX93" fmla="*/ 356672 w 608866"/>
              <a:gd name="connsiteY93" fmla="*/ 113227 h 396458"/>
              <a:gd name="connsiteX94" fmla="*/ 387530 w 608866"/>
              <a:gd name="connsiteY94" fmla="*/ 112573 h 396458"/>
              <a:gd name="connsiteX95" fmla="*/ 399874 w 608866"/>
              <a:gd name="connsiteY95" fmla="*/ 89782 h 396458"/>
              <a:gd name="connsiteX96" fmla="*/ 251658 w 608866"/>
              <a:gd name="connsiteY96" fmla="*/ 38782 h 396458"/>
              <a:gd name="connsiteX97" fmla="*/ 218275 w 608866"/>
              <a:gd name="connsiteY97" fmla="*/ 40837 h 396458"/>
              <a:gd name="connsiteX98" fmla="*/ 210513 w 608866"/>
              <a:gd name="connsiteY98" fmla="*/ 44574 h 396458"/>
              <a:gd name="connsiteX99" fmla="*/ 165160 w 608866"/>
              <a:gd name="connsiteY99" fmla="*/ 47189 h 396458"/>
              <a:gd name="connsiteX100" fmla="*/ 157118 w 608866"/>
              <a:gd name="connsiteY100" fmla="*/ 44387 h 396458"/>
              <a:gd name="connsiteX101" fmla="*/ 93437 w 608866"/>
              <a:gd name="connsiteY101" fmla="*/ 229890 h 396458"/>
              <a:gd name="connsiteX102" fmla="*/ 89696 w 608866"/>
              <a:gd name="connsiteY102" fmla="*/ 234187 h 396458"/>
              <a:gd name="connsiteX103" fmla="*/ 86423 w 608866"/>
              <a:gd name="connsiteY103" fmla="*/ 234934 h 396458"/>
              <a:gd name="connsiteX104" fmla="*/ 83992 w 608866"/>
              <a:gd name="connsiteY104" fmla="*/ 234374 h 396458"/>
              <a:gd name="connsiteX105" fmla="*/ 5068 w 608866"/>
              <a:gd name="connsiteY105" fmla="*/ 207379 h 396458"/>
              <a:gd name="connsiteX106" fmla="*/ 393 w 608866"/>
              <a:gd name="connsiteY106" fmla="*/ 197945 h 396458"/>
              <a:gd name="connsiteX107" fmla="*/ 66599 w 608866"/>
              <a:gd name="connsiteY107" fmla="*/ 4970 h 396458"/>
              <a:gd name="connsiteX108" fmla="*/ 70339 w 608866"/>
              <a:gd name="connsiteY108" fmla="*/ 766 h 396458"/>
              <a:gd name="connsiteX109" fmla="*/ 76137 w 608866"/>
              <a:gd name="connsiteY109" fmla="*/ 393 h 39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8866" h="396458">
                <a:moveTo>
                  <a:pt x="507965" y="18729"/>
                </a:moveTo>
                <a:lnTo>
                  <a:pt x="446431" y="48705"/>
                </a:lnTo>
                <a:lnTo>
                  <a:pt x="529567" y="218473"/>
                </a:lnTo>
                <a:lnTo>
                  <a:pt x="591008" y="188404"/>
                </a:lnTo>
                <a:close/>
                <a:moveTo>
                  <a:pt x="78381" y="16926"/>
                </a:moveTo>
                <a:lnTo>
                  <a:pt x="17038" y="195704"/>
                </a:lnTo>
                <a:lnTo>
                  <a:pt x="81841" y="217841"/>
                </a:lnTo>
                <a:lnTo>
                  <a:pt x="143185" y="39343"/>
                </a:lnTo>
                <a:lnTo>
                  <a:pt x="142905" y="39250"/>
                </a:lnTo>
                <a:lnTo>
                  <a:pt x="141409" y="38502"/>
                </a:lnTo>
                <a:close/>
                <a:moveTo>
                  <a:pt x="513856" y="1640"/>
                </a:moveTo>
                <a:cubicBezTo>
                  <a:pt x="515727" y="2294"/>
                  <a:pt x="517223" y="3695"/>
                  <a:pt x="518065" y="5376"/>
                </a:cubicBezTo>
                <a:lnTo>
                  <a:pt x="608121" y="188030"/>
                </a:lnTo>
                <a:cubicBezTo>
                  <a:pt x="609898" y="191765"/>
                  <a:pt x="608402" y="196154"/>
                  <a:pt x="604661" y="198022"/>
                </a:cubicBezTo>
                <a:lnTo>
                  <a:pt x="530689" y="234161"/>
                </a:lnTo>
                <a:lnTo>
                  <a:pt x="498146" y="264043"/>
                </a:lnTo>
                <a:cubicBezTo>
                  <a:pt x="472241" y="287762"/>
                  <a:pt x="443158" y="307745"/>
                  <a:pt x="411455" y="323153"/>
                </a:cubicBezTo>
                <a:lnTo>
                  <a:pt x="268000" y="393283"/>
                </a:lnTo>
                <a:cubicBezTo>
                  <a:pt x="263605" y="395337"/>
                  <a:pt x="258836" y="396458"/>
                  <a:pt x="254160" y="396458"/>
                </a:cubicBezTo>
                <a:cubicBezTo>
                  <a:pt x="250606" y="396458"/>
                  <a:pt x="247146" y="395898"/>
                  <a:pt x="243780" y="394777"/>
                </a:cubicBezTo>
                <a:cubicBezTo>
                  <a:pt x="235831" y="391976"/>
                  <a:pt x="229284" y="386279"/>
                  <a:pt x="225544" y="378715"/>
                </a:cubicBezTo>
                <a:cubicBezTo>
                  <a:pt x="222832" y="373299"/>
                  <a:pt x="221803" y="367510"/>
                  <a:pt x="222458" y="361627"/>
                </a:cubicBezTo>
                <a:lnTo>
                  <a:pt x="208898" y="368350"/>
                </a:lnTo>
                <a:cubicBezTo>
                  <a:pt x="204409" y="370591"/>
                  <a:pt x="199640" y="371618"/>
                  <a:pt x="195057" y="371618"/>
                </a:cubicBezTo>
                <a:cubicBezTo>
                  <a:pt x="183274" y="371618"/>
                  <a:pt x="172052" y="365082"/>
                  <a:pt x="166628" y="353876"/>
                </a:cubicBezTo>
                <a:cubicBezTo>
                  <a:pt x="163636" y="347713"/>
                  <a:pt x="162888" y="341083"/>
                  <a:pt x="163823" y="334826"/>
                </a:cubicBezTo>
                <a:cubicBezTo>
                  <a:pt x="162513" y="335013"/>
                  <a:pt x="161111" y="335106"/>
                  <a:pt x="159708" y="335106"/>
                </a:cubicBezTo>
                <a:cubicBezTo>
                  <a:pt x="148018" y="335106"/>
                  <a:pt x="136796" y="328663"/>
                  <a:pt x="131279" y="317457"/>
                </a:cubicBezTo>
                <a:cubicBezTo>
                  <a:pt x="125200" y="304944"/>
                  <a:pt x="128099" y="290376"/>
                  <a:pt x="137544" y="281038"/>
                </a:cubicBezTo>
                <a:cubicBezTo>
                  <a:pt x="131840" y="277957"/>
                  <a:pt x="127071" y="273194"/>
                  <a:pt x="124172" y="267218"/>
                </a:cubicBezTo>
                <a:cubicBezTo>
                  <a:pt x="120431" y="259654"/>
                  <a:pt x="119963" y="251063"/>
                  <a:pt x="122675" y="243125"/>
                </a:cubicBezTo>
                <a:cubicBezTo>
                  <a:pt x="125481" y="235094"/>
                  <a:pt x="131185" y="228651"/>
                  <a:pt x="138760" y="224916"/>
                </a:cubicBezTo>
                <a:lnTo>
                  <a:pt x="193561" y="198115"/>
                </a:lnTo>
                <a:cubicBezTo>
                  <a:pt x="197115" y="196434"/>
                  <a:pt x="201603" y="197929"/>
                  <a:pt x="203474" y="201664"/>
                </a:cubicBezTo>
                <a:cubicBezTo>
                  <a:pt x="205251" y="205399"/>
                  <a:pt x="203754" y="209695"/>
                  <a:pt x="200014" y="211562"/>
                </a:cubicBezTo>
                <a:lnTo>
                  <a:pt x="145306" y="238363"/>
                </a:lnTo>
                <a:cubicBezTo>
                  <a:pt x="141285" y="240324"/>
                  <a:pt x="138293" y="243686"/>
                  <a:pt x="136796" y="247981"/>
                </a:cubicBezTo>
                <a:cubicBezTo>
                  <a:pt x="135300" y="252183"/>
                  <a:pt x="135581" y="256666"/>
                  <a:pt x="137544" y="260681"/>
                </a:cubicBezTo>
                <a:cubicBezTo>
                  <a:pt x="139508" y="264603"/>
                  <a:pt x="142875" y="267591"/>
                  <a:pt x="147177" y="269085"/>
                </a:cubicBezTo>
                <a:cubicBezTo>
                  <a:pt x="151385" y="270580"/>
                  <a:pt x="155874" y="270393"/>
                  <a:pt x="159895" y="268338"/>
                </a:cubicBezTo>
                <a:lnTo>
                  <a:pt x="196741" y="250316"/>
                </a:lnTo>
                <a:lnTo>
                  <a:pt x="262951" y="217912"/>
                </a:lnTo>
                <a:cubicBezTo>
                  <a:pt x="266598" y="216231"/>
                  <a:pt x="271087" y="217725"/>
                  <a:pt x="272957" y="221461"/>
                </a:cubicBezTo>
                <a:cubicBezTo>
                  <a:pt x="274734" y="225196"/>
                  <a:pt x="273237" y="229492"/>
                  <a:pt x="269497" y="231359"/>
                </a:cubicBezTo>
                <a:lnTo>
                  <a:pt x="166348" y="281785"/>
                </a:lnTo>
                <a:lnTo>
                  <a:pt x="152133" y="288789"/>
                </a:lnTo>
                <a:cubicBezTo>
                  <a:pt x="143904" y="292804"/>
                  <a:pt x="140537" y="302890"/>
                  <a:pt x="144558" y="311107"/>
                </a:cubicBezTo>
                <a:cubicBezTo>
                  <a:pt x="148486" y="319325"/>
                  <a:pt x="158586" y="322686"/>
                  <a:pt x="166815" y="318671"/>
                </a:cubicBezTo>
                <a:lnTo>
                  <a:pt x="180936" y="311854"/>
                </a:lnTo>
                <a:lnTo>
                  <a:pt x="210862" y="297287"/>
                </a:lnTo>
                <a:lnTo>
                  <a:pt x="296149" y="255545"/>
                </a:lnTo>
                <a:cubicBezTo>
                  <a:pt x="299796" y="253771"/>
                  <a:pt x="304285" y="255265"/>
                  <a:pt x="306155" y="259000"/>
                </a:cubicBezTo>
                <a:cubicBezTo>
                  <a:pt x="307839" y="262735"/>
                  <a:pt x="306342" y="267124"/>
                  <a:pt x="302602" y="268992"/>
                </a:cubicBezTo>
                <a:lnTo>
                  <a:pt x="187389" y="325301"/>
                </a:lnTo>
                <a:cubicBezTo>
                  <a:pt x="179159" y="329410"/>
                  <a:pt x="175793" y="339308"/>
                  <a:pt x="179814" y="347526"/>
                </a:cubicBezTo>
                <a:cubicBezTo>
                  <a:pt x="183835" y="355744"/>
                  <a:pt x="193935" y="359105"/>
                  <a:pt x="202165" y="355183"/>
                </a:cubicBezTo>
                <a:lnTo>
                  <a:pt x="241629" y="335853"/>
                </a:lnTo>
                <a:lnTo>
                  <a:pt x="320089" y="297473"/>
                </a:lnTo>
                <a:cubicBezTo>
                  <a:pt x="323737" y="295793"/>
                  <a:pt x="328225" y="297287"/>
                  <a:pt x="330096" y="301022"/>
                </a:cubicBezTo>
                <a:cubicBezTo>
                  <a:pt x="331779" y="304757"/>
                  <a:pt x="330283" y="309053"/>
                  <a:pt x="326542" y="310920"/>
                </a:cubicBezTo>
                <a:lnTo>
                  <a:pt x="246398" y="350141"/>
                </a:lnTo>
                <a:cubicBezTo>
                  <a:pt x="242377" y="352195"/>
                  <a:pt x="239384" y="355557"/>
                  <a:pt x="237888" y="359759"/>
                </a:cubicBezTo>
                <a:cubicBezTo>
                  <a:pt x="236392" y="363961"/>
                  <a:pt x="236672" y="368444"/>
                  <a:pt x="238636" y="372459"/>
                </a:cubicBezTo>
                <a:cubicBezTo>
                  <a:pt x="240694" y="376474"/>
                  <a:pt x="244060" y="379463"/>
                  <a:pt x="248268" y="380957"/>
                </a:cubicBezTo>
                <a:cubicBezTo>
                  <a:pt x="252477" y="382451"/>
                  <a:pt x="256965" y="382171"/>
                  <a:pt x="260987" y="380210"/>
                </a:cubicBezTo>
                <a:lnTo>
                  <a:pt x="404535" y="310080"/>
                </a:lnTo>
                <a:cubicBezTo>
                  <a:pt x="434835" y="295232"/>
                  <a:pt x="462890" y="276182"/>
                  <a:pt x="487672" y="253397"/>
                </a:cubicBezTo>
                <a:lnTo>
                  <a:pt x="516942" y="226690"/>
                </a:lnTo>
                <a:lnTo>
                  <a:pt x="429691" y="48611"/>
                </a:lnTo>
                <a:cubicBezTo>
                  <a:pt x="427914" y="44876"/>
                  <a:pt x="429411" y="40487"/>
                  <a:pt x="433151" y="38619"/>
                </a:cubicBezTo>
                <a:lnTo>
                  <a:pt x="508152" y="2014"/>
                </a:lnTo>
                <a:cubicBezTo>
                  <a:pt x="509835" y="1173"/>
                  <a:pt x="511986" y="1080"/>
                  <a:pt x="513856" y="1640"/>
                </a:cubicBezTo>
                <a:close/>
                <a:moveTo>
                  <a:pt x="76137" y="393"/>
                </a:moveTo>
                <a:lnTo>
                  <a:pt x="154874" y="27200"/>
                </a:lnTo>
                <a:cubicBezTo>
                  <a:pt x="155529" y="27387"/>
                  <a:pt x="156183" y="27761"/>
                  <a:pt x="156744" y="28134"/>
                </a:cubicBezTo>
                <a:lnTo>
                  <a:pt x="170023" y="32898"/>
                </a:lnTo>
                <a:cubicBezTo>
                  <a:pt x="180964" y="36914"/>
                  <a:pt x="193307" y="36167"/>
                  <a:pt x="203781" y="31030"/>
                </a:cubicBezTo>
                <a:lnTo>
                  <a:pt x="211542" y="27294"/>
                </a:lnTo>
                <a:cubicBezTo>
                  <a:pt x="225475" y="20568"/>
                  <a:pt x="241840" y="19541"/>
                  <a:pt x="256427" y="24585"/>
                </a:cubicBezTo>
                <a:lnTo>
                  <a:pt x="410347" y="77639"/>
                </a:lnTo>
                <a:cubicBezTo>
                  <a:pt x="413339" y="78573"/>
                  <a:pt x="415490" y="81562"/>
                  <a:pt x="415397" y="84831"/>
                </a:cubicBezTo>
                <a:cubicBezTo>
                  <a:pt x="415210" y="85952"/>
                  <a:pt x="414368" y="112106"/>
                  <a:pt x="395946" y="124809"/>
                </a:cubicBezTo>
                <a:cubicBezTo>
                  <a:pt x="384444" y="132655"/>
                  <a:pt x="369576" y="133496"/>
                  <a:pt x="351528" y="127331"/>
                </a:cubicBezTo>
                <a:lnTo>
                  <a:pt x="294019" y="107622"/>
                </a:lnTo>
                <a:cubicBezTo>
                  <a:pt x="289156" y="120606"/>
                  <a:pt x="276345" y="146759"/>
                  <a:pt x="249695" y="161050"/>
                </a:cubicBezTo>
                <a:cubicBezTo>
                  <a:pt x="237445" y="167682"/>
                  <a:pt x="223979" y="170858"/>
                  <a:pt x="209298" y="170858"/>
                </a:cubicBezTo>
                <a:cubicBezTo>
                  <a:pt x="196393" y="170858"/>
                  <a:pt x="182553" y="168429"/>
                  <a:pt x="167966" y="163385"/>
                </a:cubicBezTo>
                <a:cubicBezTo>
                  <a:pt x="164132" y="162078"/>
                  <a:pt x="161981" y="157781"/>
                  <a:pt x="163384" y="153951"/>
                </a:cubicBezTo>
                <a:cubicBezTo>
                  <a:pt x="164786" y="150122"/>
                  <a:pt x="168994" y="147974"/>
                  <a:pt x="172828" y="149375"/>
                </a:cubicBezTo>
                <a:cubicBezTo>
                  <a:pt x="200134" y="158715"/>
                  <a:pt x="223605" y="158342"/>
                  <a:pt x="242588" y="148067"/>
                </a:cubicBezTo>
                <a:cubicBezTo>
                  <a:pt x="272511" y="132188"/>
                  <a:pt x="282050" y="96787"/>
                  <a:pt x="282237" y="96414"/>
                </a:cubicBezTo>
                <a:cubicBezTo>
                  <a:pt x="282798" y="94452"/>
                  <a:pt x="284107" y="92677"/>
                  <a:pt x="285977" y="91650"/>
                </a:cubicBezTo>
                <a:cubicBezTo>
                  <a:pt x="287847" y="90716"/>
                  <a:pt x="289905" y="90529"/>
                  <a:pt x="291962" y="91183"/>
                </a:cubicBezTo>
                <a:lnTo>
                  <a:pt x="356672" y="113227"/>
                </a:lnTo>
                <a:cubicBezTo>
                  <a:pt x="369857" y="117804"/>
                  <a:pt x="380330" y="117617"/>
                  <a:pt x="387530" y="112573"/>
                </a:cubicBezTo>
                <a:cubicBezTo>
                  <a:pt x="395666" y="106968"/>
                  <a:pt x="398752" y="96320"/>
                  <a:pt x="399874" y="89782"/>
                </a:cubicBezTo>
                <a:lnTo>
                  <a:pt x="251658" y="38782"/>
                </a:lnTo>
                <a:cubicBezTo>
                  <a:pt x="240811" y="35046"/>
                  <a:pt x="228561" y="35794"/>
                  <a:pt x="218275" y="40837"/>
                </a:cubicBezTo>
                <a:lnTo>
                  <a:pt x="210513" y="44574"/>
                </a:lnTo>
                <a:cubicBezTo>
                  <a:pt x="196393" y="51486"/>
                  <a:pt x="179842" y="52420"/>
                  <a:pt x="165160" y="47189"/>
                </a:cubicBezTo>
                <a:lnTo>
                  <a:pt x="157118" y="44387"/>
                </a:lnTo>
                <a:lnTo>
                  <a:pt x="93437" y="229890"/>
                </a:lnTo>
                <a:cubicBezTo>
                  <a:pt x="92782" y="231758"/>
                  <a:pt x="91473" y="233253"/>
                  <a:pt x="89696" y="234187"/>
                </a:cubicBezTo>
                <a:cubicBezTo>
                  <a:pt x="88668" y="234654"/>
                  <a:pt x="87545" y="234934"/>
                  <a:pt x="86423" y="234934"/>
                </a:cubicBezTo>
                <a:cubicBezTo>
                  <a:pt x="85582" y="234934"/>
                  <a:pt x="84834" y="234747"/>
                  <a:pt x="83992" y="234374"/>
                </a:cubicBezTo>
                <a:lnTo>
                  <a:pt x="5068" y="207379"/>
                </a:lnTo>
                <a:cubicBezTo>
                  <a:pt x="1141" y="205978"/>
                  <a:pt x="-916" y="201775"/>
                  <a:pt x="393" y="197945"/>
                </a:cubicBezTo>
                <a:lnTo>
                  <a:pt x="66599" y="4970"/>
                </a:lnTo>
                <a:cubicBezTo>
                  <a:pt x="67254" y="3102"/>
                  <a:pt x="68656" y="1607"/>
                  <a:pt x="70339" y="766"/>
                </a:cubicBezTo>
                <a:cubicBezTo>
                  <a:pt x="72116" y="-74"/>
                  <a:pt x="74267" y="-261"/>
                  <a:pt x="76137" y="393"/>
                </a:cubicBezTo>
                <a:close/>
              </a:path>
            </a:pathLst>
          </a:custGeom>
          <a:solidFill>
            <a:schemeClr val="bg1"/>
          </a:solidFill>
          <a:ln>
            <a:noFill/>
          </a:ln>
        </p:spPr>
      </p:sp>
      <p:sp>
        <p:nvSpPr>
          <p:cNvPr id="8" name="archery_140449"/>
          <p:cNvSpPr>
            <a:spLocks noChangeAspect="1"/>
          </p:cNvSpPr>
          <p:nvPr/>
        </p:nvSpPr>
        <p:spPr bwMode="auto">
          <a:xfrm>
            <a:off x="2526837" y="2427561"/>
            <a:ext cx="572572" cy="571832"/>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solidFill>
          <a:ln>
            <a:noFill/>
          </a:ln>
        </p:spPr>
      </p:sp>
      <p:sp>
        <p:nvSpPr>
          <p:cNvPr id="9" name="logic-board-games_103231"/>
          <p:cNvSpPr>
            <a:spLocks noChangeAspect="1"/>
          </p:cNvSpPr>
          <p:nvPr/>
        </p:nvSpPr>
        <p:spPr bwMode="auto">
          <a:xfrm>
            <a:off x="9402490" y="2346275"/>
            <a:ext cx="493128" cy="609685"/>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88862 h 440259"/>
              <a:gd name="T69" fmla="*/ 88862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278945 h 440259"/>
              <a:gd name="T91" fmla="*/ 278945 h 440259"/>
              <a:gd name="T92" fmla="*/ 278945 h 440259"/>
              <a:gd name="T93" fmla="*/ 278945 h 440259"/>
              <a:gd name="T94" fmla="*/ 278945 h 440259"/>
              <a:gd name="T95" fmla="*/ 278945 h 440259"/>
              <a:gd name="T96" fmla="*/ 278945 h 440259"/>
              <a:gd name="T97" fmla="*/ 278945 h 440259"/>
              <a:gd name="T98" fmla="*/ 278945 h 440259"/>
              <a:gd name="T9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24" h="5974">
                <a:moveTo>
                  <a:pt x="1726" y="3968"/>
                </a:moveTo>
                <a:lnTo>
                  <a:pt x="1726" y="4180"/>
                </a:lnTo>
                <a:cubicBezTo>
                  <a:pt x="1726" y="4269"/>
                  <a:pt x="1759" y="4351"/>
                  <a:pt x="1813" y="4413"/>
                </a:cubicBezTo>
                <a:lnTo>
                  <a:pt x="1813" y="5173"/>
                </a:lnTo>
                <a:cubicBezTo>
                  <a:pt x="1813" y="5349"/>
                  <a:pt x="1957" y="5492"/>
                  <a:pt x="2133" y="5492"/>
                </a:cubicBezTo>
                <a:lnTo>
                  <a:pt x="2691" y="5492"/>
                </a:lnTo>
                <a:cubicBezTo>
                  <a:pt x="2867" y="5492"/>
                  <a:pt x="3010" y="5349"/>
                  <a:pt x="3010" y="5173"/>
                </a:cubicBezTo>
                <a:lnTo>
                  <a:pt x="3010" y="4413"/>
                </a:lnTo>
                <a:cubicBezTo>
                  <a:pt x="3065" y="4351"/>
                  <a:pt x="3098" y="4269"/>
                  <a:pt x="3098" y="4180"/>
                </a:cubicBezTo>
                <a:lnTo>
                  <a:pt x="3098" y="3968"/>
                </a:lnTo>
                <a:cubicBezTo>
                  <a:pt x="3663" y="3702"/>
                  <a:pt x="4025" y="3138"/>
                  <a:pt x="4025" y="2508"/>
                </a:cubicBezTo>
                <a:cubicBezTo>
                  <a:pt x="4025" y="1618"/>
                  <a:pt x="3301" y="895"/>
                  <a:pt x="2412" y="895"/>
                </a:cubicBezTo>
                <a:cubicBezTo>
                  <a:pt x="1523" y="895"/>
                  <a:pt x="799" y="1618"/>
                  <a:pt x="799" y="2508"/>
                </a:cubicBezTo>
                <a:cubicBezTo>
                  <a:pt x="799" y="3138"/>
                  <a:pt x="1160" y="3702"/>
                  <a:pt x="1726" y="3968"/>
                </a:cubicBezTo>
                <a:close/>
                <a:moveTo>
                  <a:pt x="2770" y="5173"/>
                </a:moveTo>
                <a:cubicBezTo>
                  <a:pt x="2770" y="5216"/>
                  <a:pt x="2734" y="5252"/>
                  <a:pt x="2691" y="5252"/>
                </a:cubicBezTo>
                <a:lnTo>
                  <a:pt x="2133" y="5252"/>
                </a:lnTo>
                <a:cubicBezTo>
                  <a:pt x="2090" y="5252"/>
                  <a:pt x="2053" y="5216"/>
                  <a:pt x="2053" y="5173"/>
                </a:cubicBezTo>
                <a:lnTo>
                  <a:pt x="2053" y="5014"/>
                </a:lnTo>
                <a:lnTo>
                  <a:pt x="2451" y="5014"/>
                </a:lnTo>
                <a:cubicBezTo>
                  <a:pt x="2517" y="5014"/>
                  <a:pt x="2571" y="4960"/>
                  <a:pt x="2571" y="4894"/>
                </a:cubicBezTo>
                <a:cubicBezTo>
                  <a:pt x="2571" y="4828"/>
                  <a:pt x="2517" y="4774"/>
                  <a:pt x="2451" y="4774"/>
                </a:cubicBezTo>
                <a:lnTo>
                  <a:pt x="2053" y="4774"/>
                </a:lnTo>
                <a:lnTo>
                  <a:pt x="2053" y="4534"/>
                </a:lnTo>
                <a:cubicBezTo>
                  <a:pt x="2063" y="4535"/>
                  <a:pt x="2072" y="4536"/>
                  <a:pt x="2082" y="4536"/>
                </a:cubicBezTo>
                <a:lnTo>
                  <a:pt x="2742" y="4536"/>
                </a:lnTo>
                <a:cubicBezTo>
                  <a:pt x="2752" y="4536"/>
                  <a:pt x="2761" y="4535"/>
                  <a:pt x="2770" y="4534"/>
                </a:cubicBezTo>
                <a:lnTo>
                  <a:pt x="2770" y="5173"/>
                </a:lnTo>
                <a:close/>
                <a:moveTo>
                  <a:pt x="2412" y="1135"/>
                </a:moveTo>
                <a:cubicBezTo>
                  <a:pt x="3169" y="1135"/>
                  <a:pt x="3785" y="1751"/>
                  <a:pt x="3785" y="2508"/>
                </a:cubicBezTo>
                <a:cubicBezTo>
                  <a:pt x="3785" y="3067"/>
                  <a:pt x="3450" y="3566"/>
                  <a:pt x="2932" y="3778"/>
                </a:cubicBezTo>
                <a:cubicBezTo>
                  <a:pt x="2887" y="3797"/>
                  <a:pt x="2858" y="3840"/>
                  <a:pt x="2858" y="3889"/>
                </a:cubicBezTo>
                <a:lnTo>
                  <a:pt x="2858" y="4180"/>
                </a:lnTo>
                <a:cubicBezTo>
                  <a:pt x="2858" y="4244"/>
                  <a:pt x="2806" y="4296"/>
                  <a:pt x="2742" y="4296"/>
                </a:cubicBezTo>
                <a:lnTo>
                  <a:pt x="2082" y="4296"/>
                </a:lnTo>
                <a:cubicBezTo>
                  <a:pt x="2018" y="4296"/>
                  <a:pt x="1966" y="4244"/>
                  <a:pt x="1966" y="4180"/>
                </a:cubicBezTo>
                <a:lnTo>
                  <a:pt x="1966" y="3889"/>
                </a:lnTo>
                <a:cubicBezTo>
                  <a:pt x="1966" y="3840"/>
                  <a:pt x="1937" y="3797"/>
                  <a:pt x="1892" y="3778"/>
                </a:cubicBezTo>
                <a:cubicBezTo>
                  <a:pt x="1374" y="3566"/>
                  <a:pt x="1039" y="3067"/>
                  <a:pt x="1039" y="2508"/>
                </a:cubicBezTo>
                <a:cubicBezTo>
                  <a:pt x="1039" y="1751"/>
                  <a:pt x="1655" y="1135"/>
                  <a:pt x="2412" y="1135"/>
                </a:cubicBezTo>
                <a:close/>
                <a:moveTo>
                  <a:pt x="2292" y="453"/>
                </a:moveTo>
                <a:lnTo>
                  <a:pt x="2292" y="120"/>
                </a:lnTo>
                <a:cubicBezTo>
                  <a:pt x="2292" y="54"/>
                  <a:pt x="2346" y="0"/>
                  <a:pt x="2412" y="0"/>
                </a:cubicBezTo>
                <a:cubicBezTo>
                  <a:pt x="2478" y="0"/>
                  <a:pt x="2532" y="54"/>
                  <a:pt x="2532" y="120"/>
                </a:cubicBezTo>
                <a:lnTo>
                  <a:pt x="2532" y="453"/>
                </a:lnTo>
                <a:cubicBezTo>
                  <a:pt x="2532" y="519"/>
                  <a:pt x="2478" y="573"/>
                  <a:pt x="2412" y="573"/>
                </a:cubicBezTo>
                <a:cubicBezTo>
                  <a:pt x="2346" y="573"/>
                  <a:pt x="2292" y="519"/>
                  <a:pt x="2292" y="453"/>
                </a:cubicBezTo>
                <a:close/>
                <a:moveTo>
                  <a:pt x="2292" y="1561"/>
                </a:moveTo>
                <a:cubicBezTo>
                  <a:pt x="2292" y="1495"/>
                  <a:pt x="2346" y="1441"/>
                  <a:pt x="2412" y="1441"/>
                </a:cubicBezTo>
                <a:cubicBezTo>
                  <a:pt x="3033" y="1441"/>
                  <a:pt x="3539" y="1947"/>
                  <a:pt x="3539" y="2568"/>
                </a:cubicBezTo>
                <a:cubicBezTo>
                  <a:pt x="3539" y="2635"/>
                  <a:pt x="3485" y="2688"/>
                  <a:pt x="3419" y="2688"/>
                </a:cubicBezTo>
                <a:cubicBezTo>
                  <a:pt x="3353" y="2688"/>
                  <a:pt x="3299" y="2635"/>
                  <a:pt x="3299" y="2568"/>
                </a:cubicBezTo>
                <a:cubicBezTo>
                  <a:pt x="3299" y="2079"/>
                  <a:pt x="2901" y="1681"/>
                  <a:pt x="2412" y="1681"/>
                </a:cubicBezTo>
                <a:cubicBezTo>
                  <a:pt x="2346" y="1681"/>
                  <a:pt x="2292" y="1628"/>
                  <a:pt x="2292" y="1561"/>
                </a:cubicBezTo>
                <a:close/>
                <a:moveTo>
                  <a:pt x="4117" y="706"/>
                </a:moveTo>
                <a:cubicBezTo>
                  <a:pt x="4164" y="753"/>
                  <a:pt x="4164" y="829"/>
                  <a:pt x="4117" y="876"/>
                </a:cubicBezTo>
                <a:lnTo>
                  <a:pt x="3896" y="1098"/>
                </a:lnTo>
                <a:cubicBezTo>
                  <a:pt x="3873" y="1121"/>
                  <a:pt x="3842" y="1133"/>
                  <a:pt x="3811" y="1133"/>
                </a:cubicBezTo>
                <a:cubicBezTo>
                  <a:pt x="3781" y="1133"/>
                  <a:pt x="3750" y="1121"/>
                  <a:pt x="3726" y="1098"/>
                </a:cubicBezTo>
                <a:cubicBezTo>
                  <a:pt x="3680" y="1051"/>
                  <a:pt x="3680" y="975"/>
                  <a:pt x="3726" y="928"/>
                </a:cubicBezTo>
                <a:lnTo>
                  <a:pt x="3948" y="706"/>
                </a:lnTo>
                <a:cubicBezTo>
                  <a:pt x="3995" y="660"/>
                  <a:pt x="4071" y="660"/>
                  <a:pt x="4117" y="706"/>
                </a:cubicBezTo>
                <a:close/>
                <a:moveTo>
                  <a:pt x="4824" y="2412"/>
                </a:moveTo>
                <a:cubicBezTo>
                  <a:pt x="4824" y="2478"/>
                  <a:pt x="4770" y="2532"/>
                  <a:pt x="4704" y="2532"/>
                </a:cubicBezTo>
                <a:lnTo>
                  <a:pt x="4439" y="2532"/>
                </a:lnTo>
                <a:cubicBezTo>
                  <a:pt x="4373" y="2532"/>
                  <a:pt x="4319" y="2478"/>
                  <a:pt x="4319" y="2412"/>
                </a:cubicBezTo>
                <a:cubicBezTo>
                  <a:pt x="4319" y="2346"/>
                  <a:pt x="4373" y="2292"/>
                  <a:pt x="4439" y="2292"/>
                </a:cubicBezTo>
                <a:lnTo>
                  <a:pt x="4704" y="2292"/>
                </a:lnTo>
                <a:cubicBezTo>
                  <a:pt x="4770" y="2292"/>
                  <a:pt x="4824" y="2346"/>
                  <a:pt x="4824" y="2412"/>
                </a:cubicBezTo>
                <a:close/>
                <a:moveTo>
                  <a:pt x="4029" y="5487"/>
                </a:moveTo>
                <a:cubicBezTo>
                  <a:pt x="4029" y="5652"/>
                  <a:pt x="3855" y="5775"/>
                  <a:pt x="3499" y="5863"/>
                </a:cubicBezTo>
                <a:cubicBezTo>
                  <a:pt x="3207" y="5934"/>
                  <a:pt x="2821" y="5974"/>
                  <a:pt x="2412" y="5974"/>
                </a:cubicBezTo>
                <a:cubicBezTo>
                  <a:pt x="1978" y="5974"/>
                  <a:pt x="1561" y="5928"/>
                  <a:pt x="1268" y="5848"/>
                </a:cubicBezTo>
                <a:cubicBezTo>
                  <a:pt x="950" y="5761"/>
                  <a:pt x="795" y="5643"/>
                  <a:pt x="795" y="5487"/>
                </a:cubicBezTo>
                <a:cubicBezTo>
                  <a:pt x="795" y="5302"/>
                  <a:pt x="1009" y="5170"/>
                  <a:pt x="1450" y="5083"/>
                </a:cubicBezTo>
                <a:cubicBezTo>
                  <a:pt x="1515" y="5070"/>
                  <a:pt x="1578" y="5113"/>
                  <a:pt x="1591" y="5178"/>
                </a:cubicBezTo>
                <a:cubicBezTo>
                  <a:pt x="1603" y="5243"/>
                  <a:pt x="1561" y="5306"/>
                  <a:pt x="1496" y="5319"/>
                </a:cubicBezTo>
                <a:cubicBezTo>
                  <a:pt x="1189" y="5379"/>
                  <a:pt x="1069" y="5454"/>
                  <a:pt x="1040" y="5486"/>
                </a:cubicBezTo>
                <a:cubicBezTo>
                  <a:pt x="1059" y="5506"/>
                  <a:pt x="1125" y="5560"/>
                  <a:pt x="1331" y="5617"/>
                </a:cubicBezTo>
                <a:cubicBezTo>
                  <a:pt x="1605" y="5691"/>
                  <a:pt x="1999" y="5734"/>
                  <a:pt x="2412" y="5734"/>
                </a:cubicBezTo>
                <a:cubicBezTo>
                  <a:pt x="2773" y="5734"/>
                  <a:pt x="3118" y="5702"/>
                  <a:pt x="3385" y="5643"/>
                </a:cubicBezTo>
                <a:cubicBezTo>
                  <a:pt x="3676" y="5579"/>
                  <a:pt x="3762" y="5510"/>
                  <a:pt x="3784" y="5486"/>
                </a:cubicBezTo>
                <a:cubicBezTo>
                  <a:pt x="3754" y="5454"/>
                  <a:pt x="3635" y="5379"/>
                  <a:pt x="3328" y="5319"/>
                </a:cubicBezTo>
                <a:cubicBezTo>
                  <a:pt x="3263" y="5306"/>
                  <a:pt x="3220" y="5243"/>
                  <a:pt x="3233" y="5178"/>
                </a:cubicBezTo>
                <a:cubicBezTo>
                  <a:pt x="3246" y="5113"/>
                  <a:pt x="3309" y="5070"/>
                  <a:pt x="3374" y="5083"/>
                </a:cubicBezTo>
                <a:cubicBezTo>
                  <a:pt x="3815" y="5170"/>
                  <a:pt x="4029" y="5302"/>
                  <a:pt x="4029" y="5487"/>
                </a:cubicBezTo>
                <a:close/>
                <a:moveTo>
                  <a:pt x="928" y="1098"/>
                </a:moveTo>
                <a:lnTo>
                  <a:pt x="706" y="876"/>
                </a:lnTo>
                <a:cubicBezTo>
                  <a:pt x="660" y="829"/>
                  <a:pt x="660" y="753"/>
                  <a:pt x="706" y="706"/>
                </a:cubicBezTo>
                <a:cubicBezTo>
                  <a:pt x="753" y="660"/>
                  <a:pt x="829" y="660"/>
                  <a:pt x="876" y="706"/>
                </a:cubicBezTo>
                <a:lnTo>
                  <a:pt x="1098" y="928"/>
                </a:lnTo>
                <a:cubicBezTo>
                  <a:pt x="1144" y="975"/>
                  <a:pt x="1144" y="1051"/>
                  <a:pt x="1098" y="1098"/>
                </a:cubicBezTo>
                <a:cubicBezTo>
                  <a:pt x="1074" y="1121"/>
                  <a:pt x="1043" y="1133"/>
                  <a:pt x="1013" y="1133"/>
                </a:cubicBezTo>
                <a:cubicBezTo>
                  <a:pt x="982" y="1133"/>
                  <a:pt x="951" y="1121"/>
                  <a:pt x="928" y="1098"/>
                </a:cubicBezTo>
                <a:close/>
                <a:moveTo>
                  <a:pt x="505" y="2412"/>
                </a:moveTo>
                <a:cubicBezTo>
                  <a:pt x="505" y="2478"/>
                  <a:pt x="451" y="2532"/>
                  <a:pt x="385" y="2532"/>
                </a:cubicBezTo>
                <a:lnTo>
                  <a:pt x="120" y="2532"/>
                </a:lnTo>
                <a:cubicBezTo>
                  <a:pt x="54" y="2532"/>
                  <a:pt x="0" y="2478"/>
                  <a:pt x="0" y="2412"/>
                </a:cubicBezTo>
                <a:cubicBezTo>
                  <a:pt x="0" y="2346"/>
                  <a:pt x="54" y="2292"/>
                  <a:pt x="120" y="2292"/>
                </a:cubicBezTo>
                <a:lnTo>
                  <a:pt x="385" y="2292"/>
                </a:lnTo>
                <a:cubicBezTo>
                  <a:pt x="451" y="2292"/>
                  <a:pt x="505" y="2346"/>
                  <a:pt x="505" y="2412"/>
                </a:cubicBezTo>
                <a:close/>
              </a:path>
            </a:pathLst>
          </a:custGeom>
          <a:solidFill>
            <a:schemeClr val="bg1"/>
          </a:solidFill>
          <a:ln>
            <a:noFill/>
          </a:ln>
        </p:spPr>
      </p:sp>
      <p:sp>
        <p:nvSpPr>
          <p:cNvPr id="18" name="TextBox 7"/>
          <p:cNvSpPr txBox="1"/>
          <p:nvPr/>
        </p:nvSpPr>
        <p:spPr>
          <a:xfrm>
            <a:off x="1816770" y="3926161"/>
            <a:ext cx="1992705" cy="861774"/>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a:t>
            </a:r>
            <a:r>
              <a:rPr lang="en-US" altLang="zh-CN" sz="140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use </a:t>
            </a:r>
            <a:r>
              <a:rPr lang="en-US" altLang="zh-CN" sz="1400" smtClean="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defau </a:t>
            </a: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text to simulate what text would look like. </a:t>
            </a:r>
          </a:p>
        </p:txBody>
      </p:sp>
      <p:sp>
        <p:nvSpPr>
          <p:cNvPr id="20" name="TextBox 7"/>
          <p:cNvSpPr txBox="1"/>
          <p:nvPr/>
        </p:nvSpPr>
        <p:spPr>
          <a:xfrm>
            <a:off x="4137028" y="3969594"/>
            <a:ext cx="1992705" cy="861774"/>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a:t>
            </a:r>
            <a:r>
              <a:rPr lang="en-US" altLang="zh-CN" sz="140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use </a:t>
            </a:r>
            <a:r>
              <a:rPr lang="en-US" altLang="zh-CN" sz="1400" smtClean="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defau </a:t>
            </a: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text to simulate what text would look like. </a:t>
            </a:r>
          </a:p>
        </p:txBody>
      </p:sp>
      <p:sp>
        <p:nvSpPr>
          <p:cNvPr id="21" name="TextBox 7"/>
          <p:cNvSpPr txBox="1"/>
          <p:nvPr/>
        </p:nvSpPr>
        <p:spPr>
          <a:xfrm>
            <a:off x="6457286" y="4013027"/>
            <a:ext cx="1992705" cy="861774"/>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a:t>
            </a:r>
            <a:r>
              <a:rPr lang="en-US" altLang="zh-CN" sz="140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use </a:t>
            </a:r>
            <a:r>
              <a:rPr lang="en-US" altLang="zh-CN" sz="1400" smtClean="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defau </a:t>
            </a: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text to simulate what text would look like. </a:t>
            </a:r>
          </a:p>
        </p:txBody>
      </p:sp>
      <p:sp>
        <p:nvSpPr>
          <p:cNvPr id="22" name="TextBox 7"/>
          <p:cNvSpPr txBox="1"/>
          <p:nvPr/>
        </p:nvSpPr>
        <p:spPr>
          <a:xfrm>
            <a:off x="8777544" y="4056460"/>
            <a:ext cx="1992705" cy="861774"/>
          </a:xfrm>
          <a:prstGeom prst="rect">
            <a:avLst/>
          </a:prstGeom>
          <a:noFill/>
        </p:spPr>
        <p:txBody>
          <a:bodyPr wrap="square" lIns="0" tIns="0" rIns="0" bIns="0" rtlCol="0" anchor="t">
            <a:spAutoFit/>
          </a:bodyPr>
          <a:lstStyle/>
          <a:p>
            <a:pPr algn="ct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A designer can </a:t>
            </a:r>
            <a:r>
              <a:rPr lang="en-US" altLang="zh-CN" sz="140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use </a:t>
            </a:r>
            <a:r>
              <a:rPr lang="en-US" altLang="zh-CN" sz="1400" smtClean="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defau </a:t>
            </a:r>
            <a:r>
              <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sym typeface="Arial"/>
              </a:rPr>
              <a:t>text to simulate what text would look like. </a:t>
            </a:r>
          </a:p>
        </p:txBody>
      </p:sp>
    </p:spTree>
    <p:extLst>
      <p:ext uri="{BB962C8B-B14F-4D97-AF65-F5344CB8AC3E}">
        <p14:creationId xmlns:p14="http://schemas.microsoft.com/office/powerpoint/2010/main" val="316386823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598295"/>
            <a:ext cx="12192000" cy="3661410"/>
          </a:xfrm>
          <a:prstGeom prst="rect">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99556" y="3321423"/>
            <a:ext cx="4859235" cy="1421928"/>
          </a:xfrm>
          <a:prstGeom prst="rect">
            <a:avLst/>
          </a:prstGeom>
        </p:spPr>
        <p:txBody>
          <a:bodyPr wrap="square">
            <a:spAutoFit/>
          </a:bodyPr>
          <a:lstStyle/>
          <a:p>
            <a:pPr>
              <a:lnSpc>
                <a:spcPct val="120000"/>
              </a:lnSpc>
            </a:pP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cann </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smtClean="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dirty="0">
              <a:solidFill>
                <a:prstClr val="black">
                  <a:lumMod val="75000"/>
                  <a:lumOff val="25000"/>
                </a:prstClr>
              </a:solidFill>
              <a:latin typeface="等线 Light" panose="02010600030101010101" pitchFamily="2" charset="-122"/>
              <a:ea typeface="等线 Light" panose="02010600030101010101" pitchFamily="2" charset="-122"/>
              <a:sym typeface="Arial"/>
            </a:endParaRPr>
          </a:p>
        </p:txBody>
      </p:sp>
      <p:sp>
        <p:nvSpPr>
          <p:cNvPr id="7" name="文本框 6"/>
          <p:cNvSpPr txBox="1"/>
          <p:nvPr/>
        </p:nvSpPr>
        <p:spPr>
          <a:xfrm>
            <a:off x="5899556" y="2679248"/>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等线 Light" panose="02010600030101010101" pitchFamily="2" charset="-122"/>
                <a:ea typeface="等线 Light" panose="02010600030101010101" pitchFamily="2" charset="-122"/>
              </a:rPr>
              <a:t>此处输入标题</a:t>
            </a:r>
            <a:endParaRPr lang="zh-CN" altLang="en-US" sz="2000">
              <a:solidFill>
                <a:prstClr val="black">
                  <a:lumMod val="75000"/>
                  <a:lumOff val="25000"/>
                </a:prstClr>
              </a:solidFill>
              <a:latin typeface="等线 Light" panose="02010600030101010101" pitchFamily="2" charset="-122"/>
              <a:ea typeface="等线 Light" panose="02010600030101010101" pitchFamily="2" charset="-122"/>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3228" t="-2" r="60953" b="65395"/>
          <a:stretch/>
        </p:blipFill>
        <p:spPr>
          <a:xfrm>
            <a:off x="1785656" y="899011"/>
            <a:ext cx="2709964" cy="4360694"/>
          </a:xfrm>
          <a:prstGeom prst="rect">
            <a:avLst/>
          </a:prstGeom>
        </p:spPr>
      </p:pic>
    </p:spTree>
    <p:extLst>
      <p:ext uri="{BB962C8B-B14F-4D97-AF65-F5344CB8AC3E}">
        <p14:creationId xmlns:p14="http://schemas.microsoft.com/office/powerpoint/2010/main" val="61561067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2171700"/>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30402" y="2847051"/>
            <a:ext cx="3369945" cy="461665"/>
          </a:xfrm>
          <a:prstGeom prst="rect">
            <a:avLst/>
          </a:prstGeom>
          <a:noFill/>
        </p:spPr>
        <p:txBody>
          <a:bodyPr wrap="square" rtlCol="0">
            <a:spAutoFit/>
          </a:bodyPr>
          <a:lstStyle/>
          <a:p>
            <a:r>
              <a:rPr lang="zh-CN" altLang="en-US" sz="2400">
                <a:solidFill>
                  <a:schemeClr val="tx1">
                    <a:lumMod val="75000"/>
                    <a:lumOff val="25000"/>
                  </a:schemeClr>
                </a:solidFill>
                <a:latin typeface="等线" panose="02010600030101010101" pitchFamily="2" charset="-122"/>
                <a:ea typeface="等线" panose="02010600030101010101" pitchFamily="2" charset="-122"/>
              </a:rPr>
              <a:t>在此添加您的标题</a:t>
            </a:r>
          </a:p>
        </p:txBody>
      </p:sp>
      <p:sp>
        <p:nvSpPr>
          <p:cNvPr id="12" name="文本框 11"/>
          <p:cNvSpPr txBox="1"/>
          <p:nvPr/>
        </p:nvSpPr>
        <p:spPr>
          <a:xfrm>
            <a:off x="4396977" y="2841124"/>
            <a:ext cx="682625"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smtClean="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rPr>
              <a:t>04</a:t>
            </a:r>
            <a:endParaRPr lang="en-US" altLang="zh-CN" sz="2400" noProof="0" dirty="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endParaRPr>
          </a:p>
        </p:txBody>
      </p:sp>
      <p:sp>
        <p:nvSpPr>
          <p:cNvPr id="14" name="Shape 6922"/>
          <p:cNvSpPr/>
          <p:nvPr/>
        </p:nvSpPr>
        <p:spPr>
          <a:xfrm>
            <a:off x="3762612" y="3568700"/>
            <a:ext cx="4737735" cy="575542"/>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endParaRPr kumimoji="0" lang="en-US" altLang="zh-CN" sz="9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63" y="2872874"/>
            <a:ext cx="5085463" cy="4652658"/>
          </a:xfrm>
          <a:prstGeom prst="rect">
            <a:avLst/>
          </a:prstGeom>
        </p:spPr>
      </p:pic>
    </p:spTree>
    <p:extLst>
      <p:ext uri="{BB962C8B-B14F-4D97-AF65-F5344CB8AC3E}">
        <p14:creationId xmlns:p14="http://schemas.microsoft.com/office/powerpoint/2010/main" val="2058194065"/>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a:extLst>
              <a:ext uri="{FF2B5EF4-FFF2-40B4-BE49-F238E27FC236}">
                <a16:creationId xmlns:a16="http://schemas.microsoft.com/office/drawing/2014/main" id="{F83A0156-09C1-4478-8CCA-561C909BCFED}"/>
              </a:ext>
            </a:extLst>
          </p:cNvPr>
          <p:cNvGrpSpPr>
            <a:grpSpLocks/>
          </p:cNvGrpSpPr>
          <p:nvPr/>
        </p:nvGrpSpPr>
        <p:grpSpPr bwMode="auto">
          <a:xfrm>
            <a:off x="4565214" y="3213510"/>
            <a:ext cx="337328" cy="337328"/>
            <a:chOff x="4150174" y="3247547"/>
            <a:chExt cx="371475" cy="371475"/>
          </a:xfrm>
        </p:grpSpPr>
        <p:sp>
          <p:nvSpPr>
            <p:cNvPr id="3" name="Freeform 1801">
              <a:extLst>
                <a:ext uri="{FF2B5EF4-FFF2-40B4-BE49-F238E27FC236}">
                  <a16:creationId xmlns:a16="http://schemas.microsoft.com/office/drawing/2014/main" id="{59280271-AFF3-42F6-B8C3-776D0B9CCA4E}"/>
                </a:ext>
              </a:extLst>
            </p:cNvPr>
            <p:cNvSpPr>
              <a:spLocks noEditPoints="1"/>
            </p:cNvSpPr>
            <p:nvPr/>
          </p:nvSpPr>
          <p:spPr bwMode="auto">
            <a:xfrm>
              <a:off x="4150174" y="3247547"/>
              <a:ext cx="371475" cy="371475"/>
            </a:xfrm>
            <a:custGeom>
              <a:avLst/>
              <a:gdLst>
                <a:gd name="T0" fmla="*/ 5943600 w 102"/>
                <a:gd name="T1" fmla="*/ 932330 h 102"/>
                <a:gd name="T2" fmla="*/ 10954871 w 102"/>
                <a:gd name="T3" fmla="*/ 5943600 h 102"/>
                <a:gd name="T4" fmla="*/ 5943600 w 102"/>
                <a:gd name="T5" fmla="*/ 10954871 h 102"/>
                <a:gd name="T6" fmla="*/ 932330 w 102"/>
                <a:gd name="T7" fmla="*/ 5943600 h 102"/>
                <a:gd name="T8" fmla="*/ 5943600 w 102"/>
                <a:gd name="T9" fmla="*/ 932330 h 102"/>
                <a:gd name="T10" fmla="*/ 5943600 w 102"/>
                <a:gd name="T11" fmla="*/ 0 h 102"/>
                <a:gd name="T12" fmla="*/ 0 w 102"/>
                <a:gd name="T13" fmla="*/ 5943600 h 102"/>
                <a:gd name="T14" fmla="*/ 5943600 w 102"/>
                <a:gd name="T15" fmla="*/ 11887200 h 102"/>
                <a:gd name="T16" fmla="*/ 11887200 w 102"/>
                <a:gd name="T17" fmla="*/ 5943600 h 102"/>
                <a:gd name="T18" fmla="*/ 5943600 w 102"/>
                <a:gd name="T19" fmla="*/ 0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102"/>
                <a:gd name="T32" fmla="*/ 102 w 102"/>
                <a:gd name="T33" fmla="*/ 102 h 1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102">
                  <a:moveTo>
                    <a:pt x="51" y="8"/>
                  </a:moveTo>
                  <a:cubicBezTo>
                    <a:pt x="75" y="8"/>
                    <a:pt x="94" y="27"/>
                    <a:pt x="94" y="51"/>
                  </a:cubicBezTo>
                  <a:cubicBezTo>
                    <a:pt x="94" y="75"/>
                    <a:pt x="75" y="94"/>
                    <a:pt x="51" y="94"/>
                  </a:cubicBezTo>
                  <a:cubicBezTo>
                    <a:pt x="27" y="94"/>
                    <a:pt x="8" y="75"/>
                    <a:pt x="8" y="51"/>
                  </a:cubicBezTo>
                  <a:cubicBezTo>
                    <a:pt x="8" y="27"/>
                    <a:pt x="27" y="8"/>
                    <a:pt x="51" y="8"/>
                  </a:cubicBezTo>
                  <a:moveTo>
                    <a:pt x="51" y="0"/>
                  </a:moveTo>
                  <a:cubicBezTo>
                    <a:pt x="23" y="0"/>
                    <a:pt x="0" y="23"/>
                    <a:pt x="0" y="51"/>
                  </a:cubicBezTo>
                  <a:cubicBezTo>
                    <a:pt x="0" y="79"/>
                    <a:pt x="23" y="102"/>
                    <a:pt x="51" y="102"/>
                  </a:cubicBezTo>
                  <a:cubicBezTo>
                    <a:pt x="79" y="102"/>
                    <a:pt x="102" y="79"/>
                    <a:pt x="102" y="51"/>
                  </a:cubicBezTo>
                  <a:cubicBezTo>
                    <a:pt x="102" y="23"/>
                    <a:pt x="79" y="0"/>
                    <a:pt x="51" y="0"/>
                  </a:cubicBezTo>
                  <a:close/>
                </a:path>
              </a:pathLst>
            </a:custGeom>
            <a:solidFill>
              <a:schemeClr val="bg1"/>
            </a:solidFill>
            <a:ln w="9525">
              <a:noFill/>
              <a:round/>
              <a:headEnd/>
              <a:tailEnd/>
            </a:ln>
          </p:spPr>
          <p:txBody>
            <a:bodyPr/>
            <a:lstStyle/>
            <a:p>
              <a:endParaRPr lang="zh-CN" altLang="en-US" sz="2365">
                <a:solidFill>
                  <a:prstClr val="black"/>
                </a:solidFill>
              </a:endParaRPr>
            </a:p>
          </p:txBody>
        </p:sp>
        <p:sp>
          <p:nvSpPr>
            <p:cNvPr id="4" name="Oval 1803">
              <a:extLst>
                <a:ext uri="{FF2B5EF4-FFF2-40B4-BE49-F238E27FC236}">
                  <a16:creationId xmlns:a16="http://schemas.microsoft.com/office/drawing/2014/main" id="{FB5EB9A8-486A-4340-A06A-D26B83C26BBE}"/>
                </a:ext>
              </a:extLst>
            </p:cNvPr>
            <p:cNvSpPr>
              <a:spLocks noChangeArrowheads="1"/>
            </p:cNvSpPr>
            <p:nvPr/>
          </p:nvSpPr>
          <p:spPr bwMode="auto">
            <a:xfrm>
              <a:off x="4248506" y="3375014"/>
              <a:ext cx="58271" cy="58271"/>
            </a:xfrm>
            <a:prstGeom prst="ellipse">
              <a:avLst/>
            </a:prstGeom>
            <a:solidFill>
              <a:schemeClr val="bg1"/>
            </a:solidFill>
            <a:ln w="9525">
              <a:noFill/>
              <a:round/>
              <a:headEnd/>
              <a:tailEnd/>
            </a:ln>
          </p:spPr>
          <p:txBody>
            <a:bodyPr/>
            <a:lstStyle/>
            <a:p>
              <a:endParaRPr lang="zh-CN" altLang="en-US" sz="2496" b="1">
                <a:solidFill>
                  <a:prstClr val="black"/>
                </a:solidFill>
              </a:endParaRPr>
            </a:p>
          </p:txBody>
        </p:sp>
      </p:grpSp>
      <p:sp>
        <p:nvSpPr>
          <p:cNvPr id="5" name="文本框 4">
            <a:extLst>
              <a:ext uri="{FF2B5EF4-FFF2-40B4-BE49-F238E27FC236}">
                <a16:creationId xmlns:a16="http://schemas.microsoft.com/office/drawing/2014/main" id="{07403DEF-0B1A-4495-A22A-5DAC8E6A777C}"/>
              </a:ext>
            </a:extLst>
          </p:cNvPr>
          <p:cNvSpPr txBox="1"/>
          <p:nvPr/>
        </p:nvSpPr>
        <p:spPr>
          <a:xfrm>
            <a:off x="3132224" y="2633945"/>
            <a:ext cx="963725" cy="400110"/>
          </a:xfrm>
          <a:prstGeom prst="rect">
            <a:avLst/>
          </a:prstGeom>
          <a:noFill/>
        </p:spPr>
        <p:txBody>
          <a:bodyPr wrap="none" rtlCol="0">
            <a:spAutoFit/>
          </a:bodyPr>
          <a:lstStyle/>
          <a:p>
            <a:r>
              <a:rPr lang="zh-CN" altLang="en-US" sz="2000" dirty="0">
                <a:solidFill>
                  <a:srgbClr val="D4736E"/>
                </a:solidFill>
                <a:latin typeface="等线" panose="02010600030101010101" pitchFamily="2" charset="-122"/>
                <a:ea typeface="等线" panose="02010600030101010101" pitchFamily="2" charset="-122"/>
              </a:rPr>
              <a:t>第一步</a:t>
            </a:r>
          </a:p>
        </p:txBody>
      </p:sp>
      <p:sp>
        <p:nvSpPr>
          <p:cNvPr id="6" name="文本框 5">
            <a:extLst>
              <a:ext uri="{FF2B5EF4-FFF2-40B4-BE49-F238E27FC236}">
                <a16:creationId xmlns:a16="http://schemas.microsoft.com/office/drawing/2014/main" id="{2BE2F3E8-F632-4553-9DFD-57C97084C3C8}"/>
              </a:ext>
            </a:extLst>
          </p:cNvPr>
          <p:cNvSpPr txBox="1"/>
          <p:nvPr/>
        </p:nvSpPr>
        <p:spPr>
          <a:xfrm>
            <a:off x="5890491" y="2642923"/>
            <a:ext cx="963725" cy="400110"/>
          </a:xfrm>
          <a:prstGeom prst="rect">
            <a:avLst/>
          </a:prstGeom>
          <a:noFill/>
        </p:spPr>
        <p:txBody>
          <a:bodyPr wrap="none" rtlCol="0">
            <a:spAutoFit/>
          </a:bodyPr>
          <a:lstStyle>
            <a:defPPr>
              <a:defRPr lang="zh-CN"/>
            </a:defPPr>
            <a:lvl1pPr>
              <a:defRPr sz="1577">
                <a:solidFill>
                  <a:srgbClr val="D3B57A"/>
                </a:solidFill>
                <a:latin typeface="方正清刻本悦宋简体" panose="02000000000000000000" pitchFamily="2" charset="-122"/>
                <a:ea typeface="方正清刻本悦宋简体" panose="02000000000000000000" pitchFamily="2" charset="-122"/>
              </a:defRPr>
            </a:lvl1pPr>
          </a:lstStyle>
          <a:p>
            <a:r>
              <a:rPr lang="zh-CN" altLang="en-US" sz="2000" dirty="0">
                <a:solidFill>
                  <a:srgbClr val="D4736E"/>
                </a:solidFill>
                <a:latin typeface="等线" panose="02010600030101010101" pitchFamily="2" charset="-122"/>
                <a:ea typeface="等线" panose="02010600030101010101" pitchFamily="2" charset="-122"/>
              </a:rPr>
              <a:t>第二步</a:t>
            </a:r>
          </a:p>
        </p:txBody>
      </p:sp>
      <p:sp>
        <p:nvSpPr>
          <p:cNvPr id="7" name="文本框 6">
            <a:extLst>
              <a:ext uri="{FF2B5EF4-FFF2-40B4-BE49-F238E27FC236}">
                <a16:creationId xmlns:a16="http://schemas.microsoft.com/office/drawing/2014/main" id="{D8306688-D325-403A-B20D-064974BD7C4D}"/>
              </a:ext>
            </a:extLst>
          </p:cNvPr>
          <p:cNvSpPr txBox="1"/>
          <p:nvPr/>
        </p:nvSpPr>
        <p:spPr>
          <a:xfrm>
            <a:off x="8473311" y="2643745"/>
            <a:ext cx="963725" cy="400110"/>
          </a:xfrm>
          <a:prstGeom prst="rect">
            <a:avLst/>
          </a:prstGeom>
          <a:noFill/>
        </p:spPr>
        <p:txBody>
          <a:bodyPr wrap="none" rtlCol="0">
            <a:spAutoFit/>
          </a:bodyPr>
          <a:lstStyle>
            <a:defPPr>
              <a:defRPr lang="zh-CN"/>
            </a:defPPr>
            <a:lvl1pPr>
              <a:defRPr sz="1577">
                <a:solidFill>
                  <a:srgbClr val="D3B57A"/>
                </a:solidFill>
                <a:latin typeface="方正清刻本悦宋简体" panose="02000000000000000000" pitchFamily="2" charset="-122"/>
                <a:ea typeface="方正清刻本悦宋简体" panose="02000000000000000000" pitchFamily="2" charset="-122"/>
              </a:defRPr>
            </a:lvl1pPr>
          </a:lstStyle>
          <a:p>
            <a:r>
              <a:rPr lang="zh-CN" altLang="en-US" sz="2000" dirty="0">
                <a:solidFill>
                  <a:srgbClr val="D4736E"/>
                </a:solidFill>
                <a:latin typeface="等线" panose="02010600030101010101" pitchFamily="2" charset="-122"/>
                <a:ea typeface="等线" panose="02010600030101010101" pitchFamily="2" charset="-122"/>
              </a:rPr>
              <a:t>第三步</a:t>
            </a:r>
          </a:p>
        </p:txBody>
      </p:sp>
      <p:sp>
        <p:nvSpPr>
          <p:cNvPr id="8" name="文本框 7">
            <a:extLst>
              <a:ext uri="{FF2B5EF4-FFF2-40B4-BE49-F238E27FC236}">
                <a16:creationId xmlns:a16="http://schemas.microsoft.com/office/drawing/2014/main" id="{4EB80C02-1E62-49EB-B38B-6A283FA2BA15}"/>
              </a:ext>
            </a:extLst>
          </p:cNvPr>
          <p:cNvSpPr txBox="1"/>
          <p:nvPr/>
        </p:nvSpPr>
        <p:spPr>
          <a:xfrm>
            <a:off x="2153645" y="4117176"/>
            <a:ext cx="2580233" cy="564257"/>
          </a:xfrm>
          <a:prstGeom prst="rect">
            <a:avLst/>
          </a:prstGeom>
          <a:noFill/>
        </p:spPr>
        <p:txBody>
          <a:bodyPr wrap="square" rtlCol="0">
            <a:spAutoFit/>
          </a:bodyPr>
          <a:lstStyle/>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p:txBody>
      </p:sp>
      <p:sp>
        <p:nvSpPr>
          <p:cNvPr id="9" name="文本框 8">
            <a:extLst>
              <a:ext uri="{FF2B5EF4-FFF2-40B4-BE49-F238E27FC236}">
                <a16:creationId xmlns:a16="http://schemas.microsoft.com/office/drawing/2014/main" id="{60CA1037-CD94-4646-B389-B852984A69EC}"/>
              </a:ext>
            </a:extLst>
          </p:cNvPr>
          <p:cNvSpPr txBox="1"/>
          <p:nvPr/>
        </p:nvSpPr>
        <p:spPr>
          <a:xfrm>
            <a:off x="4902542" y="4117176"/>
            <a:ext cx="2580233" cy="564257"/>
          </a:xfrm>
          <a:prstGeom prst="rect">
            <a:avLst/>
          </a:prstGeom>
          <a:noFill/>
        </p:spPr>
        <p:txBody>
          <a:bodyPr wrap="square" rtlCol="0">
            <a:spAutoFit/>
          </a:bodyPr>
          <a:lstStyle/>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p:txBody>
      </p:sp>
      <p:sp>
        <p:nvSpPr>
          <p:cNvPr id="10" name="文本框 9">
            <a:extLst>
              <a:ext uri="{FF2B5EF4-FFF2-40B4-BE49-F238E27FC236}">
                <a16:creationId xmlns:a16="http://schemas.microsoft.com/office/drawing/2014/main" id="{BD9701CC-90C3-45BC-8571-017766FF9A2D}"/>
              </a:ext>
            </a:extLst>
          </p:cNvPr>
          <p:cNvSpPr txBox="1"/>
          <p:nvPr/>
        </p:nvSpPr>
        <p:spPr>
          <a:xfrm>
            <a:off x="7793836" y="4125082"/>
            <a:ext cx="2580233" cy="564257"/>
          </a:xfrm>
          <a:prstGeom prst="rect">
            <a:avLst/>
          </a:prstGeom>
          <a:noFill/>
        </p:spPr>
        <p:txBody>
          <a:bodyPr wrap="square" rtlCol="0">
            <a:spAutoFit/>
          </a:bodyPr>
          <a:lstStyle/>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a:p>
            <a:pPr algn="ctr">
              <a:spcBef>
                <a:spcPts val="788"/>
              </a:spcBef>
            </a:pPr>
            <a:r>
              <a:rPr lang="zh-CN" altLang="en-US" sz="1200">
                <a:solidFill>
                  <a:prstClr val="black"/>
                </a:solidFill>
                <a:latin typeface="等线 Light" panose="02010600030101010101" pitchFamily="2" charset="-122"/>
                <a:ea typeface="等线 Light" panose="02010600030101010101" pitchFamily="2" charset="-122"/>
                <a:cs typeface="Hiragino Sans GB W3" charset="-122"/>
              </a:rPr>
              <a:t>输入替换内容输入替换内容</a:t>
            </a:r>
            <a:endParaRPr lang="en-US" altLang="zh-CN" sz="1200" dirty="0">
              <a:solidFill>
                <a:prstClr val="black"/>
              </a:solidFill>
              <a:latin typeface="等线 Light" panose="02010600030101010101" pitchFamily="2" charset="-122"/>
              <a:ea typeface="等线 Light" panose="02010600030101010101" pitchFamily="2" charset="-122"/>
              <a:cs typeface="Hiragino Sans GB W3" charset="-122"/>
            </a:endParaRPr>
          </a:p>
        </p:txBody>
      </p:sp>
      <p:cxnSp>
        <p:nvCxnSpPr>
          <p:cNvPr id="16" name="直接连接符 15"/>
          <p:cNvCxnSpPr/>
          <p:nvPr/>
        </p:nvCxnSpPr>
        <p:spPr>
          <a:xfrm>
            <a:off x="1128409" y="3329260"/>
            <a:ext cx="9922212" cy="0"/>
          </a:xfrm>
          <a:prstGeom prst="line">
            <a:avLst/>
          </a:prstGeom>
          <a:ln>
            <a:solidFill>
              <a:srgbClr val="F1D3D1"/>
            </a:solidFill>
          </a:ln>
        </p:spPr>
        <p:style>
          <a:lnRef idx="1">
            <a:schemeClr val="accent1"/>
          </a:lnRef>
          <a:fillRef idx="0">
            <a:schemeClr val="accent1"/>
          </a:fillRef>
          <a:effectRef idx="0">
            <a:schemeClr val="accent1"/>
          </a:effectRef>
          <a:fontRef idx="minor">
            <a:schemeClr val="tx1"/>
          </a:fontRef>
        </p:style>
      </p:cxnSp>
      <p:sp>
        <p:nvSpPr>
          <p:cNvPr id="17" name="菱形 16"/>
          <p:cNvSpPr/>
          <p:nvPr/>
        </p:nvSpPr>
        <p:spPr>
          <a:xfrm flipV="1">
            <a:off x="3292646" y="3118009"/>
            <a:ext cx="433264" cy="422502"/>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菱形 17"/>
          <p:cNvSpPr/>
          <p:nvPr/>
        </p:nvSpPr>
        <p:spPr>
          <a:xfrm flipV="1">
            <a:off x="6134150" y="3123953"/>
            <a:ext cx="433264" cy="422502"/>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菱形 18"/>
          <p:cNvSpPr/>
          <p:nvPr/>
        </p:nvSpPr>
        <p:spPr>
          <a:xfrm flipV="1">
            <a:off x="8742526" y="3128336"/>
            <a:ext cx="433264" cy="422502"/>
          </a:xfrm>
          <a:prstGeom prst="diamond">
            <a:avLst/>
          </a:prstGeom>
          <a:solidFill>
            <a:srgbClr val="F1D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78796964"/>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60500" y="4538881"/>
            <a:ext cx="2592898" cy="572464"/>
          </a:xfrm>
          <a:prstGeom prst="rect">
            <a:avLst/>
          </a:prstGeom>
          <a:noFill/>
        </p:spPr>
        <p:txBody>
          <a:bodyPr wrap="square" rtlCol="0">
            <a:spAutoFit/>
          </a:bodyPr>
          <a:lstStyle/>
          <a:p>
            <a:pPr algn="ctr">
              <a:lnSpc>
                <a:spcPct val="130000"/>
              </a:lnSpc>
            </a:pPr>
            <a:r>
              <a:rPr lang="zh-CN" altLang="en-US" sz="1200" spc="100" smtClean="0">
                <a:solidFill>
                  <a:prstClr val="black">
                    <a:lumMod val="75000"/>
                    <a:lumOff val="25000"/>
                  </a:prstClr>
                </a:solidFill>
                <a:latin typeface="等线 Light" panose="02010600030101010101" pitchFamily="2" charset="-122"/>
                <a:ea typeface="等线 Light" panose="02010600030101010101" pitchFamily="2" charset="-122"/>
              </a:rPr>
              <a:t>千万别忘记在此填入文本内容在此填入文本内容在此内容在此</a:t>
            </a:r>
          </a:p>
        </p:txBody>
      </p:sp>
      <p:sp>
        <p:nvSpPr>
          <p:cNvPr id="4" name="文本框 3"/>
          <p:cNvSpPr txBox="1"/>
          <p:nvPr/>
        </p:nvSpPr>
        <p:spPr>
          <a:xfrm>
            <a:off x="1903358" y="4109761"/>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等线" panose="02010600030101010101" pitchFamily="2" charset="-122"/>
                <a:ea typeface="等线" panose="02010600030101010101" pitchFamily="2" charset="-122"/>
              </a:rPr>
              <a:t>此处输入标题</a:t>
            </a:r>
            <a:endParaRPr lang="zh-CN" altLang="en-US" sz="2000">
              <a:solidFill>
                <a:prstClr val="black">
                  <a:lumMod val="75000"/>
                  <a:lumOff val="25000"/>
                </a:prstClr>
              </a:solidFill>
              <a:latin typeface="等线" panose="02010600030101010101" pitchFamily="2" charset="-122"/>
              <a:ea typeface="等线" panose="02010600030101010101" pitchFamily="2" charset="-122"/>
            </a:endParaRPr>
          </a:p>
        </p:txBody>
      </p:sp>
      <p:sp>
        <p:nvSpPr>
          <p:cNvPr id="5" name="文本框 4"/>
          <p:cNvSpPr txBox="1"/>
          <p:nvPr/>
        </p:nvSpPr>
        <p:spPr>
          <a:xfrm>
            <a:off x="8545002" y="4538881"/>
            <a:ext cx="2592898" cy="572464"/>
          </a:xfrm>
          <a:prstGeom prst="rect">
            <a:avLst/>
          </a:prstGeom>
          <a:noFill/>
        </p:spPr>
        <p:txBody>
          <a:bodyPr wrap="square" rtlCol="0">
            <a:spAutoFit/>
          </a:bodyPr>
          <a:lstStyle/>
          <a:p>
            <a:pPr algn="ctr">
              <a:lnSpc>
                <a:spcPct val="130000"/>
              </a:lnSpc>
            </a:pPr>
            <a:r>
              <a:rPr lang="zh-CN" altLang="en-US" sz="1200" spc="100" smtClean="0">
                <a:solidFill>
                  <a:prstClr val="black">
                    <a:lumMod val="75000"/>
                    <a:lumOff val="25000"/>
                  </a:prstClr>
                </a:solidFill>
                <a:latin typeface="等线 Light" panose="02010600030101010101" pitchFamily="2" charset="-122"/>
                <a:ea typeface="等线 Light" panose="02010600030101010101" pitchFamily="2" charset="-122"/>
              </a:rPr>
              <a:t>千万别忘记在此填入文本内容在此填入文本内容在此内容在此</a:t>
            </a:r>
          </a:p>
        </p:txBody>
      </p:sp>
      <p:sp>
        <p:nvSpPr>
          <p:cNvPr id="6" name="文本框 5"/>
          <p:cNvSpPr txBox="1"/>
          <p:nvPr/>
        </p:nvSpPr>
        <p:spPr>
          <a:xfrm>
            <a:off x="8987860" y="4109761"/>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等线" panose="02010600030101010101" pitchFamily="2" charset="-122"/>
                <a:ea typeface="等线" panose="02010600030101010101" pitchFamily="2" charset="-122"/>
              </a:rPr>
              <a:t>此处输入标题</a:t>
            </a:r>
            <a:endParaRPr lang="zh-CN" altLang="en-US" sz="2000">
              <a:solidFill>
                <a:prstClr val="black">
                  <a:lumMod val="75000"/>
                  <a:lumOff val="25000"/>
                </a:prstClr>
              </a:solidFill>
              <a:latin typeface="等线" panose="02010600030101010101" pitchFamily="2" charset="-122"/>
              <a:ea typeface="等线" panose="02010600030101010101" pitchFamily="2" charset="-122"/>
            </a:endParaRPr>
          </a:p>
        </p:txBody>
      </p:sp>
      <p:sp>
        <p:nvSpPr>
          <p:cNvPr id="7" name="文本框 6"/>
          <p:cNvSpPr txBox="1"/>
          <p:nvPr/>
        </p:nvSpPr>
        <p:spPr>
          <a:xfrm>
            <a:off x="4781322" y="1440081"/>
            <a:ext cx="2592898" cy="572464"/>
          </a:xfrm>
          <a:prstGeom prst="rect">
            <a:avLst/>
          </a:prstGeom>
          <a:noFill/>
        </p:spPr>
        <p:txBody>
          <a:bodyPr wrap="square" rtlCol="0">
            <a:spAutoFit/>
          </a:bodyPr>
          <a:lstStyle/>
          <a:p>
            <a:pPr algn="ctr">
              <a:lnSpc>
                <a:spcPct val="130000"/>
              </a:lnSpc>
            </a:pPr>
            <a:r>
              <a:rPr lang="zh-CN" altLang="en-US" sz="1200" spc="100" smtClean="0">
                <a:solidFill>
                  <a:prstClr val="black">
                    <a:lumMod val="75000"/>
                    <a:lumOff val="25000"/>
                  </a:prstClr>
                </a:solidFill>
                <a:latin typeface="等线 Light" panose="02010600030101010101" pitchFamily="2" charset="-122"/>
                <a:ea typeface="等线 Light" panose="02010600030101010101" pitchFamily="2" charset="-122"/>
              </a:rPr>
              <a:t>千万别忘记在此填入文本内容在此填入文本内容在此内容在此</a:t>
            </a:r>
          </a:p>
        </p:txBody>
      </p:sp>
      <p:sp>
        <p:nvSpPr>
          <p:cNvPr id="8" name="文本框 7"/>
          <p:cNvSpPr txBox="1"/>
          <p:nvPr/>
        </p:nvSpPr>
        <p:spPr>
          <a:xfrm>
            <a:off x="5224180" y="1010961"/>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等线" panose="02010600030101010101" pitchFamily="2" charset="-122"/>
                <a:ea typeface="等线" panose="02010600030101010101" pitchFamily="2" charset="-122"/>
              </a:rPr>
              <a:t>此处输入标题</a:t>
            </a:r>
            <a:endParaRPr lang="zh-CN" altLang="en-US" sz="2000">
              <a:solidFill>
                <a:prstClr val="black">
                  <a:lumMod val="75000"/>
                  <a:lumOff val="25000"/>
                </a:prstClr>
              </a:solidFill>
              <a:latin typeface="等线" panose="02010600030101010101" pitchFamily="2" charset="-122"/>
              <a:ea typeface="等线" panose="02010600030101010101" pitchFamily="2" charset="-122"/>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54242" t="50299"/>
          <a:stretch/>
        </p:blipFill>
        <p:spPr>
          <a:xfrm>
            <a:off x="4991391" y="2909464"/>
            <a:ext cx="2547927" cy="2767499"/>
          </a:xfrm>
          <a:prstGeom prst="rect">
            <a:avLst/>
          </a:prstGeom>
        </p:spPr>
      </p:pic>
    </p:spTree>
    <p:extLst>
      <p:ext uri="{BB962C8B-B14F-4D97-AF65-F5344CB8AC3E}">
        <p14:creationId xmlns:p14="http://schemas.microsoft.com/office/powerpoint/2010/main" val="2503140045"/>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8430" y="2371150"/>
            <a:ext cx="6858796" cy="1212640"/>
          </a:xfrm>
          <a:prstGeom prst="rect">
            <a:avLst/>
          </a:prstGeom>
          <a:noFill/>
        </p:spPr>
        <p:txBody>
          <a:bodyPr wrap="square" rtlCol="0">
            <a:spAutoFit/>
          </a:bodyPr>
          <a:lstStyle/>
          <a:p>
            <a:pPr>
              <a:lnSpc>
                <a:spcPct val="130000"/>
              </a:lnSpc>
            </a:pPr>
            <a:r>
              <a:rPr lang="zh-CN" altLang="en-US" sz="1400" spc="100" smtClean="0">
                <a:solidFill>
                  <a:prstClr val="black"/>
                </a:solidFill>
                <a:latin typeface="等线 Light" panose="02010600030101010101" pitchFamily="2" charset="-122"/>
                <a:ea typeface="等线 Light" panose="02010600030101010101" pitchFamily="2" charset="-122"/>
              </a:rPr>
              <a:t>千万别忘记在此填入文本内容在此填入文本内容在此内容在此填入文本内容在此填入文本内容在此填入千万别忘记在此填入文本内容在此填入文本内容在此内容在此填入文本内容在此填入文本内容在此填入</a:t>
            </a:r>
          </a:p>
          <a:p>
            <a:pPr>
              <a:lnSpc>
                <a:spcPct val="130000"/>
              </a:lnSpc>
            </a:pPr>
            <a:endParaRPr lang="zh-CN" altLang="en-US" sz="1400" spc="100" smtClean="0">
              <a:solidFill>
                <a:prstClr val="black"/>
              </a:solidFill>
              <a:latin typeface="等线 Light" panose="02010600030101010101" pitchFamily="2" charset="-122"/>
              <a:ea typeface="等线 Light" panose="02010600030101010101" pitchFamily="2" charset="-122"/>
            </a:endParaRPr>
          </a:p>
        </p:txBody>
      </p:sp>
      <p:sp>
        <p:nvSpPr>
          <p:cNvPr id="3" name="文本框 2"/>
          <p:cNvSpPr txBox="1"/>
          <p:nvPr/>
        </p:nvSpPr>
        <p:spPr>
          <a:xfrm>
            <a:off x="3935428" y="4323528"/>
            <a:ext cx="6846872" cy="1212640"/>
          </a:xfrm>
          <a:prstGeom prst="rect">
            <a:avLst/>
          </a:prstGeom>
          <a:noFill/>
        </p:spPr>
        <p:txBody>
          <a:bodyPr wrap="square" rtlCol="0">
            <a:spAutoFit/>
          </a:bodyPr>
          <a:lstStyle/>
          <a:p>
            <a:pPr>
              <a:lnSpc>
                <a:spcPct val="130000"/>
              </a:lnSpc>
            </a:pPr>
            <a:r>
              <a:rPr lang="zh-CN" altLang="en-US" sz="1400" spc="100" smtClean="0">
                <a:solidFill>
                  <a:prstClr val="black"/>
                </a:solidFill>
                <a:latin typeface="等线 Light" panose="02010600030101010101" pitchFamily="2" charset="-122"/>
                <a:ea typeface="等线 Light" panose="02010600030101010101" pitchFamily="2" charset="-122"/>
              </a:rPr>
              <a:t>千万别忘记在此填入文本内容在此填入文本内容在此内容在此填入文本内容在此填入文本内容在此填入千万别忘记在此填入文本内容在此填入文本内容在此内容在此填入文本内容在此填入文本内容在此填入</a:t>
            </a:r>
          </a:p>
          <a:p>
            <a:pPr>
              <a:lnSpc>
                <a:spcPct val="130000"/>
              </a:lnSpc>
            </a:pPr>
            <a:endParaRPr lang="zh-CN" altLang="en-US" sz="1400" spc="100" smtClean="0">
              <a:solidFill>
                <a:prstClr val="black"/>
              </a:solidFill>
              <a:latin typeface="等线 Light" panose="02010600030101010101" pitchFamily="2" charset="-122"/>
              <a:ea typeface="等线 Light" panose="02010600030101010101" pitchFamily="2" charset="-122"/>
            </a:endParaRPr>
          </a:p>
        </p:txBody>
      </p:sp>
      <p:sp>
        <p:nvSpPr>
          <p:cNvPr id="4" name="文本框 3"/>
          <p:cNvSpPr txBox="1"/>
          <p:nvPr/>
        </p:nvSpPr>
        <p:spPr>
          <a:xfrm>
            <a:off x="3935430" y="1885647"/>
            <a:ext cx="1743639" cy="400110"/>
          </a:xfrm>
          <a:prstGeom prst="rect">
            <a:avLst/>
          </a:prstGeom>
          <a:solidFill>
            <a:srgbClr val="F1D3D1"/>
          </a:solidFill>
          <a:ln>
            <a:noFill/>
          </a:ln>
        </p:spPr>
        <p:txBody>
          <a:bodyPr wrap="square" rtlCol="0">
            <a:spAutoFit/>
          </a:bodyPr>
          <a:lstStyle/>
          <a:p>
            <a:r>
              <a:rPr lang="zh-CN" altLang="en-US" sz="2000" b="1" smtClean="0">
                <a:solidFill>
                  <a:prstClr val="white"/>
                </a:solidFill>
                <a:latin typeface="微软雅黑" panose="020B0503020204020204" pitchFamily="34" charset="-122"/>
                <a:ea typeface="微软雅黑" panose="020B0503020204020204" pitchFamily="34" charset="-122"/>
              </a:rPr>
              <a:t>此处输入标题</a:t>
            </a:r>
            <a:endParaRPr lang="zh-CN" altLang="en-US" sz="2000" b="1">
              <a:solidFill>
                <a:prstClr val="white"/>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935429" y="3863866"/>
            <a:ext cx="1743639" cy="400110"/>
          </a:xfrm>
          <a:prstGeom prst="rect">
            <a:avLst/>
          </a:prstGeom>
          <a:solidFill>
            <a:srgbClr val="F1D3D1"/>
          </a:solidFill>
          <a:ln>
            <a:noFill/>
          </a:ln>
        </p:spPr>
        <p:txBody>
          <a:bodyPr wrap="square" rtlCol="0">
            <a:spAutoFit/>
          </a:bodyPr>
          <a:lstStyle/>
          <a:p>
            <a:r>
              <a:rPr lang="zh-CN" altLang="en-US" sz="2000" b="1" smtClean="0">
                <a:solidFill>
                  <a:prstClr val="white"/>
                </a:solidFill>
                <a:latin typeface="微软雅黑" panose="020B0503020204020204" pitchFamily="34" charset="-122"/>
                <a:ea typeface="微软雅黑" panose="020B0503020204020204" pitchFamily="34" charset="-122"/>
              </a:rPr>
              <a:t>此处输入标题</a:t>
            </a:r>
            <a:endParaRPr lang="zh-CN" altLang="en-US" sz="2000" b="1">
              <a:solidFill>
                <a:prstClr val="white"/>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62105" t="6237" r="14233" b="63217"/>
          <a:stretch/>
        </p:blipFill>
        <p:spPr>
          <a:xfrm>
            <a:off x="1224587" y="1622004"/>
            <a:ext cx="2280613" cy="3534195"/>
          </a:xfrm>
          <a:prstGeom prst="rect">
            <a:avLst/>
          </a:prstGeom>
        </p:spPr>
      </p:pic>
    </p:spTree>
    <p:extLst>
      <p:ext uri="{BB962C8B-B14F-4D97-AF65-F5344CB8AC3E}">
        <p14:creationId xmlns:p14="http://schemas.microsoft.com/office/powerpoint/2010/main" val="559709125"/>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57102" y="2783974"/>
            <a:ext cx="3369945" cy="461665"/>
          </a:xfrm>
          <a:prstGeom prst="rect">
            <a:avLst/>
          </a:prstGeom>
          <a:noFill/>
        </p:spPr>
        <p:txBody>
          <a:bodyPr wrap="square" rtlCol="0">
            <a:spAutoFit/>
          </a:bodyPr>
          <a:lstStyle/>
          <a:p>
            <a:r>
              <a:rPr lang="zh-CN" altLang="en-US" sz="2400">
                <a:solidFill>
                  <a:schemeClr val="tx1">
                    <a:lumMod val="75000"/>
                    <a:lumOff val="25000"/>
                  </a:schemeClr>
                </a:solidFill>
                <a:latin typeface="等线 Light" panose="02010600030101010101" pitchFamily="2" charset="-122"/>
                <a:ea typeface="等线 Light" panose="02010600030101010101" pitchFamily="2" charset="-122"/>
              </a:rPr>
              <a:t>在此添加您的标题</a:t>
            </a:r>
          </a:p>
        </p:txBody>
      </p:sp>
      <p:sp>
        <p:nvSpPr>
          <p:cNvPr id="5" name="文本框 4"/>
          <p:cNvSpPr txBox="1"/>
          <p:nvPr/>
        </p:nvSpPr>
        <p:spPr>
          <a:xfrm>
            <a:off x="2853527" y="3598779"/>
            <a:ext cx="3320415" cy="461665"/>
          </a:xfrm>
          <a:prstGeom prst="rect">
            <a:avLst/>
          </a:prstGeom>
          <a:noFill/>
        </p:spPr>
        <p:txBody>
          <a:bodyPr wrap="square" rtlCol="0">
            <a:spAutoFit/>
          </a:bodyPr>
          <a:lstStyle>
            <a:defPPr>
              <a:defRPr lang="zh-CN"/>
            </a:defPPr>
            <a:lvl1pPr>
              <a:defRPr sz="2400">
                <a:solidFill>
                  <a:srgbClr val="DA7D8A"/>
                </a:solidFill>
                <a:latin typeface="方正清刻本悦宋简体" panose="02000000000000000000" pitchFamily="2" charset="-122"/>
                <a:ea typeface="方正清刻本悦宋简体" panose="02000000000000000000" pitchFamily="2" charset="-122"/>
              </a:defRPr>
            </a:lvl1pPr>
          </a:lstStyle>
          <a:p>
            <a:r>
              <a:rPr lang="zh-CN" altLang="en-US">
                <a:solidFill>
                  <a:schemeClr val="tx1">
                    <a:lumMod val="75000"/>
                    <a:lumOff val="25000"/>
                  </a:schemeClr>
                </a:solidFill>
                <a:latin typeface="等线 Light" panose="02010600030101010101" pitchFamily="2" charset="-122"/>
                <a:ea typeface="等线 Light" panose="02010600030101010101" pitchFamily="2" charset="-122"/>
                <a:sym typeface="+mn-ea"/>
              </a:rPr>
              <a:t>在此添加您的标题</a:t>
            </a:r>
          </a:p>
        </p:txBody>
      </p:sp>
      <p:sp>
        <p:nvSpPr>
          <p:cNvPr id="6" name="文本框 5"/>
          <p:cNvSpPr txBox="1"/>
          <p:nvPr/>
        </p:nvSpPr>
        <p:spPr>
          <a:xfrm>
            <a:off x="2123677" y="2752224"/>
            <a:ext cx="682625"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chemeClr val="tx1">
                    <a:lumMod val="75000"/>
                    <a:lumOff val="25000"/>
                  </a:schemeClr>
                </a:solidFill>
                <a:uLnTx/>
                <a:uFillTx/>
                <a:latin typeface="等线 Light" panose="02010600030101010101" pitchFamily="2" charset="-122"/>
                <a:ea typeface="等线 Light" panose="02010600030101010101" pitchFamily="2" charset="-122"/>
                <a:sym typeface="+mn-ea"/>
              </a:rPr>
              <a:t>01</a:t>
            </a:r>
          </a:p>
        </p:txBody>
      </p:sp>
      <p:sp>
        <p:nvSpPr>
          <p:cNvPr id="7" name="文本框 6"/>
          <p:cNvSpPr txBox="1"/>
          <p:nvPr/>
        </p:nvSpPr>
        <p:spPr>
          <a:xfrm>
            <a:off x="2128257" y="3570839"/>
            <a:ext cx="629920"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chemeClr val="tx1">
                    <a:lumMod val="75000"/>
                    <a:lumOff val="25000"/>
                  </a:schemeClr>
                </a:solidFill>
                <a:uLnTx/>
                <a:uFillTx/>
                <a:latin typeface="等线 Light" panose="02010600030101010101" pitchFamily="2" charset="-122"/>
                <a:ea typeface="等线 Light" panose="02010600030101010101" pitchFamily="2" charset="-122"/>
                <a:sym typeface="+mn-ea"/>
              </a:rPr>
              <a:t>02</a:t>
            </a:r>
          </a:p>
        </p:txBody>
      </p:sp>
      <p:sp>
        <p:nvSpPr>
          <p:cNvPr id="8" name="文本框 7"/>
          <p:cNvSpPr txBox="1"/>
          <p:nvPr/>
        </p:nvSpPr>
        <p:spPr>
          <a:xfrm>
            <a:off x="7405233" y="2762390"/>
            <a:ext cx="3369945" cy="461665"/>
          </a:xfrm>
          <a:prstGeom prst="rect">
            <a:avLst/>
          </a:prstGeom>
          <a:noFill/>
        </p:spPr>
        <p:txBody>
          <a:bodyPr wrap="square" rtlCol="0">
            <a:spAutoFit/>
          </a:bodyPr>
          <a:lstStyle>
            <a:defPPr>
              <a:defRPr lang="zh-CN"/>
            </a:defPPr>
            <a:lvl1pPr>
              <a:defRPr sz="2400">
                <a:solidFill>
                  <a:srgbClr val="DA7D8A"/>
                </a:solidFill>
                <a:latin typeface="方正清刻本悦宋简体" panose="02000000000000000000" pitchFamily="2" charset="-122"/>
                <a:ea typeface="方正清刻本悦宋简体" panose="02000000000000000000" pitchFamily="2" charset="-122"/>
              </a:defRPr>
            </a:lvl1pPr>
          </a:lstStyle>
          <a:p>
            <a:r>
              <a:rPr lang="zh-CN" altLang="en-US">
                <a:solidFill>
                  <a:schemeClr val="tx1">
                    <a:lumMod val="75000"/>
                    <a:lumOff val="25000"/>
                  </a:schemeClr>
                </a:solidFill>
                <a:latin typeface="等线 Light" panose="02010600030101010101" pitchFamily="2" charset="-122"/>
                <a:ea typeface="等线 Light" panose="02010600030101010101" pitchFamily="2" charset="-122"/>
                <a:sym typeface="+mn-ea"/>
              </a:rPr>
              <a:t>在此添加您的标题</a:t>
            </a:r>
          </a:p>
        </p:txBody>
      </p:sp>
      <p:sp>
        <p:nvSpPr>
          <p:cNvPr id="9" name="文本框 8"/>
          <p:cNvSpPr txBox="1"/>
          <p:nvPr/>
        </p:nvSpPr>
        <p:spPr>
          <a:xfrm>
            <a:off x="7401658" y="3582175"/>
            <a:ext cx="3320415" cy="461665"/>
          </a:xfrm>
          <a:prstGeom prst="rect">
            <a:avLst/>
          </a:prstGeom>
          <a:noFill/>
        </p:spPr>
        <p:txBody>
          <a:bodyPr wrap="square" rtlCol="0">
            <a:spAutoFit/>
          </a:bodyPr>
          <a:lstStyle>
            <a:defPPr>
              <a:defRPr lang="zh-CN"/>
            </a:defPPr>
            <a:lvl1pPr>
              <a:defRPr sz="2400">
                <a:solidFill>
                  <a:srgbClr val="DA7D8A"/>
                </a:solidFill>
                <a:latin typeface="方正清刻本悦宋简体" panose="02000000000000000000" pitchFamily="2" charset="-122"/>
                <a:ea typeface="方正清刻本悦宋简体" panose="02000000000000000000" pitchFamily="2" charset="-122"/>
              </a:defRPr>
            </a:lvl1pPr>
          </a:lstStyle>
          <a:p>
            <a:r>
              <a:rPr lang="zh-CN" altLang="en-US">
                <a:solidFill>
                  <a:schemeClr val="tx1">
                    <a:lumMod val="75000"/>
                    <a:lumOff val="25000"/>
                  </a:schemeClr>
                </a:solidFill>
                <a:latin typeface="等线 Light" panose="02010600030101010101" pitchFamily="2" charset="-122"/>
                <a:ea typeface="等线 Light" panose="02010600030101010101" pitchFamily="2" charset="-122"/>
                <a:sym typeface="+mn-ea"/>
              </a:rPr>
              <a:t>在此添加您的标题</a:t>
            </a:r>
          </a:p>
        </p:txBody>
      </p:sp>
      <p:sp>
        <p:nvSpPr>
          <p:cNvPr id="10" name="文本框 9"/>
          <p:cNvSpPr txBox="1"/>
          <p:nvPr/>
        </p:nvSpPr>
        <p:spPr>
          <a:xfrm>
            <a:off x="6703558" y="2702700"/>
            <a:ext cx="600710" cy="461665"/>
          </a:xfrm>
          <a:prstGeom prst="rect">
            <a:avLst/>
          </a:prstGeom>
          <a:noFill/>
        </p:spPr>
        <p:txBody>
          <a:bodyPr wrap="square" rtlCol="0">
            <a:spAutoFit/>
          </a:bodyPr>
          <a:lstStyle>
            <a:defPPr>
              <a:defRPr lang="zh-CN"/>
            </a:defPPr>
            <a:lvl1pPr marR="0" lvl="0" algn="ctr">
              <a:spcBef>
                <a:spcPts val="0"/>
              </a:spcBef>
              <a:spcAft>
                <a:spcPts val="0"/>
              </a:spcAft>
              <a:buClrTx/>
              <a:buSzTx/>
              <a:buFontTx/>
              <a:buNone/>
              <a:defRPr sz="3200" b="1">
                <a:ln>
                  <a:noFill/>
                </a:ln>
                <a:solidFill>
                  <a:srgbClr val="DA7D8A"/>
                </a:solidFill>
                <a:uLnTx/>
                <a:uFillTx/>
                <a:latin typeface="方正清刻本悦宋简体" panose="02000000000000000000" pitchFamily="2" charset="-122"/>
                <a:ea typeface="方正清刻本悦宋简体" panose="02000000000000000000" pitchFamily="2" charset="-122"/>
              </a:defRPr>
            </a:lvl1pPr>
          </a:lstStyle>
          <a:p>
            <a:r>
              <a:rPr lang="en-US" altLang="zh-CN" sz="2400" b="0" dirty="0">
                <a:solidFill>
                  <a:schemeClr val="tx1">
                    <a:lumMod val="75000"/>
                    <a:lumOff val="25000"/>
                  </a:schemeClr>
                </a:solidFill>
                <a:latin typeface="等线 Light" panose="02010600030101010101" pitchFamily="2" charset="-122"/>
                <a:ea typeface="等线 Light" panose="02010600030101010101" pitchFamily="2" charset="-122"/>
                <a:sym typeface="+mn-ea"/>
              </a:rPr>
              <a:t>03</a:t>
            </a:r>
          </a:p>
        </p:txBody>
      </p:sp>
      <p:sp>
        <p:nvSpPr>
          <p:cNvPr id="11" name="文本框 10"/>
          <p:cNvSpPr txBox="1"/>
          <p:nvPr/>
        </p:nvSpPr>
        <p:spPr>
          <a:xfrm>
            <a:off x="6671108" y="3551160"/>
            <a:ext cx="629920" cy="461665"/>
          </a:xfrm>
          <a:prstGeom prst="rect">
            <a:avLst/>
          </a:prstGeom>
          <a:noFill/>
        </p:spPr>
        <p:txBody>
          <a:bodyPr wrap="square" rtlCol="0">
            <a:spAutoFit/>
          </a:bodyPr>
          <a:lstStyle>
            <a:defPPr>
              <a:defRPr lang="zh-CN"/>
            </a:defPPr>
            <a:lvl1pPr marR="0" lvl="0" algn="ctr">
              <a:spcBef>
                <a:spcPts val="0"/>
              </a:spcBef>
              <a:spcAft>
                <a:spcPts val="0"/>
              </a:spcAft>
              <a:buClrTx/>
              <a:buSzTx/>
              <a:buFontTx/>
              <a:buNone/>
              <a:defRPr sz="3200" b="1">
                <a:ln>
                  <a:noFill/>
                </a:ln>
                <a:solidFill>
                  <a:srgbClr val="DA7D8A"/>
                </a:solidFill>
                <a:uLnTx/>
                <a:uFillTx/>
                <a:latin typeface="方正清刻本悦宋简体" panose="02000000000000000000" pitchFamily="2" charset="-122"/>
                <a:ea typeface="方正清刻本悦宋简体" panose="02000000000000000000" pitchFamily="2" charset="-122"/>
              </a:defRPr>
            </a:lvl1pPr>
          </a:lstStyle>
          <a:p>
            <a:r>
              <a:rPr lang="en-US" altLang="zh-CN" sz="2400" b="0" dirty="0">
                <a:solidFill>
                  <a:schemeClr val="tx1">
                    <a:lumMod val="75000"/>
                    <a:lumOff val="25000"/>
                  </a:schemeClr>
                </a:solidFill>
                <a:latin typeface="等线 Light" panose="02010600030101010101" pitchFamily="2" charset="-122"/>
                <a:ea typeface="等线 Light" panose="02010600030101010101" pitchFamily="2" charset="-122"/>
                <a:sym typeface="+mn-ea"/>
              </a:rPr>
              <a:t>04</a:t>
            </a:r>
          </a:p>
        </p:txBody>
      </p:sp>
      <p:sp>
        <p:nvSpPr>
          <p:cNvPr id="12" name="文本框 11"/>
          <p:cNvSpPr txBox="1"/>
          <p:nvPr/>
        </p:nvSpPr>
        <p:spPr>
          <a:xfrm>
            <a:off x="5023918" y="1077838"/>
            <a:ext cx="1987550" cy="646331"/>
          </a:xfrm>
          <a:prstGeom prst="rect">
            <a:avLst/>
          </a:prstGeom>
          <a:noFill/>
          <a:ln>
            <a:noFill/>
          </a:ln>
        </p:spPr>
        <p:txBody>
          <a:bodyPr wrap="square" rtlCol="0">
            <a:spAutoFit/>
          </a:bodyPr>
          <a:lstStyle/>
          <a:p>
            <a:pPr algn="dist"/>
            <a:r>
              <a:rPr lang="en-US" altLang="zh-CN" sz="3600">
                <a:solidFill>
                  <a:schemeClr val="tx1">
                    <a:lumMod val="50000"/>
                    <a:lumOff val="50000"/>
                  </a:schemeClr>
                </a:solidFill>
                <a:latin typeface="Agency FB" panose="020B0503020202020204" pitchFamily="34" charset="0"/>
                <a:ea typeface="微软雅黑 Light" panose="020B0502040204020203" pitchFamily="34" charset="-122"/>
                <a:sym typeface="+mn-ea"/>
              </a:rPr>
              <a:t>CONTENTS</a:t>
            </a: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2497" y="4671224"/>
            <a:ext cx="1439899" cy="2336632"/>
          </a:xfrm>
          <a:prstGeom prst="rect">
            <a:avLst/>
          </a:prstGeom>
        </p:spPr>
      </p:pic>
    </p:spTree>
    <p:extLst>
      <p:ext uri="{BB962C8B-B14F-4D97-AF65-F5344CB8AC3E}">
        <p14:creationId xmlns:p14="http://schemas.microsoft.com/office/powerpoint/2010/main" val="4068450692"/>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917299"/>
            <a:ext cx="12192000" cy="3101222"/>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763089" y="2604770"/>
            <a:ext cx="4377451" cy="1107996"/>
          </a:xfrm>
          <a:prstGeom prst="rect">
            <a:avLst/>
          </a:prstGeom>
          <a:noFill/>
        </p:spPr>
        <p:txBody>
          <a:bodyPr wrap="square" rtlCol="0">
            <a:spAutoFit/>
          </a:bodyPr>
          <a:lstStyle/>
          <a:p>
            <a:pPr algn="dist"/>
            <a:r>
              <a:rPr lang="zh-CN" altLang="en-US" sz="6600">
                <a:latin typeface="等线 Light" panose="02010600030101010101" pitchFamily="2" charset="-122"/>
                <a:ea typeface="等线 Light" panose="02010600030101010101" pitchFamily="2" charset="-122"/>
              </a:rPr>
              <a:t>再见</a:t>
            </a:r>
            <a:r>
              <a:rPr lang="zh-CN" altLang="en-US" sz="6600" smtClean="0">
                <a:latin typeface="等线 Light" panose="02010600030101010101" pitchFamily="2" charset="-122"/>
                <a:ea typeface="等线 Light" panose="02010600030101010101" pitchFamily="2" charset="-122"/>
              </a:rPr>
              <a:t>。夏天</a:t>
            </a:r>
            <a:endParaRPr lang="zh-CN" altLang="en-US" sz="6600">
              <a:latin typeface="等线 Light" panose="02010600030101010101" pitchFamily="2" charset="-122"/>
              <a:ea typeface="等线 Light" panose="02010600030101010101" pitchFamily="2" charset="-122"/>
            </a:endParaRPr>
          </a:p>
        </p:txBody>
      </p:sp>
      <p:cxnSp>
        <p:nvCxnSpPr>
          <p:cNvPr id="3" name="直接连接符 2"/>
          <p:cNvCxnSpPr/>
          <p:nvPr/>
        </p:nvCxnSpPr>
        <p:spPr>
          <a:xfrm>
            <a:off x="6763089" y="3846125"/>
            <a:ext cx="4377451"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980998" y="3979485"/>
            <a:ext cx="2208179" cy="523220"/>
          </a:xfrm>
          <a:prstGeom prst="rect">
            <a:avLst/>
          </a:prstGeom>
          <a:noFill/>
        </p:spPr>
        <p:txBody>
          <a:bodyPr wrap="square" rtlCol="0">
            <a:spAutoFit/>
          </a:bodyPr>
          <a:lstStyle/>
          <a:p>
            <a:pPr algn="dist"/>
            <a:r>
              <a:rPr lang="en-US" altLang="zh-CN" sz="2800" smtClean="0">
                <a:solidFill>
                  <a:schemeClr val="tx1">
                    <a:lumMod val="50000"/>
                    <a:lumOff val="50000"/>
                  </a:schemeClr>
                </a:solidFill>
                <a:latin typeface="等线 Light" panose="02010600030101010101" pitchFamily="2" charset="-122"/>
                <a:ea typeface="等线 Light" panose="02010600030101010101" pitchFamily="2" charset="-122"/>
              </a:rPr>
              <a:t>bye summer </a:t>
            </a:r>
            <a:endParaRPr lang="zh-CN" altLang="en-US" sz="2800">
              <a:solidFill>
                <a:schemeClr val="tx1">
                  <a:lumMod val="50000"/>
                  <a:lumOff val="50000"/>
                </a:schemeClr>
              </a:solidFill>
              <a:latin typeface="等线 Light" panose="02010600030101010101" pitchFamily="2" charset="-122"/>
              <a:ea typeface="等线 Light" panose="02010600030101010101"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563" y="2234747"/>
            <a:ext cx="5486599" cy="5019655"/>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55578" r="57531"/>
          <a:stretch/>
        </p:blipFill>
        <p:spPr>
          <a:xfrm rot="2437880">
            <a:off x="8658393" y="152061"/>
            <a:ext cx="2608728" cy="2496426"/>
          </a:xfrm>
          <a:prstGeom prst="rect">
            <a:avLst/>
          </a:prstGeom>
        </p:spPr>
      </p:pic>
    </p:spTree>
    <p:extLst>
      <p:ext uri="{BB962C8B-B14F-4D97-AF65-F5344CB8AC3E}">
        <p14:creationId xmlns:p14="http://schemas.microsoft.com/office/powerpoint/2010/main" val="3090581311"/>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750"/>
                                        <p:tgtEl>
                                          <p:spTgt spid="3"/>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750"/>
                                        <p:tgtEl>
                                          <p:spTgt spid="7"/>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hool-lockers_90798"/>
          <p:cNvSpPr>
            <a:spLocks noChangeAspect="1"/>
          </p:cNvSpPr>
          <p:nvPr/>
        </p:nvSpPr>
        <p:spPr bwMode="auto">
          <a:xfrm>
            <a:off x="2123179" y="424982"/>
            <a:ext cx="609685" cy="503861"/>
          </a:xfrm>
          <a:custGeom>
            <a:avLst/>
            <a:gdLst>
              <a:gd name="connsiteX0" fmla="*/ 172462 w 606900"/>
              <a:gd name="connsiteY0" fmla="*/ 349437 h 501560"/>
              <a:gd name="connsiteX1" fmla="*/ 155911 w 606900"/>
              <a:gd name="connsiteY1" fmla="*/ 378701 h 501560"/>
              <a:gd name="connsiteX2" fmla="*/ 138449 w 606900"/>
              <a:gd name="connsiteY2" fmla="*/ 467859 h 501560"/>
              <a:gd name="connsiteX3" fmla="*/ 227733 w 606900"/>
              <a:gd name="connsiteY3" fmla="*/ 450270 h 501560"/>
              <a:gd name="connsiteX4" fmla="*/ 255065 w 606900"/>
              <a:gd name="connsiteY4" fmla="*/ 434804 h 501560"/>
              <a:gd name="connsiteX5" fmla="*/ 172462 w 606900"/>
              <a:gd name="connsiteY5" fmla="*/ 349437 h 501560"/>
              <a:gd name="connsiteX6" fmla="*/ 533696 w 606900"/>
              <a:gd name="connsiteY6" fmla="*/ 210393 h 501560"/>
              <a:gd name="connsiteX7" fmla="*/ 315346 w 606900"/>
              <a:gd name="connsiteY7" fmla="*/ 428587 h 501560"/>
              <a:gd name="connsiteX8" fmla="*/ 533696 w 606900"/>
              <a:gd name="connsiteY8" fmla="*/ 210393 h 501560"/>
              <a:gd name="connsiteX9" fmla="*/ 59522 w 606900"/>
              <a:gd name="connsiteY9" fmla="*/ 119601 h 501560"/>
              <a:gd name="connsiteX10" fmla="*/ 28242 w 606900"/>
              <a:gd name="connsiteY10" fmla="*/ 150825 h 501560"/>
              <a:gd name="connsiteX11" fmla="*/ 59522 w 606900"/>
              <a:gd name="connsiteY11" fmla="*/ 182049 h 501560"/>
              <a:gd name="connsiteX12" fmla="*/ 90802 w 606900"/>
              <a:gd name="connsiteY12" fmla="*/ 150825 h 501560"/>
              <a:gd name="connsiteX13" fmla="*/ 59522 w 606900"/>
              <a:gd name="connsiteY13" fmla="*/ 119601 h 501560"/>
              <a:gd name="connsiteX14" fmla="*/ 59522 w 606900"/>
              <a:gd name="connsiteY14" fmla="*/ 91409 h 501560"/>
              <a:gd name="connsiteX15" fmla="*/ 119044 w 606900"/>
              <a:gd name="connsiteY15" fmla="*/ 150825 h 501560"/>
              <a:gd name="connsiteX16" fmla="*/ 59522 w 606900"/>
              <a:gd name="connsiteY16" fmla="*/ 210241 h 501560"/>
              <a:gd name="connsiteX17" fmla="*/ 0 w 606900"/>
              <a:gd name="connsiteY17" fmla="*/ 150825 h 501560"/>
              <a:gd name="connsiteX18" fmla="*/ 59522 w 606900"/>
              <a:gd name="connsiteY18" fmla="*/ 91409 h 501560"/>
              <a:gd name="connsiteX19" fmla="*/ 347929 w 606900"/>
              <a:gd name="connsiteY19" fmla="*/ 72806 h 501560"/>
              <a:gd name="connsiteX20" fmla="*/ 230162 w 606900"/>
              <a:gd name="connsiteY20" fmla="*/ 125481 h 501560"/>
              <a:gd name="connsiteX21" fmla="*/ 282548 w 606900"/>
              <a:gd name="connsiteY21" fmla="*/ 417215 h 501560"/>
              <a:gd name="connsiteX22" fmla="*/ 522308 w 606900"/>
              <a:gd name="connsiteY22" fmla="*/ 177641 h 501560"/>
              <a:gd name="connsiteX23" fmla="*/ 347929 w 606900"/>
              <a:gd name="connsiteY23" fmla="*/ 72806 h 501560"/>
              <a:gd name="connsiteX24" fmla="*/ 544439 w 606900"/>
              <a:gd name="connsiteY24" fmla="*/ 29064 h 501560"/>
              <a:gd name="connsiteX25" fmla="*/ 483740 w 606900"/>
              <a:gd name="connsiteY25" fmla="*/ 51334 h 501560"/>
              <a:gd name="connsiteX26" fmla="*/ 454434 w 606900"/>
              <a:gd name="connsiteY26" fmla="*/ 67862 h 501560"/>
              <a:gd name="connsiteX27" fmla="*/ 540074 w 606900"/>
              <a:gd name="connsiteY27" fmla="*/ 150348 h 501560"/>
              <a:gd name="connsiteX28" fmla="*/ 555562 w 606900"/>
              <a:gd name="connsiteY28" fmla="*/ 122903 h 501560"/>
              <a:gd name="connsiteX29" fmla="*/ 573024 w 606900"/>
              <a:gd name="connsiteY29" fmla="*/ 33745 h 501560"/>
              <a:gd name="connsiteX30" fmla="*/ 544439 w 606900"/>
              <a:gd name="connsiteY30" fmla="*/ 29064 h 501560"/>
              <a:gd name="connsiteX31" fmla="*/ 556710 w 606900"/>
              <a:gd name="connsiteY31" fmla="*/ 17 h 501560"/>
              <a:gd name="connsiteX32" fmla="*/ 593067 w 606900"/>
              <a:gd name="connsiteY32" fmla="*/ 13882 h 501560"/>
              <a:gd name="connsiteX33" fmla="*/ 554195 w 606900"/>
              <a:gd name="connsiteY33" fmla="*/ 180826 h 501560"/>
              <a:gd name="connsiteX34" fmla="*/ 285737 w 606900"/>
              <a:gd name="connsiteY34" fmla="*/ 448906 h 501560"/>
              <a:gd name="connsiteX35" fmla="*/ 118406 w 606900"/>
              <a:gd name="connsiteY35" fmla="*/ 487723 h 501560"/>
              <a:gd name="connsiteX36" fmla="*/ 159252 w 606900"/>
              <a:gd name="connsiteY36" fmla="*/ 317747 h 501560"/>
              <a:gd name="connsiteX37" fmla="*/ 422699 w 606900"/>
              <a:gd name="connsiteY37" fmla="*/ 54519 h 501560"/>
              <a:gd name="connsiteX38" fmla="*/ 556710 w 606900"/>
              <a:gd name="connsiteY38" fmla="*/ 17 h 50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00" h="501560">
                <a:moveTo>
                  <a:pt x="172462" y="349437"/>
                </a:moveTo>
                <a:cubicBezTo>
                  <a:pt x="166237" y="359596"/>
                  <a:pt x="160770" y="369300"/>
                  <a:pt x="155911" y="378701"/>
                </a:cubicBezTo>
                <a:cubicBezTo>
                  <a:pt x="129035" y="430407"/>
                  <a:pt x="129339" y="458610"/>
                  <a:pt x="138449" y="467859"/>
                </a:cubicBezTo>
                <a:cubicBezTo>
                  <a:pt x="147560" y="476957"/>
                  <a:pt x="175803" y="477109"/>
                  <a:pt x="227733" y="450270"/>
                </a:cubicBezTo>
                <a:cubicBezTo>
                  <a:pt x="236540" y="445721"/>
                  <a:pt x="245650" y="440566"/>
                  <a:pt x="255065" y="434804"/>
                </a:cubicBezTo>
                <a:cubicBezTo>
                  <a:pt x="220293" y="415244"/>
                  <a:pt x="190987" y="385070"/>
                  <a:pt x="172462" y="349437"/>
                </a:cubicBezTo>
                <a:close/>
                <a:moveTo>
                  <a:pt x="533696" y="210393"/>
                </a:moveTo>
                <a:cubicBezTo>
                  <a:pt x="476452" y="289392"/>
                  <a:pt x="393849" y="371726"/>
                  <a:pt x="315346" y="428587"/>
                </a:cubicBezTo>
                <a:cubicBezTo>
                  <a:pt x="446539" y="460278"/>
                  <a:pt x="565583" y="342159"/>
                  <a:pt x="533696" y="210393"/>
                </a:cubicBezTo>
                <a:close/>
                <a:moveTo>
                  <a:pt x="59522" y="119601"/>
                </a:moveTo>
                <a:cubicBezTo>
                  <a:pt x="41908" y="119601"/>
                  <a:pt x="28242" y="133849"/>
                  <a:pt x="28242" y="150825"/>
                </a:cubicBezTo>
                <a:cubicBezTo>
                  <a:pt x="28242" y="167801"/>
                  <a:pt x="41908" y="182049"/>
                  <a:pt x="59522" y="182049"/>
                </a:cubicBezTo>
                <a:cubicBezTo>
                  <a:pt x="77135" y="182049"/>
                  <a:pt x="90802" y="167649"/>
                  <a:pt x="90802" y="150825"/>
                </a:cubicBezTo>
                <a:cubicBezTo>
                  <a:pt x="90802" y="133849"/>
                  <a:pt x="77135" y="119601"/>
                  <a:pt x="59522" y="119601"/>
                </a:cubicBezTo>
                <a:close/>
                <a:moveTo>
                  <a:pt x="59522" y="91409"/>
                </a:moveTo>
                <a:cubicBezTo>
                  <a:pt x="92320" y="91409"/>
                  <a:pt x="119044" y="118086"/>
                  <a:pt x="119044" y="150825"/>
                </a:cubicBezTo>
                <a:cubicBezTo>
                  <a:pt x="119044" y="184019"/>
                  <a:pt x="91865" y="210241"/>
                  <a:pt x="59522" y="210241"/>
                </a:cubicBezTo>
                <a:cubicBezTo>
                  <a:pt x="27179" y="210241"/>
                  <a:pt x="0" y="184019"/>
                  <a:pt x="0" y="150825"/>
                </a:cubicBezTo>
                <a:cubicBezTo>
                  <a:pt x="0" y="117631"/>
                  <a:pt x="27179" y="91409"/>
                  <a:pt x="59522" y="91409"/>
                </a:cubicBezTo>
                <a:close/>
                <a:moveTo>
                  <a:pt x="347929" y="72806"/>
                </a:moveTo>
                <a:cubicBezTo>
                  <a:pt x="305609" y="75060"/>
                  <a:pt x="263530" y="92104"/>
                  <a:pt x="230162" y="125481"/>
                </a:cubicBezTo>
                <a:cubicBezTo>
                  <a:pt x="141486" y="213881"/>
                  <a:pt x="167755" y="364448"/>
                  <a:pt x="282548" y="417215"/>
                </a:cubicBezTo>
                <a:cubicBezTo>
                  <a:pt x="369554" y="357625"/>
                  <a:pt x="463241" y="263767"/>
                  <a:pt x="522308" y="177641"/>
                </a:cubicBezTo>
                <a:cubicBezTo>
                  <a:pt x="489662" y="106376"/>
                  <a:pt x="418462" y="69049"/>
                  <a:pt x="347929" y="72806"/>
                </a:cubicBezTo>
                <a:close/>
                <a:moveTo>
                  <a:pt x="544439" y="29064"/>
                </a:moveTo>
                <a:cubicBezTo>
                  <a:pt x="529749" y="31243"/>
                  <a:pt x="509705" y="37915"/>
                  <a:pt x="483740" y="51334"/>
                </a:cubicBezTo>
                <a:cubicBezTo>
                  <a:pt x="474326" y="56035"/>
                  <a:pt x="464608" y="61645"/>
                  <a:pt x="454434" y="67862"/>
                </a:cubicBezTo>
                <a:cubicBezTo>
                  <a:pt x="490118" y="86209"/>
                  <a:pt x="520486" y="115777"/>
                  <a:pt x="540074" y="150348"/>
                </a:cubicBezTo>
                <a:cubicBezTo>
                  <a:pt x="545844" y="140947"/>
                  <a:pt x="551007" y="131698"/>
                  <a:pt x="555562" y="122903"/>
                </a:cubicBezTo>
                <a:cubicBezTo>
                  <a:pt x="582286" y="71198"/>
                  <a:pt x="582134" y="42995"/>
                  <a:pt x="573024" y="33745"/>
                </a:cubicBezTo>
                <a:cubicBezTo>
                  <a:pt x="568469" y="29196"/>
                  <a:pt x="559130" y="26884"/>
                  <a:pt x="544439" y="29064"/>
                </a:cubicBezTo>
                <a:close/>
                <a:moveTo>
                  <a:pt x="556710" y="17"/>
                </a:moveTo>
                <a:cubicBezTo>
                  <a:pt x="570945" y="302"/>
                  <a:pt x="583539" y="4367"/>
                  <a:pt x="593067" y="13882"/>
                </a:cubicBezTo>
                <a:cubicBezTo>
                  <a:pt x="630572" y="51334"/>
                  <a:pt x="583045" y="136701"/>
                  <a:pt x="554195" y="180826"/>
                </a:cubicBezTo>
                <a:cubicBezTo>
                  <a:pt x="616147" y="348679"/>
                  <a:pt x="451701" y="510012"/>
                  <a:pt x="285737" y="448906"/>
                </a:cubicBezTo>
                <a:cubicBezTo>
                  <a:pt x="241399" y="477867"/>
                  <a:pt x="155911" y="525175"/>
                  <a:pt x="118406" y="487723"/>
                </a:cubicBezTo>
                <a:cubicBezTo>
                  <a:pt x="80445" y="449664"/>
                  <a:pt x="129642" y="362629"/>
                  <a:pt x="159252" y="317747"/>
                </a:cubicBezTo>
                <a:cubicBezTo>
                  <a:pt x="106410" y="155655"/>
                  <a:pt x="260683" y="1903"/>
                  <a:pt x="422699" y="54519"/>
                </a:cubicBezTo>
                <a:cubicBezTo>
                  <a:pt x="456522" y="32343"/>
                  <a:pt x="514004" y="-836"/>
                  <a:pt x="556710" y="17"/>
                </a:cubicBezTo>
                <a:close/>
              </a:path>
            </a:pathLst>
          </a:custGeom>
          <a:solidFill>
            <a:schemeClr val="bg1">
              <a:lumMod val="50000"/>
            </a:schemeClr>
          </a:solidFill>
          <a:ln>
            <a:noFill/>
          </a:ln>
        </p:spPr>
        <p:txBody>
          <a:bodyPr/>
          <a:lstStyle/>
          <a:p>
            <a:endParaRPr lang="zh-CN" altLang="en-US"/>
          </a:p>
        </p:txBody>
      </p:sp>
      <p:sp>
        <p:nvSpPr>
          <p:cNvPr id="5" name="verified-database-symbol-for-interface_30412"/>
          <p:cNvSpPr>
            <a:spLocks noChangeAspect="1"/>
          </p:cNvSpPr>
          <p:nvPr/>
        </p:nvSpPr>
        <p:spPr bwMode="auto">
          <a:xfrm>
            <a:off x="3434308" y="1998056"/>
            <a:ext cx="609685" cy="59779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lumMod val="50000"/>
            </a:schemeClr>
          </a:solidFill>
          <a:ln>
            <a:noFill/>
          </a:ln>
        </p:spPr>
      </p:sp>
      <p:sp>
        <p:nvSpPr>
          <p:cNvPr id="6" name="big-heart_77483"/>
          <p:cNvSpPr>
            <a:spLocks noChangeAspect="1"/>
          </p:cNvSpPr>
          <p:nvPr/>
        </p:nvSpPr>
        <p:spPr bwMode="auto">
          <a:xfrm>
            <a:off x="4987537" y="1677100"/>
            <a:ext cx="609685" cy="563036"/>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lumMod val="50000"/>
            </a:schemeClr>
          </a:solidFill>
          <a:ln>
            <a:noFill/>
          </a:ln>
        </p:spPr>
      </p:sp>
      <p:sp>
        <p:nvSpPr>
          <p:cNvPr id="7" name="round-stopwatch_18592"/>
          <p:cNvSpPr>
            <a:spLocks noChangeAspect="1"/>
          </p:cNvSpPr>
          <p:nvPr/>
        </p:nvSpPr>
        <p:spPr bwMode="auto">
          <a:xfrm>
            <a:off x="6473353" y="1916702"/>
            <a:ext cx="583924" cy="609685"/>
          </a:xfrm>
          <a:custGeom>
            <a:avLst/>
            <a:gdLst>
              <a:gd name="connsiteX0" fmla="*/ 290894 w 581627"/>
              <a:gd name="connsiteY0" fmla="*/ 127512 h 607286"/>
              <a:gd name="connsiteX1" fmla="*/ 303234 w 581627"/>
              <a:gd name="connsiteY1" fmla="*/ 139829 h 607286"/>
              <a:gd name="connsiteX2" fmla="*/ 303234 w 581627"/>
              <a:gd name="connsiteY2" fmla="*/ 304505 h 607286"/>
              <a:gd name="connsiteX3" fmla="*/ 309861 w 581627"/>
              <a:gd name="connsiteY3" fmla="*/ 304505 h 607286"/>
              <a:gd name="connsiteX4" fmla="*/ 322201 w 581627"/>
              <a:gd name="connsiteY4" fmla="*/ 316822 h 607286"/>
              <a:gd name="connsiteX5" fmla="*/ 309861 w 581627"/>
              <a:gd name="connsiteY5" fmla="*/ 329138 h 607286"/>
              <a:gd name="connsiteX6" fmla="*/ 303234 w 581627"/>
              <a:gd name="connsiteY6" fmla="*/ 329138 h 607286"/>
              <a:gd name="connsiteX7" fmla="*/ 303234 w 581627"/>
              <a:gd name="connsiteY7" fmla="*/ 342937 h 607286"/>
              <a:gd name="connsiteX8" fmla="*/ 290894 w 581627"/>
              <a:gd name="connsiteY8" fmla="*/ 355368 h 607286"/>
              <a:gd name="connsiteX9" fmla="*/ 278439 w 581627"/>
              <a:gd name="connsiteY9" fmla="*/ 342937 h 607286"/>
              <a:gd name="connsiteX10" fmla="*/ 278439 w 581627"/>
              <a:gd name="connsiteY10" fmla="*/ 329138 h 607286"/>
              <a:gd name="connsiteX11" fmla="*/ 272726 w 581627"/>
              <a:gd name="connsiteY11" fmla="*/ 329138 h 607286"/>
              <a:gd name="connsiteX12" fmla="*/ 260386 w 581627"/>
              <a:gd name="connsiteY12" fmla="*/ 316822 h 607286"/>
              <a:gd name="connsiteX13" fmla="*/ 272726 w 581627"/>
              <a:gd name="connsiteY13" fmla="*/ 304391 h 607286"/>
              <a:gd name="connsiteX14" fmla="*/ 278439 w 581627"/>
              <a:gd name="connsiteY14" fmla="*/ 304391 h 607286"/>
              <a:gd name="connsiteX15" fmla="*/ 278439 w 581627"/>
              <a:gd name="connsiteY15" fmla="*/ 139829 h 607286"/>
              <a:gd name="connsiteX16" fmla="*/ 290894 w 581627"/>
              <a:gd name="connsiteY16" fmla="*/ 127512 h 607286"/>
              <a:gd name="connsiteX17" fmla="*/ 278880 w 581627"/>
              <a:gd name="connsiteY17" fmla="*/ 51662 h 607286"/>
              <a:gd name="connsiteX18" fmla="*/ 120025 w 581627"/>
              <a:gd name="connsiteY18" fmla="*/ 113360 h 607286"/>
              <a:gd name="connsiteX19" fmla="*/ 141381 w 581627"/>
              <a:gd name="connsiteY19" fmla="*/ 134686 h 607286"/>
              <a:gd name="connsiteX20" fmla="*/ 141381 w 581627"/>
              <a:gd name="connsiteY20" fmla="*/ 152135 h 607286"/>
              <a:gd name="connsiteX21" fmla="*/ 132587 w 581627"/>
              <a:gd name="connsiteY21" fmla="*/ 155785 h 607286"/>
              <a:gd name="connsiteX22" fmla="*/ 123908 w 581627"/>
              <a:gd name="connsiteY22" fmla="*/ 152135 h 607286"/>
              <a:gd name="connsiteX23" fmla="*/ 101753 w 581627"/>
              <a:gd name="connsiteY23" fmla="*/ 130125 h 607286"/>
              <a:gd name="connsiteX24" fmla="*/ 26038 w 581627"/>
              <a:gd name="connsiteY24" fmla="*/ 291269 h 607286"/>
              <a:gd name="connsiteX25" fmla="*/ 66122 w 581627"/>
              <a:gd name="connsiteY25" fmla="*/ 291269 h 607286"/>
              <a:gd name="connsiteX26" fmla="*/ 78570 w 581627"/>
              <a:gd name="connsiteY26" fmla="*/ 303700 h 607286"/>
              <a:gd name="connsiteX27" fmla="*/ 66122 w 581627"/>
              <a:gd name="connsiteY27" fmla="*/ 316017 h 607286"/>
              <a:gd name="connsiteX28" fmla="*/ 24782 w 581627"/>
              <a:gd name="connsiteY28" fmla="*/ 316017 h 607286"/>
              <a:gd name="connsiteX29" fmla="*/ 24667 w 581627"/>
              <a:gd name="connsiteY29" fmla="*/ 316815 h 607286"/>
              <a:gd name="connsiteX30" fmla="*/ 89305 w 581627"/>
              <a:gd name="connsiteY30" fmla="*/ 489934 h 607286"/>
              <a:gd name="connsiteX31" fmla="*/ 89876 w 581627"/>
              <a:gd name="connsiteY31" fmla="*/ 489136 h 607286"/>
              <a:gd name="connsiteX32" fmla="*/ 123908 w 581627"/>
              <a:gd name="connsiteY32" fmla="*/ 455151 h 607286"/>
              <a:gd name="connsiteX33" fmla="*/ 141381 w 581627"/>
              <a:gd name="connsiteY33" fmla="*/ 455151 h 607286"/>
              <a:gd name="connsiteX34" fmla="*/ 141381 w 581627"/>
              <a:gd name="connsiteY34" fmla="*/ 472600 h 607286"/>
              <a:gd name="connsiteX35" fmla="*/ 107349 w 581627"/>
              <a:gd name="connsiteY35" fmla="*/ 506585 h 607286"/>
              <a:gd name="connsiteX36" fmla="*/ 105979 w 581627"/>
              <a:gd name="connsiteY36" fmla="*/ 507497 h 607286"/>
              <a:gd name="connsiteX37" fmla="*/ 281506 w 581627"/>
              <a:gd name="connsiteY37" fmla="*/ 582082 h 607286"/>
              <a:gd name="connsiteX38" fmla="*/ 280707 w 581627"/>
              <a:gd name="connsiteY38" fmla="*/ 578319 h 607286"/>
              <a:gd name="connsiteX39" fmla="*/ 280707 w 581627"/>
              <a:gd name="connsiteY39" fmla="*/ 530192 h 607286"/>
              <a:gd name="connsiteX40" fmla="*/ 293040 w 581627"/>
              <a:gd name="connsiteY40" fmla="*/ 517875 h 607286"/>
              <a:gd name="connsiteX41" fmla="*/ 305488 w 581627"/>
              <a:gd name="connsiteY41" fmla="*/ 530192 h 607286"/>
              <a:gd name="connsiteX42" fmla="*/ 305488 w 581627"/>
              <a:gd name="connsiteY42" fmla="*/ 578319 h 607286"/>
              <a:gd name="connsiteX43" fmla="*/ 304803 w 581627"/>
              <a:gd name="connsiteY43" fmla="*/ 581854 h 607286"/>
              <a:gd name="connsiteX44" fmla="*/ 477818 w 581627"/>
              <a:gd name="connsiteY44" fmla="*/ 505673 h 607286"/>
              <a:gd name="connsiteX45" fmla="*/ 444814 w 581627"/>
              <a:gd name="connsiteY45" fmla="*/ 472600 h 607286"/>
              <a:gd name="connsiteX46" fmla="*/ 444814 w 581627"/>
              <a:gd name="connsiteY46" fmla="*/ 455151 h 607286"/>
              <a:gd name="connsiteX47" fmla="*/ 462287 w 581627"/>
              <a:gd name="connsiteY47" fmla="*/ 455151 h 607286"/>
              <a:gd name="connsiteX48" fmla="*/ 494606 w 581627"/>
              <a:gd name="connsiteY48" fmla="*/ 487425 h 607286"/>
              <a:gd name="connsiteX49" fmla="*/ 556959 w 581627"/>
              <a:gd name="connsiteY49" fmla="*/ 316815 h 607286"/>
              <a:gd name="connsiteX50" fmla="*/ 556845 w 581627"/>
              <a:gd name="connsiteY50" fmla="*/ 316017 h 607286"/>
              <a:gd name="connsiteX51" fmla="*/ 519958 w 581627"/>
              <a:gd name="connsiteY51" fmla="*/ 316017 h 607286"/>
              <a:gd name="connsiteX52" fmla="*/ 507625 w 581627"/>
              <a:gd name="connsiteY52" fmla="*/ 303700 h 607286"/>
              <a:gd name="connsiteX53" fmla="*/ 519958 w 581627"/>
              <a:gd name="connsiteY53" fmla="*/ 291269 h 607286"/>
              <a:gd name="connsiteX54" fmla="*/ 555589 w 581627"/>
              <a:gd name="connsiteY54" fmla="*/ 291269 h 607286"/>
              <a:gd name="connsiteX55" fmla="*/ 482043 w 581627"/>
              <a:gd name="connsiteY55" fmla="*/ 132406 h 607286"/>
              <a:gd name="connsiteX56" fmla="*/ 462287 w 581627"/>
              <a:gd name="connsiteY56" fmla="*/ 152135 h 607286"/>
              <a:gd name="connsiteX57" fmla="*/ 453493 w 581627"/>
              <a:gd name="connsiteY57" fmla="*/ 155785 h 607286"/>
              <a:gd name="connsiteX58" fmla="*/ 444814 w 581627"/>
              <a:gd name="connsiteY58" fmla="*/ 152135 h 607286"/>
              <a:gd name="connsiteX59" fmla="*/ 444814 w 581627"/>
              <a:gd name="connsiteY59" fmla="*/ 134686 h 607286"/>
              <a:gd name="connsiteX60" fmla="*/ 464000 w 581627"/>
              <a:gd name="connsiteY60" fmla="*/ 115527 h 607286"/>
              <a:gd name="connsiteX61" fmla="*/ 303661 w 581627"/>
              <a:gd name="connsiteY61" fmla="*/ 51776 h 607286"/>
              <a:gd name="connsiteX62" fmla="*/ 303661 w 581627"/>
              <a:gd name="connsiteY62" fmla="*/ 77094 h 607286"/>
              <a:gd name="connsiteX63" fmla="*/ 291327 w 581627"/>
              <a:gd name="connsiteY63" fmla="*/ 89411 h 607286"/>
              <a:gd name="connsiteX64" fmla="*/ 278880 w 581627"/>
              <a:gd name="connsiteY64" fmla="*/ 77094 h 607286"/>
              <a:gd name="connsiteX65" fmla="*/ 290756 w 581627"/>
              <a:gd name="connsiteY65" fmla="*/ 0 h 607286"/>
              <a:gd name="connsiteX66" fmla="*/ 303204 w 581627"/>
              <a:gd name="connsiteY66" fmla="*/ 12317 h 607286"/>
              <a:gd name="connsiteX67" fmla="*/ 303204 w 581627"/>
              <a:gd name="connsiteY67" fmla="*/ 26686 h 607286"/>
              <a:gd name="connsiteX68" fmla="*/ 481929 w 581627"/>
              <a:gd name="connsiteY68" fmla="*/ 98192 h 607286"/>
              <a:gd name="connsiteX69" fmla="*/ 489923 w 581627"/>
              <a:gd name="connsiteY69" fmla="*/ 90209 h 607286"/>
              <a:gd name="connsiteX70" fmla="*/ 471880 w 581627"/>
              <a:gd name="connsiteY70" fmla="*/ 72190 h 607286"/>
              <a:gd name="connsiteX71" fmla="*/ 471880 w 581627"/>
              <a:gd name="connsiteY71" fmla="*/ 54627 h 607286"/>
              <a:gd name="connsiteX72" fmla="*/ 489352 w 581627"/>
              <a:gd name="connsiteY72" fmla="*/ 54627 h 607286"/>
              <a:gd name="connsiteX73" fmla="*/ 548166 w 581627"/>
              <a:gd name="connsiteY73" fmla="*/ 113360 h 607286"/>
              <a:gd name="connsiteX74" fmla="*/ 548166 w 581627"/>
              <a:gd name="connsiteY74" fmla="*/ 130809 h 607286"/>
              <a:gd name="connsiteX75" fmla="*/ 539373 w 581627"/>
              <a:gd name="connsiteY75" fmla="*/ 134458 h 607286"/>
              <a:gd name="connsiteX76" fmla="*/ 530693 w 581627"/>
              <a:gd name="connsiteY76" fmla="*/ 130809 h 607286"/>
              <a:gd name="connsiteX77" fmla="*/ 507396 w 581627"/>
              <a:gd name="connsiteY77" fmla="*/ 107658 h 607286"/>
              <a:gd name="connsiteX78" fmla="*/ 499973 w 581627"/>
              <a:gd name="connsiteY78" fmla="*/ 115185 h 607286"/>
              <a:gd name="connsiteX79" fmla="*/ 581627 w 581627"/>
              <a:gd name="connsiteY79" fmla="*/ 316815 h 607286"/>
              <a:gd name="connsiteX80" fmla="*/ 290756 w 581627"/>
              <a:gd name="connsiteY80" fmla="*/ 607286 h 607286"/>
              <a:gd name="connsiteX81" fmla="*/ 0 w 581627"/>
              <a:gd name="connsiteY81" fmla="*/ 316815 h 607286"/>
              <a:gd name="connsiteX82" fmla="*/ 278423 w 581627"/>
              <a:gd name="connsiteY82" fmla="*/ 26686 h 607286"/>
              <a:gd name="connsiteX83" fmla="*/ 278423 w 581627"/>
              <a:gd name="connsiteY83" fmla="*/ 12317 h 607286"/>
              <a:gd name="connsiteX84" fmla="*/ 290756 w 581627"/>
              <a:gd name="connsiteY8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1627" h="607286">
                <a:moveTo>
                  <a:pt x="290894" y="127512"/>
                </a:moveTo>
                <a:cubicBezTo>
                  <a:pt x="297749" y="127512"/>
                  <a:pt x="303234" y="133100"/>
                  <a:pt x="303234" y="139829"/>
                </a:cubicBezTo>
                <a:lnTo>
                  <a:pt x="303234" y="304505"/>
                </a:lnTo>
                <a:lnTo>
                  <a:pt x="309861" y="304505"/>
                </a:lnTo>
                <a:cubicBezTo>
                  <a:pt x="316717" y="304505"/>
                  <a:pt x="322201" y="309979"/>
                  <a:pt x="322201" y="316822"/>
                </a:cubicBezTo>
                <a:cubicBezTo>
                  <a:pt x="322201" y="323664"/>
                  <a:pt x="316717" y="329138"/>
                  <a:pt x="309861" y="329138"/>
                </a:cubicBezTo>
                <a:lnTo>
                  <a:pt x="303234" y="329138"/>
                </a:lnTo>
                <a:lnTo>
                  <a:pt x="303234" y="342937"/>
                </a:lnTo>
                <a:cubicBezTo>
                  <a:pt x="303234" y="349780"/>
                  <a:pt x="297749" y="355368"/>
                  <a:pt x="290894" y="355368"/>
                </a:cubicBezTo>
                <a:cubicBezTo>
                  <a:pt x="284038" y="355368"/>
                  <a:pt x="278439" y="349780"/>
                  <a:pt x="278439" y="342937"/>
                </a:cubicBezTo>
                <a:lnTo>
                  <a:pt x="278439" y="329138"/>
                </a:lnTo>
                <a:lnTo>
                  <a:pt x="272726" y="329138"/>
                </a:lnTo>
                <a:cubicBezTo>
                  <a:pt x="265871" y="329138"/>
                  <a:pt x="260386" y="323664"/>
                  <a:pt x="260386" y="316822"/>
                </a:cubicBezTo>
                <a:cubicBezTo>
                  <a:pt x="260386" y="309979"/>
                  <a:pt x="265871" y="304391"/>
                  <a:pt x="272726" y="304391"/>
                </a:cubicBezTo>
                <a:lnTo>
                  <a:pt x="278439" y="304391"/>
                </a:lnTo>
                <a:lnTo>
                  <a:pt x="278439" y="139829"/>
                </a:lnTo>
                <a:cubicBezTo>
                  <a:pt x="278439" y="133100"/>
                  <a:pt x="284038" y="127512"/>
                  <a:pt x="290894" y="127512"/>
                </a:cubicBezTo>
                <a:close/>
                <a:moveTo>
                  <a:pt x="278880" y="51662"/>
                </a:moveTo>
                <a:cubicBezTo>
                  <a:pt x="218581" y="54399"/>
                  <a:pt x="163422" y="76980"/>
                  <a:pt x="120025" y="113360"/>
                </a:cubicBezTo>
                <a:lnTo>
                  <a:pt x="141381" y="134686"/>
                </a:lnTo>
                <a:cubicBezTo>
                  <a:pt x="146177" y="139590"/>
                  <a:pt x="146177" y="147345"/>
                  <a:pt x="141381" y="152135"/>
                </a:cubicBezTo>
                <a:cubicBezTo>
                  <a:pt x="138983" y="154644"/>
                  <a:pt x="135785" y="155785"/>
                  <a:pt x="132587" y="155785"/>
                </a:cubicBezTo>
                <a:cubicBezTo>
                  <a:pt x="129504" y="155785"/>
                  <a:pt x="126306" y="154644"/>
                  <a:pt x="123908" y="152135"/>
                </a:cubicBezTo>
                <a:lnTo>
                  <a:pt x="101753" y="130125"/>
                </a:lnTo>
                <a:cubicBezTo>
                  <a:pt x="59841" y="172435"/>
                  <a:pt x="31976" y="228773"/>
                  <a:pt x="26038" y="291269"/>
                </a:cubicBezTo>
                <a:lnTo>
                  <a:pt x="66122" y="291269"/>
                </a:lnTo>
                <a:cubicBezTo>
                  <a:pt x="72974" y="291269"/>
                  <a:pt x="78570" y="296857"/>
                  <a:pt x="78570" y="303700"/>
                </a:cubicBezTo>
                <a:cubicBezTo>
                  <a:pt x="78570" y="310543"/>
                  <a:pt x="72974" y="316017"/>
                  <a:pt x="66122" y="316017"/>
                </a:cubicBezTo>
                <a:lnTo>
                  <a:pt x="24782" y="316017"/>
                </a:lnTo>
                <a:cubicBezTo>
                  <a:pt x="24782" y="316245"/>
                  <a:pt x="24667" y="316587"/>
                  <a:pt x="24667" y="316815"/>
                </a:cubicBezTo>
                <a:cubicBezTo>
                  <a:pt x="24667" y="382961"/>
                  <a:pt x="49221" y="443404"/>
                  <a:pt x="89305" y="489934"/>
                </a:cubicBezTo>
                <a:cubicBezTo>
                  <a:pt x="89534" y="489706"/>
                  <a:pt x="89648" y="489364"/>
                  <a:pt x="89876" y="489136"/>
                </a:cubicBezTo>
                <a:lnTo>
                  <a:pt x="123908" y="455151"/>
                </a:lnTo>
                <a:cubicBezTo>
                  <a:pt x="128705" y="450361"/>
                  <a:pt x="136585" y="450361"/>
                  <a:pt x="141381" y="455151"/>
                </a:cubicBezTo>
                <a:cubicBezTo>
                  <a:pt x="146177" y="459941"/>
                  <a:pt x="146177" y="467810"/>
                  <a:pt x="141381" y="472600"/>
                </a:cubicBezTo>
                <a:lnTo>
                  <a:pt x="107349" y="506585"/>
                </a:lnTo>
                <a:cubicBezTo>
                  <a:pt x="106892" y="507041"/>
                  <a:pt x="106435" y="507155"/>
                  <a:pt x="105979" y="507497"/>
                </a:cubicBezTo>
                <a:cubicBezTo>
                  <a:pt x="151773" y="551861"/>
                  <a:pt x="213328" y="579687"/>
                  <a:pt x="281506" y="582082"/>
                </a:cubicBezTo>
                <a:cubicBezTo>
                  <a:pt x="281049" y="580828"/>
                  <a:pt x="280707" y="579687"/>
                  <a:pt x="280707" y="578319"/>
                </a:cubicBezTo>
                <a:lnTo>
                  <a:pt x="280707" y="530192"/>
                </a:lnTo>
                <a:cubicBezTo>
                  <a:pt x="280707" y="523464"/>
                  <a:pt x="286188" y="517875"/>
                  <a:pt x="293040" y="517875"/>
                </a:cubicBezTo>
                <a:cubicBezTo>
                  <a:pt x="299893" y="517875"/>
                  <a:pt x="305488" y="523349"/>
                  <a:pt x="305488" y="530192"/>
                </a:cubicBezTo>
                <a:lnTo>
                  <a:pt x="305488" y="578319"/>
                </a:lnTo>
                <a:cubicBezTo>
                  <a:pt x="305488" y="579573"/>
                  <a:pt x="305146" y="580714"/>
                  <a:pt x="304803" y="581854"/>
                </a:cubicBezTo>
                <a:cubicBezTo>
                  <a:pt x="372068" y="578319"/>
                  <a:pt x="432823" y="550036"/>
                  <a:pt x="477818" y="505673"/>
                </a:cubicBezTo>
                <a:lnTo>
                  <a:pt x="444814" y="472600"/>
                </a:lnTo>
                <a:cubicBezTo>
                  <a:pt x="439903" y="467810"/>
                  <a:pt x="439903" y="459941"/>
                  <a:pt x="444814" y="455151"/>
                </a:cubicBezTo>
                <a:cubicBezTo>
                  <a:pt x="449610" y="450361"/>
                  <a:pt x="457490" y="450361"/>
                  <a:pt x="462287" y="455151"/>
                </a:cubicBezTo>
                <a:lnTo>
                  <a:pt x="494606" y="487425"/>
                </a:lnTo>
                <a:cubicBezTo>
                  <a:pt x="533434" y="441238"/>
                  <a:pt x="556959" y="381706"/>
                  <a:pt x="556959" y="316815"/>
                </a:cubicBezTo>
                <a:cubicBezTo>
                  <a:pt x="556959" y="316587"/>
                  <a:pt x="556845" y="316359"/>
                  <a:pt x="556845" y="316017"/>
                </a:cubicBezTo>
                <a:lnTo>
                  <a:pt x="519958" y="316017"/>
                </a:lnTo>
                <a:cubicBezTo>
                  <a:pt x="513106" y="316017"/>
                  <a:pt x="507625" y="310543"/>
                  <a:pt x="507625" y="303700"/>
                </a:cubicBezTo>
                <a:cubicBezTo>
                  <a:pt x="507625" y="296857"/>
                  <a:pt x="513106" y="291269"/>
                  <a:pt x="519958" y="291269"/>
                </a:cubicBezTo>
                <a:lnTo>
                  <a:pt x="555589" y="291269"/>
                </a:lnTo>
                <a:cubicBezTo>
                  <a:pt x="549765" y="229799"/>
                  <a:pt x="522699" y="174488"/>
                  <a:pt x="482043" y="132406"/>
                </a:cubicBezTo>
                <a:lnTo>
                  <a:pt x="462287" y="152135"/>
                </a:lnTo>
                <a:cubicBezTo>
                  <a:pt x="459888" y="154644"/>
                  <a:pt x="456691" y="155785"/>
                  <a:pt x="453493" y="155785"/>
                </a:cubicBezTo>
                <a:cubicBezTo>
                  <a:pt x="450296" y="155785"/>
                  <a:pt x="447212" y="154644"/>
                  <a:pt x="444814" y="152135"/>
                </a:cubicBezTo>
                <a:cubicBezTo>
                  <a:pt x="439903" y="147345"/>
                  <a:pt x="439903" y="139476"/>
                  <a:pt x="444814" y="134686"/>
                </a:cubicBezTo>
                <a:lnTo>
                  <a:pt x="464000" y="115527"/>
                </a:lnTo>
                <a:cubicBezTo>
                  <a:pt x="420489" y="78120"/>
                  <a:pt x="364759" y="54627"/>
                  <a:pt x="303661" y="51776"/>
                </a:cubicBezTo>
                <a:lnTo>
                  <a:pt x="303661" y="77094"/>
                </a:lnTo>
                <a:cubicBezTo>
                  <a:pt x="303661" y="83937"/>
                  <a:pt x="298065" y="89411"/>
                  <a:pt x="291327" y="89411"/>
                </a:cubicBezTo>
                <a:cubicBezTo>
                  <a:pt x="284475" y="89411"/>
                  <a:pt x="278880" y="83937"/>
                  <a:pt x="278880" y="77094"/>
                </a:cubicBezTo>
                <a:close/>
                <a:moveTo>
                  <a:pt x="290756" y="0"/>
                </a:moveTo>
                <a:cubicBezTo>
                  <a:pt x="297609" y="0"/>
                  <a:pt x="303204" y="5588"/>
                  <a:pt x="303204" y="12317"/>
                </a:cubicBezTo>
                <a:lnTo>
                  <a:pt x="303204" y="26686"/>
                </a:lnTo>
                <a:cubicBezTo>
                  <a:pt x="371497" y="29537"/>
                  <a:pt x="433736" y="55996"/>
                  <a:pt x="481929" y="98192"/>
                </a:cubicBezTo>
                <a:lnTo>
                  <a:pt x="489923" y="90209"/>
                </a:lnTo>
                <a:lnTo>
                  <a:pt x="471880" y="72190"/>
                </a:lnTo>
                <a:cubicBezTo>
                  <a:pt x="467083" y="67286"/>
                  <a:pt x="467083" y="59531"/>
                  <a:pt x="471880" y="54627"/>
                </a:cubicBezTo>
                <a:cubicBezTo>
                  <a:pt x="476676" y="49837"/>
                  <a:pt x="484556" y="49837"/>
                  <a:pt x="489352" y="54627"/>
                </a:cubicBezTo>
                <a:lnTo>
                  <a:pt x="548166" y="113360"/>
                </a:lnTo>
                <a:cubicBezTo>
                  <a:pt x="552962" y="118150"/>
                  <a:pt x="552962" y="126019"/>
                  <a:pt x="548166" y="130809"/>
                </a:cubicBezTo>
                <a:cubicBezTo>
                  <a:pt x="545768" y="133204"/>
                  <a:pt x="542570" y="134458"/>
                  <a:pt x="539373" y="134458"/>
                </a:cubicBezTo>
                <a:cubicBezTo>
                  <a:pt x="536289" y="134458"/>
                  <a:pt x="533091" y="133204"/>
                  <a:pt x="530693" y="130809"/>
                </a:cubicBezTo>
                <a:lnTo>
                  <a:pt x="507396" y="107658"/>
                </a:lnTo>
                <a:lnTo>
                  <a:pt x="499973" y="115185"/>
                </a:lnTo>
                <a:cubicBezTo>
                  <a:pt x="550450" y="167531"/>
                  <a:pt x="581741" y="238581"/>
                  <a:pt x="581627" y="316815"/>
                </a:cubicBezTo>
                <a:cubicBezTo>
                  <a:pt x="581627" y="476933"/>
                  <a:pt x="451209" y="607286"/>
                  <a:pt x="290756" y="607286"/>
                </a:cubicBezTo>
                <a:cubicBezTo>
                  <a:pt x="130418" y="607286"/>
                  <a:pt x="0" y="476933"/>
                  <a:pt x="0" y="316815"/>
                </a:cubicBezTo>
                <a:cubicBezTo>
                  <a:pt x="0" y="160803"/>
                  <a:pt x="123794" y="33187"/>
                  <a:pt x="278423" y="26686"/>
                </a:cubicBezTo>
                <a:lnTo>
                  <a:pt x="278423" y="12317"/>
                </a:lnTo>
                <a:cubicBezTo>
                  <a:pt x="278423" y="5588"/>
                  <a:pt x="284019" y="0"/>
                  <a:pt x="290756" y="0"/>
                </a:cubicBezTo>
                <a:close/>
              </a:path>
            </a:pathLst>
          </a:custGeom>
          <a:solidFill>
            <a:schemeClr val="bg1">
              <a:lumMod val="50000"/>
            </a:schemeClr>
          </a:solidFill>
          <a:ln>
            <a:noFill/>
          </a:ln>
        </p:spPr>
      </p:sp>
      <p:sp>
        <p:nvSpPr>
          <p:cNvPr id="8" name="yen_155955"/>
          <p:cNvSpPr>
            <a:spLocks noChangeAspect="1"/>
          </p:cNvSpPr>
          <p:nvPr/>
        </p:nvSpPr>
        <p:spPr bwMode="auto">
          <a:xfrm>
            <a:off x="6964377" y="3265186"/>
            <a:ext cx="546173" cy="609685"/>
          </a:xfrm>
          <a:custGeom>
            <a:avLst/>
            <a:gdLst>
              <a:gd name="T0" fmla="*/ 3567 w 5843"/>
              <a:gd name="T1" fmla="*/ 3060 h 6533"/>
              <a:gd name="T2" fmla="*/ 4944 w 5843"/>
              <a:gd name="T3" fmla="*/ 3531 h 6533"/>
              <a:gd name="T4" fmla="*/ 3291 w 5843"/>
              <a:gd name="T5" fmla="*/ 4209 h 6533"/>
              <a:gd name="T6" fmla="*/ 4944 w 5843"/>
              <a:gd name="T7" fmla="*/ 4680 h 6533"/>
              <a:gd name="T8" fmla="*/ 3291 w 5843"/>
              <a:gd name="T9" fmla="*/ 6329 h 6533"/>
              <a:gd name="T10" fmla="*/ 2412 w 5843"/>
              <a:gd name="T11" fmla="*/ 4680 h 6533"/>
              <a:gd name="T12" fmla="*/ 770 w 5843"/>
              <a:gd name="T13" fmla="*/ 4209 h 6533"/>
              <a:gd name="T14" fmla="*/ 2412 w 5843"/>
              <a:gd name="T15" fmla="*/ 3531 h 6533"/>
              <a:gd name="T16" fmla="*/ 770 w 5843"/>
              <a:gd name="T17" fmla="*/ 3060 h 6533"/>
              <a:gd name="T18" fmla="*/ 368 w 5843"/>
              <a:gd name="T19" fmla="*/ 204 h 6533"/>
              <a:gd name="T20" fmla="*/ 2465 w 5843"/>
              <a:gd name="T21" fmla="*/ 2145 h 6533"/>
              <a:gd name="T22" fmla="*/ 2921 w 5843"/>
              <a:gd name="T23" fmla="*/ 3003 h 6533"/>
              <a:gd name="T24" fmla="*/ 4488 w 5843"/>
              <a:gd name="T25" fmla="*/ 204 h 6533"/>
              <a:gd name="T26" fmla="*/ 5843 w 5843"/>
              <a:gd name="T27" fmla="*/ 0 h 6533"/>
              <a:gd name="T28" fmla="*/ 4488 w 5843"/>
              <a:gd name="T29" fmla="*/ 0 h 6533"/>
              <a:gd name="T30" fmla="*/ 4313 w 5843"/>
              <a:gd name="T31" fmla="*/ 100 h 6533"/>
              <a:gd name="T32" fmla="*/ 2899 w 5843"/>
              <a:gd name="T33" fmla="*/ 2544 h 6533"/>
              <a:gd name="T34" fmla="*/ 1541 w 5843"/>
              <a:gd name="T35" fmla="*/ 103 h 6533"/>
              <a:gd name="T36" fmla="*/ 1364 w 5843"/>
              <a:gd name="T37" fmla="*/ 0 h 6533"/>
              <a:gd name="T38" fmla="*/ 0 w 5843"/>
              <a:gd name="T39" fmla="*/ 0 h 6533"/>
              <a:gd name="T40" fmla="*/ 1779 w 5843"/>
              <a:gd name="T41" fmla="*/ 2855 h 6533"/>
              <a:gd name="T42" fmla="*/ 566 w 5843"/>
              <a:gd name="T43" fmla="*/ 2855 h 6533"/>
              <a:gd name="T44" fmla="*/ 566 w 5843"/>
              <a:gd name="T45" fmla="*/ 3531 h 6533"/>
              <a:gd name="T46" fmla="*/ 770 w 5843"/>
              <a:gd name="T47" fmla="*/ 3735 h 6533"/>
              <a:gd name="T48" fmla="*/ 2208 w 5843"/>
              <a:gd name="T49" fmla="*/ 4005 h 6533"/>
              <a:gd name="T50" fmla="*/ 566 w 5843"/>
              <a:gd name="T51" fmla="*/ 4005 h 6533"/>
              <a:gd name="T52" fmla="*/ 566 w 5843"/>
              <a:gd name="T53" fmla="*/ 4680 h 6533"/>
              <a:gd name="T54" fmla="*/ 770 w 5843"/>
              <a:gd name="T55" fmla="*/ 4885 h 6533"/>
              <a:gd name="T56" fmla="*/ 2208 w 5843"/>
              <a:gd name="T57" fmla="*/ 6329 h 6533"/>
              <a:gd name="T58" fmla="*/ 2412 w 5843"/>
              <a:gd name="T59" fmla="*/ 6533 h 6533"/>
              <a:gd name="T60" fmla="*/ 3495 w 5843"/>
              <a:gd name="T61" fmla="*/ 6533 h 6533"/>
              <a:gd name="T62" fmla="*/ 3495 w 5843"/>
              <a:gd name="T63" fmla="*/ 4884 h 6533"/>
              <a:gd name="T64" fmla="*/ 5148 w 5843"/>
              <a:gd name="T65" fmla="*/ 4884 h 6533"/>
              <a:gd name="T66" fmla="*/ 5148 w 5843"/>
              <a:gd name="T67" fmla="*/ 4209 h 6533"/>
              <a:gd name="T68" fmla="*/ 4944 w 5843"/>
              <a:gd name="T69" fmla="*/ 4005 h 6533"/>
              <a:gd name="T70" fmla="*/ 3495 w 5843"/>
              <a:gd name="T71" fmla="*/ 3735 h 6533"/>
              <a:gd name="T72" fmla="*/ 5148 w 5843"/>
              <a:gd name="T73" fmla="*/ 3735 h 6533"/>
              <a:gd name="T74" fmla="*/ 5148 w 5843"/>
              <a:gd name="T75" fmla="*/ 3059 h 6533"/>
              <a:gd name="T76" fmla="*/ 4944 w 5843"/>
              <a:gd name="T77" fmla="*/ 2855 h 6533"/>
              <a:gd name="T78" fmla="*/ 5633 w 5843"/>
              <a:gd name="T79" fmla="*/ 317 h 6533"/>
              <a:gd name="T80" fmla="*/ 5843 w 5843"/>
              <a:gd name="T81" fmla="*/ 0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43" h="6533">
                <a:moveTo>
                  <a:pt x="5463" y="204"/>
                </a:moveTo>
                <a:lnTo>
                  <a:pt x="3567" y="3060"/>
                </a:lnTo>
                <a:lnTo>
                  <a:pt x="4944" y="3060"/>
                </a:lnTo>
                <a:lnTo>
                  <a:pt x="4944" y="3531"/>
                </a:lnTo>
                <a:lnTo>
                  <a:pt x="3291" y="3531"/>
                </a:lnTo>
                <a:lnTo>
                  <a:pt x="3291" y="4209"/>
                </a:lnTo>
                <a:lnTo>
                  <a:pt x="4944" y="4209"/>
                </a:lnTo>
                <a:lnTo>
                  <a:pt x="4944" y="4680"/>
                </a:lnTo>
                <a:lnTo>
                  <a:pt x="3291" y="4680"/>
                </a:lnTo>
                <a:lnTo>
                  <a:pt x="3291" y="6329"/>
                </a:lnTo>
                <a:lnTo>
                  <a:pt x="2412" y="6329"/>
                </a:lnTo>
                <a:lnTo>
                  <a:pt x="2412" y="4680"/>
                </a:lnTo>
                <a:lnTo>
                  <a:pt x="770" y="4680"/>
                </a:lnTo>
                <a:lnTo>
                  <a:pt x="770" y="4209"/>
                </a:lnTo>
                <a:lnTo>
                  <a:pt x="2412" y="4209"/>
                </a:lnTo>
                <a:lnTo>
                  <a:pt x="2412" y="3531"/>
                </a:lnTo>
                <a:lnTo>
                  <a:pt x="770" y="3531"/>
                </a:lnTo>
                <a:lnTo>
                  <a:pt x="770" y="3060"/>
                </a:lnTo>
                <a:lnTo>
                  <a:pt x="2147" y="3060"/>
                </a:lnTo>
                <a:lnTo>
                  <a:pt x="368" y="204"/>
                </a:lnTo>
                <a:lnTo>
                  <a:pt x="1364" y="204"/>
                </a:lnTo>
                <a:lnTo>
                  <a:pt x="2465" y="2145"/>
                </a:lnTo>
                <a:cubicBezTo>
                  <a:pt x="2635" y="2466"/>
                  <a:pt x="2762" y="2720"/>
                  <a:pt x="2889" y="3003"/>
                </a:cubicBezTo>
                <a:lnTo>
                  <a:pt x="2921" y="3003"/>
                </a:lnTo>
                <a:cubicBezTo>
                  <a:pt x="3027" y="2739"/>
                  <a:pt x="3164" y="2447"/>
                  <a:pt x="3344" y="2127"/>
                </a:cubicBezTo>
                <a:lnTo>
                  <a:pt x="4488" y="204"/>
                </a:lnTo>
                <a:lnTo>
                  <a:pt x="5463" y="204"/>
                </a:lnTo>
                <a:moveTo>
                  <a:pt x="5843" y="0"/>
                </a:moveTo>
                <a:lnTo>
                  <a:pt x="5463" y="0"/>
                </a:lnTo>
                <a:lnTo>
                  <a:pt x="4488" y="0"/>
                </a:lnTo>
                <a:lnTo>
                  <a:pt x="4372" y="0"/>
                </a:lnTo>
                <a:lnTo>
                  <a:pt x="4313" y="100"/>
                </a:lnTo>
                <a:lnTo>
                  <a:pt x="3169" y="2022"/>
                </a:lnTo>
                <a:cubicBezTo>
                  <a:pt x="3070" y="2198"/>
                  <a:pt x="2980" y="2372"/>
                  <a:pt x="2899" y="2544"/>
                </a:cubicBezTo>
                <a:cubicBezTo>
                  <a:pt x="2825" y="2394"/>
                  <a:pt x="2744" y="2235"/>
                  <a:pt x="2646" y="2050"/>
                </a:cubicBezTo>
                <a:lnTo>
                  <a:pt x="1541" y="103"/>
                </a:lnTo>
                <a:lnTo>
                  <a:pt x="1482" y="0"/>
                </a:lnTo>
                <a:lnTo>
                  <a:pt x="1364" y="0"/>
                </a:lnTo>
                <a:lnTo>
                  <a:pt x="368" y="0"/>
                </a:lnTo>
                <a:lnTo>
                  <a:pt x="0" y="0"/>
                </a:lnTo>
                <a:lnTo>
                  <a:pt x="195" y="312"/>
                </a:lnTo>
                <a:lnTo>
                  <a:pt x="1779" y="2855"/>
                </a:lnTo>
                <a:lnTo>
                  <a:pt x="770" y="2855"/>
                </a:lnTo>
                <a:lnTo>
                  <a:pt x="566" y="2855"/>
                </a:lnTo>
                <a:lnTo>
                  <a:pt x="566" y="3060"/>
                </a:lnTo>
                <a:lnTo>
                  <a:pt x="566" y="3531"/>
                </a:lnTo>
                <a:lnTo>
                  <a:pt x="566" y="3735"/>
                </a:lnTo>
                <a:lnTo>
                  <a:pt x="770" y="3735"/>
                </a:lnTo>
                <a:lnTo>
                  <a:pt x="2208" y="3735"/>
                </a:lnTo>
                <a:lnTo>
                  <a:pt x="2208" y="4005"/>
                </a:lnTo>
                <a:lnTo>
                  <a:pt x="770" y="4005"/>
                </a:lnTo>
                <a:lnTo>
                  <a:pt x="566" y="4005"/>
                </a:lnTo>
                <a:lnTo>
                  <a:pt x="566" y="4209"/>
                </a:lnTo>
                <a:lnTo>
                  <a:pt x="566" y="4680"/>
                </a:lnTo>
                <a:lnTo>
                  <a:pt x="566" y="4885"/>
                </a:lnTo>
                <a:lnTo>
                  <a:pt x="770" y="4885"/>
                </a:lnTo>
                <a:lnTo>
                  <a:pt x="2208" y="4885"/>
                </a:lnTo>
                <a:lnTo>
                  <a:pt x="2208" y="6329"/>
                </a:lnTo>
                <a:lnTo>
                  <a:pt x="2208" y="6533"/>
                </a:lnTo>
                <a:lnTo>
                  <a:pt x="2412" y="6533"/>
                </a:lnTo>
                <a:lnTo>
                  <a:pt x="3291" y="6533"/>
                </a:lnTo>
                <a:lnTo>
                  <a:pt x="3495" y="6533"/>
                </a:lnTo>
                <a:lnTo>
                  <a:pt x="3495" y="6329"/>
                </a:lnTo>
                <a:lnTo>
                  <a:pt x="3495" y="4884"/>
                </a:lnTo>
                <a:lnTo>
                  <a:pt x="4944" y="4884"/>
                </a:lnTo>
                <a:lnTo>
                  <a:pt x="5148" y="4884"/>
                </a:lnTo>
                <a:lnTo>
                  <a:pt x="5148" y="4680"/>
                </a:lnTo>
                <a:lnTo>
                  <a:pt x="5148" y="4209"/>
                </a:lnTo>
                <a:lnTo>
                  <a:pt x="5148" y="4005"/>
                </a:lnTo>
                <a:lnTo>
                  <a:pt x="4944" y="4005"/>
                </a:lnTo>
                <a:lnTo>
                  <a:pt x="3495" y="4005"/>
                </a:lnTo>
                <a:lnTo>
                  <a:pt x="3495" y="3735"/>
                </a:lnTo>
                <a:lnTo>
                  <a:pt x="4944" y="3735"/>
                </a:lnTo>
                <a:lnTo>
                  <a:pt x="5148" y="3735"/>
                </a:lnTo>
                <a:lnTo>
                  <a:pt x="5148" y="3531"/>
                </a:lnTo>
                <a:lnTo>
                  <a:pt x="5148" y="3059"/>
                </a:lnTo>
                <a:lnTo>
                  <a:pt x="5148" y="2855"/>
                </a:lnTo>
                <a:lnTo>
                  <a:pt x="4944" y="2855"/>
                </a:lnTo>
                <a:lnTo>
                  <a:pt x="3948" y="2855"/>
                </a:lnTo>
                <a:lnTo>
                  <a:pt x="5633" y="317"/>
                </a:lnTo>
                <a:lnTo>
                  <a:pt x="5843" y="0"/>
                </a:lnTo>
                <a:lnTo>
                  <a:pt x="5843" y="0"/>
                </a:lnTo>
                <a:close/>
              </a:path>
            </a:pathLst>
          </a:custGeom>
          <a:solidFill>
            <a:schemeClr val="bg1">
              <a:lumMod val="50000"/>
            </a:schemeClr>
          </a:solidFill>
          <a:ln>
            <a:noFill/>
          </a:ln>
        </p:spPr>
      </p:sp>
      <p:sp>
        <p:nvSpPr>
          <p:cNvPr id="9" name="turn-right-arrow_64616"/>
          <p:cNvSpPr>
            <a:spLocks noChangeAspect="1"/>
          </p:cNvSpPr>
          <p:nvPr/>
        </p:nvSpPr>
        <p:spPr bwMode="auto">
          <a:xfrm>
            <a:off x="3990828" y="3388624"/>
            <a:ext cx="609685" cy="402121"/>
          </a:xfrm>
          <a:custGeom>
            <a:avLst/>
            <a:gdLst>
              <a:gd name="T0" fmla="*/ 4920 w 4953"/>
              <a:gd name="T1" fmla="*/ 1387 h 3272"/>
              <a:gd name="T2" fmla="*/ 4072 w 4953"/>
              <a:gd name="T3" fmla="*/ 522 h 3272"/>
              <a:gd name="T4" fmla="*/ 3452 w 4953"/>
              <a:gd name="T5" fmla="*/ 41 h 3272"/>
              <a:gd name="T6" fmla="*/ 3354 w 4953"/>
              <a:gd name="T7" fmla="*/ 8 h 3272"/>
              <a:gd name="T8" fmla="*/ 3288 w 4953"/>
              <a:gd name="T9" fmla="*/ 73 h 3272"/>
              <a:gd name="T10" fmla="*/ 3248 w 4953"/>
              <a:gd name="T11" fmla="*/ 653 h 3272"/>
              <a:gd name="T12" fmla="*/ 1118 w 4953"/>
              <a:gd name="T13" fmla="*/ 1297 h 3272"/>
              <a:gd name="T14" fmla="*/ 8 w 4953"/>
              <a:gd name="T15" fmla="*/ 3182 h 3272"/>
              <a:gd name="T16" fmla="*/ 57 w 4953"/>
              <a:gd name="T17" fmla="*/ 3239 h 3272"/>
              <a:gd name="T18" fmla="*/ 147 w 4953"/>
              <a:gd name="T19" fmla="*/ 3256 h 3272"/>
              <a:gd name="T20" fmla="*/ 3280 w 4953"/>
              <a:gd name="T21" fmla="*/ 2203 h 3272"/>
              <a:gd name="T22" fmla="*/ 3288 w 4953"/>
              <a:gd name="T23" fmla="*/ 2203 h 3272"/>
              <a:gd name="T24" fmla="*/ 3207 w 4953"/>
              <a:gd name="T25" fmla="*/ 2954 h 3272"/>
              <a:gd name="T26" fmla="*/ 3321 w 4953"/>
              <a:gd name="T27" fmla="*/ 3044 h 3272"/>
              <a:gd name="T28" fmla="*/ 3443 w 4953"/>
              <a:gd name="T29" fmla="*/ 3060 h 3272"/>
              <a:gd name="T30" fmla="*/ 4929 w 4953"/>
              <a:gd name="T31" fmla="*/ 1493 h 3272"/>
              <a:gd name="T32" fmla="*/ 4920 w 4953"/>
              <a:gd name="T33" fmla="*/ 1387 h 3272"/>
              <a:gd name="T34" fmla="*/ 4651 w 4953"/>
              <a:gd name="T35" fmla="*/ 1607 h 3272"/>
              <a:gd name="T36" fmla="*/ 4153 w 4953"/>
              <a:gd name="T37" fmla="*/ 2170 h 3272"/>
              <a:gd name="T38" fmla="*/ 3394 w 4953"/>
              <a:gd name="T39" fmla="*/ 2880 h 3272"/>
              <a:gd name="T40" fmla="*/ 3403 w 4953"/>
              <a:gd name="T41" fmla="*/ 2211 h 3272"/>
              <a:gd name="T42" fmla="*/ 3378 w 4953"/>
              <a:gd name="T43" fmla="*/ 2162 h 3272"/>
              <a:gd name="T44" fmla="*/ 3329 w 4953"/>
              <a:gd name="T45" fmla="*/ 2032 h 3272"/>
              <a:gd name="T46" fmla="*/ 139 w 4953"/>
              <a:gd name="T47" fmla="*/ 3060 h 3272"/>
              <a:gd name="T48" fmla="*/ 1297 w 4953"/>
              <a:gd name="T49" fmla="*/ 1395 h 3272"/>
              <a:gd name="T50" fmla="*/ 3248 w 4953"/>
              <a:gd name="T51" fmla="*/ 824 h 3272"/>
              <a:gd name="T52" fmla="*/ 3248 w 4953"/>
              <a:gd name="T53" fmla="*/ 832 h 3272"/>
              <a:gd name="T54" fmla="*/ 3362 w 4953"/>
              <a:gd name="T55" fmla="*/ 848 h 3272"/>
              <a:gd name="T56" fmla="*/ 3370 w 4953"/>
              <a:gd name="T57" fmla="*/ 808 h 3272"/>
              <a:gd name="T58" fmla="*/ 3394 w 4953"/>
              <a:gd name="T59" fmla="*/ 693 h 3272"/>
              <a:gd name="T60" fmla="*/ 3443 w 4953"/>
              <a:gd name="T61" fmla="*/ 302 h 3272"/>
              <a:gd name="T62" fmla="*/ 3460 w 4953"/>
              <a:gd name="T63" fmla="*/ 196 h 3272"/>
              <a:gd name="T64" fmla="*/ 3868 w 4953"/>
              <a:gd name="T65" fmla="*/ 579 h 3272"/>
              <a:gd name="T66" fmla="*/ 4570 w 4953"/>
              <a:gd name="T67" fmla="*/ 1330 h 3272"/>
              <a:gd name="T68" fmla="*/ 4651 w 4953"/>
              <a:gd name="T69" fmla="*/ 1607 h 3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53" h="3272">
                <a:moveTo>
                  <a:pt x="4920" y="1387"/>
                </a:moveTo>
                <a:cubicBezTo>
                  <a:pt x="4610" y="1126"/>
                  <a:pt x="4349" y="816"/>
                  <a:pt x="4072" y="522"/>
                </a:cubicBezTo>
                <a:cubicBezTo>
                  <a:pt x="3925" y="367"/>
                  <a:pt x="3696" y="57"/>
                  <a:pt x="3452" y="41"/>
                </a:cubicBezTo>
                <a:cubicBezTo>
                  <a:pt x="3435" y="16"/>
                  <a:pt x="3411" y="0"/>
                  <a:pt x="3354" y="8"/>
                </a:cubicBezTo>
                <a:cubicBezTo>
                  <a:pt x="3321" y="16"/>
                  <a:pt x="3297" y="41"/>
                  <a:pt x="3288" y="73"/>
                </a:cubicBezTo>
                <a:cubicBezTo>
                  <a:pt x="3239" y="261"/>
                  <a:pt x="3248" y="457"/>
                  <a:pt x="3248" y="653"/>
                </a:cubicBezTo>
                <a:cubicBezTo>
                  <a:pt x="2530" y="555"/>
                  <a:pt x="1689" y="914"/>
                  <a:pt x="1118" y="1297"/>
                </a:cubicBezTo>
                <a:cubicBezTo>
                  <a:pt x="490" y="1713"/>
                  <a:pt x="0" y="2407"/>
                  <a:pt x="8" y="3182"/>
                </a:cubicBezTo>
                <a:cubicBezTo>
                  <a:pt x="8" y="3215"/>
                  <a:pt x="33" y="3231"/>
                  <a:pt x="57" y="3239"/>
                </a:cubicBezTo>
                <a:cubicBezTo>
                  <a:pt x="82" y="3264"/>
                  <a:pt x="114" y="3272"/>
                  <a:pt x="147" y="3256"/>
                </a:cubicBezTo>
                <a:cubicBezTo>
                  <a:pt x="1093" y="2587"/>
                  <a:pt x="2081" y="1999"/>
                  <a:pt x="3280" y="2203"/>
                </a:cubicBezTo>
                <a:lnTo>
                  <a:pt x="3288" y="2203"/>
                </a:lnTo>
                <a:cubicBezTo>
                  <a:pt x="3215" y="2440"/>
                  <a:pt x="3207" y="2709"/>
                  <a:pt x="3207" y="2954"/>
                </a:cubicBezTo>
                <a:cubicBezTo>
                  <a:pt x="3207" y="3027"/>
                  <a:pt x="3272" y="3052"/>
                  <a:pt x="3321" y="3044"/>
                </a:cubicBezTo>
                <a:cubicBezTo>
                  <a:pt x="3346" y="3076"/>
                  <a:pt x="3403" y="3101"/>
                  <a:pt x="3443" y="3060"/>
                </a:cubicBezTo>
                <a:cubicBezTo>
                  <a:pt x="3982" y="2611"/>
                  <a:pt x="4570" y="2105"/>
                  <a:pt x="4929" y="1493"/>
                </a:cubicBezTo>
                <a:cubicBezTo>
                  <a:pt x="4953" y="1469"/>
                  <a:pt x="4953" y="1412"/>
                  <a:pt x="4920" y="1387"/>
                </a:cubicBezTo>
                <a:close/>
                <a:moveTo>
                  <a:pt x="4651" y="1607"/>
                </a:moveTo>
                <a:cubicBezTo>
                  <a:pt x="4512" y="1811"/>
                  <a:pt x="4333" y="1991"/>
                  <a:pt x="4153" y="2170"/>
                </a:cubicBezTo>
                <a:cubicBezTo>
                  <a:pt x="3909" y="2415"/>
                  <a:pt x="3631" y="2627"/>
                  <a:pt x="3394" y="2880"/>
                </a:cubicBezTo>
                <a:cubicBezTo>
                  <a:pt x="3394" y="2660"/>
                  <a:pt x="3386" y="2440"/>
                  <a:pt x="3403" y="2211"/>
                </a:cubicBezTo>
                <a:cubicBezTo>
                  <a:pt x="3403" y="2187"/>
                  <a:pt x="3394" y="2170"/>
                  <a:pt x="3378" y="2162"/>
                </a:cubicBezTo>
                <a:cubicBezTo>
                  <a:pt x="3403" y="2113"/>
                  <a:pt x="3394" y="2048"/>
                  <a:pt x="3329" y="2032"/>
                </a:cubicBezTo>
                <a:cubicBezTo>
                  <a:pt x="2146" y="1779"/>
                  <a:pt x="1053" y="2342"/>
                  <a:pt x="139" y="3060"/>
                </a:cubicBezTo>
                <a:cubicBezTo>
                  <a:pt x="261" y="2342"/>
                  <a:pt x="685" y="1803"/>
                  <a:pt x="1297" y="1395"/>
                </a:cubicBezTo>
                <a:cubicBezTo>
                  <a:pt x="1909" y="987"/>
                  <a:pt x="2546" y="906"/>
                  <a:pt x="3248" y="824"/>
                </a:cubicBezTo>
                <a:lnTo>
                  <a:pt x="3248" y="832"/>
                </a:lnTo>
                <a:cubicBezTo>
                  <a:pt x="3239" y="897"/>
                  <a:pt x="3346" y="906"/>
                  <a:pt x="3362" y="848"/>
                </a:cubicBezTo>
                <a:cubicBezTo>
                  <a:pt x="3362" y="832"/>
                  <a:pt x="3370" y="824"/>
                  <a:pt x="3370" y="808"/>
                </a:cubicBezTo>
                <a:cubicBezTo>
                  <a:pt x="3419" y="783"/>
                  <a:pt x="3435" y="718"/>
                  <a:pt x="3394" y="693"/>
                </a:cubicBezTo>
                <a:cubicBezTo>
                  <a:pt x="3419" y="563"/>
                  <a:pt x="3427" y="432"/>
                  <a:pt x="3443" y="302"/>
                </a:cubicBezTo>
                <a:cubicBezTo>
                  <a:pt x="3443" y="277"/>
                  <a:pt x="3452" y="236"/>
                  <a:pt x="3460" y="196"/>
                </a:cubicBezTo>
                <a:cubicBezTo>
                  <a:pt x="3566" y="334"/>
                  <a:pt x="3745" y="457"/>
                  <a:pt x="3868" y="579"/>
                </a:cubicBezTo>
                <a:cubicBezTo>
                  <a:pt x="4104" y="824"/>
                  <a:pt x="4325" y="1085"/>
                  <a:pt x="4570" y="1330"/>
                </a:cubicBezTo>
                <a:cubicBezTo>
                  <a:pt x="4700" y="1444"/>
                  <a:pt x="4757" y="1444"/>
                  <a:pt x="4651" y="1607"/>
                </a:cubicBezTo>
                <a:close/>
              </a:path>
            </a:pathLst>
          </a:custGeom>
          <a:solidFill>
            <a:schemeClr val="bg1">
              <a:lumMod val="50000"/>
            </a:schemeClr>
          </a:solidFill>
          <a:ln>
            <a:noFill/>
          </a:ln>
        </p:spPr>
      </p:sp>
      <p:sp>
        <p:nvSpPr>
          <p:cNvPr id="10" name="simple-house-thin_18314"/>
          <p:cNvSpPr>
            <a:spLocks noChangeAspect="1"/>
          </p:cNvSpPr>
          <p:nvPr/>
        </p:nvSpPr>
        <p:spPr bwMode="auto">
          <a:xfrm>
            <a:off x="7617692" y="1505456"/>
            <a:ext cx="609685" cy="456608"/>
          </a:xfrm>
          <a:custGeom>
            <a:avLst/>
            <a:gdLst>
              <a:gd name="connsiteX0" fmla="*/ 227854 w 607639"/>
              <a:gd name="connsiteY0" fmla="*/ 404591 h 455076"/>
              <a:gd name="connsiteX1" fmla="*/ 227854 w 607639"/>
              <a:gd name="connsiteY1" fmla="*/ 429834 h 455076"/>
              <a:gd name="connsiteX2" fmla="*/ 379786 w 607639"/>
              <a:gd name="connsiteY2" fmla="*/ 429834 h 455076"/>
              <a:gd name="connsiteX3" fmla="*/ 379786 w 607639"/>
              <a:gd name="connsiteY3" fmla="*/ 404591 h 455076"/>
              <a:gd name="connsiteX4" fmla="*/ 303680 w 607639"/>
              <a:gd name="connsiteY4" fmla="*/ 353928 h 455076"/>
              <a:gd name="connsiteX5" fmla="*/ 303775 w 607639"/>
              <a:gd name="connsiteY5" fmla="*/ 353928 h 455076"/>
              <a:gd name="connsiteX6" fmla="*/ 303888 w 607639"/>
              <a:gd name="connsiteY6" fmla="*/ 353928 h 455076"/>
              <a:gd name="connsiteX7" fmla="*/ 312716 w 607639"/>
              <a:gd name="connsiteY7" fmla="*/ 357595 h 455076"/>
              <a:gd name="connsiteX8" fmla="*/ 316415 w 607639"/>
              <a:gd name="connsiteY8" fmla="*/ 366552 h 455076"/>
              <a:gd name="connsiteX9" fmla="*/ 303784 w 607639"/>
              <a:gd name="connsiteY9" fmla="*/ 379219 h 455076"/>
              <a:gd name="connsiteX10" fmla="*/ 291153 w 607639"/>
              <a:gd name="connsiteY10" fmla="*/ 366552 h 455076"/>
              <a:gd name="connsiteX11" fmla="*/ 294853 w 607639"/>
              <a:gd name="connsiteY11" fmla="*/ 357595 h 455076"/>
              <a:gd name="connsiteX12" fmla="*/ 303784 w 607639"/>
              <a:gd name="connsiteY12" fmla="*/ 353885 h 455076"/>
              <a:gd name="connsiteX13" fmla="*/ 303680 w 607639"/>
              <a:gd name="connsiteY13" fmla="*/ 353928 h 455076"/>
              <a:gd name="connsiteX14" fmla="*/ 25367 w 607639"/>
              <a:gd name="connsiteY14" fmla="*/ 353928 h 455076"/>
              <a:gd name="connsiteX15" fmla="*/ 25367 w 607639"/>
              <a:gd name="connsiteY15" fmla="*/ 379260 h 455076"/>
              <a:gd name="connsiteX16" fmla="*/ 303775 w 607639"/>
              <a:gd name="connsiteY16" fmla="*/ 379260 h 455076"/>
              <a:gd name="connsiteX17" fmla="*/ 582272 w 607639"/>
              <a:gd name="connsiteY17" fmla="*/ 379260 h 455076"/>
              <a:gd name="connsiteX18" fmla="*/ 582272 w 607639"/>
              <a:gd name="connsiteY18" fmla="*/ 353928 h 455076"/>
              <a:gd name="connsiteX19" fmla="*/ 303888 w 607639"/>
              <a:gd name="connsiteY19" fmla="*/ 353928 h 455076"/>
              <a:gd name="connsiteX20" fmla="*/ 25367 w 607639"/>
              <a:gd name="connsiteY20" fmla="*/ 25331 h 455076"/>
              <a:gd name="connsiteX21" fmla="*/ 25367 w 607639"/>
              <a:gd name="connsiteY21" fmla="*/ 328686 h 455076"/>
              <a:gd name="connsiteX22" fmla="*/ 582272 w 607639"/>
              <a:gd name="connsiteY22" fmla="*/ 328686 h 455076"/>
              <a:gd name="connsiteX23" fmla="*/ 582272 w 607639"/>
              <a:gd name="connsiteY23" fmla="*/ 25331 h 455076"/>
              <a:gd name="connsiteX24" fmla="*/ 25367 w 607639"/>
              <a:gd name="connsiteY24" fmla="*/ 0 h 455076"/>
              <a:gd name="connsiteX25" fmla="*/ 582272 w 607639"/>
              <a:gd name="connsiteY25" fmla="*/ 0 h 455076"/>
              <a:gd name="connsiteX26" fmla="*/ 607639 w 607639"/>
              <a:gd name="connsiteY26" fmla="*/ 25331 h 455076"/>
              <a:gd name="connsiteX27" fmla="*/ 607639 w 607639"/>
              <a:gd name="connsiteY27" fmla="*/ 379260 h 455076"/>
              <a:gd name="connsiteX28" fmla="*/ 582272 w 607639"/>
              <a:gd name="connsiteY28" fmla="*/ 404591 h 455076"/>
              <a:gd name="connsiteX29" fmla="*/ 405063 w 607639"/>
              <a:gd name="connsiteY29" fmla="*/ 404591 h 455076"/>
              <a:gd name="connsiteX30" fmla="*/ 405063 w 607639"/>
              <a:gd name="connsiteY30" fmla="*/ 429834 h 455076"/>
              <a:gd name="connsiteX31" fmla="*/ 455707 w 607639"/>
              <a:gd name="connsiteY31" fmla="*/ 429834 h 455076"/>
              <a:gd name="connsiteX32" fmla="*/ 468346 w 607639"/>
              <a:gd name="connsiteY32" fmla="*/ 442455 h 455076"/>
              <a:gd name="connsiteX33" fmla="*/ 455707 w 607639"/>
              <a:gd name="connsiteY33" fmla="*/ 455076 h 455076"/>
              <a:gd name="connsiteX34" fmla="*/ 151932 w 607639"/>
              <a:gd name="connsiteY34" fmla="*/ 455076 h 455076"/>
              <a:gd name="connsiteX35" fmla="*/ 139293 w 607639"/>
              <a:gd name="connsiteY35" fmla="*/ 442455 h 455076"/>
              <a:gd name="connsiteX36" fmla="*/ 151932 w 607639"/>
              <a:gd name="connsiteY36" fmla="*/ 429834 h 455076"/>
              <a:gd name="connsiteX37" fmla="*/ 202487 w 607639"/>
              <a:gd name="connsiteY37" fmla="*/ 429834 h 455076"/>
              <a:gd name="connsiteX38" fmla="*/ 202487 w 607639"/>
              <a:gd name="connsiteY38" fmla="*/ 404591 h 455076"/>
              <a:gd name="connsiteX39" fmla="*/ 25367 w 607639"/>
              <a:gd name="connsiteY39" fmla="*/ 404591 h 455076"/>
              <a:gd name="connsiteX40" fmla="*/ 0 w 607639"/>
              <a:gd name="connsiteY40" fmla="*/ 379260 h 455076"/>
              <a:gd name="connsiteX41" fmla="*/ 0 w 607639"/>
              <a:gd name="connsiteY41" fmla="*/ 25331 h 455076"/>
              <a:gd name="connsiteX42" fmla="*/ 25367 w 607639"/>
              <a:gd name="connsiteY42" fmla="*/ 0 h 45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7639" h="455076">
                <a:moveTo>
                  <a:pt x="227854" y="404591"/>
                </a:moveTo>
                <a:lnTo>
                  <a:pt x="227854" y="429834"/>
                </a:lnTo>
                <a:lnTo>
                  <a:pt x="379786" y="429834"/>
                </a:lnTo>
                <a:lnTo>
                  <a:pt x="379786" y="404591"/>
                </a:lnTo>
                <a:close/>
                <a:moveTo>
                  <a:pt x="303680" y="353928"/>
                </a:moveTo>
                <a:lnTo>
                  <a:pt x="303775" y="353928"/>
                </a:lnTo>
                <a:lnTo>
                  <a:pt x="303888" y="353928"/>
                </a:lnTo>
                <a:lnTo>
                  <a:pt x="312716" y="357595"/>
                </a:lnTo>
                <a:cubicBezTo>
                  <a:pt x="315001" y="359887"/>
                  <a:pt x="316415" y="363054"/>
                  <a:pt x="316415" y="366552"/>
                </a:cubicBezTo>
                <a:cubicBezTo>
                  <a:pt x="316415" y="373548"/>
                  <a:pt x="310760" y="379219"/>
                  <a:pt x="303784" y="379219"/>
                </a:cubicBezTo>
                <a:cubicBezTo>
                  <a:pt x="296808" y="379219"/>
                  <a:pt x="291153" y="373548"/>
                  <a:pt x="291153" y="366552"/>
                </a:cubicBezTo>
                <a:cubicBezTo>
                  <a:pt x="291153" y="363054"/>
                  <a:pt x="292567" y="359887"/>
                  <a:pt x="294853" y="357595"/>
                </a:cubicBezTo>
                <a:close/>
                <a:moveTo>
                  <a:pt x="303784" y="353885"/>
                </a:moveTo>
                <a:lnTo>
                  <a:pt x="303680" y="353928"/>
                </a:lnTo>
                <a:lnTo>
                  <a:pt x="25367" y="353928"/>
                </a:lnTo>
                <a:lnTo>
                  <a:pt x="25367" y="379260"/>
                </a:lnTo>
                <a:lnTo>
                  <a:pt x="303775" y="379260"/>
                </a:lnTo>
                <a:lnTo>
                  <a:pt x="582272" y="379260"/>
                </a:lnTo>
                <a:lnTo>
                  <a:pt x="582272" y="353928"/>
                </a:lnTo>
                <a:lnTo>
                  <a:pt x="303888" y="353928"/>
                </a:lnTo>
                <a:close/>
                <a:moveTo>
                  <a:pt x="25367" y="25331"/>
                </a:moveTo>
                <a:lnTo>
                  <a:pt x="25367" y="328686"/>
                </a:lnTo>
                <a:lnTo>
                  <a:pt x="582272" y="328686"/>
                </a:lnTo>
                <a:lnTo>
                  <a:pt x="582272" y="25331"/>
                </a:lnTo>
                <a:close/>
                <a:moveTo>
                  <a:pt x="25367" y="0"/>
                </a:moveTo>
                <a:lnTo>
                  <a:pt x="582272" y="0"/>
                </a:lnTo>
                <a:cubicBezTo>
                  <a:pt x="596246" y="0"/>
                  <a:pt x="607639" y="11377"/>
                  <a:pt x="607639" y="25331"/>
                </a:cubicBezTo>
                <a:lnTo>
                  <a:pt x="607639" y="379260"/>
                </a:lnTo>
                <a:cubicBezTo>
                  <a:pt x="607639" y="393214"/>
                  <a:pt x="596246" y="404591"/>
                  <a:pt x="582272" y="404591"/>
                </a:cubicBezTo>
                <a:lnTo>
                  <a:pt x="405063" y="404591"/>
                </a:lnTo>
                <a:lnTo>
                  <a:pt x="405063" y="429834"/>
                </a:lnTo>
                <a:lnTo>
                  <a:pt x="455707" y="429834"/>
                </a:lnTo>
                <a:cubicBezTo>
                  <a:pt x="462738" y="429834"/>
                  <a:pt x="468346" y="435522"/>
                  <a:pt x="468346" y="442455"/>
                </a:cubicBezTo>
                <a:cubicBezTo>
                  <a:pt x="468346" y="449477"/>
                  <a:pt x="462738" y="455076"/>
                  <a:pt x="455707" y="455076"/>
                </a:cubicBezTo>
                <a:lnTo>
                  <a:pt x="151932" y="455076"/>
                </a:lnTo>
                <a:cubicBezTo>
                  <a:pt x="144901" y="455076"/>
                  <a:pt x="139293" y="449477"/>
                  <a:pt x="139293" y="442455"/>
                </a:cubicBezTo>
                <a:cubicBezTo>
                  <a:pt x="139293" y="435433"/>
                  <a:pt x="144901" y="429834"/>
                  <a:pt x="151932" y="429834"/>
                </a:cubicBezTo>
                <a:lnTo>
                  <a:pt x="202487" y="429834"/>
                </a:lnTo>
                <a:lnTo>
                  <a:pt x="202487" y="404591"/>
                </a:lnTo>
                <a:lnTo>
                  <a:pt x="25367" y="404591"/>
                </a:lnTo>
                <a:cubicBezTo>
                  <a:pt x="11304" y="404591"/>
                  <a:pt x="0" y="393214"/>
                  <a:pt x="0" y="379260"/>
                </a:cubicBezTo>
                <a:lnTo>
                  <a:pt x="0" y="25331"/>
                </a:lnTo>
                <a:cubicBezTo>
                  <a:pt x="0" y="11377"/>
                  <a:pt x="11304" y="0"/>
                  <a:pt x="25367" y="0"/>
                </a:cubicBezTo>
                <a:close/>
              </a:path>
            </a:pathLst>
          </a:custGeom>
          <a:solidFill>
            <a:schemeClr val="bg1">
              <a:lumMod val="50000"/>
            </a:schemeClr>
          </a:solidFill>
          <a:ln>
            <a:noFill/>
          </a:ln>
        </p:spPr>
        <p:txBody>
          <a:bodyPr/>
          <a:lstStyle/>
          <a:p>
            <a:endParaRPr lang="zh-CN" altLang="en-US"/>
          </a:p>
        </p:txBody>
      </p:sp>
      <p:sp>
        <p:nvSpPr>
          <p:cNvPr id="11" name="wifi-protected-connection-symbol-for-phones_41665"/>
          <p:cNvSpPr>
            <a:spLocks noChangeAspect="1"/>
          </p:cNvSpPr>
          <p:nvPr/>
        </p:nvSpPr>
        <p:spPr bwMode="auto">
          <a:xfrm>
            <a:off x="5316202" y="4264034"/>
            <a:ext cx="609685" cy="499413"/>
          </a:xfrm>
          <a:custGeom>
            <a:avLst/>
            <a:gdLst>
              <a:gd name="connsiteX0" fmla="*/ 50165 w 607074"/>
              <a:gd name="connsiteY0" fmla="*/ 185064 h 497275"/>
              <a:gd name="connsiteX1" fmla="*/ 20045 w 607074"/>
              <a:gd name="connsiteY1" fmla="*/ 215133 h 497275"/>
              <a:gd name="connsiteX2" fmla="*/ 20045 w 607074"/>
              <a:gd name="connsiteY2" fmla="*/ 463854 h 497275"/>
              <a:gd name="connsiteX3" fmla="*/ 33478 w 607074"/>
              <a:gd name="connsiteY3" fmla="*/ 477160 h 497275"/>
              <a:gd name="connsiteX4" fmla="*/ 98126 w 607074"/>
              <a:gd name="connsiteY4" fmla="*/ 477160 h 497275"/>
              <a:gd name="connsiteX5" fmla="*/ 111559 w 607074"/>
              <a:gd name="connsiteY5" fmla="*/ 463854 h 497275"/>
              <a:gd name="connsiteX6" fmla="*/ 111559 w 607074"/>
              <a:gd name="connsiteY6" fmla="*/ 215133 h 497275"/>
              <a:gd name="connsiteX7" fmla="*/ 81439 w 607074"/>
              <a:gd name="connsiteY7" fmla="*/ 185064 h 497275"/>
              <a:gd name="connsiteX8" fmla="*/ 50165 w 607074"/>
              <a:gd name="connsiteY8" fmla="*/ 165053 h 497275"/>
              <a:gd name="connsiteX9" fmla="*/ 81439 w 607074"/>
              <a:gd name="connsiteY9" fmla="*/ 165053 h 497275"/>
              <a:gd name="connsiteX10" fmla="*/ 131604 w 607074"/>
              <a:gd name="connsiteY10" fmla="*/ 215133 h 497275"/>
              <a:gd name="connsiteX11" fmla="*/ 131604 w 607074"/>
              <a:gd name="connsiteY11" fmla="*/ 483865 h 497275"/>
              <a:gd name="connsiteX12" fmla="*/ 118171 w 607074"/>
              <a:gd name="connsiteY12" fmla="*/ 497275 h 497275"/>
              <a:gd name="connsiteX13" fmla="*/ 13328 w 607074"/>
              <a:gd name="connsiteY13" fmla="*/ 497275 h 497275"/>
              <a:gd name="connsiteX14" fmla="*/ 0 w 607074"/>
              <a:gd name="connsiteY14" fmla="*/ 483865 h 497275"/>
              <a:gd name="connsiteX15" fmla="*/ 0 w 607074"/>
              <a:gd name="connsiteY15" fmla="*/ 215133 h 497275"/>
              <a:gd name="connsiteX16" fmla="*/ 50165 w 607074"/>
              <a:gd name="connsiteY16" fmla="*/ 165053 h 497275"/>
              <a:gd name="connsiteX17" fmla="*/ 208711 w 607074"/>
              <a:gd name="connsiteY17" fmla="*/ 130236 h 497275"/>
              <a:gd name="connsiteX18" fmla="*/ 178599 w 607074"/>
              <a:gd name="connsiteY18" fmla="*/ 160307 h 497275"/>
              <a:gd name="connsiteX19" fmla="*/ 178599 w 607074"/>
              <a:gd name="connsiteY19" fmla="*/ 463851 h 497275"/>
              <a:gd name="connsiteX20" fmla="*/ 191924 w 607074"/>
              <a:gd name="connsiteY20" fmla="*/ 477158 h 497275"/>
              <a:gd name="connsiteX21" fmla="*/ 256659 w 607074"/>
              <a:gd name="connsiteY21" fmla="*/ 477158 h 497275"/>
              <a:gd name="connsiteX22" fmla="*/ 269984 w 607074"/>
              <a:gd name="connsiteY22" fmla="*/ 463851 h 497275"/>
              <a:gd name="connsiteX23" fmla="*/ 269984 w 607074"/>
              <a:gd name="connsiteY23" fmla="*/ 160307 h 497275"/>
              <a:gd name="connsiteX24" fmla="*/ 239872 w 607074"/>
              <a:gd name="connsiteY24" fmla="*/ 130236 h 497275"/>
              <a:gd name="connsiteX25" fmla="*/ 208711 w 607074"/>
              <a:gd name="connsiteY25" fmla="*/ 110223 h 497275"/>
              <a:gd name="connsiteX26" fmla="*/ 239872 w 607074"/>
              <a:gd name="connsiteY26" fmla="*/ 110223 h 497275"/>
              <a:gd name="connsiteX27" fmla="*/ 290023 w 607074"/>
              <a:gd name="connsiteY27" fmla="*/ 160307 h 497275"/>
              <a:gd name="connsiteX28" fmla="*/ 290023 w 607074"/>
              <a:gd name="connsiteY28" fmla="*/ 483864 h 497275"/>
              <a:gd name="connsiteX29" fmla="*/ 276698 w 607074"/>
              <a:gd name="connsiteY29" fmla="*/ 497275 h 497275"/>
              <a:gd name="connsiteX30" fmla="*/ 171885 w 607074"/>
              <a:gd name="connsiteY30" fmla="*/ 497275 h 497275"/>
              <a:gd name="connsiteX31" fmla="*/ 158560 w 607074"/>
              <a:gd name="connsiteY31" fmla="*/ 483864 h 497275"/>
              <a:gd name="connsiteX32" fmla="*/ 158560 w 607074"/>
              <a:gd name="connsiteY32" fmla="*/ 160307 h 497275"/>
              <a:gd name="connsiteX33" fmla="*/ 208711 w 607074"/>
              <a:gd name="connsiteY33" fmla="*/ 110223 h 497275"/>
              <a:gd name="connsiteX34" fmla="*/ 367250 w 607074"/>
              <a:gd name="connsiteY34" fmla="*/ 66832 h 497275"/>
              <a:gd name="connsiteX35" fmla="*/ 337130 w 607074"/>
              <a:gd name="connsiteY35" fmla="*/ 96905 h 497275"/>
              <a:gd name="connsiteX36" fmla="*/ 337130 w 607074"/>
              <a:gd name="connsiteY36" fmla="*/ 463850 h 497275"/>
              <a:gd name="connsiteX37" fmla="*/ 350458 w 607074"/>
              <a:gd name="connsiteY37" fmla="*/ 477157 h 497275"/>
              <a:gd name="connsiteX38" fmla="*/ 415106 w 607074"/>
              <a:gd name="connsiteY38" fmla="*/ 477157 h 497275"/>
              <a:gd name="connsiteX39" fmla="*/ 428539 w 607074"/>
              <a:gd name="connsiteY39" fmla="*/ 463850 h 497275"/>
              <a:gd name="connsiteX40" fmla="*/ 428539 w 607074"/>
              <a:gd name="connsiteY40" fmla="*/ 96905 h 497275"/>
              <a:gd name="connsiteX41" fmla="*/ 398419 w 607074"/>
              <a:gd name="connsiteY41" fmla="*/ 66832 h 497275"/>
              <a:gd name="connsiteX42" fmla="*/ 367250 w 607074"/>
              <a:gd name="connsiteY42" fmla="*/ 46714 h 497275"/>
              <a:gd name="connsiteX43" fmla="*/ 398419 w 607074"/>
              <a:gd name="connsiteY43" fmla="*/ 46714 h 497275"/>
              <a:gd name="connsiteX44" fmla="*/ 448584 w 607074"/>
              <a:gd name="connsiteY44" fmla="*/ 96905 h 497275"/>
              <a:gd name="connsiteX45" fmla="*/ 448584 w 607074"/>
              <a:gd name="connsiteY45" fmla="*/ 483863 h 497275"/>
              <a:gd name="connsiteX46" fmla="*/ 435256 w 607074"/>
              <a:gd name="connsiteY46" fmla="*/ 497275 h 497275"/>
              <a:gd name="connsiteX47" fmla="*/ 330413 w 607074"/>
              <a:gd name="connsiteY47" fmla="*/ 497275 h 497275"/>
              <a:gd name="connsiteX48" fmla="*/ 316980 w 607074"/>
              <a:gd name="connsiteY48" fmla="*/ 483863 h 497275"/>
              <a:gd name="connsiteX49" fmla="*/ 316980 w 607074"/>
              <a:gd name="connsiteY49" fmla="*/ 96905 h 497275"/>
              <a:gd name="connsiteX50" fmla="*/ 367250 w 607074"/>
              <a:gd name="connsiteY50" fmla="*/ 46714 h 497275"/>
              <a:gd name="connsiteX51" fmla="*/ 525678 w 607074"/>
              <a:gd name="connsiteY51" fmla="*/ 20013 h 497275"/>
              <a:gd name="connsiteX52" fmla="*/ 495574 w 607074"/>
              <a:gd name="connsiteY52" fmla="*/ 50084 h 497275"/>
              <a:gd name="connsiteX53" fmla="*/ 495574 w 607074"/>
              <a:gd name="connsiteY53" fmla="*/ 463851 h 497275"/>
              <a:gd name="connsiteX54" fmla="*/ 509000 w 607074"/>
              <a:gd name="connsiteY54" fmla="*/ 477158 h 497275"/>
              <a:gd name="connsiteX55" fmla="*/ 573614 w 607074"/>
              <a:gd name="connsiteY55" fmla="*/ 477158 h 497275"/>
              <a:gd name="connsiteX56" fmla="*/ 587040 w 607074"/>
              <a:gd name="connsiteY56" fmla="*/ 463851 h 497275"/>
              <a:gd name="connsiteX57" fmla="*/ 587040 w 607074"/>
              <a:gd name="connsiteY57" fmla="*/ 50084 h 497275"/>
              <a:gd name="connsiteX58" fmla="*/ 556936 w 607074"/>
              <a:gd name="connsiteY58" fmla="*/ 20013 h 497275"/>
              <a:gd name="connsiteX59" fmla="*/ 525678 w 607074"/>
              <a:gd name="connsiteY59" fmla="*/ 0 h 497275"/>
              <a:gd name="connsiteX60" fmla="*/ 556936 w 607074"/>
              <a:gd name="connsiteY60" fmla="*/ 0 h 497275"/>
              <a:gd name="connsiteX61" fmla="*/ 607074 w 607074"/>
              <a:gd name="connsiteY61" fmla="*/ 50084 h 497275"/>
              <a:gd name="connsiteX62" fmla="*/ 607074 w 607074"/>
              <a:gd name="connsiteY62" fmla="*/ 483864 h 497275"/>
              <a:gd name="connsiteX63" fmla="*/ 593648 w 607074"/>
              <a:gd name="connsiteY63" fmla="*/ 497275 h 497275"/>
              <a:gd name="connsiteX64" fmla="*/ 488861 w 607074"/>
              <a:gd name="connsiteY64" fmla="*/ 497275 h 497275"/>
              <a:gd name="connsiteX65" fmla="*/ 475540 w 607074"/>
              <a:gd name="connsiteY65" fmla="*/ 483864 h 497275"/>
              <a:gd name="connsiteX66" fmla="*/ 475540 w 607074"/>
              <a:gd name="connsiteY66" fmla="*/ 50084 h 497275"/>
              <a:gd name="connsiteX67" fmla="*/ 525678 w 607074"/>
              <a:gd name="connsiteY67" fmla="*/ 0 h 49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074" h="497275">
                <a:moveTo>
                  <a:pt x="50165" y="185064"/>
                </a:moveTo>
                <a:cubicBezTo>
                  <a:pt x="33583" y="185064"/>
                  <a:pt x="20045" y="198579"/>
                  <a:pt x="20045" y="215133"/>
                </a:cubicBezTo>
                <a:lnTo>
                  <a:pt x="20045" y="463854"/>
                </a:lnTo>
                <a:cubicBezTo>
                  <a:pt x="20045" y="471188"/>
                  <a:pt x="26027" y="477160"/>
                  <a:pt x="33478" y="477160"/>
                </a:cubicBezTo>
                <a:lnTo>
                  <a:pt x="98126" y="477160"/>
                </a:lnTo>
                <a:cubicBezTo>
                  <a:pt x="105472" y="477160"/>
                  <a:pt x="111559" y="471188"/>
                  <a:pt x="111559" y="463854"/>
                </a:cubicBezTo>
                <a:lnTo>
                  <a:pt x="111559" y="215133"/>
                </a:lnTo>
                <a:cubicBezTo>
                  <a:pt x="111559" y="198579"/>
                  <a:pt x="98021" y="185064"/>
                  <a:pt x="81439" y="185064"/>
                </a:cubicBezTo>
                <a:close/>
                <a:moveTo>
                  <a:pt x="50165" y="165053"/>
                </a:moveTo>
                <a:lnTo>
                  <a:pt x="81439" y="165053"/>
                </a:lnTo>
                <a:cubicBezTo>
                  <a:pt x="109040" y="165053"/>
                  <a:pt x="131604" y="187579"/>
                  <a:pt x="131604" y="215133"/>
                </a:cubicBezTo>
                <a:lnTo>
                  <a:pt x="131604" y="483865"/>
                </a:lnTo>
                <a:cubicBezTo>
                  <a:pt x="131604" y="491303"/>
                  <a:pt x="125622" y="497275"/>
                  <a:pt x="118171" y="497275"/>
                </a:cubicBezTo>
                <a:lnTo>
                  <a:pt x="13328" y="497275"/>
                </a:lnTo>
                <a:cubicBezTo>
                  <a:pt x="5982" y="497275"/>
                  <a:pt x="0" y="491303"/>
                  <a:pt x="0" y="483865"/>
                </a:cubicBezTo>
                <a:lnTo>
                  <a:pt x="0" y="215133"/>
                </a:lnTo>
                <a:cubicBezTo>
                  <a:pt x="0" y="187579"/>
                  <a:pt x="22564" y="165053"/>
                  <a:pt x="50165" y="165053"/>
                </a:cubicBezTo>
                <a:close/>
                <a:moveTo>
                  <a:pt x="208711" y="130236"/>
                </a:moveTo>
                <a:cubicBezTo>
                  <a:pt x="192134" y="130236"/>
                  <a:pt x="178599" y="143752"/>
                  <a:pt x="178599" y="160307"/>
                </a:cubicBezTo>
                <a:lnTo>
                  <a:pt x="178599" y="463851"/>
                </a:lnTo>
                <a:cubicBezTo>
                  <a:pt x="178599" y="471185"/>
                  <a:pt x="184580" y="477158"/>
                  <a:pt x="191924" y="477158"/>
                </a:cubicBezTo>
                <a:lnTo>
                  <a:pt x="256659" y="477158"/>
                </a:lnTo>
                <a:cubicBezTo>
                  <a:pt x="264003" y="477158"/>
                  <a:pt x="269984" y="471185"/>
                  <a:pt x="269984" y="463851"/>
                </a:cubicBezTo>
                <a:lnTo>
                  <a:pt x="269984" y="160307"/>
                </a:lnTo>
                <a:cubicBezTo>
                  <a:pt x="269984" y="143752"/>
                  <a:pt x="256449" y="130236"/>
                  <a:pt x="239872" y="130236"/>
                </a:cubicBezTo>
                <a:close/>
                <a:moveTo>
                  <a:pt x="208711" y="110223"/>
                </a:moveTo>
                <a:lnTo>
                  <a:pt x="239872" y="110223"/>
                </a:lnTo>
                <a:cubicBezTo>
                  <a:pt x="267570" y="110223"/>
                  <a:pt x="290023" y="132751"/>
                  <a:pt x="290023" y="160307"/>
                </a:cubicBezTo>
                <a:lnTo>
                  <a:pt x="290023" y="483864"/>
                </a:lnTo>
                <a:cubicBezTo>
                  <a:pt x="290023" y="491303"/>
                  <a:pt x="284043" y="497275"/>
                  <a:pt x="276698" y="497275"/>
                </a:cubicBezTo>
                <a:lnTo>
                  <a:pt x="171885" y="497275"/>
                </a:lnTo>
                <a:cubicBezTo>
                  <a:pt x="164540" y="497275"/>
                  <a:pt x="158560" y="491303"/>
                  <a:pt x="158560" y="483864"/>
                </a:cubicBezTo>
                <a:lnTo>
                  <a:pt x="158560" y="160307"/>
                </a:lnTo>
                <a:cubicBezTo>
                  <a:pt x="158560" y="132751"/>
                  <a:pt x="181013" y="110223"/>
                  <a:pt x="208711" y="110223"/>
                </a:cubicBezTo>
                <a:close/>
                <a:moveTo>
                  <a:pt x="367250" y="66832"/>
                </a:moveTo>
                <a:cubicBezTo>
                  <a:pt x="350563" y="66832"/>
                  <a:pt x="337130" y="80244"/>
                  <a:pt x="337130" y="96905"/>
                </a:cubicBezTo>
                <a:lnTo>
                  <a:pt x="337130" y="463850"/>
                </a:lnTo>
                <a:cubicBezTo>
                  <a:pt x="337130" y="471185"/>
                  <a:pt x="343112" y="477157"/>
                  <a:pt x="350458" y="477157"/>
                </a:cubicBezTo>
                <a:lnTo>
                  <a:pt x="415106" y="477157"/>
                </a:lnTo>
                <a:cubicBezTo>
                  <a:pt x="422557" y="477157"/>
                  <a:pt x="428539" y="471185"/>
                  <a:pt x="428539" y="463850"/>
                </a:cubicBezTo>
                <a:lnTo>
                  <a:pt x="428539" y="96905"/>
                </a:lnTo>
                <a:cubicBezTo>
                  <a:pt x="428539" y="80244"/>
                  <a:pt x="415001" y="66832"/>
                  <a:pt x="398419" y="66832"/>
                </a:cubicBezTo>
                <a:close/>
                <a:moveTo>
                  <a:pt x="367250" y="46714"/>
                </a:moveTo>
                <a:lnTo>
                  <a:pt x="398419" y="46714"/>
                </a:lnTo>
                <a:cubicBezTo>
                  <a:pt x="426125" y="46714"/>
                  <a:pt x="448584" y="69242"/>
                  <a:pt x="448584" y="96905"/>
                </a:cubicBezTo>
                <a:lnTo>
                  <a:pt x="448584" y="483863"/>
                </a:lnTo>
                <a:cubicBezTo>
                  <a:pt x="448584" y="491303"/>
                  <a:pt x="442602" y="497275"/>
                  <a:pt x="435256" y="497275"/>
                </a:cubicBezTo>
                <a:lnTo>
                  <a:pt x="330413" y="497275"/>
                </a:lnTo>
                <a:cubicBezTo>
                  <a:pt x="322962" y="497275"/>
                  <a:pt x="316980" y="491303"/>
                  <a:pt x="316980" y="483863"/>
                </a:cubicBezTo>
                <a:lnTo>
                  <a:pt x="316980" y="96905"/>
                </a:lnTo>
                <a:cubicBezTo>
                  <a:pt x="316980" y="69242"/>
                  <a:pt x="339544" y="46714"/>
                  <a:pt x="367250" y="46714"/>
                </a:cubicBezTo>
                <a:close/>
                <a:moveTo>
                  <a:pt x="525678" y="20013"/>
                </a:moveTo>
                <a:cubicBezTo>
                  <a:pt x="509105" y="20013"/>
                  <a:pt x="495574" y="33529"/>
                  <a:pt x="495574" y="50084"/>
                </a:cubicBezTo>
                <a:lnTo>
                  <a:pt x="495574" y="463851"/>
                </a:lnTo>
                <a:cubicBezTo>
                  <a:pt x="495574" y="471186"/>
                  <a:pt x="501553" y="477158"/>
                  <a:pt x="509000" y="477158"/>
                </a:cubicBezTo>
                <a:lnTo>
                  <a:pt x="573614" y="477158"/>
                </a:lnTo>
                <a:cubicBezTo>
                  <a:pt x="580956" y="477158"/>
                  <a:pt x="587040" y="471186"/>
                  <a:pt x="587040" y="463851"/>
                </a:cubicBezTo>
                <a:lnTo>
                  <a:pt x="587040" y="50084"/>
                </a:lnTo>
                <a:cubicBezTo>
                  <a:pt x="587040" y="33529"/>
                  <a:pt x="573509" y="20013"/>
                  <a:pt x="556936" y="20013"/>
                </a:cubicBezTo>
                <a:close/>
                <a:moveTo>
                  <a:pt x="525678" y="0"/>
                </a:moveTo>
                <a:lnTo>
                  <a:pt x="556936" y="0"/>
                </a:lnTo>
                <a:cubicBezTo>
                  <a:pt x="584522" y="0"/>
                  <a:pt x="607074" y="22527"/>
                  <a:pt x="607074" y="50084"/>
                </a:cubicBezTo>
                <a:lnTo>
                  <a:pt x="607074" y="483864"/>
                </a:lnTo>
                <a:cubicBezTo>
                  <a:pt x="607074" y="491303"/>
                  <a:pt x="601095" y="497275"/>
                  <a:pt x="593648" y="497275"/>
                </a:cubicBezTo>
                <a:lnTo>
                  <a:pt x="488861" y="497275"/>
                </a:lnTo>
                <a:cubicBezTo>
                  <a:pt x="481519" y="497275"/>
                  <a:pt x="475540" y="491303"/>
                  <a:pt x="475540" y="483864"/>
                </a:cubicBezTo>
                <a:lnTo>
                  <a:pt x="475540" y="50084"/>
                </a:lnTo>
                <a:cubicBezTo>
                  <a:pt x="475540" y="22527"/>
                  <a:pt x="498092" y="0"/>
                  <a:pt x="525678" y="0"/>
                </a:cubicBezTo>
                <a:close/>
              </a:path>
            </a:pathLst>
          </a:custGeom>
          <a:solidFill>
            <a:schemeClr val="bg1">
              <a:lumMod val="50000"/>
            </a:schemeClr>
          </a:solidFill>
          <a:ln>
            <a:noFill/>
          </a:ln>
        </p:spPr>
      </p:sp>
      <p:sp>
        <p:nvSpPr>
          <p:cNvPr id="12" name="shield_139856"/>
          <p:cNvSpPr>
            <a:spLocks noChangeAspect="1"/>
          </p:cNvSpPr>
          <p:nvPr/>
        </p:nvSpPr>
        <p:spPr bwMode="auto">
          <a:xfrm>
            <a:off x="3872689" y="5886646"/>
            <a:ext cx="468423" cy="609685"/>
          </a:xfrm>
          <a:custGeom>
            <a:avLst/>
            <a:gdLst>
              <a:gd name="connsiteX0" fmla="*/ 361570 w 466280"/>
              <a:gd name="connsiteY0" fmla="*/ 214829 h 606895"/>
              <a:gd name="connsiteX1" fmla="*/ 362329 w 466280"/>
              <a:gd name="connsiteY1" fmla="*/ 229235 h 606895"/>
              <a:gd name="connsiteX2" fmla="*/ 220264 w 466280"/>
              <a:gd name="connsiteY2" fmla="*/ 390737 h 606895"/>
              <a:gd name="connsiteX3" fmla="*/ 213427 w 466280"/>
              <a:gd name="connsiteY3" fmla="*/ 394528 h 606895"/>
              <a:gd name="connsiteX4" fmla="*/ 212667 w 466280"/>
              <a:gd name="connsiteY4" fmla="*/ 394528 h 606895"/>
              <a:gd name="connsiteX5" fmla="*/ 205830 w 466280"/>
              <a:gd name="connsiteY5" fmla="*/ 391495 h 606895"/>
              <a:gd name="connsiteX6" fmla="*/ 124542 w 466280"/>
              <a:gd name="connsiteY6" fmla="*/ 310365 h 606895"/>
              <a:gd name="connsiteX7" fmla="*/ 124542 w 466280"/>
              <a:gd name="connsiteY7" fmla="*/ 295959 h 606895"/>
              <a:gd name="connsiteX8" fmla="*/ 138976 w 466280"/>
              <a:gd name="connsiteY8" fmla="*/ 295959 h 606895"/>
              <a:gd name="connsiteX9" fmla="*/ 212667 w 466280"/>
              <a:gd name="connsiteY9" fmla="*/ 369507 h 606895"/>
              <a:gd name="connsiteX10" fmla="*/ 347135 w 466280"/>
              <a:gd name="connsiteY10" fmla="*/ 215587 h 606895"/>
              <a:gd name="connsiteX11" fmla="*/ 361570 w 466280"/>
              <a:gd name="connsiteY11" fmla="*/ 214829 h 606895"/>
              <a:gd name="connsiteX12" fmla="*/ 233140 w 466280"/>
              <a:gd name="connsiteY12" fmla="*/ 100988 h 606895"/>
              <a:gd name="connsiteX13" fmla="*/ 81189 w 466280"/>
              <a:gd name="connsiteY13" fmla="*/ 156360 h 606895"/>
              <a:gd name="connsiteX14" fmla="*/ 81189 w 466280"/>
              <a:gd name="connsiteY14" fmla="*/ 283790 h 606895"/>
              <a:gd name="connsiteX15" fmla="*/ 176918 w 466280"/>
              <a:gd name="connsiteY15" fmla="*/ 488588 h 606895"/>
              <a:gd name="connsiteX16" fmla="*/ 233140 w 466280"/>
              <a:gd name="connsiteY16" fmla="*/ 521962 h 606895"/>
              <a:gd name="connsiteX17" fmla="*/ 288602 w 466280"/>
              <a:gd name="connsiteY17" fmla="*/ 488588 h 606895"/>
              <a:gd name="connsiteX18" fmla="*/ 385091 w 466280"/>
              <a:gd name="connsiteY18" fmla="*/ 283790 h 606895"/>
              <a:gd name="connsiteX19" fmla="*/ 385091 w 466280"/>
              <a:gd name="connsiteY19" fmla="*/ 156360 h 606895"/>
              <a:gd name="connsiteX20" fmla="*/ 233140 w 466280"/>
              <a:gd name="connsiteY20" fmla="*/ 100988 h 606895"/>
              <a:gd name="connsiteX21" fmla="*/ 227062 w 466280"/>
              <a:gd name="connsiteY21" fmla="*/ 80509 h 606895"/>
              <a:gd name="connsiteX22" fmla="*/ 238458 w 466280"/>
              <a:gd name="connsiteY22" fmla="*/ 80509 h 606895"/>
              <a:gd name="connsiteX23" fmla="*/ 396487 w 466280"/>
              <a:gd name="connsiteY23" fmla="*/ 138155 h 606895"/>
              <a:gd name="connsiteX24" fmla="*/ 405604 w 466280"/>
              <a:gd name="connsiteY24" fmla="*/ 148016 h 606895"/>
              <a:gd name="connsiteX25" fmla="*/ 405604 w 466280"/>
              <a:gd name="connsiteY25" fmla="*/ 283790 h 606895"/>
              <a:gd name="connsiteX26" fmla="*/ 301518 w 466280"/>
              <a:gd name="connsiteY26" fmla="*/ 504516 h 606895"/>
              <a:gd name="connsiteX27" fmla="*/ 236939 w 466280"/>
              <a:gd name="connsiteY27" fmla="*/ 541684 h 606895"/>
              <a:gd name="connsiteX28" fmla="*/ 233140 w 466280"/>
              <a:gd name="connsiteY28" fmla="*/ 542442 h 606895"/>
              <a:gd name="connsiteX29" fmla="*/ 229341 w 466280"/>
              <a:gd name="connsiteY29" fmla="*/ 541684 h 606895"/>
              <a:gd name="connsiteX30" fmla="*/ 164762 w 466280"/>
              <a:gd name="connsiteY30" fmla="*/ 504516 h 606895"/>
              <a:gd name="connsiteX31" fmla="*/ 60676 w 466280"/>
              <a:gd name="connsiteY31" fmla="*/ 283790 h 606895"/>
              <a:gd name="connsiteX32" fmla="*/ 60676 w 466280"/>
              <a:gd name="connsiteY32" fmla="*/ 148016 h 606895"/>
              <a:gd name="connsiteX33" fmla="*/ 69793 w 466280"/>
              <a:gd name="connsiteY33" fmla="*/ 138155 h 606895"/>
              <a:gd name="connsiteX34" fmla="*/ 227062 w 466280"/>
              <a:gd name="connsiteY34" fmla="*/ 80509 h 606895"/>
              <a:gd name="connsiteX35" fmla="*/ 233140 w 466280"/>
              <a:gd name="connsiteY35" fmla="*/ 24457 h 606895"/>
              <a:gd name="connsiteX36" fmla="*/ 20504 w 466280"/>
              <a:gd name="connsiteY36" fmla="*/ 101054 h 606895"/>
              <a:gd name="connsiteX37" fmla="*/ 20504 w 466280"/>
              <a:gd name="connsiteY37" fmla="*/ 283824 h 606895"/>
              <a:gd name="connsiteX38" fmla="*/ 139732 w 466280"/>
              <a:gd name="connsiteY38" fmla="*/ 536365 h 606895"/>
              <a:gd name="connsiteX39" fmla="*/ 233140 w 466280"/>
              <a:gd name="connsiteY39" fmla="*/ 585660 h 606895"/>
              <a:gd name="connsiteX40" fmla="*/ 326548 w 466280"/>
              <a:gd name="connsiteY40" fmla="*/ 536365 h 606895"/>
              <a:gd name="connsiteX41" fmla="*/ 445776 w 466280"/>
              <a:gd name="connsiteY41" fmla="*/ 283824 h 606895"/>
              <a:gd name="connsiteX42" fmla="*/ 445776 w 466280"/>
              <a:gd name="connsiteY42" fmla="*/ 101054 h 606895"/>
              <a:gd name="connsiteX43" fmla="*/ 233140 w 466280"/>
              <a:gd name="connsiteY43" fmla="*/ 24457 h 606895"/>
              <a:gd name="connsiteX44" fmla="*/ 225546 w 466280"/>
              <a:gd name="connsiteY44" fmla="*/ 3981 h 606895"/>
              <a:gd name="connsiteX45" fmla="*/ 240734 w 466280"/>
              <a:gd name="connsiteY45" fmla="*/ 3981 h 606895"/>
              <a:gd name="connsiteX46" fmla="*/ 455648 w 466280"/>
              <a:gd name="connsiteY46" fmla="*/ 80577 h 606895"/>
              <a:gd name="connsiteX47" fmla="*/ 466280 w 466280"/>
              <a:gd name="connsiteY47" fmla="*/ 91195 h 606895"/>
              <a:gd name="connsiteX48" fmla="*/ 466280 w 466280"/>
              <a:gd name="connsiteY48" fmla="*/ 283824 h 606895"/>
              <a:gd name="connsiteX49" fmla="*/ 338699 w 466280"/>
              <a:gd name="connsiteY49" fmla="*/ 552291 h 606895"/>
              <a:gd name="connsiteX50" fmla="*/ 236178 w 466280"/>
              <a:gd name="connsiteY50" fmla="*/ 606137 h 606895"/>
              <a:gd name="connsiteX51" fmla="*/ 233140 w 466280"/>
              <a:gd name="connsiteY51" fmla="*/ 606895 h 606895"/>
              <a:gd name="connsiteX52" fmla="*/ 230102 w 466280"/>
              <a:gd name="connsiteY52" fmla="*/ 606137 h 606895"/>
              <a:gd name="connsiteX53" fmla="*/ 126822 w 466280"/>
              <a:gd name="connsiteY53" fmla="*/ 552291 h 606895"/>
              <a:gd name="connsiteX54" fmla="*/ 0 w 466280"/>
              <a:gd name="connsiteY54" fmla="*/ 283824 h 606895"/>
              <a:gd name="connsiteX55" fmla="*/ 0 w 466280"/>
              <a:gd name="connsiteY55" fmla="*/ 91195 h 606895"/>
              <a:gd name="connsiteX56" fmla="*/ 10632 w 466280"/>
              <a:gd name="connsiteY56" fmla="*/ 80577 h 606895"/>
              <a:gd name="connsiteX57" fmla="*/ 225546 w 466280"/>
              <a:gd name="connsiteY57"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66280" h="606895">
                <a:moveTo>
                  <a:pt x="361570" y="214829"/>
                </a:moveTo>
                <a:cubicBezTo>
                  <a:pt x="365368" y="218620"/>
                  <a:pt x="366128" y="224686"/>
                  <a:pt x="362329" y="229235"/>
                </a:cubicBezTo>
                <a:lnTo>
                  <a:pt x="220264" y="390737"/>
                </a:lnTo>
                <a:cubicBezTo>
                  <a:pt x="218745" y="393012"/>
                  <a:pt x="215706" y="394528"/>
                  <a:pt x="213427" y="394528"/>
                </a:cubicBezTo>
                <a:lnTo>
                  <a:pt x="212667" y="394528"/>
                </a:lnTo>
                <a:cubicBezTo>
                  <a:pt x="210388" y="394528"/>
                  <a:pt x="207349" y="393012"/>
                  <a:pt x="205830" y="391495"/>
                </a:cubicBezTo>
                <a:lnTo>
                  <a:pt x="124542" y="310365"/>
                </a:lnTo>
                <a:cubicBezTo>
                  <a:pt x="120743" y="306574"/>
                  <a:pt x="120743" y="300508"/>
                  <a:pt x="124542" y="295959"/>
                </a:cubicBezTo>
                <a:cubicBezTo>
                  <a:pt x="128340" y="292168"/>
                  <a:pt x="135177" y="292168"/>
                  <a:pt x="138976" y="295959"/>
                </a:cubicBezTo>
                <a:lnTo>
                  <a:pt x="212667" y="369507"/>
                </a:lnTo>
                <a:lnTo>
                  <a:pt x="347135" y="215587"/>
                </a:lnTo>
                <a:cubicBezTo>
                  <a:pt x="350934" y="211796"/>
                  <a:pt x="357012" y="211038"/>
                  <a:pt x="361570" y="214829"/>
                </a:cubicBezTo>
                <a:close/>
                <a:moveTo>
                  <a:pt x="233140" y="100988"/>
                </a:moveTo>
                <a:cubicBezTo>
                  <a:pt x="201230" y="121468"/>
                  <a:pt x="151087" y="146499"/>
                  <a:pt x="81189" y="156360"/>
                </a:cubicBezTo>
                <a:lnTo>
                  <a:pt x="81189" y="283790"/>
                </a:lnTo>
                <a:cubicBezTo>
                  <a:pt x="81189" y="364950"/>
                  <a:pt x="116898" y="441560"/>
                  <a:pt x="176918" y="488588"/>
                </a:cubicBezTo>
                <a:cubicBezTo>
                  <a:pt x="195152" y="502241"/>
                  <a:pt x="214146" y="513619"/>
                  <a:pt x="233140" y="521962"/>
                </a:cubicBezTo>
                <a:cubicBezTo>
                  <a:pt x="252134" y="513619"/>
                  <a:pt x="271128" y="502241"/>
                  <a:pt x="288602" y="488588"/>
                </a:cubicBezTo>
                <a:cubicBezTo>
                  <a:pt x="349382" y="441560"/>
                  <a:pt x="385091" y="364950"/>
                  <a:pt x="385091" y="283790"/>
                </a:cubicBezTo>
                <a:lnTo>
                  <a:pt x="385091" y="156360"/>
                </a:lnTo>
                <a:cubicBezTo>
                  <a:pt x="315193" y="146499"/>
                  <a:pt x="265050" y="121468"/>
                  <a:pt x="233140" y="100988"/>
                </a:cubicBezTo>
                <a:close/>
                <a:moveTo>
                  <a:pt x="227062" y="80509"/>
                </a:moveTo>
                <a:cubicBezTo>
                  <a:pt x="230861" y="78233"/>
                  <a:pt x="235419" y="78233"/>
                  <a:pt x="238458" y="80509"/>
                </a:cubicBezTo>
                <a:cubicBezTo>
                  <a:pt x="269608" y="101747"/>
                  <a:pt x="321271" y="128295"/>
                  <a:pt x="396487" y="138155"/>
                </a:cubicBezTo>
                <a:cubicBezTo>
                  <a:pt x="401805" y="138155"/>
                  <a:pt x="405604" y="142706"/>
                  <a:pt x="405604" y="148016"/>
                </a:cubicBezTo>
                <a:lnTo>
                  <a:pt x="405604" y="283790"/>
                </a:lnTo>
                <a:cubicBezTo>
                  <a:pt x="405604" y="371018"/>
                  <a:pt x="366097" y="453696"/>
                  <a:pt x="301518" y="504516"/>
                </a:cubicBezTo>
                <a:cubicBezTo>
                  <a:pt x="281004" y="520445"/>
                  <a:pt x="258972" y="533340"/>
                  <a:pt x="236939" y="541684"/>
                </a:cubicBezTo>
                <a:cubicBezTo>
                  <a:pt x="235419" y="542442"/>
                  <a:pt x="234660" y="542442"/>
                  <a:pt x="233140" y="542442"/>
                </a:cubicBezTo>
                <a:cubicBezTo>
                  <a:pt x="231621" y="542442"/>
                  <a:pt x="230861" y="542442"/>
                  <a:pt x="229341" y="541684"/>
                </a:cubicBezTo>
                <a:cubicBezTo>
                  <a:pt x="207308" y="533340"/>
                  <a:pt x="185276" y="520445"/>
                  <a:pt x="164762" y="504516"/>
                </a:cubicBezTo>
                <a:cubicBezTo>
                  <a:pt x="99423" y="453696"/>
                  <a:pt x="60676" y="371018"/>
                  <a:pt x="60676" y="283790"/>
                </a:cubicBezTo>
                <a:lnTo>
                  <a:pt x="60676" y="148016"/>
                </a:lnTo>
                <a:cubicBezTo>
                  <a:pt x="60676" y="142706"/>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8322" y="80577"/>
                  <a:pt x="455648" y="80577"/>
                </a:cubicBezTo>
                <a:cubicBezTo>
                  <a:pt x="461724" y="80577"/>
                  <a:pt x="466280" y="85128"/>
                  <a:pt x="466280" y="91195"/>
                </a:cubicBezTo>
                <a:lnTo>
                  <a:pt x="466280" y="283824"/>
                </a:lnTo>
                <a:cubicBezTo>
                  <a:pt x="466280" y="389239"/>
                  <a:pt x="418437" y="490104"/>
                  <a:pt x="338699" y="552291"/>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1" y="595519"/>
                  <a:pt x="159477" y="577318"/>
                  <a:pt x="126822" y="552291"/>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chemeClr val="bg1">
              <a:lumMod val="50000"/>
            </a:schemeClr>
          </a:solidFill>
          <a:ln>
            <a:noFill/>
          </a:ln>
        </p:spPr>
      </p:sp>
      <p:sp>
        <p:nvSpPr>
          <p:cNvPr id="13" name="speaker-with-waves_106089"/>
          <p:cNvSpPr>
            <a:spLocks noChangeAspect="1"/>
          </p:cNvSpPr>
          <p:nvPr/>
        </p:nvSpPr>
        <p:spPr bwMode="auto">
          <a:xfrm>
            <a:off x="7850750" y="4198383"/>
            <a:ext cx="609685" cy="48496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145" h="482946">
                <a:moveTo>
                  <a:pt x="470526" y="166161"/>
                </a:moveTo>
                <a:cubicBezTo>
                  <a:pt x="473988" y="166216"/>
                  <a:pt x="477467" y="167592"/>
                  <a:pt x="480150" y="170271"/>
                </a:cubicBezTo>
                <a:cubicBezTo>
                  <a:pt x="498129" y="188519"/>
                  <a:pt x="508424" y="214444"/>
                  <a:pt x="508424" y="241382"/>
                </a:cubicBezTo>
                <a:cubicBezTo>
                  <a:pt x="508424" y="268466"/>
                  <a:pt x="498129" y="294390"/>
                  <a:pt x="480150" y="312639"/>
                </a:cubicBezTo>
                <a:cubicBezTo>
                  <a:pt x="477395" y="315391"/>
                  <a:pt x="473915" y="316694"/>
                  <a:pt x="470435" y="316694"/>
                </a:cubicBezTo>
                <a:cubicBezTo>
                  <a:pt x="466955" y="316694"/>
                  <a:pt x="463620" y="315391"/>
                  <a:pt x="461010" y="312784"/>
                </a:cubicBezTo>
                <a:cubicBezTo>
                  <a:pt x="455645" y="307570"/>
                  <a:pt x="455500" y="299025"/>
                  <a:pt x="460720" y="293666"/>
                </a:cubicBezTo>
                <a:cubicBezTo>
                  <a:pt x="473915" y="280486"/>
                  <a:pt x="481310" y="261369"/>
                  <a:pt x="481310" y="241382"/>
                </a:cubicBezTo>
                <a:cubicBezTo>
                  <a:pt x="481310" y="221540"/>
                  <a:pt x="473915" y="202423"/>
                  <a:pt x="460720" y="189098"/>
                </a:cubicBezTo>
                <a:cubicBezTo>
                  <a:pt x="455500" y="183885"/>
                  <a:pt x="455645" y="175340"/>
                  <a:pt x="461010" y="169981"/>
                </a:cubicBezTo>
                <a:cubicBezTo>
                  <a:pt x="463620" y="167374"/>
                  <a:pt x="467064" y="166107"/>
                  <a:pt x="470526" y="166161"/>
                </a:cubicBezTo>
                <a:close/>
                <a:moveTo>
                  <a:pt x="35673" y="144822"/>
                </a:moveTo>
                <a:cubicBezTo>
                  <a:pt x="31032" y="144822"/>
                  <a:pt x="27117" y="148732"/>
                  <a:pt x="27117" y="153510"/>
                </a:cubicBezTo>
                <a:lnTo>
                  <a:pt x="27117" y="329451"/>
                </a:lnTo>
                <a:cubicBezTo>
                  <a:pt x="27117" y="334229"/>
                  <a:pt x="31032" y="338139"/>
                  <a:pt x="35673" y="338139"/>
                </a:cubicBezTo>
                <a:lnTo>
                  <a:pt x="94837" y="338139"/>
                </a:lnTo>
                <a:lnTo>
                  <a:pt x="94837" y="144822"/>
                </a:lnTo>
                <a:close/>
                <a:moveTo>
                  <a:pt x="554259" y="128248"/>
                </a:moveTo>
                <a:cubicBezTo>
                  <a:pt x="557737" y="128285"/>
                  <a:pt x="561214" y="129624"/>
                  <a:pt x="563822" y="132229"/>
                </a:cubicBezTo>
                <a:cubicBezTo>
                  <a:pt x="591352" y="160169"/>
                  <a:pt x="607145" y="199979"/>
                  <a:pt x="607145" y="241381"/>
                </a:cubicBezTo>
                <a:cubicBezTo>
                  <a:pt x="607145" y="282784"/>
                  <a:pt x="591352" y="322594"/>
                  <a:pt x="563822" y="350534"/>
                </a:cubicBezTo>
                <a:cubicBezTo>
                  <a:pt x="561069" y="353284"/>
                  <a:pt x="557591" y="354587"/>
                  <a:pt x="554114" y="354587"/>
                </a:cubicBezTo>
                <a:cubicBezTo>
                  <a:pt x="550781" y="354587"/>
                  <a:pt x="547304" y="353284"/>
                  <a:pt x="544696" y="350678"/>
                </a:cubicBezTo>
                <a:cubicBezTo>
                  <a:pt x="539335" y="345467"/>
                  <a:pt x="539190" y="336926"/>
                  <a:pt x="544551" y="331570"/>
                </a:cubicBezTo>
                <a:cubicBezTo>
                  <a:pt x="567154" y="308697"/>
                  <a:pt x="580050" y="275835"/>
                  <a:pt x="580050" y="241381"/>
                </a:cubicBezTo>
                <a:cubicBezTo>
                  <a:pt x="580050" y="207072"/>
                  <a:pt x="567154" y="174211"/>
                  <a:pt x="544551" y="151193"/>
                </a:cubicBezTo>
                <a:cubicBezTo>
                  <a:pt x="539190" y="145982"/>
                  <a:pt x="539335" y="137296"/>
                  <a:pt x="544696" y="132085"/>
                </a:cubicBezTo>
                <a:cubicBezTo>
                  <a:pt x="547304" y="129479"/>
                  <a:pt x="550782" y="128212"/>
                  <a:pt x="554259" y="128248"/>
                </a:cubicBezTo>
                <a:close/>
                <a:moveTo>
                  <a:pt x="328886" y="35493"/>
                </a:moveTo>
                <a:lnTo>
                  <a:pt x="121955" y="139609"/>
                </a:lnTo>
                <a:lnTo>
                  <a:pt x="121955" y="343352"/>
                </a:lnTo>
                <a:lnTo>
                  <a:pt x="328886" y="447468"/>
                </a:lnTo>
                <a:close/>
                <a:moveTo>
                  <a:pt x="336281" y="1463"/>
                </a:moveTo>
                <a:cubicBezTo>
                  <a:pt x="340487" y="-709"/>
                  <a:pt x="345562" y="-419"/>
                  <a:pt x="349478" y="2042"/>
                </a:cubicBezTo>
                <a:cubicBezTo>
                  <a:pt x="353538" y="4504"/>
                  <a:pt x="356003" y="8848"/>
                  <a:pt x="356003" y="13482"/>
                </a:cubicBezTo>
                <a:lnTo>
                  <a:pt x="356003" y="469334"/>
                </a:lnTo>
                <a:cubicBezTo>
                  <a:pt x="356003" y="474113"/>
                  <a:pt x="353538" y="478457"/>
                  <a:pt x="349478" y="480919"/>
                </a:cubicBezTo>
                <a:cubicBezTo>
                  <a:pt x="347302" y="482222"/>
                  <a:pt x="344837" y="482946"/>
                  <a:pt x="342372" y="482946"/>
                </a:cubicBezTo>
                <a:cubicBezTo>
                  <a:pt x="340342" y="482946"/>
                  <a:pt x="338167" y="482367"/>
                  <a:pt x="336281" y="481498"/>
                </a:cubicBezTo>
                <a:lnTo>
                  <a:pt x="105278" y="365218"/>
                </a:lnTo>
                <a:lnTo>
                  <a:pt x="35673" y="365218"/>
                </a:lnTo>
                <a:cubicBezTo>
                  <a:pt x="16096" y="365218"/>
                  <a:pt x="0" y="349144"/>
                  <a:pt x="0" y="329451"/>
                </a:cubicBezTo>
                <a:lnTo>
                  <a:pt x="0" y="153510"/>
                </a:lnTo>
                <a:cubicBezTo>
                  <a:pt x="0" y="133817"/>
                  <a:pt x="16096" y="117743"/>
                  <a:pt x="35673" y="117743"/>
                </a:cubicBezTo>
                <a:lnTo>
                  <a:pt x="105278" y="117743"/>
                </a:lnTo>
                <a:close/>
              </a:path>
            </a:pathLst>
          </a:custGeom>
          <a:solidFill>
            <a:schemeClr val="bg1">
              <a:lumMod val="50000"/>
            </a:schemeClr>
          </a:solidFill>
          <a:ln>
            <a:noFill/>
          </a:ln>
        </p:spPr>
      </p:sp>
      <p:sp>
        <p:nvSpPr>
          <p:cNvPr id="14" name="profit_157170"/>
          <p:cNvSpPr>
            <a:spLocks noChangeAspect="1"/>
          </p:cNvSpPr>
          <p:nvPr/>
        </p:nvSpPr>
        <p:spPr bwMode="auto">
          <a:xfrm>
            <a:off x="8823990" y="1505456"/>
            <a:ext cx="581315" cy="609684"/>
          </a:xfrm>
          <a:custGeom>
            <a:avLst/>
            <a:gdLst>
              <a:gd name="connsiteX0" fmla="*/ 19027 w 544086"/>
              <a:gd name="connsiteY0" fmla="*/ 370469 h 570639"/>
              <a:gd name="connsiteX1" fmla="*/ 19027 w 544086"/>
              <a:gd name="connsiteY1" fmla="*/ 468857 h 570639"/>
              <a:gd name="connsiteX2" fmla="*/ 90379 w 544086"/>
              <a:gd name="connsiteY2" fmla="*/ 468857 h 570639"/>
              <a:gd name="connsiteX3" fmla="*/ 90379 w 544086"/>
              <a:gd name="connsiteY3" fmla="*/ 370469 h 570639"/>
              <a:gd name="connsiteX4" fmla="*/ 201144 w 544086"/>
              <a:gd name="connsiteY4" fmla="*/ 335863 h 570639"/>
              <a:gd name="connsiteX5" fmla="*/ 142703 w 544086"/>
              <a:gd name="connsiteY5" fmla="*/ 368433 h 570639"/>
              <a:gd name="connsiteX6" fmla="*/ 137267 w 544086"/>
              <a:gd name="connsiteY6" fmla="*/ 370469 h 570639"/>
              <a:gd name="connsiteX7" fmla="*/ 110086 w 544086"/>
              <a:gd name="connsiteY7" fmla="*/ 370469 h 570639"/>
              <a:gd name="connsiteX8" fmla="*/ 110086 w 544086"/>
              <a:gd name="connsiteY8" fmla="*/ 470893 h 570639"/>
              <a:gd name="connsiteX9" fmla="*/ 110765 w 544086"/>
              <a:gd name="connsiteY9" fmla="*/ 470893 h 570639"/>
              <a:gd name="connsiteX10" fmla="*/ 224928 w 544086"/>
              <a:gd name="connsiteY10" fmla="*/ 539426 h 570639"/>
              <a:gd name="connsiteX11" fmla="*/ 379863 w 544086"/>
              <a:gd name="connsiteY11" fmla="*/ 540105 h 570639"/>
              <a:gd name="connsiteX12" fmla="*/ 515092 w 544086"/>
              <a:gd name="connsiteY12" fmla="*/ 393539 h 570639"/>
              <a:gd name="connsiteX13" fmla="*/ 524605 w 544086"/>
              <a:gd name="connsiteY13" fmla="*/ 379290 h 570639"/>
              <a:gd name="connsiteX14" fmla="*/ 519848 w 544086"/>
              <a:gd name="connsiteY14" fmla="*/ 359612 h 570639"/>
              <a:gd name="connsiteX15" fmla="*/ 502180 w 544086"/>
              <a:gd name="connsiteY15" fmla="*/ 346719 h 570639"/>
              <a:gd name="connsiteX16" fmla="*/ 464806 w 544086"/>
              <a:gd name="connsiteY16" fmla="*/ 379968 h 570639"/>
              <a:gd name="connsiteX17" fmla="*/ 386658 w 544086"/>
              <a:gd name="connsiteY17" fmla="*/ 440359 h 570639"/>
              <a:gd name="connsiteX18" fmla="*/ 233082 w 544086"/>
              <a:gd name="connsiteY18" fmla="*/ 440359 h 570639"/>
              <a:gd name="connsiteX19" fmla="*/ 218132 w 544086"/>
              <a:gd name="connsiteY19" fmla="*/ 417967 h 570639"/>
              <a:gd name="connsiteX20" fmla="*/ 231723 w 544086"/>
              <a:gd name="connsiteY20" fmla="*/ 388111 h 570639"/>
              <a:gd name="connsiteX21" fmla="*/ 267059 w 544086"/>
              <a:gd name="connsiteY21" fmla="*/ 387432 h 570639"/>
              <a:gd name="connsiteX22" fmla="*/ 337732 w 544086"/>
              <a:gd name="connsiteY22" fmla="*/ 387432 h 570639"/>
              <a:gd name="connsiteX23" fmla="*/ 335013 w 544086"/>
              <a:gd name="connsiteY23" fmla="*/ 369111 h 570639"/>
              <a:gd name="connsiteX24" fmla="*/ 307152 w 544086"/>
              <a:gd name="connsiteY24" fmla="*/ 347398 h 570639"/>
              <a:gd name="connsiteX25" fmla="*/ 201144 w 544086"/>
              <a:gd name="connsiteY25" fmla="*/ 335863 h 570639"/>
              <a:gd name="connsiteX26" fmla="*/ 201823 w 544086"/>
              <a:gd name="connsiteY26" fmla="*/ 317542 h 570639"/>
              <a:gd name="connsiteX27" fmla="*/ 310550 w 544086"/>
              <a:gd name="connsiteY27" fmla="*/ 329077 h 570639"/>
              <a:gd name="connsiteX28" fmla="*/ 356759 w 544086"/>
              <a:gd name="connsiteY28" fmla="*/ 382682 h 570639"/>
              <a:gd name="connsiteX29" fmla="*/ 342488 w 544086"/>
              <a:gd name="connsiteY29" fmla="*/ 405753 h 570639"/>
              <a:gd name="connsiteX30" fmla="*/ 265021 w 544086"/>
              <a:gd name="connsiteY30" fmla="*/ 405753 h 570639"/>
              <a:gd name="connsiteX31" fmla="*/ 238519 w 544086"/>
              <a:gd name="connsiteY31" fmla="*/ 405074 h 570639"/>
              <a:gd name="connsiteX32" fmla="*/ 237839 w 544086"/>
              <a:gd name="connsiteY32" fmla="*/ 422716 h 570639"/>
              <a:gd name="connsiteX33" fmla="*/ 381222 w 544086"/>
              <a:gd name="connsiteY33" fmla="*/ 422716 h 570639"/>
              <a:gd name="connsiteX34" fmla="*/ 451215 w 544086"/>
              <a:gd name="connsiteY34" fmla="*/ 367754 h 570639"/>
              <a:gd name="connsiteX35" fmla="*/ 498103 w 544086"/>
              <a:gd name="connsiteY35" fmla="*/ 329077 h 570639"/>
              <a:gd name="connsiteX36" fmla="*/ 534798 w 544086"/>
              <a:gd name="connsiteY36" fmla="*/ 349434 h 570639"/>
              <a:gd name="connsiteX37" fmla="*/ 539555 w 544086"/>
              <a:gd name="connsiteY37" fmla="*/ 390146 h 570639"/>
              <a:gd name="connsiteX38" fmla="*/ 530041 w 544086"/>
              <a:gd name="connsiteY38" fmla="*/ 403717 h 570639"/>
              <a:gd name="connsiteX39" fmla="*/ 388018 w 544086"/>
              <a:gd name="connsiteY39" fmla="*/ 556390 h 570639"/>
              <a:gd name="connsiteX40" fmla="*/ 315307 w 544086"/>
              <a:gd name="connsiteY40" fmla="*/ 570639 h 570639"/>
              <a:gd name="connsiteX41" fmla="*/ 220851 w 544086"/>
              <a:gd name="connsiteY41" fmla="*/ 557068 h 570639"/>
              <a:gd name="connsiteX42" fmla="*/ 101931 w 544086"/>
              <a:gd name="connsiteY42" fmla="*/ 487178 h 570639"/>
              <a:gd name="connsiteX43" fmla="*/ 9514 w 544086"/>
              <a:gd name="connsiteY43" fmla="*/ 487178 h 570639"/>
              <a:gd name="connsiteX44" fmla="*/ 0 w 544086"/>
              <a:gd name="connsiteY44" fmla="*/ 478357 h 570639"/>
              <a:gd name="connsiteX45" fmla="*/ 0 w 544086"/>
              <a:gd name="connsiteY45" fmla="*/ 361647 h 570639"/>
              <a:gd name="connsiteX46" fmla="*/ 9514 w 544086"/>
              <a:gd name="connsiteY46" fmla="*/ 352148 h 570639"/>
              <a:gd name="connsiteX47" fmla="*/ 133869 w 544086"/>
              <a:gd name="connsiteY47" fmla="*/ 352148 h 570639"/>
              <a:gd name="connsiteX48" fmla="*/ 201823 w 544086"/>
              <a:gd name="connsiteY48" fmla="*/ 317542 h 570639"/>
              <a:gd name="connsiteX49" fmla="*/ 317384 w 544086"/>
              <a:gd name="connsiteY49" fmla="*/ 142495 h 570639"/>
              <a:gd name="connsiteX50" fmla="*/ 317384 w 544086"/>
              <a:gd name="connsiteY50" fmla="*/ 181854 h 570639"/>
              <a:gd name="connsiteX51" fmla="*/ 336412 w 544086"/>
              <a:gd name="connsiteY51" fmla="*/ 162175 h 570639"/>
              <a:gd name="connsiteX52" fmla="*/ 317384 w 544086"/>
              <a:gd name="connsiteY52" fmla="*/ 142495 h 570639"/>
              <a:gd name="connsiteX53" fmla="*/ 299716 w 544086"/>
              <a:gd name="connsiteY53" fmla="*/ 90922 h 570639"/>
              <a:gd name="connsiteX54" fmla="*/ 280008 w 544086"/>
              <a:gd name="connsiteY54" fmla="*/ 110601 h 570639"/>
              <a:gd name="connsiteX55" fmla="*/ 299716 w 544086"/>
              <a:gd name="connsiteY55" fmla="*/ 124852 h 570639"/>
              <a:gd name="connsiteX56" fmla="*/ 308550 w 544086"/>
              <a:gd name="connsiteY56" fmla="*/ 46135 h 570639"/>
              <a:gd name="connsiteX57" fmla="*/ 317384 w 544086"/>
              <a:gd name="connsiteY57" fmla="*/ 54957 h 570639"/>
              <a:gd name="connsiteX58" fmla="*/ 317384 w 544086"/>
              <a:gd name="connsiteY58" fmla="*/ 74636 h 570639"/>
              <a:gd name="connsiteX59" fmla="*/ 341169 w 544086"/>
              <a:gd name="connsiteY59" fmla="*/ 84815 h 570639"/>
              <a:gd name="connsiteX60" fmla="*/ 346606 w 544086"/>
              <a:gd name="connsiteY60" fmla="*/ 100423 h 570639"/>
              <a:gd name="connsiteX61" fmla="*/ 337771 w 544086"/>
              <a:gd name="connsiteY61" fmla="*/ 107208 h 570639"/>
              <a:gd name="connsiteX62" fmla="*/ 330976 w 544086"/>
              <a:gd name="connsiteY62" fmla="*/ 99065 h 570639"/>
              <a:gd name="connsiteX63" fmla="*/ 328937 w 544086"/>
              <a:gd name="connsiteY63" fmla="*/ 94994 h 570639"/>
              <a:gd name="connsiteX64" fmla="*/ 317384 w 544086"/>
              <a:gd name="connsiteY64" fmla="*/ 90922 h 570639"/>
              <a:gd name="connsiteX65" fmla="*/ 317384 w 544086"/>
              <a:gd name="connsiteY65" fmla="*/ 126209 h 570639"/>
              <a:gd name="connsiteX66" fmla="*/ 352722 w 544086"/>
              <a:gd name="connsiteY66" fmla="*/ 162175 h 570639"/>
              <a:gd name="connsiteX67" fmla="*/ 317384 w 544086"/>
              <a:gd name="connsiteY67" fmla="*/ 198140 h 570639"/>
              <a:gd name="connsiteX68" fmla="*/ 317384 w 544086"/>
              <a:gd name="connsiteY68" fmla="*/ 217819 h 570639"/>
              <a:gd name="connsiteX69" fmla="*/ 308550 w 544086"/>
              <a:gd name="connsiteY69" fmla="*/ 226641 h 570639"/>
              <a:gd name="connsiteX70" fmla="*/ 299716 w 544086"/>
              <a:gd name="connsiteY70" fmla="*/ 217819 h 570639"/>
              <a:gd name="connsiteX71" fmla="*/ 299716 w 544086"/>
              <a:gd name="connsiteY71" fmla="*/ 198140 h 570639"/>
              <a:gd name="connsiteX72" fmla="*/ 264378 w 544086"/>
              <a:gd name="connsiteY72" fmla="*/ 173711 h 570639"/>
              <a:gd name="connsiteX73" fmla="*/ 272533 w 544086"/>
              <a:gd name="connsiteY73" fmla="*/ 165568 h 570639"/>
              <a:gd name="connsiteX74" fmla="*/ 280008 w 544086"/>
              <a:gd name="connsiteY74" fmla="*/ 173711 h 570639"/>
              <a:gd name="connsiteX75" fmla="*/ 299716 w 544086"/>
              <a:gd name="connsiteY75" fmla="*/ 182532 h 570639"/>
              <a:gd name="connsiteX76" fmla="*/ 299716 w 544086"/>
              <a:gd name="connsiteY76" fmla="*/ 141138 h 570639"/>
              <a:gd name="connsiteX77" fmla="*/ 264378 w 544086"/>
              <a:gd name="connsiteY77" fmla="*/ 110601 h 570639"/>
              <a:gd name="connsiteX78" fmla="*/ 299716 w 544086"/>
              <a:gd name="connsiteY78" fmla="*/ 74636 h 570639"/>
              <a:gd name="connsiteX79" fmla="*/ 299716 w 544086"/>
              <a:gd name="connsiteY79" fmla="*/ 54957 h 570639"/>
              <a:gd name="connsiteX80" fmla="*/ 308550 w 544086"/>
              <a:gd name="connsiteY80" fmla="*/ 46135 h 570639"/>
              <a:gd name="connsiteX81" fmla="*/ 308550 w 544086"/>
              <a:gd name="connsiteY81" fmla="*/ 18324 h 570639"/>
              <a:gd name="connsiteX82" fmla="*/ 190999 w 544086"/>
              <a:gd name="connsiteY82" fmla="*/ 135734 h 570639"/>
              <a:gd name="connsiteX83" fmla="*/ 308550 w 544086"/>
              <a:gd name="connsiteY83" fmla="*/ 253144 h 570639"/>
              <a:gd name="connsiteX84" fmla="*/ 426102 w 544086"/>
              <a:gd name="connsiteY84" fmla="*/ 135734 h 570639"/>
              <a:gd name="connsiteX85" fmla="*/ 308550 w 544086"/>
              <a:gd name="connsiteY85" fmla="*/ 18324 h 570639"/>
              <a:gd name="connsiteX86" fmla="*/ 308550 w 544086"/>
              <a:gd name="connsiteY86" fmla="*/ 0 h 570639"/>
              <a:gd name="connsiteX87" fmla="*/ 444448 w 544086"/>
              <a:gd name="connsiteY87" fmla="*/ 135734 h 570639"/>
              <a:gd name="connsiteX88" fmla="*/ 308550 w 544086"/>
              <a:gd name="connsiteY88" fmla="*/ 271468 h 570639"/>
              <a:gd name="connsiteX89" fmla="*/ 172653 w 544086"/>
              <a:gd name="connsiteY89" fmla="*/ 135734 h 570639"/>
              <a:gd name="connsiteX90" fmla="*/ 308550 w 544086"/>
              <a:gd name="connsiteY90" fmla="*/ 0 h 57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44086" h="570639">
                <a:moveTo>
                  <a:pt x="19027" y="370469"/>
                </a:moveTo>
                <a:lnTo>
                  <a:pt x="19027" y="468857"/>
                </a:lnTo>
                <a:lnTo>
                  <a:pt x="90379" y="468857"/>
                </a:lnTo>
                <a:lnTo>
                  <a:pt x="90379" y="370469"/>
                </a:lnTo>
                <a:close/>
                <a:moveTo>
                  <a:pt x="201144" y="335863"/>
                </a:moveTo>
                <a:cubicBezTo>
                  <a:pt x="189592" y="335184"/>
                  <a:pt x="159692" y="354183"/>
                  <a:pt x="142703" y="368433"/>
                </a:cubicBezTo>
                <a:cubicBezTo>
                  <a:pt x="141344" y="369790"/>
                  <a:pt x="139306" y="370469"/>
                  <a:pt x="137267" y="370469"/>
                </a:cubicBezTo>
                <a:lnTo>
                  <a:pt x="110086" y="370469"/>
                </a:lnTo>
                <a:lnTo>
                  <a:pt x="110086" y="470893"/>
                </a:lnTo>
                <a:cubicBezTo>
                  <a:pt x="110086" y="470893"/>
                  <a:pt x="110086" y="470893"/>
                  <a:pt x="110765" y="470893"/>
                </a:cubicBezTo>
                <a:cubicBezTo>
                  <a:pt x="111445" y="471572"/>
                  <a:pt x="184155" y="528569"/>
                  <a:pt x="224928" y="539426"/>
                </a:cubicBezTo>
                <a:cubicBezTo>
                  <a:pt x="269098" y="550283"/>
                  <a:pt x="332975" y="562496"/>
                  <a:pt x="379863" y="540105"/>
                </a:cubicBezTo>
                <a:cubicBezTo>
                  <a:pt x="428790" y="516355"/>
                  <a:pt x="487230" y="433573"/>
                  <a:pt x="515092" y="393539"/>
                </a:cubicBezTo>
                <a:cubicBezTo>
                  <a:pt x="518489" y="388111"/>
                  <a:pt x="521887" y="383361"/>
                  <a:pt x="524605" y="379290"/>
                </a:cubicBezTo>
                <a:cubicBezTo>
                  <a:pt x="526644" y="376575"/>
                  <a:pt x="525285" y="368433"/>
                  <a:pt x="519848" y="359612"/>
                </a:cubicBezTo>
                <a:cubicBezTo>
                  <a:pt x="513053" y="350112"/>
                  <a:pt x="505578" y="346041"/>
                  <a:pt x="502180" y="346719"/>
                </a:cubicBezTo>
                <a:cubicBezTo>
                  <a:pt x="491987" y="349434"/>
                  <a:pt x="479076" y="364362"/>
                  <a:pt x="464806" y="379968"/>
                </a:cubicBezTo>
                <a:cubicBezTo>
                  <a:pt x="444419" y="402360"/>
                  <a:pt x="419276" y="430859"/>
                  <a:pt x="386658" y="440359"/>
                </a:cubicBezTo>
                <a:cubicBezTo>
                  <a:pt x="327538" y="457322"/>
                  <a:pt x="254148" y="445108"/>
                  <a:pt x="233082" y="440359"/>
                </a:cubicBezTo>
                <a:cubicBezTo>
                  <a:pt x="224928" y="439001"/>
                  <a:pt x="218812" y="430180"/>
                  <a:pt x="218132" y="417967"/>
                </a:cubicBezTo>
                <a:cubicBezTo>
                  <a:pt x="217453" y="405753"/>
                  <a:pt x="220851" y="391503"/>
                  <a:pt x="231723" y="388111"/>
                </a:cubicBezTo>
                <a:cubicBezTo>
                  <a:pt x="240557" y="384718"/>
                  <a:pt x="252109" y="386075"/>
                  <a:pt x="267059" y="387432"/>
                </a:cubicBezTo>
                <a:cubicBezTo>
                  <a:pt x="286766" y="390146"/>
                  <a:pt x="310550" y="392860"/>
                  <a:pt x="337732" y="387432"/>
                </a:cubicBezTo>
                <a:cubicBezTo>
                  <a:pt x="338411" y="385396"/>
                  <a:pt x="339091" y="377933"/>
                  <a:pt x="335013" y="369111"/>
                </a:cubicBezTo>
                <a:cubicBezTo>
                  <a:pt x="331616" y="362326"/>
                  <a:pt x="324141" y="350112"/>
                  <a:pt x="307152" y="347398"/>
                </a:cubicBezTo>
                <a:cubicBezTo>
                  <a:pt x="292882" y="344684"/>
                  <a:pt x="253469" y="338577"/>
                  <a:pt x="201144" y="335863"/>
                </a:cubicBezTo>
                <a:close/>
                <a:moveTo>
                  <a:pt x="201823" y="317542"/>
                </a:moveTo>
                <a:cubicBezTo>
                  <a:pt x="255507" y="320256"/>
                  <a:pt x="295600" y="326363"/>
                  <a:pt x="310550" y="329077"/>
                </a:cubicBezTo>
                <a:cubicBezTo>
                  <a:pt x="341809" y="333827"/>
                  <a:pt x="356759" y="363683"/>
                  <a:pt x="356759" y="382682"/>
                </a:cubicBezTo>
                <a:cubicBezTo>
                  <a:pt x="356759" y="397610"/>
                  <a:pt x="349963" y="404396"/>
                  <a:pt x="342488" y="405753"/>
                </a:cubicBezTo>
                <a:cubicBezTo>
                  <a:pt x="311909" y="411181"/>
                  <a:pt x="284727" y="408467"/>
                  <a:pt x="265021" y="405753"/>
                </a:cubicBezTo>
                <a:cubicBezTo>
                  <a:pt x="253469" y="404396"/>
                  <a:pt x="242596" y="403717"/>
                  <a:pt x="238519" y="405074"/>
                </a:cubicBezTo>
                <a:cubicBezTo>
                  <a:pt x="235800" y="407110"/>
                  <a:pt x="235800" y="419324"/>
                  <a:pt x="237839" y="422716"/>
                </a:cubicBezTo>
                <a:cubicBezTo>
                  <a:pt x="258905" y="426788"/>
                  <a:pt x="327538" y="438323"/>
                  <a:pt x="381222" y="422716"/>
                </a:cubicBezTo>
                <a:cubicBezTo>
                  <a:pt x="409083" y="414574"/>
                  <a:pt x="431508" y="389468"/>
                  <a:pt x="451215" y="367754"/>
                </a:cubicBezTo>
                <a:cubicBezTo>
                  <a:pt x="467524" y="349434"/>
                  <a:pt x="481794" y="333149"/>
                  <a:pt x="498103" y="329077"/>
                </a:cubicBezTo>
                <a:cubicBezTo>
                  <a:pt x="512373" y="325685"/>
                  <a:pt x="526644" y="337898"/>
                  <a:pt x="534798" y="349434"/>
                </a:cubicBezTo>
                <a:cubicBezTo>
                  <a:pt x="542953" y="360969"/>
                  <a:pt x="548389" y="377933"/>
                  <a:pt x="539555" y="390146"/>
                </a:cubicBezTo>
                <a:cubicBezTo>
                  <a:pt x="536837" y="394218"/>
                  <a:pt x="534119" y="398967"/>
                  <a:pt x="530041" y="403717"/>
                </a:cubicBezTo>
                <a:cubicBezTo>
                  <a:pt x="498783" y="448501"/>
                  <a:pt x="441022" y="531283"/>
                  <a:pt x="388018" y="556390"/>
                </a:cubicBezTo>
                <a:cubicBezTo>
                  <a:pt x="365593" y="567246"/>
                  <a:pt x="340450" y="570639"/>
                  <a:pt x="315307" y="570639"/>
                </a:cubicBezTo>
                <a:cubicBezTo>
                  <a:pt x="281330" y="570639"/>
                  <a:pt x="247353" y="563854"/>
                  <a:pt x="220851" y="557068"/>
                </a:cubicBezTo>
                <a:cubicBezTo>
                  <a:pt x="179399" y="546890"/>
                  <a:pt x="115522" y="498035"/>
                  <a:pt x="101931" y="487178"/>
                </a:cubicBezTo>
                <a:lnTo>
                  <a:pt x="9514" y="487178"/>
                </a:lnTo>
                <a:cubicBezTo>
                  <a:pt x="4757" y="487178"/>
                  <a:pt x="0" y="483107"/>
                  <a:pt x="0" y="478357"/>
                </a:cubicBezTo>
                <a:lnTo>
                  <a:pt x="0" y="361647"/>
                </a:lnTo>
                <a:cubicBezTo>
                  <a:pt x="0" y="356219"/>
                  <a:pt x="4757" y="352148"/>
                  <a:pt x="9514" y="352148"/>
                </a:cubicBezTo>
                <a:lnTo>
                  <a:pt x="133869" y="352148"/>
                </a:lnTo>
                <a:cubicBezTo>
                  <a:pt x="145422" y="342648"/>
                  <a:pt x="180758" y="316185"/>
                  <a:pt x="201823" y="317542"/>
                </a:cubicBezTo>
                <a:close/>
                <a:moveTo>
                  <a:pt x="317384" y="142495"/>
                </a:moveTo>
                <a:lnTo>
                  <a:pt x="317384" y="181854"/>
                </a:lnTo>
                <a:cubicBezTo>
                  <a:pt x="336412" y="179139"/>
                  <a:pt x="336412" y="166925"/>
                  <a:pt x="336412" y="162175"/>
                </a:cubicBezTo>
                <a:cubicBezTo>
                  <a:pt x="336412" y="149960"/>
                  <a:pt x="330976" y="143853"/>
                  <a:pt x="317384" y="142495"/>
                </a:cubicBezTo>
                <a:close/>
                <a:moveTo>
                  <a:pt x="299716" y="90922"/>
                </a:moveTo>
                <a:cubicBezTo>
                  <a:pt x="280688" y="92958"/>
                  <a:pt x="280008" y="101780"/>
                  <a:pt x="280008" y="110601"/>
                </a:cubicBezTo>
                <a:cubicBezTo>
                  <a:pt x="280008" y="115352"/>
                  <a:pt x="280688" y="123495"/>
                  <a:pt x="299716" y="124852"/>
                </a:cubicBezTo>
                <a:close/>
                <a:moveTo>
                  <a:pt x="308550" y="46135"/>
                </a:moveTo>
                <a:cubicBezTo>
                  <a:pt x="313307" y="46135"/>
                  <a:pt x="317384" y="50207"/>
                  <a:pt x="317384" y="54957"/>
                </a:cubicBezTo>
                <a:lnTo>
                  <a:pt x="317384" y="74636"/>
                </a:lnTo>
                <a:cubicBezTo>
                  <a:pt x="328258" y="75993"/>
                  <a:pt x="336412" y="79386"/>
                  <a:pt x="341169" y="84815"/>
                </a:cubicBezTo>
                <a:cubicBezTo>
                  <a:pt x="347285" y="91601"/>
                  <a:pt x="346606" y="99065"/>
                  <a:pt x="346606" y="100423"/>
                </a:cubicBezTo>
                <a:cubicBezTo>
                  <a:pt x="346606" y="104494"/>
                  <a:pt x="342528" y="107887"/>
                  <a:pt x="337771" y="107208"/>
                </a:cubicBezTo>
                <a:cubicBezTo>
                  <a:pt x="333694" y="106530"/>
                  <a:pt x="330296" y="103137"/>
                  <a:pt x="330976" y="99065"/>
                </a:cubicBezTo>
                <a:cubicBezTo>
                  <a:pt x="330976" y="98387"/>
                  <a:pt x="330296" y="97030"/>
                  <a:pt x="328937" y="94994"/>
                </a:cubicBezTo>
                <a:cubicBezTo>
                  <a:pt x="327578" y="93637"/>
                  <a:pt x="324180" y="91601"/>
                  <a:pt x="317384" y="90922"/>
                </a:cubicBezTo>
                <a:lnTo>
                  <a:pt x="317384" y="126209"/>
                </a:lnTo>
                <a:cubicBezTo>
                  <a:pt x="346606" y="128923"/>
                  <a:pt x="352722" y="147245"/>
                  <a:pt x="352722" y="162175"/>
                </a:cubicBezTo>
                <a:cubicBezTo>
                  <a:pt x="352722" y="182532"/>
                  <a:pt x="339810" y="195426"/>
                  <a:pt x="317384" y="198140"/>
                </a:cubicBezTo>
                <a:lnTo>
                  <a:pt x="317384" y="217819"/>
                </a:lnTo>
                <a:cubicBezTo>
                  <a:pt x="317384" y="222569"/>
                  <a:pt x="313307" y="226641"/>
                  <a:pt x="308550" y="226641"/>
                </a:cubicBezTo>
                <a:cubicBezTo>
                  <a:pt x="303793" y="226641"/>
                  <a:pt x="299716" y="222569"/>
                  <a:pt x="299716" y="217819"/>
                </a:cubicBezTo>
                <a:lnTo>
                  <a:pt x="299716" y="198140"/>
                </a:lnTo>
                <a:cubicBezTo>
                  <a:pt x="269135" y="196104"/>
                  <a:pt x="264378" y="181854"/>
                  <a:pt x="264378" y="173711"/>
                </a:cubicBezTo>
                <a:cubicBezTo>
                  <a:pt x="264378" y="168961"/>
                  <a:pt x="267776" y="165568"/>
                  <a:pt x="272533" y="165568"/>
                </a:cubicBezTo>
                <a:cubicBezTo>
                  <a:pt x="276610" y="165568"/>
                  <a:pt x="280008" y="168961"/>
                  <a:pt x="280008" y="173711"/>
                </a:cubicBezTo>
                <a:cubicBezTo>
                  <a:pt x="280008" y="178461"/>
                  <a:pt x="289522" y="181175"/>
                  <a:pt x="299716" y="182532"/>
                </a:cubicBezTo>
                <a:lnTo>
                  <a:pt x="299716" y="141138"/>
                </a:lnTo>
                <a:cubicBezTo>
                  <a:pt x="275931" y="139102"/>
                  <a:pt x="264378" y="128923"/>
                  <a:pt x="264378" y="110601"/>
                </a:cubicBezTo>
                <a:cubicBezTo>
                  <a:pt x="264378" y="94994"/>
                  <a:pt x="268455" y="77350"/>
                  <a:pt x="299716" y="74636"/>
                </a:cubicBezTo>
                <a:lnTo>
                  <a:pt x="299716" y="54957"/>
                </a:lnTo>
                <a:cubicBezTo>
                  <a:pt x="299716" y="50207"/>
                  <a:pt x="303793" y="46135"/>
                  <a:pt x="308550" y="46135"/>
                </a:cubicBezTo>
                <a:close/>
                <a:moveTo>
                  <a:pt x="308550" y="18324"/>
                </a:moveTo>
                <a:cubicBezTo>
                  <a:pt x="243320" y="18324"/>
                  <a:pt x="190999" y="70582"/>
                  <a:pt x="190999" y="135734"/>
                </a:cubicBezTo>
                <a:cubicBezTo>
                  <a:pt x="190999" y="200886"/>
                  <a:pt x="243320" y="253144"/>
                  <a:pt x="308550" y="253144"/>
                </a:cubicBezTo>
                <a:cubicBezTo>
                  <a:pt x="373781" y="253144"/>
                  <a:pt x="426102" y="200886"/>
                  <a:pt x="426102" y="135734"/>
                </a:cubicBezTo>
                <a:cubicBezTo>
                  <a:pt x="426102" y="70582"/>
                  <a:pt x="373781" y="18324"/>
                  <a:pt x="308550" y="18324"/>
                </a:cubicBezTo>
                <a:close/>
                <a:moveTo>
                  <a:pt x="308550" y="0"/>
                </a:moveTo>
                <a:cubicBezTo>
                  <a:pt x="383294" y="0"/>
                  <a:pt x="444448" y="61080"/>
                  <a:pt x="444448" y="135734"/>
                </a:cubicBezTo>
                <a:cubicBezTo>
                  <a:pt x="444448" y="210388"/>
                  <a:pt x="383294" y="271468"/>
                  <a:pt x="308550" y="271468"/>
                </a:cubicBezTo>
                <a:cubicBezTo>
                  <a:pt x="233807" y="271468"/>
                  <a:pt x="172653" y="210388"/>
                  <a:pt x="172653" y="135734"/>
                </a:cubicBezTo>
                <a:cubicBezTo>
                  <a:pt x="172653" y="61080"/>
                  <a:pt x="233807" y="0"/>
                  <a:pt x="308550" y="0"/>
                </a:cubicBezTo>
                <a:close/>
              </a:path>
            </a:pathLst>
          </a:custGeom>
          <a:solidFill>
            <a:schemeClr val="bg1">
              <a:lumMod val="50000"/>
            </a:schemeClr>
          </a:solidFill>
          <a:ln>
            <a:noFill/>
          </a:ln>
        </p:spPr>
      </p:sp>
      <p:sp>
        <p:nvSpPr>
          <p:cNvPr id="15" name="transfer_346541"/>
          <p:cNvSpPr>
            <a:spLocks noChangeAspect="1"/>
          </p:cNvSpPr>
          <p:nvPr/>
        </p:nvSpPr>
        <p:spPr bwMode="auto">
          <a:xfrm>
            <a:off x="9261989" y="2774714"/>
            <a:ext cx="609685" cy="483134"/>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bg1">
              <a:lumMod val="50000"/>
            </a:schemeClr>
          </a:solidFill>
          <a:ln>
            <a:noFill/>
          </a:ln>
        </p:spPr>
        <p:txBody>
          <a:bodyPr/>
          <a:lstStyle/>
          <a:p>
            <a:endParaRPr lang="zh-CN" altLang="en-US"/>
          </a:p>
        </p:txBody>
      </p:sp>
      <p:sp>
        <p:nvSpPr>
          <p:cNvPr id="16" name="television_194474"/>
          <p:cNvSpPr>
            <a:spLocks noChangeAspect="1"/>
          </p:cNvSpPr>
          <p:nvPr/>
        </p:nvSpPr>
        <p:spPr bwMode="auto">
          <a:xfrm>
            <a:off x="7465352" y="5664293"/>
            <a:ext cx="609685" cy="467866"/>
          </a:xfrm>
          <a:custGeom>
            <a:avLst/>
            <a:gdLst>
              <a:gd name="connsiteX0" fmla="*/ 214414 w 607639"/>
              <a:gd name="connsiteY0" fmla="*/ 438036 h 466296"/>
              <a:gd name="connsiteX1" fmla="*/ 214414 w 607639"/>
              <a:gd name="connsiteY1" fmla="*/ 446478 h 466296"/>
              <a:gd name="connsiteX2" fmla="*/ 393226 w 607639"/>
              <a:gd name="connsiteY2" fmla="*/ 446478 h 466296"/>
              <a:gd name="connsiteX3" fmla="*/ 393226 w 607639"/>
              <a:gd name="connsiteY3" fmla="*/ 438036 h 466296"/>
              <a:gd name="connsiteX4" fmla="*/ 257403 w 607639"/>
              <a:gd name="connsiteY4" fmla="*/ 399644 h 466296"/>
              <a:gd name="connsiteX5" fmla="*/ 257403 w 607639"/>
              <a:gd name="connsiteY5" fmla="*/ 418218 h 466296"/>
              <a:gd name="connsiteX6" fmla="*/ 350236 w 607639"/>
              <a:gd name="connsiteY6" fmla="*/ 418218 h 466296"/>
              <a:gd name="connsiteX7" fmla="*/ 350236 w 607639"/>
              <a:gd name="connsiteY7" fmla="*/ 399644 h 466296"/>
              <a:gd name="connsiteX8" fmla="*/ 517492 w 607639"/>
              <a:gd name="connsiteY8" fmla="*/ 355932 h 466296"/>
              <a:gd name="connsiteX9" fmla="*/ 522961 w 607639"/>
              <a:gd name="connsiteY9" fmla="*/ 361436 h 466296"/>
              <a:gd name="connsiteX10" fmla="*/ 517492 w 607639"/>
              <a:gd name="connsiteY10" fmla="*/ 366940 h 466296"/>
              <a:gd name="connsiteX11" fmla="*/ 512023 w 607639"/>
              <a:gd name="connsiteY11" fmla="*/ 361436 h 466296"/>
              <a:gd name="connsiteX12" fmla="*/ 517492 w 607639"/>
              <a:gd name="connsiteY12" fmla="*/ 355932 h 466296"/>
              <a:gd name="connsiteX13" fmla="*/ 274070 w 607639"/>
              <a:gd name="connsiteY13" fmla="*/ 351486 h 466296"/>
              <a:gd name="connsiteX14" fmla="*/ 333481 w 607639"/>
              <a:gd name="connsiteY14" fmla="*/ 351486 h 466296"/>
              <a:gd name="connsiteX15" fmla="*/ 343442 w 607639"/>
              <a:gd name="connsiteY15" fmla="*/ 361445 h 466296"/>
              <a:gd name="connsiteX16" fmla="*/ 333481 w 607639"/>
              <a:gd name="connsiteY16" fmla="*/ 371315 h 466296"/>
              <a:gd name="connsiteX17" fmla="*/ 274070 w 607639"/>
              <a:gd name="connsiteY17" fmla="*/ 371315 h 466296"/>
              <a:gd name="connsiteX18" fmla="*/ 264197 w 607639"/>
              <a:gd name="connsiteY18" fmla="*/ 361445 h 466296"/>
              <a:gd name="connsiteX19" fmla="*/ 274070 w 607639"/>
              <a:gd name="connsiteY19" fmla="*/ 351486 h 466296"/>
              <a:gd name="connsiteX20" fmla="*/ 59171 w 607639"/>
              <a:gd name="connsiteY20" fmla="*/ 59075 h 466296"/>
              <a:gd name="connsiteX21" fmla="*/ 59171 w 607639"/>
              <a:gd name="connsiteY21" fmla="*/ 326444 h 466296"/>
              <a:gd name="connsiteX22" fmla="*/ 548416 w 607639"/>
              <a:gd name="connsiteY22" fmla="*/ 326444 h 466296"/>
              <a:gd name="connsiteX23" fmla="*/ 548416 w 607639"/>
              <a:gd name="connsiteY23" fmla="*/ 59075 h 466296"/>
              <a:gd name="connsiteX24" fmla="*/ 49202 w 607639"/>
              <a:gd name="connsiteY24" fmla="*/ 39164 h 466296"/>
              <a:gd name="connsiteX25" fmla="*/ 558384 w 607639"/>
              <a:gd name="connsiteY25" fmla="*/ 39164 h 466296"/>
              <a:gd name="connsiteX26" fmla="*/ 568263 w 607639"/>
              <a:gd name="connsiteY26" fmla="*/ 49119 h 466296"/>
              <a:gd name="connsiteX27" fmla="*/ 568263 w 607639"/>
              <a:gd name="connsiteY27" fmla="*/ 336310 h 466296"/>
              <a:gd name="connsiteX28" fmla="*/ 558384 w 607639"/>
              <a:gd name="connsiteY28" fmla="*/ 346265 h 466296"/>
              <a:gd name="connsiteX29" fmla="*/ 49202 w 607639"/>
              <a:gd name="connsiteY29" fmla="*/ 346265 h 466296"/>
              <a:gd name="connsiteX30" fmla="*/ 39234 w 607639"/>
              <a:gd name="connsiteY30" fmla="*/ 336310 h 466296"/>
              <a:gd name="connsiteX31" fmla="*/ 39234 w 607639"/>
              <a:gd name="connsiteY31" fmla="*/ 49119 h 466296"/>
              <a:gd name="connsiteX32" fmla="*/ 49202 w 607639"/>
              <a:gd name="connsiteY32" fmla="*/ 39164 h 466296"/>
              <a:gd name="connsiteX33" fmla="*/ 25633 w 607639"/>
              <a:gd name="connsiteY33" fmla="*/ 19818 h 466296"/>
              <a:gd name="connsiteX34" fmla="*/ 19848 w 607639"/>
              <a:gd name="connsiteY34" fmla="*/ 25594 h 466296"/>
              <a:gd name="connsiteX35" fmla="*/ 19848 w 607639"/>
              <a:gd name="connsiteY35" fmla="*/ 374050 h 466296"/>
              <a:gd name="connsiteX36" fmla="*/ 25633 w 607639"/>
              <a:gd name="connsiteY36" fmla="*/ 379827 h 466296"/>
              <a:gd name="connsiteX37" fmla="*/ 582006 w 607639"/>
              <a:gd name="connsiteY37" fmla="*/ 379827 h 466296"/>
              <a:gd name="connsiteX38" fmla="*/ 587791 w 607639"/>
              <a:gd name="connsiteY38" fmla="*/ 374050 h 466296"/>
              <a:gd name="connsiteX39" fmla="*/ 587791 w 607639"/>
              <a:gd name="connsiteY39" fmla="*/ 25594 h 466296"/>
              <a:gd name="connsiteX40" fmla="*/ 582006 w 607639"/>
              <a:gd name="connsiteY40" fmla="*/ 19818 h 466296"/>
              <a:gd name="connsiteX41" fmla="*/ 25633 w 607639"/>
              <a:gd name="connsiteY41" fmla="*/ 0 h 466296"/>
              <a:gd name="connsiteX42" fmla="*/ 582006 w 607639"/>
              <a:gd name="connsiteY42" fmla="*/ 0 h 466296"/>
              <a:gd name="connsiteX43" fmla="*/ 607639 w 607639"/>
              <a:gd name="connsiteY43" fmla="*/ 25594 h 466296"/>
              <a:gd name="connsiteX44" fmla="*/ 607639 w 607639"/>
              <a:gd name="connsiteY44" fmla="*/ 374050 h 466296"/>
              <a:gd name="connsiteX45" fmla="*/ 582006 w 607639"/>
              <a:gd name="connsiteY45" fmla="*/ 399644 h 466296"/>
              <a:gd name="connsiteX46" fmla="*/ 370084 w 607639"/>
              <a:gd name="connsiteY46" fmla="*/ 399644 h 466296"/>
              <a:gd name="connsiteX47" fmla="*/ 370084 w 607639"/>
              <a:gd name="connsiteY47" fmla="*/ 418218 h 466296"/>
              <a:gd name="connsiteX48" fmla="*/ 396875 w 607639"/>
              <a:gd name="connsiteY48" fmla="*/ 418218 h 466296"/>
              <a:gd name="connsiteX49" fmla="*/ 413074 w 607639"/>
              <a:gd name="connsiteY49" fmla="*/ 434392 h 466296"/>
              <a:gd name="connsiteX50" fmla="*/ 413074 w 607639"/>
              <a:gd name="connsiteY50" fmla="*/ 450122 h 466296"/>
              <a:gd name="connsiteX51" fmla="*/ 396875 w 607639"/>
              <a:gd name="connsiteY51" fmla="*/ 466296 h 466296"/>
              <a:gd name="connsiteX52" fmla="*/ 210765 w 607639"/>
              <a:gd name="connsiteY52" fmla="*/ 466296 h 466296"/>
              <a:gd name="connsiteX53" fmla="*/ 194566 w 607639"/>
              <a:gd name="connsiteY53" fmla="*/ 450122 h 466296"/>
              <a:gd name="connsiteX54" fmla="*/ 194566 w 607639"/>
              <a:gd name="connsiteY54" fmla="*/ 434392 h 466296"/>
              <a:gd name="connsiteX55" fmla="*/ 210765 w 607639"/>
              <a:gd name="connsiteY55" fmla="*/ 418218 h 466296"/>
              <a:gd name="connsiteX56" fmla="*/ 237555 w 607639"/>
              <a:gd name="connsiteY56" fmla="*/ 418218 h 466296"/>
              <a:gd name="connsiteX57" fmla="*/ 237555 w 607639"/>
              <a:gd name="connsiteY57" fmla="*/ 399644 h 466296"/>
              <a:gd name="connsiteX58" fmla="*/ 25633 w 607639"/>
              <a:gd name="connsiteY58" fmla="*/ 399644 h 466296"/>
              <a:gd name="connsiteX59" fmla="*/ 0 w 607639"/>
              <a:gd name="connsiteY59" fmla="*/ 374050 h 466296"/>
              <a:gd name="connsiteX60" fmla="*/ 0 w 607639"/>
              <a:gd name="connsiteY60" fmla="*/ 25594 h 466296"/>
              <a:gd name="connsiteX61" fmla="*/ 25633 w 607639"/>
              <a:gd name="connsiteY61" fmla="*/ 0 h 46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39" h="466296">
                <a:moveTo>
                  <a:pt x="214414" y="438036"/>
                </a:moveTo>
                <a:lnTo>
                  <a:pt x="214414" y="446478"/>
                </a:lnTo>
                <a:lnTo>
                  <a:pt x="393226" y="446478"/>
                </a:lnTo>
                <a:lnTo>
                  <a:pt x="393226" y="438036"/>
                </a:lnTo>
                <a:close/>
                <a:moveTo>
                  <a:pt x="257403" y="399644"/>
                </a:moveTo>
                <a:lnTo>
                  <a:pt x="257403" y="418218"/>
                </a:lnTo>
                <a:lnTo>
                  <a:pt x="350236" y="418218"/>
                </a:lnTo>
                <a:lnTo>
                  <a:pt x="350236" y="399644"/>
                </a:lnTo>
                <a:close/>
                <a:moveTo>
                  <a:pt x="517492" y="355932"/>
                </a:moveTo>
                <a:cubicBezTo>
                  <a:pt x="520512" y="355932"/>
                  <a:pt x="522961" y="358396"/>
                  <a:pt x="522961" y="361436"/>
                </a:cubicBezTo>
                <a:cubicBezTo>
                  <a:pt x="522961" y="364476"/>
                  <a:pt x="520512" y="366940"/>
                  <a:pt x="517492" y="366940"/>
                </a:cubicBezTo>
                <a:cubicBezTo>
                  <a:pt x="514472" y="366940"/>
                  <a:pt x="512023" y="364476"/>
                  <a:pt x="512023" y="361436"/>
                </a:cubicBezTo>
                <a:cubicBezTo>
                  <a:pt x="512023" y="358396"/>
                  <a:pt x="514472" y="355932"/>
                  <a:pt x="517492" y="355932"/>
                </a:cubicBezTo>
                <a:close/>
                <a:moveTo>
                  <a:pt x="274070" y="351486"/>
                </a:moveTo>
                <a:lnTo>
                  <a:pt x="333481" y="351486"/>
                </a:lnTo>
                <a:cubicBezTo>
                  <a:pt x="338995" y="351486"/>
                  <a:pt x="343442" y="355932"/>
                  <a:pt x="343442" y="361445"/>
                </a:cubicBezTo>
                <a:cubicBezTo>
                  <a:pt x="343442" y="366958"/>
                  <a:pt x="338995" y="371315"/>
                  <a:pt x="333481" y="371315"/>
                </a:cubicBezTo>
                <a:lnTo>
                  <a:pt x="274070" y="371315"/>
                </a:lnTo>
                <a:cubicBezTo>
                  <a:pt x="268644" y="371315"/>
                  <a:pt x="264197" y="366958"/>
                  <a:pt x="264197" y="361445"/>
                </a:cubicBezTo>
                <a:cubicBezTo>
                  <a:pt x="264197" y="355932"/>
                  <a:pt x="268644" y="351486"/>
                  <a:pt x="274070" y="351486"/>
                </a:cubicBezTo>
                <a:close/>
                <a:moveTo>
                  <a:pt x="59171" y="59075"/>
                </a:moveTo>
                <a:lnTo>
                  <a:pt x="59171" y="326444"/>
                </a:lnTo>
                <a:lnTo>
                  <a:pt x="548416" y="326444"/>
                </a:lnTo>
                <a:lnTo>
                  <a:pt x="548416" y="59075"/>
                </a:lnTo>
                <a:close/>
                <a:moveTo>
                  <a:pt x="49202" y="39164"/>
                </a:moveTo>
                <a:lnTo>
                  <a:pt x="558384" y="39164"/>
                </a:lnTo>
                <a:cubicBezTo>
                  <a:pt x="563813" y="39164"/>
                  <a:pt x="568263" y="43609"/>
                  <a:pt x="568263" y="49119"/>
                </a:cubicBezTo>
                <a:lnTo>
                  <a:pt x="568263" y="336310"/>
                </a:lnTo>
                <a:cubicBezTo>
                  <a:pt x="568263" y="341821"/>
                  <a:pt x="563813" y="346265"/>
                  <a:pt x="558384" y="346265"/>
                </a:cubicBezTo>
                <a:lnTo>
                  <a:pt x="49202" y="346265"/>
                </a:lnTo>
                <a:cubicBezTo>
                  <a:pt x="43684" y="346265"/>
                  <a:pt x="39234" y="341821"/>
                  <a:pt x="39234" y="336310"/>
                </a:cubicBezTo>
                <a:lnTo>
                  <a:pt x="39234" y="49119"/>
                </a:lnTo>
                <a:cubicBezTo>
                  <a:pt x="39234" y="43609"/>
                  <a:pt x="43684" y="39164"/>
                  <a:pt x="49202" y="39164"/>
                </a:cubicBezTo>
                <a:close/>
                <a:moveTo>
                  <a:pt x="25633" y="19818"/>
                </a:moveTo>
                <a:cubicBezTo>
                  <a:pt x="22518" y="19818"/>
                  <a:pt x="19848" y="22484"/>
                  <a:pt x="19848" y="25594"/>
                </a:cubicBezTo>
                <a:lnTo>
                  <a:pt x="19848" y="374050"/>
                </a:lnTo>
                <a:cubicBezTo>
                  <a:pt x="19848" y="377161"/>
                  <a:pt x="22518" y="379827"/>
                  <a:pt x="25633" y="379827"/>
                </a:cubicBezTo>
                <a:lnTo>
                  <a:pt x="582006" y="379827"/>
                </a:lnTo>
                <a:cubicBezTo>
                  <a:pt x="585121" y="379827"/>
                  <a:pt x="587791" y="377161"/>
                  <a:pt x="587791" y="374050"/>
                </a:cubicBezTo>
                <a:lnTo>
                  <a:pt x="587791" y="25594"/>
                </a:lnTo>
                <a:cubicBezTo>
                  <a:pt x="587791" y="22484"/>
                  <a:pt x="585121" y="19818"/>
                  <a:pt x="582006" y="19818"/>
                </a:cubicBezTo>
                <a:close/>
                <a:moveTo>
                  <a:pt x="25633" y="0"/>
                </a:moveTo>
                <a:lnTo>
                  <a:pt x="582006" y="0"/>
                </a:lnTo>
                <a:cubicBezTo>
                  <a:pt x="596069" y="0"/>
                  <a:pt x="607639" y="11464"/>
                  <a:pt x="607639" y="25594"/>
                </a:cubicBezTo>
                <a:lnTo>
                  <a:pt x="607639" y="374050"/>
                </a:lnTo>
                <a:cubicBezTo>
                  <a:pt x="607639" y="388180"/>
                  <a:pt x="596069" y="399644"/>
                  <a:pt x="582006" y="399644"/>
                </a:cubicBezTo>
                <a:lnTo>
                  <a:pt x="370084" y="399644"/>
                </a:lnTo>
                <a:lnTo>
                  <a:pt x="370084" y="418218"/>
                </a:lnTo>
                <a:lnTo>
                  <a:pt x="396875" y="418218"/>
                </a:lnTo>
                <a:cubicBezTo>
                  <a:pt x="405775" y="418218"/>
                  <a:pt x="413074" y="425505"/>
                  <a:pt x="413074" y="434392"/>
                </a:cubicBezTo>
                <a:lnTo>
                  <a:pt x="413074" y="450122"/>
                </a:lnTo>
                <a:cubicBezTo>
                  <a:pt x="413074" y="459009"/>
                  <a:pt x="405775" y="466296"/>
                  <a:pt x="396875" y="466296"/>
                </a:cubicBezTo>
                <a:lnTo>
                  <a:pt x="210765" y="466296"/>
                </a:lnTo>
                <a:cubicBezTo>
                  <a:pt x="201775" y="466296"/>
                  <a:pt x="194566" y="459009"/>
                  <a:pt x="194566" y="450122"/>
                </a:cubicBezTo>
                <a:lnTo>
                  <a:pt x="194566" y="434392"/>
                </a:lnTo>
                <a:cubicBezTo>
                  <a:pt x="194566" y="425416"/>
                  <a:pt x="201775" y="418218"/>
                  <a:pt x="210765" y="418218"/>
                </a:cubicBezTo>
                <a:lnTo>
                  <a:pt x="237555" y="418218"/>
                </a:lnTo>
                <a:lnTo>
                  <a:pt x="237555" y="399644"/>
                </a:lnTo>
                <a:lnTo>
                  <a:pt x="25633" y="399644"/>
                </a:lnTo>
                <a:cubicBezTo>
                  <a:pt x="11481" y="399644"/>
                  <a:pt x="0" y="388180"/>
                  <a:pt x="0" y="374050"/>
                </a:cubicBezTo>
                <a:lnTo>
                  <a:pt x="0" y="25594"/>
                </a:lnTo>
                <a:cubicBezTo>
                  <a:pt x="0" y="11464"/>
                  <a:pt x="11481" y="0"/>
                  <a:pt x="25633" y="0"/>
                </a:cubicBezTo>
                <a:close/>
              </a:path>
            </a:pathLst>
          </a:custGeom>
          <a:solidFill>
            <a:schemeClr val="bg1">
              <a:lumMod val="50000"/>
            </a:schemeClr>
          </a:solidFill>
          <a:ln>
            <a:noFill/>
          </a:ln>
        </p:spPr>
      </p:sp>
      <p:sp>
        <p:nvSpPr>
          <p:cNvPr id="17" name="school-lockers_90798"/>
          <p:cNvSpPr>
            <a:spLocks noChangeAspect="1"/>
          </p:cNvSpPr>
          <p:nvPr/>
        </p:nvSpPr>
        <p:spPr bwMode="auto">
          <a:xfrm>
            <a:off x="2233322" y="3578678"/>
            <a:ext cx="519190" cy="609685"/>
          </a:xfrm>
          <a:custGeom>
            <a:avLst/>
            <a:gdLst>
              <a:gd name="connsiteX0" fmla="*/ 376396 w 516186"/>
              <a:gd name="connsiteY0" fmla="*/ 289177 h 606157"/>
              <a:gd name="connsiteX1" fmla="*/ 396225 w 516186"/>
              <a:gd name="connsiteY1" fmla="*/ 289177 h 606157"/>
              <a:gd name="connsiteX2" fmla="*/ 396225 w 516186"/>
              <a:gd name="connsiteY2" fmla="*/ 310064 h 606157"/>
              <a:gd name="connsiteX3" fmla="*/ 376396 w 516186"/>
              <a:gd name="connsiteY3" fmla="*/ 310064 h 606157"/>
              <a:gd name="connsiteX4" fmla="*/ 210849 w 516186"/>
              <a:gd name="connsiteY4" fmla="*/ 289177 h 606157"/>
              <a:gd name="connsiteX5" fmla="*/ 230748 w 516186"/>
              <a:gd name="connsiteY5" fmla="*/ 289177 h 606157"/>
              <a:gd name="connsiteX6" fmla="*/ 230748 w 516186"/>
              <a:gd name="connsiteY6" fmla="*/ 310064 h 606157"/>
              <a:gd name="connsiteX7" fmla="*/ 210849 w 516186"/>
              <a:gd name="connsiteY7" fmla="*/ 310064 h 606157"/>
              <a:gd name="connsiteX8" fmla="*/ 45374 w 516186"/>
              <a:gd name="connsiteY8" fmla="*/ 289177 h 606157"/>
              <a:gd name="connsiteX9" fmla="*/ 65273 w 516186"/>
              <a:gd name="connsiteY9" fmla="*/ 289177 h 606157"/>
              <a:gd name="connsiteX10" fmla="*/ 65273 w 516186"/>
              <a:gd name="connsiteY10" fmla="*/ 310064 h 606157"/>
              <a:gd name="connsiteX11" fmla="*/ 45374 w 516186"/>
              <a:gd name="connsiteY11" fmla="*/ 310064 h 606157"/>
              <a:gd name="connsiteX12" fmla="*/ 386275 w 516186"/>
              <a:gd name="connsiteY12" fmla="*/ 146635 h 606157"/>
              <a:gd name="connsiteX13" fmla="*/ 460863 w 516186"/>
              <a:gd name="connsiteY13" fmla="*/ 146635 h 606157"/>
              <a:gd name="connsiteX14" fmla="*/ 460863 w 516186"/>
              <a:gd name="connsiteY14" fmla="*/ 166464 h 606157"/>
              <a:gd name="connsiteX15" fmla="*/ 386275 w 516186"/>
              <a:gd name="connsiteY15" fmla="*/ 166464 h 606157"/>
              <a:gd name="connsiteX16" fmla="*/ 220799 w 516186"/>
              <a:gd name="connsiteY16" fmla="*/ 146635 h 606157"/>
              <a:gd name="connsiteX17" fmla="*/ 295387 w 516186"/>
              <a:gd name="connsiteY17" fmla="*/ 146635 h 606157"/>
              <a:gd name="connsiteX18" fmla="*/ 295387 w 516186"/>
              <a:gd name="connsiteY18" fmla="*/ 166464 h 606157"/>
              <a:gd name="connsiteX19" fmla="*/ 220799 w 516186"/>
              <a:gd name="connsiteY19" fmla="*/ 166464 h 606157"/>
              <a:gd name="connsiteX20" fmla="*/ 55323 w 516186"/>
              <a:gd name="connsiteY20" fmla="*/ 146635 h 606157"/>
              <a:gd name="connsiteX21" fmla="*/ 129981 w 516186"/>
              <a:gd name="connsiteY21" fmla="*/ 146635 h 606157"/>
              <a:gd name="connsiteX22" fmla="*/ 129981 w 516186"/>
              <a:gd name="connsiteY22" fmla="*/ 166464 h 606157"/>
              <a:gd name="connsiteX23" fmla="*/ 55323 w 516186"/>
              <a:gd name="connsiteY23" fmla="*/ 166464 h 606157"/>
              <a:gd name="connsiteX24" fmla="*/ 386275 w 516186"/>
              <a:gd name="connsiteY24" fmla="*/ 110505 h 606157"/>
              <a:gd name="connsiteX25" fmla="*/ 460863 w 516186"/>
              <a:gd name="connsiteY25" fmla="*/ 110505 h 606157"/>
              <a:gd name="connsiteX26" fmla="*/ 460863 w 516186"/>
              <a:gd name="connsiteY26" fmla="*/ 130334 h 606157"/>
              <a:gd name="connsiteX27" fmla="*/ 386275 w 516186"/>
              <a:gd name="connsiteY27" fmla="*/ 130334 h 606157"/>
              <a:gd name="connsiteX28" fmla="*/ 220799 w 516186"/>
              <a:gd name="connsiteY28" fmla="*/ 110505 h 606157"/>
              <a:gd name="connsiteX29" fmla="*/ 295387 w 516186"/>
              <a:gd name="connsiteY29" fmla="*/ 110505 h 606157"/>
              <a:gd name="connsiteX30" fmla="*/ 295387 w 516186"/>
              <a:gd name="connsiteY30" fmla="*/ 130334 h 606157"/>
              <a:gd name="connsiteX31" fmla="*/ 220799 w 516186"/>
              <a:gd name="connsiteY31" fmla="*/ 130334 h 606157"/>
              <a:gd name="connsiteX32" fmla="*/ 55323 w 516186"/>
              <a:gd name="connsiteY32" fmla="*/ 110505 h 606157"/>
              <a:gd name="connsiteX33" fmla="*/ 129981 w 516186"/>
              <a:gd name="connsiteY33" fmla="*/ 110505 h 606157"/>
              <a:gd name="connsiteX34" fmla="*/ 129981 w 516186"/>
              <a:gd name="connsiteY34" fmla="*/ 130334 h 606157"/>
              <a:gd name="connsiteX35" fmla="*/ 55323 w 516186"/>
              <a:gd name="connsiteY35" fmla="*/ 130334 h 606157"/>
              <a:gd name="connsiteX36" fmla="*/ 386275 w 516186"/>
              <a:gd name="connsiteY36" fmla="*/ 74447 h 606157"/>
              <a:gd name="connsiteX37" fmla="*/ 460863 w 516186"/>
              <a:gd name="connsiteY37" fmla="*/ 74447 h 606157"/>
              <a:gd name="connsiteX38" fmla="*/ 460863 w 516186"/>
              <a:gd name="connsiteY38" fmla="*/ 94276 h 606157"/>
              <a:gd name="connsiteX39" fmla="*/ 386275 w 516186"/>
              <a:gd name="connsiteY39" fmla="*/ 94276 h 606157"/>
              <a:gd name="connsiteX40" fmla="*/ 220799 w 516186"/>
              <a:gd name="connsiteY40" fmla="*/ 74447 h 606157"/>
              <a:gd name="connsiteX41" fmla="*/ 295387 w 516186"/>
              <a:gd name="connsiteY41" fmla="*/ 74447 h 606157"/>
              <a:gd name="connsiteX42" fmla="*/ 295387 w 516186"/>
              <a:gd name="connsiteY42" fmla="*/ 94276 h 606157"/>
              <a:gd name="connsiteX43" fmla="*/ 220799 w 516186"/>
              <a:gd name="connsiteY43" fmla="*/ 94276 h 606157"/>
              <a:gd name="connsiteX44" fmla="*/ 55323 w 516186"/>
              <a:gd name="connsiteY44" fmla="*/ 74447 h 606157"/>
              <a:gd name="connsiteX45" fmla="*/ 129981 w 516186"/>
              <a:gd name="connsiteY45" fmla="*/ 74447 h 606157"/>
              <a:gd name="connsiteX46" fmla="*/ 129981 w 516186"/>
              <a:gd name="connsiteY46" fmla="*/ 94276 h 606157"/>
              <a:gd name="connsiteX47" fmla="*/ 55323 w 516186"/>
              <a:gd name="connsiteY47" fmla="*/ 94276 h 606157"/>
              <a:gd name="connsiteX48" fmla="*/ 350776 w 516186"/>
              <a:gd name="connsiteY48" fmla="*/ 19825 h 606157"/>
              <a:gd name="connsiteX49" fmla="*/ 350776 w 516186"/>
              <a:gd name="connsiteY49" fmla="*/ 586332 h 606157"/>
              <a:gd name="connsiteX50" fmla="*/ 496329 w 516186"/>
              <a:gd name="connsiteY50" fmla="*/ 586332 h 606157"/>
              <a:gd name="connsiteX51" fmla="*/ 496329 w 516186"/>
              <a:gd name="connsiteY51" fmla="*/ 19825 h 606157"/>
              <a:gd name="connsiteX52" fmla="*/ 185267 w 516186"/>
              <a:gd name="connsiteY52" fmla="*/ 19825 h 606157"/>
              <a:gd name="connsiteX53" fmla="*/ 185267 w 516186"/>
              <a:gd name="connsiteY53" fmla="*/ 586332 h 606157"/>
              <a:gd name="connsiteX54" fmla="*/ 330919 w 516186"/>
              <a:gd name="connsiteY54" fmla="*/ 586332 h 606157"/>
              <a:gd name="connsiteX55" fmla="*/ 330919 w 516186"/>
              <a:gd name="connsiteY55" fmla="*/ 19825 h 606157"/>
              <a:gd name="connsiteX56" fmla="*/ 19857 w 516186"/>
              <a:gd name="connsiteY56" fmla="*/ 19825 h 606157"/>
              <a:gd name="connsiteX57" fmla="*/ 19857 w 516186"/>
              <a:gd name="connsiteY57" fmla="*/ 586332 h 606157"/>
              <a:gd name="connsiteX58" fmla="*/ 165410 w 516186"/>
              <a:gd name="connsiteY58" fmla="*/ 586332 h 606157"/>
              <a:gd name="connsiteX59" fmla="*/ 165410 w 516186"/>
              <a:gd name="connsiteY59" fmla="*/ 19825 h 606157"/>
              <a:gd name="connsiteX60" fmla="*/ 0 w 516186"/>
              <a:gd name="connsiteY60" fmla="*/ 0 h 606157"/>
              <a:gd name="connsiteX61" fmla="*/ 516186 w 516186"/>
              <a:gd name="connsiteY61" fmla="*/ 0 h 606157"/>
              <a:gd name="connsiteX62" fmla="*/ 516186 w 516186"/>
              <a:gd name="connsiteY62" fmla="*/ 606157 h 606157"/>
              <a:gd name="connsiteX63" fmla="*/ 0 w 516186"/>
              <a:gd name="connsiteY63" fmla="*/ 606157 h 60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16186" h="606157">
                <a:moveTo>
                  <a:pt x="376396" y="289177"/>
                </a:moveTo>
                <a:lnTo>
                  <a:pt x="396225" y="289177"/>
                </a:lnTo>
                <a:lnTo>
                  <a:pt x="396225" y="310064"/>
                </a:lnTo>
                <a:lnTo>
                  <a:pt x="376396" y="310064"/>
                </a:lnTo>
                <a:close/>
                <a:moveTo>
                  <a:pt x="210849" y="289177"/>
                </a:moveTo>
                <a:lnTo>
                  <a:pt x="230748" y="289177"/>
                </a:lnTo>
                <a:lnTo>
                  <a:pt x="230748" y="310064"/>
                </a:lnTo>
                <a:lnTo>
                  <a:pt x="210849" y="310064"/>
                </a:lnTo>
                <a:close/>
                <a:moveTo>
                  <a:pt x="45374" y="289177"/>
                </a:moveTo>
                <a:lnTo>
                  <a:pt x="65273" y="289177"/>
                </a:lnTo>
                <a:lnTo>
                  <a:pt x="65273" y="310064"/>
                </a:lnTo>
                <a:lnTo>
                  <a:pt x="45374" y="310064"/>
                </a:lnTo>
                <a:close/>
                <a:moveTo>
                  <a:pt x="386275" y="146635"/>
                </a:moveTo>
                <a:lnTo>
                  <a:pt x="460863" y="146635"/>
                </a:lnTo>
                <a:lnTo>
                  <a:pt x="460863" y="166464"/>
                </a:lnTo>
                <a:lnTo>
                  <a:pt x="386275" y="166464"/>
                </a:lnTo>
                <a:close/>
                <a:moveTo>
                  <a:pt x="220799" y="146635"/>
                </a:moveTo>
                <a:lnTo>
                  <a:pt x="295387" y="146635"/>
                </a:lnTo>
                <a:lnTo>
                  <a:pt x="295387" y="166464"/>
                </a:lnTo>
                <a:lnTo>
                  <a:pt x="220799" y="166464"/>
                </a:lnTo>
                <a:close/>
                <a:moveTo>
                  <a:pt x="55323" y="146635"/>
                </a:moveTo>
                <a:lnTo>
                  <a:pt x="129981" y="146635"/>
                </a:lnTo>
                <a:lnTo>
                  <a:pt x="129981" y="166464"/>
                </a:lnTo>
                <a:lnTo>
                  <a:pt x="55323" y="166464"/>
                </a:lnTo>
                <a:close/>
                <a:moveTo>
                  <a:pt x="386275" y="110505"/>
                </a:moveTo>
                <a:lnTo>
                  <a:pt x="460863" y="110505"/>
                </a:lnTo>
                <a:lnTo>
                  <a:pt x="460863" y="130334"/>
                </a:lnTo>
                <a:lnTo>
                  <a:pt x="386275" y="130334"/>
                </a:lnTo>
                <a:close/>
                <a:moveTo>
                  <a:pt x="220799" y="110505"/>
                </a:moveTo>
                <a:lnTo>
                  <a:pt x="295387" y="110505"/>
                </a:lnTo>
                <a:lnTo>
                  <a:pt x="295387" y="130334"/>
                </a:lnTo>
                <a:lnTo>
                  <a:pt x="220799" y="130334"/>
                </a:lnTo>
                <a:close/>
                <a:moveTo>
                  <a:pt x="55323" y="110505"/>
                </a:moveTo>
                <a:lnTo>
                  <a:pt x="129981" y="110505"/>
                </a:lnTo>
                <a:lnTo>
                  <a:pt x="129981" y="130334"/>
                </a:lnTo>
                <a:lnTo>
                  <a:pt x="55323" y="130334"/>
                </a:lnTo>
                <a:close/>
                <a:moveTo>
                  <a:pt x="386275" y="74447"/>
                </a:moveTo>
                <a:lnTo>
                  <a:pt x="460863" y="74447"/>
                </a:lnTo>
                <a:lnTo>
                  <a:pt x="460863" y="94276"/>
                </a:lnTo>
                <a:lnTo>
                  <a:pt x="386275" y="94276"/>
                </a:lnTo>
                <a:close/>
                <a:moveTo>
                  <a:pt x="220799" y="74447"/>
                </a:moveTo>
                <a:lnTo>
                  <a:pt x="295387" y="74447"/>
                </a:lnTo>
                <a:lnTo>
                  <a:pt x="295387" y="94276"/>
                </a:lnTo>
                <a:lnTo>
                  <a:pt x="220799" y="94276"/>
                </a:lnTo>
                <a:close/>
                <a:moveTo>
                  <a:pt x="55323" y="74447"/>
                </a:moveTo>
                <a:lnTo>
                  <a:pt x="129981" y="74447"/>
                </a:lnTo>
                <a:lnTo>
                  <a:pt x="129981" y="94276"/>
                </a:lnTo>
                <a:lnTo>
                  <a:pt x="55323" y="94276"/>
                </a:lnTo>
                <a:close/>
                <a:moveTo>
                  <a:pt x="350776" y="19825"/>
                </a:moveTo>
                <a:lnTo>
                  <a:pt x="350776" y="586332"/>
                </a:lnTo>
                <a:lnTo>
                  <a:pt x="496329" y="586332"/>
                </a:lnTo>
                <a:lnTo>
                  <a:pt x="496329" y="19825"/>
                </a:lnTo>
                <a:close/>
                <a:moveTo>
                  <a:pt x="185267" y="19825"/>
                </a:moveTo>
                <a:lnTo>
                  <a:pt x="185267" y="586332"/>
                </a:lnTo>
                <a:lnTo>
                  <a:pt x="330919" y="586332"/>
                </a:lnTo>
                <a:lnTo>
                  <a:pt x="330919" y="19825"/>
                </a:lnTo>
                <a:close/>
                <a:moveTo>
                  <a:pt x="19857" y="19825"/>
                </a:moveTo>
                <a:lnTo>
                  <a:pt x="19857" y="586332"/>
                </a:lnTo>
                <a:lnTo>
                  <a:pt x="165410" y="586332"/>
                </a:lnTo>
                <a:lnTo>
                  <a:pt x="165410" y="19825"/>
                </a:lnTo>
                <a:close/>
                <a:moveTo>
                  <a:pt x="0" y="0"/>
                </a:moveTo>
                <a:lnTo>
                  <a:pt x="516186" y="0"/>
                </a:lnTo>
                <a:lnTo>
                  <a:pt x="516186" y="606157"/>
                </a:lnTo>
                <a:lnTo>
                  <a:pt x="0" y="606157"/>
                </a:lnTo>
                <a:close/>
              </a:path>
            </a:pathLst>
          </a:custGeom>
          <a:solidFill>
            <a:schemeClr val="bg1">
              <a:lumMod val="50000"/>
            </a:schemeClr>
          </a:solidFill>
          <a:ln>
            <a:noFill/>
          </a:ln>
        </p:spPr>
      </p:sp>
      <p:sp>
        <p:nvSpPr>
          <p:cNvPr id="18" name="wrench-and-screwdriver-crossed_17081"/>
          <p:cNvSpPr>
            <a:spLocks noChangeAspect="1"/>
          </p:cNvSpPr>
          <p:nvPr/>
        </p:nvSpPr>
        <p:spPr bwMode="auto">
          <a:xfrm>
            <a:off x="5664410" y="5722641"/>
            <a:ext cx="609685" cy="590823"/>
          </a:xfrm>
          <a:custGeom>
            <a:avLst/>
            <a:gdLst>
              <a:gd name="connsiteX0" fmla="*/ 514598 w 609488"/>
              <a:gd name="connsiteY0" fmla="*/ 472618 h 590633"/>
              <a:gd name="connsiteX1" fmla="*/ 490435 w 609488"/>
              <a:gd name="connsiteY1" fmla="*/ 496744 h 590633"/>
              <a:gd name="connsiteX2" fmla="*/ 514598 w 609488"/>
              <a:gd name="connsiteY2" fmla="*/ 520869 h 590633"/>
              <a:gd name="connsiteX3" fmla="*/ 538761 w 609488"/>
              <a:gd name="connsiteY3" fmla="*/ 496744 h 590633"/>
              <a:gd name="connsiteX4" fmla="*/ 514598 w 609488"/>
              <a:gd name="connsiteY4" fmla="*/ 472618 h 590633"/>
              <a:gd name="connsiteX5" fmla="*/ 514598 w 609488"/>
              <a:gd name="connsiteY5" fmla="*/ 450137 h 590633"/>
              <a:gd name="connsiteX6" fmla="*/ 561277 w 609488"/>
              <a:gd name="connsiteY6" fmla="*/ 496744 h 590633"/>
              <a:gd name="connsiteX7" fmla="*/ 514598 w 609488"/>
              <a:gd name="connsiteY7" fmla="*/ 543213 h 590633"/>
              <a:gd name="connsiteX8" fmla="*/ 467919 w 609488"/>
              <a:gd name="connsiteY8" fmla="*/ 496744 h 590633"/>
              <a:gd name="connsiteX9" fmla="*/ 514598 w 609488"/>
              <a:gd name="connsiteY9" fmla="*/ 450137 h 590633"/>
              <a:gd name="connsiteX10" fmla="*/ 236982 w 609488"/>
              <a:gd name="connsiteY10" fmla="*/ 354599 h 590633"/>
              <a:gd name="connsiteX11" fmla="*/ 137713 w 609488"/>
              <a:gd name="connsiteY11" fmla="*/ 459731 h 590633"/>
              <a:gd name="connsiteX12" fmla="*/ 130299 w 609488"/>
              <a:gd name="connsiteY12" fmla="*/ 463158 h 590633"/>
              <a:gd name="connsiteX13" fmla="*/ 106271 w 609488"/>
              <a:gd name="connsiteY13" fmla="*/ 464803 h 590633"/>
              <a:gd name="connsiteX14" fmla="*/ 72770 w 609488"/>
              <a:gd name="connsiteY14" fmla="*/ 497563 h 590633"/>
              <a:gd name="connsiteX15" fmla="*/ 54646 w 609488"/>
              <a:gd name="connsiteY15" fmla="*/ 537724 h 590633"/>
              <a:gd name="connsiteX16" fmla="*/ 98308 w 609488"/>
              <a:gd name="connsiteY16" fmla="*/ 524703 h 590633"/>
              <a:gd name="connsiteX17" fmla="*/ 136478 w 609488"/>
              <a:gd name="connsiteY17" fmla="*/ 495370 h 590633"/>
              <a:gd name="connsiteX18" fmla="*/ 142931 w 609488"/>
              <a:gd name="connsiteY18" fmla="*/ 473713 h 590633"/>
              <a:gd name="connsiteX19" fmla="*/ 146501 w 609488"/>
              <a:gd name="connsiteY19" fmla="*/ 468367 h 590633"/>
              <a:gd name="connsiteX20" fmla="*/ 257303 w 609488"/>
              <a:gd name="connsiteY20" fmla="*/ 373652 h 590633"/>
              <a:gd name="connsiteX21" fmla="*/ 311812 w 609488"/>
              <a:gd name="connsiteY21" fmla="*/ 222738 h 590633"/>
              <a:gd name="connsiteX22" fmla="*/ 299455 w 609488"/>
              <a:gd name="connsiteY22" fmla="*/ 223972 h 590633"/>
              <a:gd name="connsiteX23" fmla="*/ 219820 w 609488"/>
              <a:gd name="connsiteY23" fmla="*/ 296070 h 590633"/>
              <a:gd name="connsiteX24" fmla="*/ 219820 w 609488"/>
              <a:gd name="connsiteY24" fmla="*/ 307721 h 590633"/>
              <a:gd name="connsiteX25" fmla="*/ 484262 w 609488"/>
              <a:gd name="connsiteY25" fmla="*/ 555680 h 590633"/>
              <a:gd name="connsiteX26" fmla="*/ 549343 w 609488"/>
              <a:gd name="connsiteY26" fmla="*/ 554721 h 590633"/>
              <a:gd name="connsiteX27" fmla="*/ 574195 w 609488"/>
              <a:gd name="connsiteY27" fmla="*/ 529911 h 590633"/>
              <a:gd name="connsiteX28" fmla="*/ 586964 w 609488"/>
              <a:gd name="connsiteY28" fmla="*/ 498659 h 590633"/>
              <a:gd name="connsiteX29" fmla="*/ 573234 w 609488"/>
              <a:gd name="connsiteY29" fmla="*/ 467819 h 590633"/>
              <a:gd name="connsiteX30" fmla="*/ 544686 w 609488"/>
              <a:gd name="connsiteY30" fmla="*/ 94212 h 590633"/>
              <a:gd name="connsiteX31" fmla="*/ 544823 w 609488"/>
              <a:gd name="connsiteY31" fmla="*/ 111343 h 590633"/>
              <a:gd name="connsiteX32" fmla="*/ 410226 w 609488"/>
              <a:gd name="connsiteY32" fmla="*/ 249630 h 590633"/>
              <a:gd name="connsiteX33" fmla="*/ 401573 w 609488"/>
              <a:gd name="connsiteY33" fmla="*/ 253330 h 590633"/>
              <a:gd name="connsiteX34" fmla="*/ 393195 w 609488"/>
              <a:gd name="connsiteY34" fmla="*/ 249904 h 590633"/>
              <a:gd name="connsiteX35" fmla="*/ 392921 w 609488"/>
              <a:gd name="connsiteY35" fmla="*/ 232909 h 590633"/>
              <a:gd name="connsiteX36" fmla="*/ 527655 w 609488"/>
              <a:gd name="connsiteY36" fmla="*/ 94486 h 590633"/>
              <a:gd name="connsiteX37" fmla="*/ 544686 w 609488"/>
              <a:gd name="connsiteY37" fmla="*/ 94212 h 590633"/>
              <a:gd name="connsiteX38" fmla="*/ 518300 w 609488"/>
              <a:gd name="connsiteY38" fmla="*/ 69796 h 590633"/>
              <a:gd name="connsiteX39" fmla="*/ 518574 w 609488"/>
              <a:gd name="connsiteY39" fmla="*/ 86927 h 590633"/>
              <a:gd name="connsiteX40" fmla="*/ 384036 w 609488"/>
              <a:gd name="connsiteY40" fmla="*/ 225214 h 590633"/>
              <a:gd name="connsiteX41" fmla="*/ 375387 w 609488"/>
              <a:gd name="connsiteY41" fmla="*/ 228914 h 590633"/>
              <a:gd name="connsiteX42" fmla="*/ 366876 w 609488"/>
              <a:gd name="connsiteY42" fmla="*/ 225488 h 590633"/>
              <a:gd name="connsiteX43" fmla="*/ 366739 w 609488"/>
              <a:gd name="connsiteY43" fmla="*/ 208493 h 590633"/>
              <a:gd name="connsiteX44" fmla="*/ 501277 w 609488"/>
              <a:gd name="connsiteY44" fmla="*/ 70070 h 590633"/>
              <a:gd name="connsiteX45" fmla="*/ 518300 w 609488"/>
              <a:gd name="connsiteY45" fmla="*/ 69796 h 590633"/>
              <a:gd name="connsiteX46" fmla="*/ 504308 w 609488"/>
              <a:gd name="connsiteY46" fmla="*/ 40984 h 590633"/>
              <a:gd name="connsiteX47" fmla="*/ 331995 w 609488"/>
              <a:gd name="connsiteY47" fmla="*/ 210950 h 590633"/>
              <a:gd name="connsiteX48" fmla="*/ 410669 w 609488"/>
              <a:gd name="connsiteY48" fmla="*/ 284694 h 590633"/>
              <a:gd name="connsiteX49" fmla="*/ 581060 w 609488"/>
              <a:gd name="connsiteY49" fmla="*/ 109656 h 590633"/>
              <a:gd name="connsiteX50" fmla="*/ 149247 w 609488"/>
              <a:gd name="connsiteY50" fmla="*/ 22479 h 590633"/>
              <a:gd name="connsiteX51" fmla="*/ 120963 w 609488"/>
              <a:gd name="connsiteY51" fmla="*/ 25632 h 590633"/>
              <a:gd name="connsiteX52" fmla="*/ 137576 w 609488"/>
              <a:gd name="connsiteY52" fmla="*/ 55787 h 590633"/>
              <a:gd name="connsiteX53" fmla="*/ 196478 w 609488"/>
              <a:gd name="connsiteY53" fmla="*/ 113220 h 590633"/>
              <a:gd name="connsiteX54" fmla="*/ 199774 w 609488"/>
              <a:gd name="connsiteY54" fmla="*/ 121032 h 590633"/>
              <a:gd name="connsiteX55" fmla="*/ 196616 w 609488"/>
              <a:gd name="connsiteY55" fmla="*/ 128983 h 590633"/>
              <a:gd name="connsiteX56" fmla="*/ 139498 w 609488"/>
              <a:gd name="connsiteY56" fmla="*/ 187648 h 590633"/>
              <a:gd name="connsiteX57" fmla="*/ 131398 w 609488"/>
              <a:gd name="connsiteY57" fmla="*/ 190938 h 590633"/>
              <a:gd name="connsiteX58" fmla="*/ 123434 w 609488"/>
              <a:gd name="connsiteY58" fmla="*/ 187648 h 590633"/>
              <a:gd name="connsiteX59" fmla="*/ 61923 w 609488"/>
              <a:gd name="connsiteY59" fmla="*/ 125693 h 590633"/>
              <a:gd name="connsiteX60" fmla="*/ 32815 w 609488"/>
              <a:gd name="connsiteY60" fmla="*/ 109793 h 590633"/>
              <a:gd name="connsiteX61" fmla="*/ 26911 w 609488"/>
              <a:gd name="connsiteY61" fmla="*/ 113768 h 590633"/>
              <a:gd name="connsiteX62" fmla="*/ 22517 w 609488"/>
              <a:gd name="connsiteY62" fmla="*/ 146116 h 590633"/>
              <a:gd name="connsiteX63" fmla="*/ 149247 w 609488"/>
              <a:gd name="connsiteY63" fmla="*/ 269890 h 590633"/>
              <a:gd name="connsiteX64" fmla="*/ 151169 w 609488"/>
              <a:gd name="connsiteY64" fmla="*/ 270027 h 590633"/>
              <a:gd name="connsiteX65" fmla="*/ 205128 w 609488"/>
              <a:gd name="connsiteY65" fmla="*/ 279074 h 590633"/>
              <a:gd name="connsiteX66" fmla="*/ 282841 w 609488"/>
              <a:gd name="connsiteY66" fmla="*/ 208620 h 590633"/>
              <a:gd name="connsiteX67" fmla="*/ 276113 w 609488"/>
              <a:gd name="connsiteY67" fmla="*/ 147487 h 590633"/>
              <a:gd name="connsiteX68" fmla="*/ 275976 w 609488"/>
              <a:gd name="connsiteY68" fmla="*/ 146253 h 590633"/>
              <a:gd name="connsiteX69" fmla="*/ 149247 w 609488"/>
              <a:gd name="connsiteY69" fmla="*/ 22479 h 590633"/>
              <a:gd name="connsiteX70" fmla="*/ 149109 w 609488"/>
              <a:gd name="connsiteY70" fmla="*/ 0 h 590633"/>
              <a:gd name="connsiteX71" fmla="*/ 298493 w 609488"/>
              <a:gd name="connsiteY71" fmla="*/ 145568 h 590633"/>
              <a:gd name="connsiteX72" fmla="*/ 304672 w 609488"/>
              <a:gd name="connsiteY72" fmla="*/ 200944 h 590633"/>
              <a:gd name="connsiteX73" fmla="*/ 311400 w 609488"/>
              <a:gd name="connsiteY73" fmla="*/ 200259 h 590633"/>
              <a:gd name="connsiteX74" fmla="*/ 312636 w 609488"/>
              <a:gd name="connsiteY74" fmla="*/ 198477 h 590633"/>
              <a:gd name="connsiteX75" fmla="*/ 495933 w 609488"/>
              <a:gd name="connsiteY75" fmla="*/ 17545 h 590633"/>
              <a:gd name="connsiteX76" fmla="*/ 511448 w 609488"/>
              <a:gd name="connsiteY76" fmla="*/ 17134 h 590633"/>
              <a:gd name="connsiteX77" fmla="*/ 604676 w 609488"/>
              <a:gd name="connsiteY77" fmla="*/ 100746 h 590633"/>
              <a:gd name="connsiteX78" fmla="*/ 608520 w 609488"/>
              <a:gd name="connsiteY78" fmla="*/ 108696 h 590633"/>
              <a:gd name="connsiteX79" fmla="*/ 605362 w 609488"/>
              <a:gd name="connsiteY79" fmla="*/ 116920 h 590633"/>
              <a:gd name="connsiteX80" fmla="*/ 427145 w 609488"/>
              <a:gd name="connsiteY80" fmla="*/ 300045 h 590633"/>
              <a:gd name="connsiteX81" fmla="*/ 588612 w 609488"/>
              <a:gd name="connsiteY81" fmla="*/ 451507 h 590633"/>
              <a:gd name="connsiteX82" fmla="*/ 609481 w 609488"/>
              <a:gd name="connsiteY82" fmla="*/ 498385 h 590633"/>
              <a:gd name="connsiteX83" fmla="*/ 590122 w 609488"/>
              <a:gd name="connsiteY83" fmla="*/ 545811 h 590633"/>
              <a:gd name="connsiteX84" fmla="*/ 565270 w 609488"/>
              <a:gd name="connsiteY84" fmla="*/ 570621 h 590633"/>
              <a:gd name="connsiteX85" fmla="*/ 516254 w 609488"/>
              <a:gd name="connsiteY85" fmla="*/ 590633 h 590633"/>
              <a:gd name="connsiteX86" fmla="*/ 468747 w 609488"/>
              <a:gd name="connsiteY86" fmla="*/ 572129 h 590633"/>
              <a:gd name="connsiteX87" fmla="*/ 273779 w 609488"/>
              <a:gd name="connsiteY87" fmla="*/ 389141 h 590633"/>
              <a:gd name="connsiteX88" fmla="*/ 163663 w 609488"/>
              <a:gd name="connsiteY88" fmla="*/ 483307 h 590633"/>
              <a:gd name="connsiteX89" fmla="*/ 156936 w 609488"/>
              <a:gd name="connsiteY89" fmla="*/ 505239 h 590633"/>
              <a:gd name="connsiteX90" fmla="*/ 153091 w 609488"/>
              <a:gd name="connsiteY90" fmla="*/ 510996 h 590633"/>
              <a:gd name="connsiteX91" fmla="*/ 112038 w 609488"/>
              <a:gd name="connsiteY91" fmla="*/ 542522 h 590633"/>
              <a:gd name="connsiteX92" fmla="*/ 62335 w 609488"/>
              <a:gd name="connsiteY92" fmla="*/ 562260 h 590633"/>
              <a:gd name="connsiteX93" fmla="*/ 37895 w 609488"/>
              <a:gd name="connsiteY93" fmla="*/ 552802 h 590633"/>
              <a:gd name="connsiteX94" fmla="*/ 56980 w 609488"/>
              <a:gd name="connsiteY94" fmla="*/ 481526 h 590633"/>
              <a:gd name="connsiteX95" fmla="*/ 93502 w 609488"/>
              <a:gd name="connsiteY95" fmla="*/ 445887 h 590633"/>
              <a:gd name="connsiteX96" fmla="*/ 100642 w 609488"/>
              <a:gd name="connsiteY96" fmla="*/ 442598 h 590633"/>
              <a:gd name="connsiteX97" fmla="*/ 124395 w 609488"/>
              <a:gd name="connsiteY97" fmla="*/ 441090 h 590633"/>
              <a:gd name="connsiteX98" fmla="*/ 220644 w 609488"/>
              <a:gd name="connsiteY98" fmla="*/ 339247 h 590633"/>
              <a:gd name="connsiteX99" fmla="*/ 200872 w 609488"/>
              <a:gd name="connsiteY99" fmla="*/ 320743 h 590633"/>
              <a:gd name="connsiteX100" fmla="*/ 197302 w 609488"/>
              <a:gd name="connsiteY100" fmla="*/ 312519 h 590633"/>
              <a:gd name="connsiteX101" fmla="*/ 197302 w 609488"/>
              <a:gd name="connsiteY101" fmla="*/ 300594 h 590633"/>
              <a:gd name="connsiteX102" fmla="*/ 148286 w 609488"/>
              <a:gd name="connsiteY102" fmla="*/ 292369 h 590633"/>
              <a:gd name="connsiteX103" fmla="*/ 0 w 609488"/>
              <a:gd name="connsiteY103" fmla="*/ 146116 h 590633"/>
              <a:gd name="connsiteX104" fmla="*/ 5217 w 609488"/>
              <a:gd name="connsiteY104" fmla="*/ 107737 h 590633"/>
              <a:gd name="connsiteX105" fmla="*/ 32815 w 609488"/>
              <a:gd name="connsiteY105" fmla="*/ 87313 h 590633"/>
              <a:gd name="connsiteX106" fmla="*/ 77850 w 609488"/>
              <a:gd name="connsiteY106" fmla="*/ 109793 h 590633"/>
              <a:gd name="connsiteX107" fmla="*/ 131398 w 609488"/>
              <a:gd name="connsiteY107" fmla="*/ 163661 h 590633"/>
              <a:gd name="connsiteX108" fmla="*/ 172725 w 609488"/>
              <a:gd name="connsiteY108" fmla="*/ 121444 h 590633"/>
              <a:gd name="connsiteX109" fmla="*/ 121786 w 609488"/>
              <a:gd name="connsiteY109" fmla="*/ 71824 h 590633"/>
              <a:gd name="connsiteX110" fmla="*/ 98582 w 609488"/>
              <a:gd name="connsiteY110" fmla="*/ 19601 h 590633"/>
              <a:gd name="connsiteX111" fmla="*/ 116157 w 609488"/>
              <a:gd name="connsiteY111" fmla="*/ 3701 h 590633"/>
              <a:gd name="connsiteX112" fmla="*/ 149109 w 609488"/>
              <a:gd name="connsiteY112" fmla="*/ 0 h 59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09488" h="590633">
                <a:moveTo>
                  <a:pt x="514598" y="472618"/>
                </a:moveTo>
                <a:cubicBezTo>
                  <a:pt x="501281" y="472618"/>
                  <a:pt x="490435" y="483447"/>
                  <a:pt x="490435" y="496744"/>
                </a:cubicBezTo>
                <a:cubicBezTo>
                  <a:pt x="490435" y="510040"/>
                  <a:pt x="501281" y="520869"/>
                  <a:pt x="514598" y="520869"/>
                </a:cubicBezTo>
                <a:cubicBezTo>
                  <a:pt x="527915" y="520869"/>
                  <a:pt x="538761" y="510040"/>
                  <a:pt x="538761" y="496744"/>
                </a:cubicBezTo>
                <a:cubicBezTo>
                  <a:pt x="538761" y="483447"/>
                  <a:pt x="527915" y="472618"/>
                  <a:pt x="514598" y="472618"/>
                </a:cubicBezTo>
                <a:close/>
                <a:moveTo>
                  <a:pt x="514598" y="450137"/>
                </a:moveTo>
                <a:cubicBezTo>
                  <a:pt x="540409" y="450137"/>
                  <a:pt x="561277" y="470973"/>
                  <a:pt x="561277" y="496744"/>
                </a:cubicBezTo>
                <a:cubicBezTo>
                  <a:pt x="561277" y="522377"/>
                  <a:pt x="540409" y="543213"/>
                  <a:pt x="514598" y="543213"/>
                </a:cubicBezTo>
                <a:cubicBezTo>
                  <a:pt x="488925" y="543213"/>
                  <a:pt x="467919" y="522377"/>
                  <a:pt x="467919" y="496744"/>
                </a:cubicBezTo>
                <a:cubicBezTo>
                  <a:pt x="467919" y="470973"/>
                  <a:pt x="488925" y="450137"/>
                  <a:pt x="514598" y="450137"/>
                </a:cubicBezTo>
                <a:close/>
                <a:moveTo>
                  <a:pt x="236982" y="354599"/>
                </a:moveTo>
                <a:lnTo>
                  <a:pt x="137713" y="459731"/>
                </a:lnTo>
                <a:cubicBezTo>
                  <a:pt x="135791" y="461788"/>
                  <a:pt x="133182" y="463021"/>
                  <a:pt x="130299" y="463158"/>
                </a:cubicBezTo>
                <a:lnTo>
                  <a:pt x="106271" y="464803"/>
                </a:lnTo>
                <a:lnTo>
                  <a:pt x="72770" y="497563"/>
                </a:lnTo>
                <a:cubicBezTo>
                  <a:pt x="54921" y="515108"/>
                  <a:pt x="50939" y="533475"/>
                  <a:pt x="54646" y="537724"/>
                </a:cubicBezTo>
                <a:cubicBezTo>
                  <a:pt x="58490" y="542110"/>
                  <a:pt x="77987" y="540328"/>
                  <a:pt x="98308" y="524703"/>
                </a:cubicBezTo>
                <a:lnTo>
                  <a:pt x="136478" y="495370"/>
                </a:lnTo>
                <a:lnTo>
                  <a:pt x="142931" y="473713"/>
                </a:lnTo>
                <a:cubicBezTo>
                  <a:pt x="143617" y="471657"/>
                  <a:pt x="144853" y="469738"/>
                  <a:pt x="146501" y="468367"/>
                </a:cubicBezTo>
                <a:lnTo>
                  <a:pt x="257303" y="373652"/>
                </a:lnTo>
                <a:close/>
                <a:moveTo>
                  <a:pt x="311812" y="222738"/>
                </a:moveTo>
                <a:lnTo>
                  <a:pt x="299455" y="223972"/>
                </a:lnTo>
                <a:lnTo>
                  <a:pt x="219820" y="296070"/>
                </a:lnTo>
                <a:lnTo>
                  <a:pt x="219820" y="307721"/>
                </a:lnTo>
                <a:lnTo>
                  <a:pt x="484262" y="555680"/>
                </a:lnTo>
                <a:cubicBezTo>
                  <a:pt x="502386" y="572814"/>
                  <a:pt x="531631" y="572266"/>
                  <a:pt x="549343" y="554721"/>
                </a:cubicBezTo>
                <a:lnTo>
                  <a:pt x="574195" y="529911"/>
                </a:lnTo>
                <a:cubicBezTo>
                  <a:pt x="582570" y="521413"/>
                  <a:pt x="587101" y="510310"/>
                  <a:pt x="586964" y="498659"/>
                </a:cubicBezTo>
                <a:cubicBezTo>
                  <a:pt x="586827" y="487008"/>
                  <a:pt x="581884" y="476043"/>
                  <a:pt x="573234" y="467819"/>
                </a:cubicBezTo>
                <a:close/>
                <a:moveTo>
                  <a:pt x="544686" y="94212"/>
                </a:moveTo>
                <a:cubicBezTo>
                  <a:pt x="549493" y="98872"/>
                  <a:pt x="549493" y="106546"/>
                  <a:pt x="544823" y="111343"/>
                </a:cubicBezTo>
                <a:lnTo>
                  <a:pt x="410226" y="249630"/>
                </a:lnTo>
                <a:cubicBezTo>
                  <a:pt x="407891" y="252097"/>
                  <a:pt x="404732" y="253330"/>
                  <a:pt x="401573" y="253330"/>
                </a:cubicBezTo>
                <a:cubicBezTo>
                  <a:pt x="398552" y="253330"/>
                  <a:pt x="395530" y="252234"/>
                  <a:pt x="393195" y="249904"/>
                </a:cubicBezTo>
                <a:cubicBezTo>
                  <a:pt x="388388" y="245244"/>
                  <a:pt x="388251" y="237706"/>
                  <a:pt x="392921" y="232909"/>
                </a:cubicBezTo>
                <a:lnTo>
                  <a:pt x="527655" y="94486"/>
                </a:lnTo>
                <a:cubicBezTo>
                  <a:pt x="532325" y="89689"/>
                  <a:pt x="539879" y="89689"/>
                  <a:pt x="544686" y="94212"/>
                </a:cubicBezTo>
                <a:close/>
                <a:moveTo>
                  <a:pt x="518300" y="69796"/>
                </a:moveTo>
                <a:cubicBezTo>
                  <a:pt x="523105" y="74456"/>
                  <a:pt x="523242" y="82130"/>
                  <a:pt x="518574" y="86927"/>
                </a:cubicBezTo>
                <a:lnTo>
                  <a:pt x="384036" y="225214"/>
                </a:lnTo>
                <a:cubicBezTo>
                  <a:pt x="381703" y="227681"/>
                  <a:pt x="378545" y="228914"/>
                  <a:pt x="375387" y="228914"/>
                </a:cubicBezTo>
                <a:cubicBezTo>
                  <a:pt x="372367" y="228914"/>
                  <a:pt x="369347" y="227818"/>
                  <a:pt x="366876" y="225488"/>
                </a:cubicBezTo>
                <a:cubicBezTo>
                  <a:pt x="362208" y="220828"/>
                  <a:pt x="362071" y="213290"/>
                  <a:pt x="366739" y="208493"/>
                </a:cubicBezTo>
                <a:lnTo>
                  <a:pt x="501277" y="70070"/>
                </a:lnTo>
                <a:cubicBezTo>
                  <a:pt x="505944" y="65410"/>
                  <a:pt x="513632" y="65273"/>
                  <a:pt x="518300" y="69796"/>
                </a:cubicBezTo>
                <a:close/>
                <a:moveTo>
                  <a:pt x="504308" y="40984"/>
                </a:moveTo>
                <a:lnTo>
                  <a:pt x="331995" y="210950"/>
                </a:lnTo>
                <a:lnTo>
                  <a:pt x="410669" y="284694"/>
                </a:lnTo>
                <a:lnTo>
                  <a:pt x="581060" y="109656"/>
                </a:lnTo>
                <a:close/>
                <a:moveTo>
                  <a:pt x="149247" y="22479"/>
                </a:moveTo>
                <a:cubicBezTo>
                  <a:pt x="139636" y="22479"/>
                  <a:pt x="130162" y="23576"/>
                  <a:pt x="120963" y="25632"/>
                </a:cubicBezTo>
                <a:cubicBezTo>
                  <a:pt x="119040" y="28236"/>
                  <a:pt x="122336" y="40984"/>
                  <a:pt x="137576" y="55787"/>
                </a:cubicBezTo>
                <a:lnTo>
                  <a:pt x="196478" y="113220"/>
                </a:lnTo>
                <a:cubicBezTo>
                  <a:pt x="198538" y="115276"/>
                  <a:pt x="199774" y="118154"/>
                  <a:pt x="199774" y="121032"/>
                </a:cubicBezTo>
                <a:cubicBezTo>
                  <a:pt x="199911" y="124048"/>
                  <a:pt x="198675" y="126926"/>
                  <a:pt x="196616" y="128983"/>
                </a:cubicBezTo>
                <a:lnTo>
                  <a:pt x="139498" y="187648"/>
                </a:lnTo>
                <a:cubicBezTo>
                  <a:pt x="137302" y="189704"/>
                  <a:pt x="134418" y="190938"/>
                  <a:pt x="131398" y="190938"/>
                </a:cubicBezTo>
                <a:cubicBezTo>
                  <a:pt x="128377" y="190938"/>
                  <a:pt x="125494" y="189841"/>
                  <a:pt x="123434" y="187648"/>
                </a:cubicBezTo>
                <a:lnTo>
                  <a:pt x="61923" y="125693"/>
                </a:lnTo>
                <a:cubicBezTo>
                  <a:pt x="50252" y="113905"/>
                  <a:pt x="38994" y="109793"/>
                  <a:pt x="32815" y="109793"/>
                </a:cubicBezTo>
                <a:cubicBezTo>
                  <a:pt x="28421" y="109793"/>
                  <a:pt x="27598" y="111575"/>
                  <a:pt x="26911" y="113768"/>
                </a:cubicBezTo>
                <a:cubicBezTo>
                  <a:pt x="24028" y="124185"/>
                  <a:pt x="22517" y="135151"/>
                  <a:pt x="22517" y="146116"/>
                </a:cubicBezTo>
                <a:cubicBezTo>
                  <a:pt x="22517" y="214377"/>
                  <a:pt x="79360" y="269890"/>
                  <a:pt x="149247" y="269890"/>
                </a:cubicBezTo>
                <a:cubicBezTo>
                  <a:pt x="149933" y="269890"/>
                  <a:pt x="150482" y="269890"/>
                  <a:pt x="151169" y="270027"/>
                </a:cubicBezTo>
                <a:lnTo>
                  <a:pt x="205128" y="279074"/>
                </a:lnTo>
                <a:lnTo>
                  <a:pt x="282841" y="208620"/>
                </a:lnTo>
                <a:lnTo>
                  <a:pt x="276113" y="147487"/>
                </a:lnTo>
                <a:cubicBezTo>
                  <a:pt x="275976" y="147076"/>
                  <a:pt x="275976" y="146665"/>
                  <a:pt x="275976" y="146253"/>
                </a:cubicBezTo>
                <a:cubicBezTo>
                  <a:pt x="275976" y="77993"/>
                  <a:pt x="219133" y="22479"/>
                  <a:pt x="149247" y="22479"/>
                </a:cubicBezTo>
                <a:close/>
                <a:moveTo>
                  <a:pt x="149109" y="0"/>
                </a:moveTo>
                <a:cubicBezTo>
                  <a:pt x="231353" y="0"/>
                  <a:pt x="298219" y="65245"/>
                  <a:pt x="298493" y="145568"/>
                </a:cubicBezTo>
                <a:lnTo>
                  <a:pt x="304672" y="200944"/>
                </a:lnTo>
                <a:lnTo>
                  <a:pt x="311400" y="200259"/>
                </a:lnTo>
                <a:cubicBezTo>
                  <a:pt x="311812" y="199710"/>
                  <a:pt x="312086" y="199025"/>
                  <a:pt x="312636" y="198477"/>
                </a:cubicBezTo>
                <a:lnTo>
                  <a:pt x="495933" y="17545"/>
                </a:lnTo>
                <a:cubicBezTo>
                  <a:pt x="500189" y="13433"/>
                  <a:pt x="507054" y="13159"/>
                  <a:pt x="511448" y="17134"/>
                </a:cubicBezTo>
                <a:lnTo>
                  <a:pt x="604676" y="100746"/>
                </a:lnTo>
                <a:cubicBezTo>
                  <a:pt x="607010" y="102802"/>
                  <a:pt x="608383" y="105681"/>
                  <a:pt x="608520" y="108696"/>
                </a:cubicBezTo>
                <a:cubicBezTo>
                  <a:pt x="608658" y="111712"/>
                  <a:pt x="607422" y="114727"/>
                  <a:pt x="605362" y="116920"/>
                </a:cubicBezTo>
                <a:lnTo>
                  <a:pt x="427145" y="300045"/>
                </a:lnTo>
                <a:lnTo>
                  <a:pt x="588612" y="451507"/>
                </a:lnTo>
                <a:cubicBezTo>
                  <a:pt x="601793" y="463844"/>
                  <a:pt x="609207" y="480429"/>
                  <a:pt x="609481" y="498385"/>
                </a:cubicBezTo>
                <a:cubicBezTo>
                  <a:pt x="609756" y="516204"/>
                  <a:pt x="602891" y="533064"/>
                  <a:pt x="590122" y="545811"/>
                </a:cubicBezTo>
                <a:lnTo>
                  <a:pt x="565270" y="570621"/>
                </a:lnTo>
                <a:cubicBezTo>
                  <a:pt x="551952" y="583917"/>
                  <a:pt x="534103" y="590633"/>
                  <a:pt x="516254" y="590633"/>
                </a:cubicBezTo>
                <a:cubicBezTo>
                  <a:pt x="499091" y="590633"/>
                  <a:pt x="482066" y="584465"/>
                  <a:pt x="468747" y="572129"/>
                </a:cubicBezTo>
                <a:lnTo>
                  <a:pt x="273779" y="389141"/>
                </a:lnTo>
                <a:lnTo>
                  <a:pt x="163663" y="483307"/>
                </a:lnTo>
                <a:lnTo>
                  <a:pt x="156936" y="505239"/>
                </a:lnTo>
                <a:cubicBezTo>
                  <a:pt x="156249" y="507569"/>
                  <a:pt x="155013" y="509488"/>
                  <a:pt x="153091" y="510996"/>
                </a:cubicBezTo>
                <a:lnTo>
                  <a:pt x="112038" y="542522"/>
                </a:lnTo>
                <a:cubicBezTo>
                  <a:pt x="95287" y="555406"/>
                  <a:pt x="77163" y="562260"/>
                  <a:pt x="62335" y="562260"/>
                </a:cubicBezTo>
                <a:cubicBezTo>
                  <a:pt x="52175" y="562260"/>
                  <a:pt x="43662" y="559107"/>
                  <a:pt x="37895" y="552802"/>
                </a:cubicBezTo>
                <a:cubicBezTo>
                  <a:pt x="23616" y="536765"/>
                  <a:pt x="31854" y="506198"/>
                  <a:pt x="56980" y="481526"/>
                </a:cubicBezTo>
                <a:lnTo>
                  <a:pt x="93502" y="445887"/>
                </a:lnTo>
                <a:cubicBezTo>
                  <a:pt x="95425" y="443969"/>
                  <a:pt x="97896" y="442872"/>
                  <a:pt x="100642" y="442598"/>
                </a:cubicBezTo>
                <a:lnTo>
                  <a:pt x="124395" y="441090"/>
                </a:lnTo>
                <a:lnTo>
                  <a:pt x="220644" y="339247"/>
                </a:lnTo>
                <a:lnTo>
                  <a:pt x="200872" y="320743"/>
                </a:lnTo>
                <a:cubicBezTo>
                  <a:pt x="198675" y="318550"/>
                  <a:pt x="197302" y="315671"/>
                  <a:pt x="197302" y="312519"/>
                </a:cubicBezTo>
                <a:lnTo>
                  <a:pt x="197302" y="300594"/>
                </a:lnTo>
                <a:lnTo>
                  <a:pt x="148286" y="292369"/>
                </a:lnTo>
                <a:cubicBezTo>
                  <a:pt x="66454" y="291821"/>
                  <a:pt x="0" y="226439"/>
                  <a:pt x="0" y="146116"/>
                </a:cubicBezTo>
                <a:cubicBezTo>
                  <a:pt x="0" y="133095"/>
                  <a:pt x="1785" y="120210"/>
                  <a:pt x="5217" y="107737"/>
                </a:cubicBezTo>
                <a:cubicBezTo>
                  <a:pt x="8787" y="94852"/>
                  <a:pt x="19085" y="87313"/>
                  <a:pt x="32815" y="87313"/>
                </a:cubicBezTo>
                <a:cubicBezTo>
                  <a:pt x="47094" y="87313"/>
                  <a:pt x="63845" y="95675"/>
                  <a:pt x="77850" y="109793"/>
                </a:cubicBezTo>
                <a:lnTo>
                  <a:pt x="131398" y="163661"/>
                </a:lnTo>
                <a:lnTo>
                  <a:pt x="172725" y="121444"/>
                </a:lnTo>
                <a:lnTo>
                  <a:pt x="121786" y="71824"/>
                </a:lnTo>
                <a:cubicBezTo>
                  <a:pt x="103388" y="54005"/>
                  <a:pt x="94463" y="33993"/>
                  <a:pt x="98582" y="19601"/>
                </a:cubicBezTo>
                <a:cubicBezTo>
                  <a:pt x="100917" y="11377"/>
                  <a:pt x="107370" y="5620"/>
                  <a:pt x="116157" y="3701"/>
                </a:cubicBezTo>
                <a:cubicBezTo>
                  <a:pt x="126867" y="1234"/>
                  <a:pt x="137988" y="0"/>
                  <a:pt x="149109" y="0"/>
                </a:cubicBezTo>
                <a:close/>
              </a:path>
            </a:pathLst>
          </a:custGeom>
          <a:solidFill>
            <a:schemeClr val="bg1">
              <a:lumMod val="50000"/>
            </a:schemeClr>
          </a:solidFill>
          <a:ln>
            <a:noFill/>
          </a:ln>
        </p:spPr>
      </p:sp>
      <p:sp>
        <p:nvSpPr>
          <p:cNvPr id="19" name="handshake_215654"/>
          <p:cNvSpPr>
            <a:spLocks noChangeAspect="1"/>
          </p:cNvSpPr>
          <p:nvPr/>
        </p:nvSpPr>
        <p:spPr bwMode="auto">
          <a:xfrm>
            <a:off x="10551330" y="5066336"/>
            <a:ext cx="609685" cy="396991"/>
          </a:xfrm>
          <a:custGeom>
            <a:avLst/>
            <a:gdLst>
              <a:gd name="connsiteX0" fmla="*/ 507965 w 608866"/>
              <a:gd name="connsiteY0" fmla="*/ 18729 h 396458"/>
              <a:gd name="connsiteX1" fmla="*/ 446431 w 608866"/>
              <a:gd name="connsiteY1" fmla="*/ 48705 h 396458"/>
              <a:gd name="connsiteX2" fmla="*/ 529567 w 608866"/>
              <a:gd name="connsiteY2" fmla="*/ 218473 h 396458"/>
              <a:gd name="connsiteX3" fmla="*/ 591008 w 608866"/>
              <a:gd name="connsiteY3" fmla="*/ 188404 h 396458"/>
              <a:gd name="connsiteX4" fmla="*/ 78381 w 608866"/>
              <a:gd name="connsiteY4" fmla="*/ 16926 h 396458"/>
              <a:gd name="connsiteX5" fmla="*/ 17038 w 608866"/>
              <a:gd name="connsiteY5" fmla="*/ 195704 h 396458"/>
              <a:gd name="connsiteX6" fmla="*/ 81841 w 608866"/>
              <a:gd name="connsiteY6" fmla="*/ 217841 h 396458"/>
              <a:gd name="connsiteX7" fmla="*/ 143185 w 608866"/>
              <a:gd name="connsiteY7" fmla="*/ 39343 h 396458"/>
              <a:gd name="connsiteX8" fmla="*/ 142905 w 608866"/>
              <a:gd name="connsiteY8" fmla="*/ 39250 h 396458"/>
              <a:gd name="connsiteX9" fmla="*/ 141409 w 608866"/>
              <a:gd name="connsiteY9" fmla="*/ 38502 h 396458"/>
              <a:gd name="connsiteX10" fmla="*/ 513856 w 608866"/>
              <a:gd name="connsiteY10" fmla="*/ 1640 h 396458"/>
              <a:gd name="connsiteX11" fmla="*/ 518065 w 608866"/>
              <a:gd name="connsiteY11" fmla="*/ 5376 h 396458"/>
              <a:gd name="connsiteX12" fmla="*/ 608121 w 608866"/>
              <a:gd name="connsiteY12" fmla="*/ 188030 h 396458"/>
              <a:gd name="connsiteX13" fmla="*/ 604661 w 608866"/>
              <a:gd name="connsiteY13" fmla="*/ 198022 h 396458"/>
              <a:gd name="connsiteX14" fmla="*/ 530689 w 608866"/>
              <a:gd name="connsiteY14" fmla="*/ 234161 h 396458"/>
              <a:gd name="connsiteX15" fmla="*/ 498146 w 608866"/>
              <a:gd name="connsiteY15" fmla="*/ 264043 h 396458"/>
              <a:gd name="connsiteX16" fmla="*/ 411455 w 608866"/>
              <a:gd name="connsiteY16" fmla="*/ 323153 h 396458"/>
              <a:gd name="connsiteX17" fmla="*/ 268000 w 608866"/>
              <a:gd name="connsiteY17" fmla="*/ 393283 h 396458"/>
              <a:gd name="connsiteX18" fmla="*/ 254160 w 608866"/>
              <a:gd name="connsiteY18" fmla="*/ 396458 h 396458"/>
              <a:gd name="connsiteX19" fmla="*/ 243780 w 608866"/>
              <a:gd name="connsiteY19" fmla="*/ 394777 h 396458"/>
              <a:gd name="connsiteX20" fmla="*/ 225544 w 608866"/>
              <a:gd name="connsiteY20" fmla="*/ 378715 h 396458"/>
              <a:gd name="connsiteX21" fmla="*/ 222458 w 608866"/>
              <a:gd name="connsiteY21" fmla="*/ 361627 h 396458"/>
              <a:gd name="connsiteX22" fmla="*/ 208898 w 608866"/>
              <a:gd name="connsiteY22" fmla="*/ 368350 h 396458"/>
              <a:gd name="connsiteX23" fmla="*/ 195057 w 608866"/>
              <a:gd name="connsiteY23" fmla="*/ 371618 h 396458"/>
              <a:gd name="connsiteX24" fmla="*/ 166628 w 608866"/>
              <a:gd name="connsiteY24" fmla="*/ 353876 h 396458"/>
              <a:gd name="connsiteX25" fmla="*/ 163823 w 608866"/>
              <a:gd name="connsiteY25" fmla="*/ 334826 h 396458"/>
              <a:gd name="connsiteX26" fmla="*/ 159708 w 608866"/>
              <a:gd name="connsiteY26" fmla="*/ 335106 h 396458"/>
              <a:gd name="connsiteX27" fmla="*/ 131279 w 608866"/>
              <a:gd name="connsiteY27" fmla="*/ 317457 h 396458"/>
              <a:gd name="connsiteX28" fmla="*/ 137544 w 608866"/>
              <a:gd name="connsiteY28" fmla="*/ 281038 h 396458"/>
              <a:gd name="connsiteX29" fmla="*/ 124172 w 608866"/>
              <a:gd name="connsiteY29" fmla="*/ 267218 h 396458"/>
              <a:gd name="connsiteX30" fmla="*/ 122675 w 608866"/>
              <a:gd name="connsiteY30" fmla="*/ 243125 h 396458"/>
              <a:gd name="connsiteX31" fmla="*/ 138760 w 608866"/>
              <a:gd name="connsiteY31" fmla="*/ 224916 h 396458"/>
              <a:gd name="connsiteX32" fmla="*/ 193561 w 608866"/>
              <a:gd name="connsiteY32" fmla="*/ 198115 h 396458"/>
              <a:gd name="connsiteX33" fmla="*/ 203474 w 608866"/>
              <a:gd name="connsiteY33" fmla="*/ 201664 h 396458"/>
              <a:gd name="connsiteX34" fmla="*/ 200014 w 608866"/>
              <a:gd name="connsiteY34" fmla="*/ 211562 h 396458"/>
              <a:gd name="connsiteX35" fmla="*/ 145306 w 608866"/>
              <a:gd name="connsiteY35" fmla="*/ 238363 h 396458"/>
              <a:gd name="connsiteX36" fmla="*/ 136796 w 608866"/>
              <a:gd name="connsiteY36" fmla="*/ 247981 h 396458"/>
              <a:gd name="connsiteX37" fmla="*/ 137544 w 608866"/>
              <a:gd name="connsiteY37" fmla="*/ 260681 h 396458"/>
              <a:gd name="connsiteX38" fmla="*/ 147177 w 608866"/>
              <a:gd name="connsiteY38" fmla="*/ 269085 h 396458"/>
              <a:gd name="connsiteX39" fmla="*/ 159895 w 608866"/>
              <a:gd name="connsiteY39" fmla="*/ 268338 h 396458"/>
              <a:gd name="connsiteX40" fmla="*/ 196741 w 608866"/>
              <a:gd name="connsiteY40" fmla="*/ 250316 h 396458"/>
              <a:gd name="connsiteX41" fmla="*/ 262951 w 608866"/>
              <a:gd name="connsiteY41" fmla="*/ 217912 h 396458"/>
              <a:gd name="connsiteX42" fmla="*/ 272957 w 608866"/>
              <a:gd name="connsiteY42" fmla="*/ 221461 h 396458"/>
              <a:gd name="connsiteX43" fmla="*/ 269497 w 608866"/>
              <a:gd name="connsiteY43" fmla="*/ 231359 h 396458"/>
              <a:gd name="connsiteX44" fmla="*/ 166348 w 608866"/>
              <a:gd name="connsiteY44" fmla="*/ 281785 h 396458"/>
              <a:gd name="connsiteX45" fmla="*/ 152133 w 608866"/>
              <a:gd name="connsiteY45" fmla="*/ 288789 h 396458"/>
              <a:gd name="connsiteX46" fmla="*/ 144558 w 608866"/>
              <a:gd name="connsiteY46" fmla="*/ 311107 h 396458"/>
              <a:gd name="connsiteX47" fmla="*/ 166815 w 608866"/>
              <a:gd name="connsiteY47" fmla="*/ 318671 h 396458"/>
              <a:gd name="connsiteX48" fmla="*/ 180936 w 608866"/>
              <a:gd name="connsiteY48" fmla="*/ 311854 h 396458"/>
              <a:gd name="connsiteX49" fmla="*/ 210862 w 608866"/>
              <a:gd name="connsiteY49" fmla="*/ 297287 h 396458"/>
              <a:gd name="connsiteX50" fmla="*/ 296149 w 608866"/>
              <a:gd name="connsiteY50" fmla="*/ 255545 h 396458"/>
              <a:gd name="connsiteX51" fmla="*/ 306155 w 608866"/>
              <a:gd name="connsiteY51" fmla="*/ 259000 h 396458"/>
              <a:gd name="connsiteX52" fmla="*/ 302602 w 608866"/>
              <a:gd name="connsiteY52" fmla="*/ 268992 h 396458"/>
              <a:gd name="connsiteX53" fmla="*/ 187389 w 608866"/>
              <a:gd name="connsiteY53" fmla="*/ 325301 h 396458"/>
              <a:gd name="connsiteX54" fmla="*/ 179814 w 608866"/>
              <a:gd name="connsiteY54" fmla="*/ 347526 h 396458"/>
              <a:gd name="connsiteX55" fmla="*/ 202165 w 608866"/>
              <a:gd name="connsiteY55" fmla="*/ 355183 h 396458"/>
              <a:gd name="connsiteX56" fmla="*/ 241629 w 608866"/>
              <a:gd name="connsiteY56" fmla="*/ 335853 h 396458"/>
              <a:gd name="connsiteX57" fmla="*/ 320089 w 608866"/>
              <a:gd name="connsiteY57" fmla="*/ 297473 h 396458"/>
              <a:gd name="connsiteX58" fmla="*/ 330096 w 608866"/>
              <a:gd name="connsiteY58" fmla="*/ 301022 h 396458"/>
              <a:gd name="connsiteX59" fmla="*/ 326542 w 608866"/>
              <a:gd name="connsiteY59" fmla="*/ 310920 h 396458"/>
              <a:gd name="connsiteX60" fmla="*/ 246398 w 608866"/>
              <a:gd name="connsiteY60" fmla="*/ 350141 h 396458"/>
              <a:gd name="connsiteX61" fmla="*/ 237888 w 608866"/>
              <a:gd name="connsiteY61" fmla="*/ 359759 h 396458"/>
              <a:gd name="connsiteX62" fmla="*/ 238636 w 608866"/>
              <a:gd name="connsiteY62" fmla="*/ 372459 h 396458"/>
              <a:gd name="connsiteX63" fmla="*/ 248268 w 608866"/>
              <a:gd name="connsiteY63" fmla="*/ 380957 h 396458"/>
              <a:gd name="connsiteX64" fmla="*/ 260987 w 608866"/>
              <a:gd name="connsiteY64" fmla="*/ 380210 h 396458"/>
              <a:gd name="connsiteX65" fmla="*/ 404535 w 608866"/>
              <a:gd name="connsiteY65" fmla="*/ 310080 h 396458"/>
              <a:gd name="connsiteX66" fmla="*/ 487672 w 608866"/>
              <a:gd name="connsiteY66" fmla="*/ 253397 h 396458"/>
              <a:gd name="connsiteX67" fmla="*/ 516942 w 608866"/>
              <a:gd name="connsiteY67" fmla="*/ 226690 h 396458"/>
              <a:gd name="connsiteX68" fmla="*/ 429691 w 608866"/>
              <a:gd name="connsiteY68" fmla="*/ 48611 h 396458"/>
              <a:gd name="connsiteX69" fmla="*/ 433151 w 608866"/>
              <a:gd name="connsiteY69" fmla="*/ 38619 h 396458"/>
              <a:gd name="connsiteX70" fmla="*/ 508152 w 608866"/>
              <a:gd name="connsiteY70" fmla="*/ 2014 h 396458"/>
              <a:gd name="connsiteX71" fmla="*/ 513856 w 608866"/>
              <a:gd name="connsiteY71" fmla="*/ 1640 h 396458"/>
              <a:gd name="connsiteX72" fmla="*/ 76137 w 608866"/>
              <a:gd name="connsiteY72" fmla="*/ 393 h 396458"/>
              <a:gd name="connsiteX73" fmla="*/ 154874 w 608866"/>
              <a:gd name="connsiteY73" fmla="*/ 27200 h 396458"/>
              <a:gd name="connsiteX74" fmla="*/ 156744 w 608866"/>
              <a:gd name="connsiteY74" fmla="*/ 28134 h 396458"/>
              <a:gd name="connsiteX75" fmla="*/ 170023 w 608866"/>
              <a:gd name="connsiteY75" fmla="*/ 32898 h 396458"/>
              <a:gd name="connsiteX76" fmla="*/ 203781 w 608866"/>
              <a:gd name="connsiteY76" fmla="*/ 31030 h 396458"/>
              <a:gd name="connsiteX77" fmla="*/ 211542 w 608866"/>
              <a:gd name="connsiteY77" fmla="*/ 27294 h 396458"/>
              <a:gd name="connsiteX78" fmla="*/ 256427 w 608866"/>
              <a:gd name="connsiteY78" fmla="*/ 24585 h 396458"/>
              <a:gd name="connsiteX79" fmla="*/ 410347 w 608866"/>
              <a:gd name="connsiteY79" fmla="*/ 77639 h 396458"/>
              <a:gd name="connsiteX80" fmla="*/ 415397 w 608866"/>
              <a:gd name="connsiteY80" fmla="*/ 84831 h 396458"/>
              <a:gd name="connsiteX81" fmla="*/ 395946 w 608866"/>
              <a:gd name="connsiteY81" fmla="*/ 124809 h 396458"/>
              <a:gd name="connsiteX82" fmla="*/ 351528 w 608866"/>
              <a:gd name="connsiteY82" fmla="*/ 127331 h 396458"/>
              <a:gd name="connsiteX83" fmla="*/ 294019 w 608866"/>
              <a:gd name="connsiteY83" fmla="*/ 107622 h 396458"/>
              <a:gd name="connsiteX84" fmla="*/ 249695 w 608866"/>
              <a:gd name="connsiteY84" fmla="*/ 161050 h 396458"/>
              <a:gd name="connsiteX85" fmla="*/ 209298 w 608866"/>
              <a:gd name="connsiteY85" fmla="*/ 170858 h 396458"/>
              <a:gd name="connsiteX86" fmla="*/ 167966 w 608866"/>
              <a:gd name="connsiteY86" fmla="*/ 163385 h 396458"/>
              <a:gd name="connsiteX87" fmla="*/ 163384 w 608866"/>
              <a:gd name="connsiteY87" fmla="*/ 153951 h 396458"/>
              <a:gd name="connsiteX88" fmla="*/ 172828 w 608866"/>
              <a:gd name="connsiteY88" fmla="*/ 149375 h 396458"/>
              <a:gd name="connsiteX89" fmla="*/ 242588 w 608866"/>
              <a:gd name="connsiteY89" fmla="*/ 148067 h 396458"/>
              <a:gd name="connsiteX90" fmla="*/ 282237 w 608866"/>
              <a:gd name="connsiteY90" fmla="*/ 96414 h 396458"/>
              <a:gd name="connsiteX91" fmla="*/ 285977 w 608866"/>
              <a:gd name="connsiteY91" fmla="*/ 91650 h 396458"/>
              <a:gd name="connsiteX92" fmla="*/ 291962 w 608866"/>
              <a:gd name="connsiteY92" fmla="*/ 91183 h 396458"/>
              <a:gd name="connsiteX93" fmla="*/ 356672 w 608866"/>
              <a:gd name="connsiteY93" fmla="*/ 113227 h 396458"/>
              <a:gd name="connsiteX94" fmla="*/ 387530 w 608866"/>
              <a:gd name="connsiteY94" fmla="*/ 112573 h 396458"/>
              <a:gd name="connsiteX95" fmla="*/ 399874 w 608866"/>
              <a:gd name="connsiteY95" fmla="*/ 89782 h 396458"/>
              <a:gd name="connsiteX96" fmla="*/ 251658 w 608866"/>
              <a:gd name="connsiteY96" fmla="*/ 38782 h 396458"/>
              <a:gd name="connsiteX97" fmla="*/ 218275 w 608866"/>
              <a:gd name="connsiteY97" fmla="*/ 40837 h 396458"/>
              <a:gd name="connsiteX98" fmla="*/ 210513 w 608866"/>
              <a:gd name="connsiteY98" fmla="*/ 44574 h 396458"/>
              <a:gd name="connsiteX99" fmla="*/ 165160 w 608866"/>
              <a:gd name="connsiteY99" fmla="*/ 47189 h 396458"/>
              <a:gd name="connsiteX100" fmla="*/ 157118 w 608866"/>
              <a:gd name="connsiteY100" fmla="*/ 44387 h 396458"/>
              <a:gd name="connsiteX101" fmla="*/ 93437 w 608866"/>
              <a:gd name="connsiteY101" fmla="*/ 229890 h 396458"/>
              <a:gd name="connsiteX102" fmla="*/ 89696 w 608866"/>
              <a:gd name="connsiteY102" fmla="*/ 234187 h 396458"/>
              <a:gd name="connsiteX103" fmla="*/ 86423 w 608866"/>
              <a:gd name="connsiteY103" fmla="*/ 234934 h 396458"/>
              <a:gd name="connsiteX104" fmla="*/ 83992 w 608866"/>
              <a:gd name="connsiteY104" fmla="*/ 234374 h 396458"/>
              <a:gd name="connsiteX105" fmla="*/ 5068 w 608866"/>
              <a:gd name="connsiteY105" fmla="*/ 207379 h 396458"/>
              <a:gd name="connsiteX106" fmla="*/ 393 w 608866"/>
              <a:gd name="connsiteY106" fmla="*/ 197945 h 396458"/>
              <a:gd name="connsiteX107" fmla="*/ 66599 w 608866"/>
              <a:gd name="connsiteY107" fmla="*/ 4970 h 396458"/>
              <a:gd name="connsiteX108" fmla="*/ 70339 w 608866"/>
              <a:gd name="connsiteY108" fmla="*/ 766 h 396458"/>
              <a:gd name="connsiteX109" fmla="*/ 76137 w 608866"/>
              <a:gd name="connsiteY109" fmla="*/ 393 h 39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8866" h="396458">
                <a:moveTo>
                  <a:pt x="507965" y="18729"/>
                </a:moveTo>
                <a:lnTo>
                  <a:pt x="446431" y="48705"/>
                </a:lnTo>
                <a:lnTo>
                  <a:pt x="529567" y="218473"/>
                </a:lnTo>
                <a:lnTo>
                  <a:pt x="591008" y="188404"/>
                </a:lnTo>
                <a:close/>
                <a:moveTo>
                  <a:pt x="78381" y="16926"/>
                </a:moveTo>
                <a:lnTo>
                  <a:pt x="17038" y="195704"/>
                </a:lnTo>
                <a:lnTo>
                  <a:pt x="81841" y="217841"/>
                </a:lnTo>
                <a:lnTo>
                  <a:pt x="143185" y="39343"/>
                </a:lnTo>
                <a:lnTo>
                  <a:pt x="142905" y="39250"/>
                </a:lnTo>
                <a:lnTo>
                  <a:pt x="141409" y="38502"/>
                </a:lnTo>
                <a:close/>
                <a:moveTo>
                  <a:pt x="513856" y="1640"/>
                </a:moveTo>
                <a:cubicBezTo>
                  <a:pt x="515727" y="2294"/>
                  <a:pt x="517223" y="3695"/>
                  <a:pt x="518065" y="5376"/>
                </a:cubicBezTo>
                <a:lnTo>
                  <a:pt x="608121" y="188030"/>
                </a:lnTo>
                <a:cubicBezTo>
                  <a:pt x="609898" y="191765"/>
                  <a:pt x="608402" y="196154"/>
                  <a:pt x="604661" y="198022"/>
                </a:cubicBezTo>
                <a:lnTo>
                  <a:pt x="530689" y="234161"/>
                </a:lnTo>
                <a:lnTo>
                  <a:pt x="498146" y="264043"/>
                </a:lnTo>
                <a:cubicBezTo>
                  <a:pt x="472241" y="287762"/>
                  <a:pt x="443158" y="307745"/>
                  <a:pt x="411455" y="323153"/>
                </a:cubicBezTo>
                <a:lnTo>
                  <a:pt x="268000" y="393283"/>
                </a:lnTo>
                <a:cubicBezTo>
                  <a:pt x="263605" y="395337"/>
                  <a:pt x="258836" y="396458"/>
                  <a:pt x="254160" y="396458"/>
                </a:cubicBezTo>
                <a:cubicBezTo>
                  <a:pt x="250606" y="396458"/>
                  <a:pt x="247146" y="395898"/>
                  <a:pt x="243780" y="394777"/>
                </a:cubicBezTo>
                <a:cubicBezTo>
                  <a:pt x="235831" y="391976"/>
                  <a:pt x="229284" y="386279"/>
                  <a:pt x="225544" y="378715"/>
                </a:cubicBezTo>
                <a:cubicBezTo>
                  <a:pt x="222832" y="373299"/>
                  <a:pt x="221803" y="367510"/>
                  <a:pt x="222458" y="361627"/>
                </a:cubicBezTo>
                <a:lnTo>
                  <a:pt x="208898" y="368350"/>
                </a:lnTo>
                <a:cubicBezTo>
                  <a:pt x="204409" y="370591"/>
                  <a:pt x="199640" y="371618"/>
                  <a:pt x="195057" y="371618"/>
                </a:cubicBezTo>
                <a:cubicBezTo>
                  <a:pt x="183274" y="371618"/>
                  <a:pt x="172052" y="365082"/>
                  <a:pt x="166628" y="353876"/>
                </a:cubicBezTo>
                <a:cubicBezTo>
                  <a:pt x="163636" y="347713"/>
                  <a:pt x="162888" y="341083"/>
                  <a:pt x="163823" y="334826"/>
                </a:cubicBezTo>
                <a:cubicBezTo>
                  <a:pt x="162513" y="335013"/>
                  <a:pt x="161111" y="335106"/>
                  <a:pt x="159708" y="335106"/>
                </a:cubicBezTo>
                <a:cubicBezTo>
                  <a:pt x="148018" y="335106"/>
                  <a:pt x="136796" y="328663"/>
                  <a:pt x="131279" y="317457"/>
                </a:cubicBezTo>
                <a:cubicBezTo>
                  <a:pt x="125200" y="304944"/>
                  <a:pt x="128099" y="290376"/>
                  <a:pt x="137544" y="281038"/>
                </a:cubicBezTo>
                <a:cubicBezTo>
                  <a:pt x="131840" y="277957"/>
                  <a:pt x="127071" y="273194"/>
                  <a:pt x="124172" y="267218"/>
                </a:cubicBezTo>
                <a:cubicBezTo>
                  <a:pt x="120431" y="259654"/>
                  <a:pt x="119963" y="251063"/>
                  <a:pt x="122675" y="243125"/>
                </a:cubicBezTo>
                <a:cubicBezTo>
                  <a:pt x="125481" y="235094"/>
                  <a:pt x="131185" y="228651"/>
                  <a:pt x="138760" y="224916"/>
                </a:cubicBezTo>
                <a:lnTo>
                  <a:pt x="193561" y="198115"/>
                </a:lnTo>
                <a:cubicBezTo>
                  <a:pt x="197115" y="196434"/>
                  <a:pt x="201603" y="197929"/>
                  <a:pt x="203474" y="201664"/>
                </a:cubicBezTo>
                <a:cubicBezTo>
                  <a:pt x="205251" y="205399"/>
                  <a:pt x="203754" y="209695"/>
                  <a:pt x="200014" y="211562"/>
                </a:cubicBezTo>
                <a:lnTo>
                  <a:pt x="145306" y="238363"/>
                </a:lnTo>
                <a:cubicBezTo>
                  <a:pt x="141285" y="240324"/>
                  <a:pt x="138293" y="243686"/>
                  <a:pt x="136796" y="247981"/>
                </a:cubicBezTo>
                <a:cubicBezTo>
                  <a:pt x="135300" y="252183"/>
                  <a:pt x="135581" y="256666"/>
                  <a:pt x="137544" y="260681"/>
                </a:cubicBezTo>
                <a:cubicBezTo>
                  <a:pt x="139508" y="264603"/>
                  <a:pt x="142875" y="267591"/>
                  <a:pt x="147177" y="269085"/>
                </a:cubicBezTo>
                <a:cubicBezTo>
                  <a:pt x="151385" y="270580"/>
                  <a:pt x="155874" y="270393"/>
                  <a:pt x="159895" y="268338"/>
                </a:cubicBezTo>
                <a:lnTo>
                  <a:pt x="196741" y="250316"/>
                </a:lnTo>
                <a:lnTo>
                  <a:pt x="262951" y="217912"/>
                </a:lnTo>
                <a:cubicBezTo>
                  <a:pt x="266598" y="216231"/>
                  <a:pt x="271087" y="217725"/>
                  <a:pt x="272957" y="221461"/>
                </a:cubicBezTo>
                <a:cubicBezTo>
                  <a:pt x="274734" y="225196"/>
                  <a:pt x="273237" y="229492"/>
                  <a:pt x="269497" y="231359"/>
                </a:cubicBezTo>
                <a:lnTo>
                  <a:pt x="166348" y="281785"/>
                </a:lnTo>
                <a:lnTo>
                  <a:pt x="152133" y="288789"/>
                </a:lnTo>
                <a:cubicBezTo>
                  <a:pt x="143904" y="292804"/>
                  <a:pt x="140537" y="302890"/>
                  <a:pt x="144558" y="311107"/>
                </a:cubicBezTo>
                <a:cubicBezTo>
                  <a:pt x="148486" y="319325"/>
                  <a:pt x="158586" y="322686"/>
                  <a:pt x="166815" y="318671"/>
                </a:cubicBezTo>
                <a:lnTo>
                  <a:pt x="180936" y="311854"/>
                </a:lnTo>
                <a:lnTo>
                  <a:pt x="210862" y="297287"/>
                </a:lnTo>
                <a:lnTo>
                  <a:pt x="296149" y="255545"/>
                </a:lnTo>
                <a:cubicBezTo>
                  <a:pt x="299796" y="253771"/>
                  <a:pt x="304285" y="255265"/>
                  <a:pt x="306155" y="259000"/>
                </a:cubicBezTo>
                <a:cubicBezTo>
                  <a:pt x="307839" y="262735"/>
                  <a:pt x="306342" y="267124"/>
                  <a:pt x="302602" y="268992"/>
                </a:cubicBezTo>
                <a:lnTo>
                  <a:pt x="187389" y="325301"/>
                </a:lnTo>
                <a:cubicBezTo>
                  <a:pt x="179159" y="329410"/>
                  <a:pt x="175793" y="339308"/>
                  <a:pt x="179814" y="347526"/>
                </a:cubicBezTo>
                <a:cubicBezTo>
                  <a:pt x="183835" y="355744"/>
                  <a:pt x="193935" y="359105"/>
                  <a:pt x="202165" y="355183"/>
                </a:cubicBezTo>
                <a:lnTo>
                  <a:pt x="241629" y="335853"/>
                </a:lnTo>
                <a:lnTo>
                  <a:pt x="320089" y="297473"/>
                </a:lnTo>
                <a:cubicBezTo>
                  <a:pt x="323737" y="295793"/>
                  <a:pt x="328225" y="297287"/>
                  <a:pt x="330096" y="301022"/>
                </a:cubicBezTo>
                <a:cubicBezTo>
                  <a:pt x="331779" y="304757"/>
                  <a:pt x="330283" y="309053"/>
                  <a:pt x="326542" y="310920"/>
                </a:cubicBezTo>
                <a:lnTo>
                  <a:pt x="246398" y="350141"/>
                </a:lnTo>
                <a:cubicBezTo>
                  <a:pt x="242377" y="352195"/>
                  <a:pt x="239384" y="355557"/>
                  <a:pt x="237888" y="359759"/>
                </a:cubicBezTo>
                <a:cubicBezTo>
                  <a:pt x="236392" y="363961"/>
                  <a:pt x="236672" y="368444"/>
                  <a:pt x="238636" y="372459"/>
                </a:cubicBezTo>
                <a:cubicBezTo>
                  <a:pt x="240694" y="376474"/>
                  <a:pt x="244060" y="379463"/>
                  <a:pt x="248268" y="380957"/>
                </a:cubicBezTo>
                <a:cubicBezTo>
                  <a:pt x="252477" y="382451"/>
                  <a:pt x="256965" y="382171"/>
                  <a:pt x="260987" y="380210"/>
                </a:cubicBezTo>
                <a:lnTo>
                  <a:pt x="404535" y="310080"/>
                </a:lnTo>
                <a:cubicBezTo>
                  <a:pt x="434835" y="295232"/>
                  <a:pt x="462890" y="276182"/>
                  <a:pt x="487672" y="253397"/>
                </a:cubicBezTo>
                <a:lnTo>
                  <a:pt x="516942" y="226690"/>
                </a:lnTo>
                <a:lnTo>
                  <a:pt x="429691" y="48611"/>
                </a:lnTo>
                <a:cubicBezTo>
                  <a:pt x="427914" y="44876"/>
                  <a:pt x="429411" y="40487"/>
                  <a:pt x="433151" y="38619"/>
                </a:cubicBezTo>
                <a:lnTo>
                  <a:pt x="508152" y="2014"/>
                </a:lnTo>
                <a:cubicBezTo>
                  <a:pt x="509835" y="1173"/>
                  <a:pt x="511986" y="1080"/>
                  <a:pt x="513856" y="1640"/>
                </a:cubicBezTo>
                <a:close/>
                <a:moveTo>
                  <a:pt x="76137" y="393"/>
                </a:moveTo>
                <a:lnTo>
                  <a:pt x="154874" y="27200"/>
                </a:lnTo>
                <a:cubicBezTo>
                  <a:pt x="155529" y="27387"/>
                  <a:pt x="156183" y="27761"/>
                  <a:pt x="156744" y="28134"/>
                </a:cubicBezTo>
                <a:lnTo>
                  <a:pt x="170023" y="32898"/>
                </a:lnTo>
                <a:cubicBezTo>
                  <a:pt x="180964" y="36914"/>
                  <a:pt x="193307" y="36167"/>
                  <a:pt x="203781" y="31030"/>
                </a:cubicBezTo>
                <a:lnTo>
                  <a:pt x="211542" y="27294"/>
                </a:lnTo>
                <a:cubicBezTo>
                  <a:pt x="225475" y="20568"/>
                  <a:pt x="241840" y="19541"/>
                  <a:pt x="256427" y="24585"/>
                </a:cubicBezTo>
                <a:lnTo>
                  <a:pt x="410347" y="77639"/>
                </a:lnTo>
                <a:cubicBezTo>
                  <a:pt x="413339" y="78573"/>
                  <a:pt x="415490" y="81562"/>
                  <a:pt x="415397" y="84831"/>
                </a:cubicBezTo>
                <a:cubicBezTo>
                  <a:pt x="415210" y="85952"/>
                  <a:pt x="414368" y="112106"/>
                  <a:pt x="395946" y="124809"/>
                </a:cubicBezTo>
                <a:cubicBezTo>
                  <a:pt x="384444" y="132655"/>
                  <a:pt x="369576" y="133496"/>
                  <a:pt x="351528" y="127331"/>
                </a:cubicBezTo>
                <a:lnTo>
                  <a:pt x="294019" y="107622"/>
                </a:lnTo>
                <a:cubicBezTo>
                  <a:pt x="289156" y="120606"/>
                  <a:pt x="276345" y="146759"/>
                  <a:pt x="249695" y="161050"/>
                </a:cubicBezTo>
                <a:cubicBezTo>
                  <a:pt x="237445" y="167682"/>
                  <a:pt x="223979" y="170858"/>
                  <a:pt x="209298" y="170858"/>
                </a:cubicBezTo>
                <a:cubicBezTo>
                  <a:pt x="196393" y="170858"/>
                  <a:pt x="182553" y="168429"/>
                  <a:pt x="167966" y="163385"/>
                </a:cubicBezTo>
                <a:cubicBezTo>
                  <a:pt x="164132" y="162078"/>
                  <a:pt x="161981" y="157781"/>
                  <a:pt x="163384" y="153951"/>
                </a:cubicBezTo>
                <a:cubicBezTo>
                  <a:pt x="164786" y="150122"/>
                  <a:pt x="168994" y="147974"/>
                  <a:pt x="172828" y="149375"/>
                </a:cubicBezTo>
                <a:cubicBezTo>
                  <a:pt x="200134" y="158715"/>
                  <a:pt x="223605" y="158342"/>
                  <a:pt x="242588" y="148067"/>
                </a:cubicBezTo>
                <a:cubicBezTo>
                  <a:pt x="272511" y="132188"/>
                  <a:pt x="282050" y="96787"/>
                  <a:pt x="282237" y="96414"/>
                </a:cubicBezTo>
                <a:cubicBezTo>
                  <a:pt x="282798" y="94452"/>
                  <a:pt x="284107" y="92677"/>
                  <a:pt x="285977" y="91650"/>
                </a:cubicBezTo>
                <a:cubicBezTo>
                  <a:pt x="287847" y="90716"/>
                  <a:pt x="289905" y="90529"/>
                  <a:pt x="291962" y="91183"/>
                </a:cubicBezTo>
                <a:lnTo>
                  <a:pt x="356672" y="113227"/>
                </a:lnTo>
                <a:cubicBezTo>
                  <a:pt x="369857" y="117804"/>
                  <a:pt x="380330" y="117617"/>
                  <a:pt x="387530" y="112573"/>
                </a:cubicBezTo>
                <a:cubicBezTo>
                  <a:pt x="395666" y="106968"/>
                  <a:pt x="398752" y="96320"/>
                  <a:pt x="399874" y="89782"/>
                </a:cubicBezTo>
                <a:lnTo>
                  <a:pt x="251658" y="38782"/>
                </a:lnTo>
                <a:cubicBezTo>
                  <a:pt x="240811" y="35046"/>
                  <a:pt x="228561" y="35794"/>
                  <a:pt x="218275" y="40837"/>
                </a:cubicBezTo>
                <a:lnTo>
                  <a:pt x="210513" y="44574"/>
                </a:lnTo>
                <a:cubicBezTo>
                  <a:pt x="196393" y="51486"/>
                  <a:pt x="179842" y="52420"/>
                  <a:pt x="165160" y="47189"/>
                </a:cubicBezTo>
                <a:lnTo>
                  <a:pt x="157118" y="44387"/>
                </a:lnTo>
                <a:lnTo>
                  <a:pt x="93437" y="229890"/>
                </a:lnTo>
                <a:cubicBezTo>
                  <a:pt x="92782" y="231758"/>
                  <a:pt x="91473" y="233253"/>
                  <a:pt x="89696" y="234187"/>
                </a:cubicBezTo>
                <a:cubicBezTo>
                  <a:pt x="88668" y="234654"/>
                  <a:pt x="87545" y="234934"/>
                  <a:pt x="86423" y="234934"/>
                </a:cubicBezTo>
                <a:cubicBezTo>
                  <a:pt x="85582" y="234934"/>
                  <a:pt x="84834" y="234747"/>
                  <a:pt x="83992" y="234374"/>
                </a:cubicBezTo>
                <a:lnTo>
                  <a:pt x="5068" y="207379"/>
                </a:lnTo>
                <a:cubicBezTo>
                  <a:pt x="1141" y="205978"/>
                  <a:pt x="-916" y="201775"/>
                  <a:pt x="393" y="197945"/>
                </a:cubicBezTo>
                <a:lnTo>
                  <a:pt x="66599" y="4970"/>
                </a:lnTo>
                <a:cubicBezTo>
                  <a:pt x="67254" y="3102"/>
                  <a:pt x="68656" y="1607"/>
                  <a:pt x="70339" y="766"/>
                </a:cubicBezTo>
                <a:cubicBezTo>
                  <a:pt x="72116" y="-74"/>
                  <a:pt x="74267" y="-261"/>
                  <a:pt x="76137" y="393"/>
                </a:cubicBezTo>
                <a:close/>
              </a:path>
            </a:pathLst>
          </a:custGeom>
          <a:solidFill>
            <a:schemeClr val="bg1">
              <a:lumMod val="50000"/>
            </a:schemeClr>
          </a:solidFill>
          <a:ln>
            <a:noFill/>
          </a:ln>
        </p:spPr>
      </p:sp>
      <p:sp>
        <p:nvSpPr>
          <p:cNvPr id="20" name="quality_115778"/>
          <p:cNvSpPr>
            <a:spLocks noChangeAspect="1"/>
          </p:cNvSpPr>
          <p:nvPr/>
        </p:nvSpPr>
        <p:spPr bwMode="auto">
          <a:xfrm>
            <a:off x="6704499" y="477489"/>
            <a:ext cx="609684" cy="501621"/>
          </a:xfrm>
          <a:custGeom>
            <a:avLst/>
            <a:gdLst>
              <a:gd name="connsiteX0" fmla="*/ 65299 w 604143"/>
              <a:gd name="connsiteY0" fmla="*/ 222634 h 497063"/>
              <a:gd name="connsiteX1" fmla="*/ 128068 w 604143"/>
              <a:gd name="connsiteY1" fmla="*/ 285303 h 497063"/>
              <a:gd name="connsiteX2" fmla="*/ 128068 w 604143"/>
              <a:gd name="connsiteY2" fmla="*/ 296674 h 497063"/>
              <a:gd name="connsiteX3" fmla="*/ 116679 w 604143"/>
              <a:gd name="connsiteY3" fmla="*/ 296674 h 497063"/>
              <a:gd name="connsiteX4" fmla="*/ 69349 w 604143"/>
              <a:gd name="connsiteY4" fmla="*/ 249167 h 497063"/>
              <a:gd name="connsiteX5" fmla="*/ 301695 w 604143"/>
              <a:gd name="connsiteY5" fmla="*/ 481143 h 497063"/>
              <a:gd name="connsiteX6" fmla="*/ 466210 w 604143"/>
              <a:gd name="connsiteY6" fmla="*/ 413168 h 497063"/>
              <a:gd name="connsiteX7" fmla="*/ 477347 w 604143"/>
              <a:gd name="connsiteY7" fmla="*/ 413168 h 497063"/>
              <a:gd name="connsiteX8" fmla="*/ 477347 w 604143"/>
              <a:gd name="connsiteY8" fmla="*/ 424286 h 497063"/>
              <a:gd name="connsiteX9" fmla="*/ 301695 w 604143"/>
              <a:gd name="connsiteY9" fmla="*/ 497063 h 497063"/>
              <a:gd name="connsiteX10" fmla="*/ 53657 w 604143"/>
              <a:gd name="connsiteY10" fmla="*/ 256748 h 497063"/>
              <a:gd name="connsiteX11" fmla="*/ 13667 w 604143"/>
              <a:gd name="connsiteY11" fmla="*/ 296674 h 497063"/>
              <a:gd name="connsiteX12" fmla="*/ 8099 w 604143"/>
              <a:gd name="connsiteY12" fmla="*/ 298949 h 497063"/>
              <a:gd name="connsiteX13" fmla="*/ 2277 w 604143"/>
              <a:gd name="connsiteY13" fmla="*/ 296674 h 497063"/>
              <a:gd name="connsiteX14" fmla="*/ 2277 w 604143"/>
              <a:gd name="connsiteY14" fmla="*/ 285303 h 497063"/>
              <a:gd name="connsiteX15" fmla="*/ 302448 w 604143"/>
              <a:gd name="connsiteY15" fmla="*/ 0 h 497063"/>
              <a:gd name="connsiteX16" fmla="*/ 550486 w 604143"/>
              <a:gd name="connsiteY16" fmla="*/ 240315 h 497063"/>
              <a:gd name="connsiteX17" fmla="*/ 590476 w 604143"/>
              <a:gd name="connsiteY17" fmla="*/ 200389 h 497063"/>
              <a:gd name="connsiteX18" fmla="*/ 601866 w 604143"/>
              <a:gd name="connsiteY18" fmla="*/ 200389 h 497063"/>
              <a:gd name="connsiteX19" fmla="*/ 601866 w 604143"/>
              <a:gd name="connsiteY19" fmla="*/ 211760 h 497063"/>
              <a:gd name="connsiteX20" fmla="*/ 538844 w 604143"/>
              <a:gd name="connsiteY20" fmla="*/ 274429 h 497063"/>
              <a:gd name="connsiteX21" fmla="*/ 476075 w 604143"/>
              <a:gd name="connsiteY21" fmla="*/ 211760 h 497063"/>
              <a:gd name="connsiteX22" fmla="*/ 476075 w 604143"/>
              <a:gd name="connsiteY22" fmla="*/ 200389 h 497063"/>
              <a:gd name="connsiteX23" fmla="*/ 487464 w 604143"/>
              <a:gd name="connsiteY23" fmla="*/ 200389 h 497063"/>
              <a:gd name="connsiteX24" fmla="*/ 534794 w 604143"/>
              <a:gd name="connsiteY24" fmla="*/ 247896 h 497063"/>
              <a:gd name="connsiteX25" fmla="*/ 302448 w 604143"/>
              <a:gd name="connsiteY25" fmla="*/ 15920 h 497063"/>
              <a:gd name="connsiteX26" fmla="*/ 137933 w 604143"/>
              <a:gd name="connsiteY26" fmla="*/ 83895 h 497063"/>
              <a:gd name="connsiteX27" fmla="*/ 126796 w 604143"/>
              <a:gd name="connsiteY27" fmla="*/ 83895 h 497063"/>
              <a:gd name="connsiteX28" fmla="*/ 126796 w 604143"/>
              <a:gd name="connsiteY28" fmla="*/ 72524 h 497063"/>
              <a:gd name="connsiteX29" fmla="*/ 302448 w 604143"/>
              <a:gd name="connsiteY29" fmla="*/ 0 h 497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4143" h="497063">
                <a:moveTo>
                  <a:pt x="65299" y="222634"/>
                </a:moveTo>
                <a:lnTo>
                  <a:pt x="128068" y="285303"/>
                </a:lnTo>
                <a:cubicBezTo>
                  <a:pt x="131105" y="288335"/>
                  <a:pt x="131105" y="293389"/>
                  <a:pt x="128068" y="296674"/>
                </a:cubicBezTo>
                <a:cubicBezTo>
                  <a:pt x="124778" y="299707"/>
                  <a:pt x="119716" y="299707"/>
                  <a:pt x="116679" y="296674"/>
                </a:cubicBezTo>
                <a:lnTo>
                  <a:pt x="69349" y="249167"/>
                </a:lnTo>
                <a:cubicBezTo>
                  <a:pt x="69349" y="377032"/>
                  <a:pt x="173626" y="481143"/>
                  <a:pt x="301695" y="481143"/>
                </a:cubicBezTo>
                <a:cubicBezTo>
                  <a:pt x="363705" y="481143"/>
                  <a:pt x="422171" y="456884"/>
                  <a:pt x="466210" y="413168"/>
                </a:cubicBezTo>
                <a:cubicBezTo>
                  <a:pt x="469247" y="409883"/>
                  <a:pt x="474310" y="409883"/>
                  <a:pt x="477347" y="413168"/>
                </a:cubicBezTo>
                <a:cubicBezTo>
                  <a:pt x="480637" y="416200"/>
                  <a:pt x="480637" y="421254"/>
                  <a:pt x="477347" y="424286"/>
                </a:cubicBezTo>
                <a:cubicBezTo>
                  <a:pt x="430523" y="471288"/>
                  <a:pt x="368007" y="497063"/>
                  <a:pt x="301695" y="497063"/>
                </a:cubicBezTo>
                <a:cubicBezTo>
                  <a:pt x="167299" y="497063"/>
                  <a:pt x="57706" y="389919"/>
                  <a:pt x="53657" y="256748"/>
                </a:cubicBezTo>
                <a:lnTo>
                  <a:pt x="13667" y="296674"/>
                </a:lnTo>
                <a:cubicBezTo>
                  <a:pt x="12148" y="298190"/>
                  <a:pt x="10123" y="298949"/>
                  <a:pt x="8099" y="298949"/>
                </a:cubicBezTo>
                <a:cubicBezTo>
                  <a:pt x="6074" y="298949"/>
                  <a:pt x="3796" y="298190"/>
                  <a:pt x="2277" y="296674"/>
                </a:cubicBezTo>
                <a:cubicBezTo>
                  <a:pt x="-760" y="293389"/>
                  <a:pt x="-760" y="288335"/>
                  <a:pt x="2277" y="285303"/>
                </a:cubicBezTo>
                <a:close/>
                <a:moveTo>
                  <a:pt x="302448" y="0"/>
                </a:moveTo>
                <a:cubicBezTo>
                  <a:pt x="436844" y="0"/>
                  <a:pt x="546437" y="107144"/>
                  <a:pt x="550486" y="240315"/>
                </a:cubicBezTo>
                <a:lnTo>
                  <a:pt x="590476" y="200389"/>
                </a:lnTo>
                <a:cubicBezTo>
                  <a:pt x="593513" y="197356"/>
                  <a:pt x="598576" y="197356"/>
                  <a:pt x="601866" y="200389"/>
                </a:cubicBezTo>
                <a:cubicBezTo>
                  <a:pt x="604903" y="203674"/>
                  <a:pt x="604903" y="208728"/>
                  <a:pt x="601866" y="211760"/>
                </a:cubicBezTo>
                <a:lnTo>
                  <a:pt x="538844" y="274429"/>
                </a:lnTo>
                <a:lnTo>
                  <a:pt x="476075" y="211760"/>
                </a:lnTo>
                <a:cubicBezTo>
                  <a:pt x="473038" y="208728"/>
                  <a:pt x="473038" y="203674"/>
                  <a:pt x="476075" y="200389"/>
                </a:cubicBezTo>
                <a:cubicBezTo>
                  <a:pt x="479365" y="197356"/>
                  <a:pt x="484427" y="197356"/>
                  <a:pt x="487464" y="200389"/>
                </a:cubicBezTo>
                <a:lnTo>
                  <a:pt x="534794" y="247896"/>
                </a:lnTo>
                <a:cubicBezTo>
                  <a:pt x="534794" y="120031"/>
                  <a:pt x="430517" y="15920"/>
                  <a:pt x="302448" y="15920"/>
                </a:cubicBezTo>
                <a:cubicBezTo>
                  <a:pt x="240438" y="15920"/>
                  <a:pt x="181972" y="40179"/>
                  <a:pt x="137933" y="83895"/>
                </a:cubicBezTo>
                <a:cubicBezTo>
                  <a:pt x="134896" y="87180"/>
                  <a:pt x="129834" y="87180"/>
                  <a:pt x="126796" y="83895"/>
                </a:cubicBezTo>
                <a:cubicBezTo>
                  <a:pt x="123506" y="80863"/>
                  <a:pt x="123506" y="75809"/>
                  <a:pt x="126796" y="72524"/>
                </a:cubicBezTo>
                <a:cubicBezTo>
                  <a:pt x="173620" y="25775"/>
                  <a:pt x="236136" y="0"/>
                  <a:pt x="302448" y="0"/>
                </a:cubicBezTo>
                <a:close/>
              </a:path>
            </a:pathLst>
          </a:custGeom>
          <a:solidFill>
            <a:schemeClr val="bg1">
              <a:lumMod val="5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logic-board-games_103231"/>
          <p:cNvSpPr>
            <a:spLocks noChangeAspect="1"/>
          </p:cNvSpPr>
          <p:nvPr/>
        </p:nvSpPr>
        <p:spPr bwMode="auto">
          <a:xfrm>
            <a:off x="10551330" y="318933"/>
            <a:ext cx="493128" cy="609685"/>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88862 h 440259"/>
              <a:gd name="T69" fmla="*/ 88862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278945 h 440259"/>
              <a:gd name="T91" fmla="*/ 278945 h 440259"/>
              <a:gd name="T92" fmla="*/ 278945 h 440259"/>
              <a:gd name="T93" fmla="*/ 278945 h 440259"/>
              <a:gd name="T94" fmla="*/ 278945 h 440259"/>
              <a:gd name="T95" fmla="*/ 278945 h 440259"/>
              <a:gd name="T96" fmla="*/ 278945 h 440259"/>
              <a:gd name="T97" fmla="*/ 278945 h 440259"/>
              <a:gd name="T98" fmla="*/ 278945 h 440259"/>
              <a:gd name="T9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24" h="5974">
                <a:moveTo>
                  <a:pt x="1726" y="3968"/>
                </a:moveTo>
                <a:lnTo>
                  <a:pt x="1726" y="4180"/>
                </a:lnTo>
                <a:cubicBezTo>
                  <a:pt x="1726" y="4269"/>
                  <a:pt x="1759" y="4351"/>
                  <a:pt x="1813" y="4413"/>
                </a:cubicBezTo>
                <a:lnTo>
                  <a:pt x="1813" y="5173"/>
                </a:lnTo>
                <a:cubicBezTo>
                  <a:pt x="1813" y="5349"/>
                  <a:pt x="1957" y="5492"/>
                  <a:pt x="2133" y="5492"/>
                </a:cubicBezTo>
                <a:lnTo>
                  <a:pt x="2691" y="5492"/>
                </a:lnTo>
                <a:cubicBezTo>
                  <a:pt x="2867" y="5492"/>
                  <a:pt x="3010" y="5349"/>
                  <a:pt x="3010" y="5173"/>
                </a:cubicBezTo>
                <a:lnTo>
                  <a:pt x="3010" y="4413"/>
                </a:lnTo>
                <a:cubicBezTo>
                  <a:pt x="3065" y="4351"/>
                  <a:pt x="3098" y="4269"/>
                  <a:pt x="3098" y="4180"/>
                </a:cubicBezTo>
                <a:lnTo>
                  <a:pt x="3098" y="3968"/>
                </a:lnTo>
                <a:cubicBezTo>
                  <a:pt x="3663" y="3702"/>
                  <a:pt x="4025" y="3138"/>
                  <a:pt x="4025" y="2508"/>
                </a:cubicBezTo>
                <a:cubicBezTo>
                  <a:pt x="4025" y="1618"/>
                  <a:pt x="3301" y="895"/>
                  <a:pt x="2412" y="895"/>
                </a:cubicBezTo>
                <a:cubicBezTo>
                  <a:pt x="1523" y="895"/>
                  <a:pt x="799" y="1618"/>
                  <a:pt x="799" y="2508"/>
                </a:cubicBezTo>
                <a:cubicBezTo>
                  <a:pt x="799" y="3138"/>
                  <a:pt x="1160" y="3702"/>
                  <a:pt x="1726" y="3968"/>
                </a:cubicBezTo>
                <a:close/>
                <a:moveTo>
                  <a:pt x="2770" y="5173"/>
                </a:moveTo>
                <a:cubicBezTo>
                  <a:pt x="2770" y="5216"/>
                  <a:pt x="2734" y="5252"/>
                  <a:pt x="2691" y="5252"/>
                </a:cubicBezTo>
                <a:lnTo>
                  <a:pt x="2133" y="5252"/>
                </a:lnTo>
                <a:cubicBezTo>
                  <a:pt x="2090" y="5252"/>
                  <a:pt x="2053" y="5216"/>
                  <a:pt x="2053" y="5173"/>
                </a:cubicBezTo>
                <a:lnTo>
                  <a:pt x="2053" y="5014"/>
                </a:lnTo>
                <a:lnTo>
                  <a:pt x="2451" y="5014"/>
                </a:lnTo>
                <a:cubicBezTo>
                  <a:pt x="2517" y="5014"/>
                  <a:pt x="2571" y="4960"/>
                  <a:pt x="2571" y="4894"/>
                </a:cubicBezTo>
                <a:cubicBezTo>
                  <a:pt x="2571" y="4828"/>
                  <a:pt x="2517" y="4774"/>
                  <a:pt x="2451" y="4774"/>
                </a:cubicBezTo>
                <a:lnTo>
                  <a:pt x="2053" y="4774"/>
                </a:lnTo>
                <a:lnTo>
                  <a:pt x="2053" y="4534"/>
                </a:lnTo>
                <a:cubicBezTo>
                  <a:pt x="2063" y="4535"/>
                  <a:pt x="2072" y="4536"/>
                  <a:pt x="2082" y="4536"/>
                </a:cubicBezTo>
                <a:lnTo>
                  <a:pt x="2742" y="4536"/>
                </a:lnTo>
                <a:cubicBezTo>
                  <a:pt x="2752" y="4536"/>
                  <a:pt x="2761" y="4535"/>
                  <a:pt x="2770" y="4534"/>
                </a:cubicBezTo>
                <a:lnTo>
                  <a:pt x="2770" y="5173"/>
                </a:lnTo>
                <a:close/>
                <a:moveTo>
                  <a:pt x="2412" y="1135"/>
                </a:moveTo>
                <a:cubicBezTo>
                  <a:pt x="3169" y="1135"/>
                  <a:pt x="3785" y="1751"/>
                  <a:pt x="3785" y="2508"/>
                </a:cubicBezTo>
                <a:cubicBezTo>
                  <a:pt x="3785" y="3067"/>
                  <a:pt x="3450" y="3566"/>
                  <a:pt x="2932" y="3778"/>
                </a:cubicBezTo>
                <a:cubicBezTo>
                  <a:pt x="2887" y="3797"/>
                  <a:pt x="2858" y="3840"/>
                  <a:pt x="2858" y="3889"/>
                </a:cubicBezTo>
                <a:lnTo>
                  <a:pt x="2858" y="4180"/>
                </a:lnTo>
                <a:cubicBezTo>
                  <a:pt x="2858" y="4244"/>
                  <a:pt x="2806" y="4296"/>
                  <a:pt x="2742" y="4296"/>
                </a:cubicBezTo>
                <a:lnTo>
                  <a:pt x="2082" y="4296"/>
                </a:lnTo>
                <a:cubicBezTo>
                  <a:pt x="2018" y="4296"/>
                  <a:pt x="1966" y="4244"/>
                  <a:pt x="1966" y="4180"/>
                </a:cubicBezTo>
                <a:lnTo>
                  <a:pt x="1966" y="3889"/>
                </a:lnTo>
                <a:cubicBezTo>
                  <a:pt x="1966" y="3840"/>
                  <a:pt x="1937" y="3797"/>
                  <a:pt x="1892" y="3778"/>
                </a:cubicBezTo>
                <a:cubicBezTo>
                  <a:pt x="1374" y="3566"/>
                  <a:pt x="1039" y="3067"/>
                  <a:pt x="1039" y="2508"/>
                </a:cubicBezTo>
                <a:cubicBezTo>
                  <a:pt x="1039" y="1751"/>
                  <a:pt x="1655" y="1135"/>
                  <a:pt x="2412" y="1135"/>
                </a:cubicBezTo>
                <a:close/>
                <a:moveTo>
                  <a:pt x="2292" y="453"/>
                </a:moveTo>
                <a:lnTo>
                  <a:pt x="2292" y="120"/>
                </a:lnTo>
                <a:cubicBezTo>
                  <a:pt x="2292" y="54"/>
                  <a:pt x="2346" y="0"/>
                  <a:pt x="2412" y="0"/>
                </a:cubicBezTo>
                <a:cubicBezTo>
                  <a:pt x="2478" y="0"/>
                  <a:pt x="2532" y="54"/>
                  <a:pt x="2532" y="120"/>
                </a:cubicBezTo>
                <a:lnTo>
                  <a:pt x="2532" y="453"/>
                </a:lnTo>
                <a:cubicBezTo>
                  <a:pt x="2532" y="519"/>
                  <a:pt x="2478" y="573"/>
                  <a:pt x="2412" y="573"/>
                </a:cubicBezTo>
                <a:cubicBezTo>
                  <a:pt x="2346" y="573"/>
                  <a:pt x="2292" y="519"/>
                  <a:pt x="2292" y="453"/>
                </a:cubicBezTo>
                <a:close/>
                <a:moveTo>
                  <a:pt x="2292" y="1561"/>
                </a:moveTo>
                <a:cubicBezTo>
                  <a:pt x="2292" y="1495"/>
                  <a:pt x="2346" y="1441"/>
                  <a:pt x="2412" y="1441"/>
                </a:cubicBezTo>
                <a:cubicBezTo>
                  <a:pt x="3033" y="1441"/>
                  <a:pt x="3539" y="1947"/>
                  <a:pt x="3539" y="2568"/>
                </a:cubicBezTo>
                <a:cubicBezTo>
                  <a:pt x="3539" y="2635"/>
                  <a:pt x="3485" y="2688"/>
                  <a:pt x="3419" y="2688"/>
                </a:cubicBezTo>
                <a:cubicBezTo>
                  <a:pt x="3353" y="2688"/>
                  <a:pt x="3299" y="2635"/>
                  <a:pt x="3299" y="2568"/>
                </a:cubicBezTo>
                <a:cubicBezTo>
                  <a:pt x="3299" y="2079"/>
                  <a:pt x="2901" y="1681"/>
                  <a:pt x="2412" y="1681"/>
                </a:cubicBezTo>
                <a:cubicBezTo>
                  <a:pt x="2346" y="1681"/>
                  <a:pt x="2292" y="1628"/>
                  <a:pt x="2292" y="1561"/>
                </a:cubicBezTo>
                <a:close/>
                <a:moveTo>
                  <a:pt x="4117" y="706"/>
                </a:moveTo>
                <a:cubicBezTo>
                  <a:pt x="4164" y="753"/>
                  <a:pt x="4164" y="829"/>
                  <a:pt x="4117" y="876"/>
                </a:cubicBezTo>
                <a:lnTo>
                  <a:pt x="3896" y="1098"/>
                </a:lnTo>
                <a:cubicBezTo>
                  <a:pt x="3873" y="1121"/>
                  <a:pt x="3842" y="1133"/>
                  <a:pt x="3811" y="1133"/>
                </a:cubicBezTo>
                <a:cubicBezTo>
                  <a:pt x="3781" y="1133"/>
                  <a:pt x="3750" y="1121"/>
                  <a:pt x="3726" y="1098"/>
                </a:cubicBezTo>
                <a:cubicBezTo>
                  <a:pt x="3680" y="1051"/>
                  <a:pt x="3680" y="975"/>
                  <a:pt x="3726" y="928"/>
                </a:cubicBezTo>
                <a:lnTo>
                  <a:pt x="3948" y="706"/>
                </a:lnTo>
                <a:cubicBezTo>
                  <a:pt x="3995" y="660"/>
                  <a:pt x="4071" y="660"/>
                  <a:pt x="4117" y="706"/>
                </a:cubicBezTo>
                <a:close/>
                <a:moveTo>
                  <a:pt x="4824" y="2412"/>
                </a:moveTo>
                <a:cubicBezTo>
                  <a:pt x="4824" y="2478"/>
                  <a:pt x="4770" y="2532"/>
                  <a:pt x="4704" y="2532"/>
                </a:cubicBezTo>
                <a:lnTo>
                  <a:pt x="4439" y="2532"/>
                </a:lnTo>
                <a:cubicBezTo>
                  <a:pt x="4373" y="2532"/>
                  <a:pt x="4319" y="2478"/>
                  <a:pt x="4319" y="2412"/>
                </a:cubicBezTo>
                <a:cubicBezTo>
                  <a:pt x="4319" y="2346"/>
                  <a:pt x="4373" y="2292"/>
                  <a:pt x="4439" y="2292"/>
                </a:cubicBezTo>
                <a:lnTo>
                  <a:pt x="4704" y="2292"/>
                </a:lnTo>
                <a:cubicBezTo>
                  <a:pt x="4770" y="2292"/>
                  <a:pt x="4824" y="2346"/>
                  <a:pt x="4824" y="2412"/>
                </a:cubicBezTo>
                <a:close/>
                <a:moveTo>
                  <a:pt x="4029" y="5487"/>
                </a:moveTo>
                <a:cubicBezTo>
                  <a:pt x="4029" y="5652"/>
                  <a:pt x="3855" y="5775"/>
                  <a:pt x="3499" y="5863"/>
                </a:cubicBezTo>
                <a:cubicBezTo>
                  <a:pt x="3207" y="5934"/>
                  <a:pt x="2821" y="5974"/>
                  <a:pt x="2412" y="5974"/>
                </a:cubicBezTo>
                <a:cubicBezTo>
                  <a:pt x="1978" y="5974"/>
                  <a:pt x="1561" y="5928"/>
                  <a:pt x="1268" y="5848"/>
                </a:cubicBezTo>
                <a:cubicBezTo>
                  <a:pt x="950" y="5761"/>
                  <a:pt x="795" y="5643"/>
                  <a:pt x="795" y="5487"/>
                </a:cubicBezTo>
                <a:cubicBezTo>
                  <a:pt x="795" y="5302"/>
                  <a:pt x="1009" y="5170"/>
                  <a:pt x="1450" y="5083"/>
                </a:cubicBezTo>
                <a:cubicBezTo>
                  <a:pt x="1515" y="5070"/>
                  <a:pt x="1578" y="5113"/>
                  <a:pt x="1591" y="5178"/>
                </a:cubicBezTo>
                <a:cubicBezTo>
                  <a:pt x="1603" y="5243"/>
                  <a:pt x="1561" y="5306"/>
                  <a:pt x="1496" y="5319"/>
                </a:cubicBezTo>
                <a:cubicBezTo>
                  <a:pt x="1189" y="5379"/>
                  <a:pt x="1069" y="5454"/>
                  <a:pt x="1040" y="5486"/>
                </a:cubicBezTo>
                <a:cubicBezTo>
                  <a:pt x="1059" y="5506"/>
                  <a:pt x="1125" y="5560"/>
                  <a:pt x="1331" y="5617"/>
                </a:cubicBezTo>
                <a:cubicBezTo>
                  <a:pt x="1605" y="5691"/>
                  <a:pt x="1999" y="5734"/>
                  <a:pt x="2412" y="5734"/>
                </a:cubicBezTo>
                <a:cubicBezTo>
                  <a:pt x="2773" y="5734"/>
                  <a:pt x="3118" y="5702"/>
                  <a:pt x="3385" y="5643"/>
                </a:cubicBezTo>
                <a:cubicBezTo>
                  <a:pt x="3676" y="5579"/>
                  <a:pt x="3762" y="5510"/>
                  <a:pt x="3784" y="5486"/>
                </a:cubicBezTo>
                <a:cubicBezTo>
                  <a:pt x="3754" y="5454"/>
                  <a:pt x="3635" y="5379"/>
                  <a:pt x="3328" y="5319"/>
                </a:cubicBezTo>
                <a:cubicBezTo>
                  <a:pt x="3263" y="5306"/>
                  <a:pt x="3220" y="5243"/>
                  <a:pt x="3233" y="5178"/>
                </a:cubicBezTo>
                <a:cubicBezTo>
                  <a:pt x="3246" y="5113"/>
                  <a:pt x="3309" y="5070"/>
                  <a:pt x="3374" y="5083"/>
                </a:cubicBezTo>
                <a:cubicBezTo>
                  <a:pt x="3815" y="5170"/>
                  <a:pt x="4029" y="5302"/>
                  <a:pt x="4029" y="5487"/>
                </a:cubicBezTo>
                <a:close/>
                <a:moveTo>
                  <a:pt x="928" y="1098"/>
                </a:moveTo>
                <a:lnTo>
                  <a:pt x="706" y="876"/>
                </a:lnTo>
                <a:cubicBezTo>
                  <a:pt x="660" y="829"/>
                  <a:pt x="660" y="753"/>
                  <a:pt x="706" y="706"/>
                </a:cubicBezTo>
                <a:cubicBezTo>
                  <a:pt x="753" y="660"/>
                  <a:pt x="829" y="660"/>
                  <a:pt x="876" y="706"/>
                </a:cubicBezTo>
                <a:lnTo>
                  <a:pt x="1098" y="928"/>
                </a:lnTo>
                <a:cubicBezTo>
                  <a:pt x="1144" y="975"/>
                  <a:pt x="1144" y="1051"/>
                  <a:pt x="1098" y="1098"/>
                </a:cubicBezTo>
                <a:cubicBezTo>
                  <a:pt x="1074" y="1121"/>
                  <a:pt x="1043" y="1133"/>
                  <a:pt x="1013" y="1133"/>
                </a:cubicBezTo>
                <a:cubicBezTo>
                  <a:pt x="982" y="1133"/>
                  <a:pt x="951" y="1121"/>
                  <a:pt x="928" y="1098"/>
                </a:cubicBezTo>
                <a:close/>
                <a:moveTo>
                  <a:pt x="505" y="2412"/>
                </a:moveTo>
                <a:cubicBezTo>
                  <a:pt x="505" y="2478"/>
                  <a:pt x="451" y="2532"/>
                  <a:pt x="385" y="2532"/>
                </a:cubicBezTo>
                <a:lnTo>
                  <a:pt x="120" y="2532"/>
                </a:lnTo>
                <a:cubicBezTo>
                  <a:pt x="54" y="2532"/>
                  <a:pt x="0" y="2478"/>
                  <a:pt x="0" y="2412"/>
                </a:cubicBezTo>
                <a:cubicBezTo>
                  <a:pt x="0" y="2346"/>
                  <a:pt x="54" y="2292"/>
                  <a:pt x="120" y="2292"/>
                </a:cubicBezTo>
                <a:lnTo>
                  <a:pt x="385" y="2292"/>
                </a:lnTo>
                <a:cubicBezTo>
                  <a:pt x="451" y="2292"/>
                  <a:pt x="505" y="2346"/>
                  <a:pt x="505" y="2412"/>
                </a:cubicBezTo>
                <a:close/>
              </a:path>
            </a:pathLst>
          </a:custGeom>
          <a:solidFill>
            <a:schemeClr val="bg1">
              <a:lumMod val="50000"/>
            </a:schemeClr>
          </a:solidFill>
          <a:ln>
            <a:noFill/>
          </a:ln>
        </p:spPr>
      </p:sp>
      <p:sp>
        <p:nvSpPr>
          <p:cNvPr id="22" name="user_285092"/>
          <p:cNvSpPr>
            <a:spLocks noChangeAspect="1"/>
          </p:cNvSpPr>
          <p:nvPr/>
        </p:nvSpPr>
        <p:spPr bwMode="auto">
          <a:xfrm>
            <a:off x="3469720" y="367907"/>
            <a:ext cx="477295" cy="609685"/>
          </a:xfrm>
          <a:custGeom>
            <a:avLst/>
            <a:gdLst>
              <a:gd name="connsiteX0" fmla="*/ 252405 w 474976"/>
              <a:gd name="connsiteY0" fmla="*/ 160395 h 606722"/>
              <a:gd name="connsiteX1" fmla="*/ 271897 w 474976"/>
              <a:gd name="connsiteY1" fmla="*/ 160395 h 606722"/>
              <a:gd name="connsiteX2" fmla="*/ 271897 w 474976"/>
              <a:gd name="connsiteY2" fmla="*/ 202873 h 606722"/>
              <a:gd name="connsiteX3" fmla="*/ 314440 w 474976"/>
              <a:gd name="connsiteY3" fmla="*/ 202873 h 606722"/>
              <a:gd name="connsiteX4" fmla="*/ 314440 w 474976"/>
              <a:gd name="connsiteY4" fmla="*/ 222335 h 606722"/>
              <a:gd name="connsiteX5" fmla="*/ 271897 w 474976"/>
              <a:gd name="connsiteY5" fmla="*/ 222335 h 606722"/>
              <a:gd name="connsiteX6" fmla="*/ 271897 w 474976"/>
              <a:gd name="connsiteY6" fmla="*/ 264902 h 606722"/>
              <a:gd name="connsiteX7" fmla="*/ 252405 w 474976"/>
              <a:gd name="connsiteY7" fmla="*/ 264902 h 606722"/>
              <a:gd name="connsiteX8" fmla="*/ 252405 w 474976"/>
              <a:gd name="connsiteY8" fmla="*/ 222335 h 606722"/>
              <a:gd name="connsiteX9" fmla="*/ 209862 w 474976"/>
              <a:gd name="connsiteY9" fmla="*/ 222335 h 606722"/>
              <a:gd name="connsiteX10" fmla="*/ 209862 w 474976"/>
              <a:gd name="connsiteY10" fmla="*/ 202873 h 606722"/>
              <a:gd name="connsiteX11" fmla="*/ 252405 w 474976"/>
              <a:gd name="connsiteY11" fmla="*/ 202873 h 606722"/>
              <a:gd name="connsiteX12" fmla="*/ 262195 w 474976"/>
              <a:gd name="connsiteY12" fmla="*/ 103366 h 606722"/>
              <a:gd name="connsiteX13" fmla="*/ 152646 w 474976"/>
              <a:gd name="connsiteY13" fmla="*/ 212684 h 606722"/>
              <a:gd name="connsiteX14" fmla="*/ 262195 w 474976"/>
              <a:gd name="connsiteY14" fmla="*/ 322002 h 606722"/>
              <a:gd name="connsiteX15" fmla="*/ 371655 w 474976"/>
              <a:gd name="connsiteY15" fmla="*/ 212684 h 606722"/>
              <a:gd name="connsiteX16" fmla="*/ 262195 w 474976"/>
              <a:gd name="connsiteY16" fmla="*/ 103366 h 606722"/>
              <a:gd name="connsiteX17" fmla="*/ 262195 w 474976"/>
              <a:gd name="connsiteY17" fmla="*/ 83902 h 606722"/>
              <a:gd name="connsiteX18" fmla="*/ 391144 w 474976"/>
              <a:gd name="connsiteY18" fmla="*/ 212684 h 606722"/>
              <a:gd name="connsiteX19" fmla="*/ 262195 w 474976"/>
              <a:gd name="connsiteY19" fmla="*/ 341466 h 606722"/>
              <a:gd name="connsiteX20" fmla="*/ 133157 w 474976"/>
              <a:gd name="connsiteY20" fmla="*/ 212684 h 606722"/>
              <a:gd name="connsiteX21" fmla="*/ 262195 w 474976"/>
              <a:gd name="connsiteY21" fmla="*/ 83902 h 606722"/>
              <a:gd name="connsiteX22" fmla="*/ 262007 w 474976"/>
              <a:gd name="connsiteY22" fmla="*/ 19463 h 606722"/>
              <a:gd name="connsiteX23" fmla="*/ 68617 w 474976"/>
              <a:gd name="connsiteY23" fmla="*/ 212668 h 606722"/>
              <a:gd name="connsiteX24" fmla="*/ 68439 w 474976"/>
              <a:gd name="connsiteY24" fmla="*/ 238619 h 606722"/>
              <a:gd name="connsiteX25" fmla="*/ 27233 w 474976"/>
              <a:gd name="connsiteY25" fmla="*/ 359039 h 606722"/>
              <a:gd name="connsiteX26" fmla="*/ 75558 w 474976"/>
              <a:gd name="connsiteY26" fmla="*/ 359039 h 606722"/>
              <a:gd name="connsiteX27" fmla="*/ 85704 w 474976"/>
              <a:gd name="connsiteY27" fmla="*/ 486213 h 606722"/>
              <a:gd name="connsiteX28" fmla="*/ 196861 w 474976"/>
              <a:gd name="connsiteY28" fmla="*/ 472616 h 606722"/>
              <a:gd name="connsiteX29" fmla="*/ 213592 w 474976"/>
              <a:gd name="connsiteY29" fmla="*/ 581749 h 606722"/>
              <a:gd name="connsiteX30" fmla="*/ 427185 w 474976"/>
              <a:gd name="connsiteY30" fmla="*/ 519095 h 606722"/>
              <a:gd name="connsiteX31" fmla="*/ 403334 w 474976"/>
              <a:gd name="connsiteY31" fmla="*/ 395831 h 606722"/>
              <a:gd name="connsiteX32" fmla="*/ 445073 w 474976"/>
              <a:gd name="connsiteY32" fmla="*/ 275144 h 606722"/>
              <a:gd name="connsiteX33" fmla="*/ 455486 w 474976"/>
              <a:gd name="connsiteY33" fmla="*/ 212668 h 606722"/>
              <a:gd name="connsiteX34" fmla="*/ 262007 w 474976"/>
              <a:gd name="connsiteY34" fmla="*/ 19463 h 606722"/>
              <a:gd name="connsiteX35" fmla="*/ 262007 w 474976"/>
              <a:gd name="connsiteY35" fmla="*/ 0 h 606722"/>
              <a:gd name="connsiteX36" fmla="*/ 474976 w 474976"/>
              <a:gd name="connsiteY36" fmla="*/ 212668 h 606722"/>
              <a:gd name="connsiteX37" fmla="*/ 463495 w 474976"/>
              <a:gd name="connsiteY37" fmla="*/ 281543 h 606722"/>
              <a:gd name="connsiteX38" fmla="*/ 423447 w 474976"/>
              <a:gd name="connsiteY38" fmla="*/ 397253 h 606722"/>
              <a:gd name="connsiteX39" fmla="*/ 449701 w 474976"/>
              <a:gd name="connsiteY39" fmla="*/ 532781 h 606722"/>
              <a:gd name="connsiteX40" fmla="*/ 197662 w 474976"/>
              <a:gd name="connsiteY40" fmla="*/ 606722 h 606722"/>
              <a:gd name="connsiteX41" fmla="*/ 180397 w 474976"/>
              <a:gd name="connsiteY41" fmla="*/ 494300 h 606722"/>
              <a:gd name="connsiteX42" fmla="*/ 67816 w 474976"/>
              <a:gd name="connsiteY42" fmla="*/ 508075 h 606722"/>
              <a:gd name="connsiteX43" fmla="*/ 57581 w 474976"/>
              <a:gd name="connsiteY43" fmla="*/ 378501 h 606722"/>
              <a:gd name="connsiteX44" fmla="*/ 0 w 474976"/>
              <a:gd name="connsiteY44" fmla="*/ 378501 h 606722"/>
              <a:gd name="connsiteX45" fmla="*/ 48948 w 474976"/>
              <a:gd name="connsiteY45" fmla="*/ 235419 h 606722"/>
              <a:gd name="connsiteX46" fmla="*/ 48948 w 474976"/>
              <a:gd name="connsiteY46" fmla="*/ 202892 h 606722"/>
              <a:gd name="connsiteX47" fmla="*/ 49304 w 474976"/>
              <a:gd name="connsiteY47" fmla="*/ 202892 h 606722"/>
              <a:gd name="connsiteX48" fmla="*/ 262007 w 474976"/>
              <a:gd name="connsiteY4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4976" h="606722">
                <a:moveTo>
                  <a:pt x="252405" y="160395"/>
                </a:moveTo>
                <a:lnTo>
                  <a:pt x="271897" y="160395"/>
                </a:lnTo>
                <a:lnTo>
                  <a:pt x="271897" y="202873"/>
                </a:lnTo>
                <a:lnTo>
                  <a:pt x="314440" y="202873"/>
                </a:lnTo>
                <a:lnTo>
                  <a:pt x="314440" y="222335"/>
                </a:lnTo>
                <a:lnTo>
                  <a:pt x="271897" y="222335"/>
                </a:lnTo>
                <a:lnTo>
                  <a:pt x="271897" y="264902"/>
                </a:lnTo>
                <a:lnTo>
                  <a:pt x="252405" y="264902"/>
                </a:lnTo>
                <a:lnTo>
                  <a:pt x="252405" y="222335"/>
                </a:lnTo>
                <a:lnTo>
                  <a:pt x="209862" y="222335"/>
                </a:lnTo>
                <a:lnTo>
                  <a:pt x="209862" y="202873"/>
                </a:lnTo>
                <a:lnTo>
                  <a:pt x="252405" y="202873"/>
                </a:lnTo>
                <a:close/>
                <a:moveTo>
                  <a:pt x="262195" y="103366"/>
                </a:moveTo>
                <a:cubicBezTo>
                  <a:pt x="201859" y="103366"/>
                  <a:pt x="152646" y="152426"/>
                  <a:pt x="152646" y="212684"/>
                </a:cubicBezTo>
                <a:cubicBezTo>
                  <a:pt x="152646" y="272942"/>
                  <a:pt x="201859" y="322002"/>
                  <a:pt x="262195" y="322002"/>
                </a:cubicBezTo>
                <a:cubicBezTo>
                  <a:pt x="322531" y="322002"/>
                  <a:pt x="371655" y="272942"/>
                  <a:pt x="371655" y="212684"/>
                </a:cubicBezTo>
                <a:cubicBezTo>
                  <a:pt x="371655" y="152426"/>
                  <a:pt x="322531" y="103366"/>
                  <a:pt x="262195" y="103366"/>
                </a:cubicBezTo>
                <a:close/>
                <a:moveTo>
                  <a:pt x="262195" y="83902"/>
                </a:moveTo>
                <a:cubicBezTo>
                  <a:pt x="333299" y="83902"/>
                  <a:pt x="391144" y="141672"/>
                  <a:pt x="391144" y="212684"/>
                </a:cubicBezTo>
                <a:cubicBezTo>
                  <a:pt x="391144" y="283696"/>
                  <a:pt x="333299" y="341466"/>
                  <a:pt x="262195" y="341466"/>
                </a:cubicBezTo>
                <a:cubicBezTo>
                  <a:pt x="191091" y="341466"/>
                  <a:pt x="133157" y="283696"/>
                  <a:pt x="133157" y="212684"/>
                </a:cubicBezTo>
                <a:cubicBezTo>
                  <a:pt x="133157" y="141672"/>
                  <a:pt x="191091" y="83902"/>
                  <a:pt x="262195" y="83902"/>
                </a:cubicBezTo>
                <a:close/>
                <a:moveTo>
                  <a:pt x="262007" y="19463"/>
                </a:moveTo>
                <a:cubicBezTo>
                  <a:pt x="155388" y="19463"/>
                  <a:pt x="68617" y="106112"/>
                  <a:pt x="68617" y="212668"/>
                </a:cubicBezTo>
                <a:lnTo>
                  <a:pt x="68439" y="238619"/>
                </a:lnTo>
                <a:lnTo>
                  <a:pt x="27233" y="359039"/>
                </a:lnTo>
                <a:lnTo>
                  <a:pt x="75558" y="359039"/>
                </a:lnTo>
                <a:lnTo>
                  <a:pt x="85704" y="486213"/>
                </a:lnTo>
                <a:lnTo>
                  <a:pt x="196861" y="472616"/>
                </a:lnTo>
                <a:lnTo>
                  <a:pt x="213592" y="581749"/>
                </a:lnTo>
                <a:lnTo>
                  <a:pt x="427185" y="519095"/>
                </a:lnTo>
                <a:lnTo>
                  <a:pt x="403334" y="395831"/>
                </a:lnTo>
                <a:lnTo>
                  <a:pt x="445073" y="275144"/>
                </a:lnTo>
                <a:cubicBezTo>
                  <a:pt x="452015" y="255060"/>
                  <a:pt x="455486" y="234086"/>
                  <a:pt x="455486" y="212668"/>
                </a:cubicBezTo>
                <a:cubicBezTo>
                  <a:pt x="455486" y="106112"/>
                  <a:pt x="368714" y="19463"/>
                  <a:pt x="262007" y="19463"/>
                </a:cubicBezTo>
                <a:close/>
                <a:moveTo>
                  <a:pt x="262007" y="0"/>
                </a:moveTo>
                <a:cubicBezTo>
                  <a:pt x="379482" y="0"/>
                  <a:pt x="474976" y="95359"/>
                  <a:pt x="474976" y="212668"/>
                </a:cubicBezTo>
                <a:cubicBezTo>
                  <a:pt x="474976" y="236219"/>
                  <a:pt x="471149" y="259414"/>
                  <a:pt x="463495" y="281543"/>
                </a:cubicBezTo>
                <a:lnTo>
                  <a:pt x="423447" y="397253"/>
                </a:lnTo>
                <a:lnTo>
                  <a:pt x="449701" y="532781"/>
                </a:lnTo>
                <a:lnTo>
                  <a:pt x="197662" y="606722"/>
                </a:lnTo>
                <a:lnTo>
                  <a:pt x="180397" y="494300"/>
                </a:lnTo>
                <a:lnTo>
                  <a:pt x="67816" y="508075"/>
                </a:lnTo>
                <a:lnTo>
                  <a:pt x="57581" y="378501"/>
                </a:lnTo>
                <a:lnTo>
                  <a:pt x="0" y="378501"/>
                </a:lnTo>
                <a:lnTo>
                  <a:pt x="48948" y="235419"/>
                </a:lnTo>
                <a:lnTo>
                  <a:pt x="48948" y="202892"/>
                </a:lnTo>
                <a:lnTo>
                  <a:pt x="49304" y="202892"/>
                </a:lnTo>
                <a:cubicBezTo>
                  <a:pt x="54377" y="90115"/>
                  <a:pt x="147913" y="0"/>
                  <a:pt x="262007" y="0"/>
                </a:cubicBezTo>
                <a:close/>
              </a:path>
            </a:pathLst>
          </a:custGeom>
          <a:solidFill>
            <a:schemeClr val="bg1">
              <a:lumMod val="50000"/>
            </a:schemeClr>
          </a:solidFill>
          <a:ln>
            <a:noFill/>
          </a:ln>
        </p:spPr>
      </p:sp>
      <p:sp>
        <p:nvSpPr>
          <p:cNvPr id="23" name="archery_140449"/>
          <p:cNvSpPr>
            <a:spLocks noChangeAspect="1"/>
          </p:cNvSpPr>
          <p:nvPr/>
        </p:nvSpPr>
        <p:spPr bwMode="auto">
          <a:xfrm>
            <a:off x="2162575" y="1863547"/>
            <a:ext cx="609685" cy="608898"/>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lumMod val="50000"/>
            </a:schemeClr>
          </a:solidFill>
          <a:ln>
            <a:noFill/>
          </a:ln>
        </p:spPr>
      </p:sp>
      <p:sp>
        <p:nvSpPr>
          <p:cNvPr id="24" name="worldwide_230796"/>
          <p:cNvSpPr>
            <a:spLocks noChangeAspect="1"/>
          </p:cNvSpPr>
          <p:nvPr/>
        </p:nvSpPr>
        <p:spPr bwMode="auto">
          <a:xfrm>
            <a:off x="10611603" y="1939692"/>
            <a:ext cx="609685" cy="607705"/>
          </a:xfrm>
          <a:custGeom>
            <a:avLst/>
            <a:gdLst>
              <a:gd name="connsiteX0" fmla="*/ 176860 w 608627"/>
              <a:gd name="connsiteY0" fmla="*/ 452891 h 606651"/>
              <a:gd name="connsiteX1" fmla="*/ 99512 w 608627"/>
              <a:gd name="connsiteY1" fmla="*/ 491817 h 606651"/>
              <a:gd name="connsiteX2" fmla="*/ 261597 w 608627"/>
              <a:gd name="connsiteY2" fmla="*/ 573401 h 606651"/>
              <a:gd name="connsiteX3" fmla="*/ 176860 w 608627"/>
              <a:gd name="connsiteY3" fmla="*/ 452891 h 606651"/>
              <a:gd name="connsiteX4" fmla="*/ 288388 w 608627"/>
              <a:gd name="connsiteY4" fmla="*/ 432006 h 606651"/>
              <a:gd name="connsiteX5" fmla="*/ 196531 w 608627"/>
              <a:gd name="connsiteY5" fmla="*/ 446492 h 606651"/>
              <a:gd name="connsiteX6" fmla="*/ 288388 w 608627"/>
              <a:gd name="connsiteY6" fmla="*/ 569758 h 606651"/>
              <a:gd name="connsiteX7" fmla="*/ 474771 w 608627"/>
              <a:gd name="connsiteY7" fmla="*/ 340337 h 606651"/>
              <a:gd name="connsiteX8" fmla="*/ 608627 w 608627"/>
              <a:gd name="connsiteY8" fmla="*/ 474028 h 606651"/>
              <a:gd name="connsiteX9" fmla="*/ 473703 w 608627"/>
              <a:gd name="connsiteY9" fmla="*/ 606651 h 606651"/>
              <a:gd name="connsiteX10" fmla="*/ 350170 w 608627"/>
              <a:gd name="connsiteY10" fmla="*/ 528695 h 606651"/>
              <a:gd name="connsiteX11" fmla="*/ 350170 w 608627"/>
              <a:gd name="connsiteY11" fmla="*/ 565584 h 606651"/>
              <a:gd name="connsiteX12" fmla="*/ 329611 w 608627"/>
              <a:gd name="connsiteY12" fmla="*/ 565584 h 606651"/>
              <a:gd name="connsiteX13" fmla="*/ 329611 w 608627"/>
              <a:gd name="connsiteY13" fmla="*/ 483272 h 606651"/>
              <a:gd name="connsiteX14" fmla="*/ 348123 w 608627"/>
              <a:gd name="connsiteY14" fmla="*/ 483272 h 606651"/>
              <a:gd name="connsiteX15" fmla="*/ 351416 w 608627"/>
              <a:gd name="connsiteY15" fmla="*/ 483272 h 606651"/>
              <a:gd name="connsiteX16" fmla="*/ 411937 w 608627"/>
              <a:gd name="connsiteY16" fmla="*/ 483272 h 606651"/>
              <a:gd name="connsiteX17" fmla="*/ 411937 w 608627"/>
              <a:gd name="connsiteY17" fmla="*/ 503806 h 606651"/>
              <a:gd name="connsiteX18" fmla="*/ 363342 w 608627"/>
              <a:gd name="connsiteY18" fmla="*/ 503806 h 606651"/>
              <a:gd name="connsiteX19" fmla="*/ 473703 w 608627"/>
              <a:gd name="connsiteY19" fmla="*/ 586118 h 606651"/>
              <a:gd name="connsiteX20" fmla="*/ 587000 w 608627"/>
              <a:gd name="connsiteY20" fmla="*/ 472961 h 606651"/>
              <a:gd name="connsiteX21" fmla="*/ 473703 w 608627"/>
              <a:gd name="connsiteY21" fmla="*/ 359893 h 606651"/>
              <a:gd name="connsiteX22" fmla="*/ 389330 w 608627"/>
              <a:gd name="connsiteY22" fmla="*/ 397938 h 606651"/>
              <a:gd name="connsiteX23" fmla="*/ 374912 w 608627"/>
              <a:gd name="connsiteY23" fmla="*/ 398916 h 606651"/>
              <a:gd name="connsiteX24" fmla="*/ 373844 w 608627"/>
              <a:gd name="connsiteY24" fmla="*/ 384516 h 606651"/>
              <a:gd name="connsiteX25" fmla="*/ 474771 w 608627"/>
              <a:gd name="connsiteY25" fmla="*/ 340337 h 606651"/>
              <a:gd name="connsiteX26" fmla="*/ 164933 w 608627"/>
              <a:gd name="connsiteY26" fmla="*/ 308474 h 606651"/>
              <a:gd name="connsiteX27" fmla="*/ 188699 w 608627"/>
              <a:gd name="connsiteY27" fmla="*/ 427652 h 606651"/>
              <a:gd name="connsiteX28" fmla="*/ 288388 w 608627"/>
              <a:gd name="connsiteY28" fmla="*/ 411477 h 606651"/>
              <a:gd name="connsiteX29" fmla="*/ 288388 w 608627"/>
              <a:gd name="connsiteY29" fmla="*/ 308474 h 606651"/>
              <a:gd name="connsiteX30" fmla="*/ 20828 w 608627"/>
              <a:gd name="connsiteY30" fmla="*/ 308474 h 606651"/>
              <a:gd name="connsiteX31" fmla="*/ 85627 w 608627"/>
              <a:gd name="connsiteY31" fmla="*/ 476531 h 606651"/>
              <a:gd name="connsiteX32" fmla="*/ 169206 w 608627"/>
              <a:gd name="connsiteY32" fmla="*/ 434139 h 606651"/>
              <a:gd name="connsiteX33" fmla="*/ 144283 w 608627"/>
              <a:gd name="connsiteY33" fmla="*/ 308474 h 606651"/>
              <a:gd name="connsiteX34" fmla="*/ 405168 w 608627"/>
              <a:gd name="connsiteY34" fmla="*/ 159881 h 606651"/>
              <a:gd name="connsiteX35" fmla="*/ 308949 w 608627"/>
              <a:gd name="connsiteY35" fmla="*/ 174633 h 606651"/>
              <a:gd name="connsiteX36" fmla="*/ 308949 w 608627"/>
              <a:gd name="connsiteY36" fmla="*/ 287945 h 606651"/>
              <a:gd name="connsiteX37" fmla="*/ 432404 w 608627"/>
              <a:gd name="connsiteY37" fmla="*/ 287945 h 606651"/>
              <a:gd name="connsiteX38" fmla="*/ 405168 w 608627"/>
              <a:gd name="connsiteY38" fmla="*/ 159881 h 606651"/>
              <a:gd name="connsiteX39" fmla="*/ 192170 w 608627"/>
              <a:gd name="connsiteY39" fmla="*/ 159881 h 606651"/>
              <a:gd name="connsiteX40" fmla="*/ 164933 w 608627"/>
              <a:gd name="connsiteY40" fmla="*/ 287945 h 606651"/>
              <a:gd name="connsiteX41" fmla="*/ 288388 w 608627"/>
              <a:gd name="connsiteY41" fmla="*/ 287945 h 606651"/>
              <a:gd name="connsiteX42" fmla="*/ 288388 w 608627"/>
              <a:gd name="connsiteY42" fmla="*/ 174633 h 606651"/>
              <a:gd name="connsiteX43" fmla="*/ 192170 w 608627"/>
              <a:gd name="connsiteY43" fmla="*/ 159881 h 606651"/>
              <a:gd name="connsiteX44" fmla="*/ 90789 w 608627"/>
              <a:gd name="connsiteY44" fmla="*/ 113845 h 606651"/>
              <a:gd name="connsiteX45" fmla="*/ 20828 w 608627"/>
              <a:gd name="connsiteY45" fmla="*/ 287945 h 606651"/>
              <a:gd name="connsiteX46" fmla="*/ 144283 w 608627"/>
              <a:gd name="connsiteY46" fmla="*/ 287945 h 606651"/>
              <a:gd name="connsiteX47" fmla="*/ 172588 w 608627"/>
              <a:gd name="connsiteY47" fmla="*/ 153660 h 606651"/>
              <a:gd name="connsiteX48" fmla="*/ 90789 w 608627"/>
              <a:gd name="connsiteY48" fmla="*/ 113845 h 606651"/>
              <a:gd name="connsiteX49" fmla="*/ 506192 w 608627"/>
              <a:gd name="connsiteY49" fmla="*/ 113490 h 606651"/>
              <a:gd name="connsiteX50" fmla="*/ 424749 w 608627"/>
              <a:gd name="connsiteY50" fmla="*/ 153660 h 606651"/>
              <a:gd name="connsiteX51" fmla="*/ 452965 w 608627"/>
              <a:gd name="connsiteY51" fmla="*/ 287945 h 606651"/>
              <a:gd name="connsiteX52" fmla="*/ 576509 w 608627"/>
              <a:gd name="connsiteY52" fmla="*/ 287945 h 606651"/>
              <a:gd name="connsiteX53" fmla="*/ 506192 w 608627"/>
              <a:gd name="connsiteY53" fmla="*/ 113490 h 606651"/>
              <a:gd name="connsiteX54" fmla="*/ 308949 w 608627"/>
              <a:gd name="connsiteY54" fmla="*/ 26662 h 606651"/>
              <a:gd name="connsiteX55" fmla="*/ 308949 w 608627"/>
              <a:gd name="connsiteY55" fmla="*/ 154104 h 606651"/>
              <a:gd name="connsiteX56" fmla="*/ 396534 w 608627"/>
              <a:gd name="connsiteY56" fmla="*/ 140684 h 606651"/>
              <a:gd name="connsiteX57" fmla="*/ 308949 w 608627"/>
              <a:gd name="connsiteY57" fmla="*/ 26662 h 606651"/>
              <a:gd name="connsiteX58" fmla="*/ 288388 w 608627"/>
              <a:gd name="connsiteY58" fmla="*/ 26662 h 606651"/>
              <a:gd name="connsiteX59" fmla="*/ 200804 w 608627"/>
              <a:gd name="connsiteY59" fmla="*/ 140684 h 606651"/>
              <a:gd name="connsiteX60" fmla="*/ 288388 w 608627"/>
              <a:gd name="connsiteY60" fmla="*/ 154104 h 606651"/>
              <a:gd name="connsiteX61" fmla="*/ 335741 w 608627"/>
              <a:gd name="connsiteY61" fmla="*/ 23018 h 606651"/>
              <a:gd name="connsiteX62" fmla="*/ 416294 w 608627"/>
              <a:gd name="connsiteY62" fmla="*/ 134463 h 606651"/>
              <a:gd name="connsiteX63" fmla="*/ 491417 w 608627"/>
              <a:gd name="connsiteY63" fmla="*/ 98204 h 606651"/>
              <a:gd name="connsiteX64" fmla="*/ 335741 w 608627"/>
              <a:gd name="connsiteY64" fmla="*/ 23018 h 606651"/>
              <a:gd name="connsiteX65" fmla="*/ 261597 w 608627"/>
              <a:gd name="connsiteY65" fmla="*/ 23018 h 606651"/>
              <a:gd name="connsiteX66" fmla="*/ 105921 w 608627"/>
              <a:gd name="connsiteY66" fmla="*/ 98204 h 606651"/>
              <a:gd name="connsiteX67" fmla="*/ 181044 w 608627"/>
              <a:gd name="connsiteY67" fmla="*/ 134463 h 606651"/>
              <a:gd name="connsiteX68" fmla="*/ 261597 w 608627"/>
              <a:gd name="connsiteY68" fmla="*/ 23018 h 606651"/>
              <a:gd name="connsiteX69" fmla="*/ 288388 w 608627"/>
              <a:gd name="connsiteY69" fmla="*/ 0 h 606651"/>
              <a:gd name="connsiteX70" fmla="*/ 294530 w 608627"/>
              <a:gd name="connsiteY70" fmla="*/ 0 h 606651"/>
              <a:gd name="connsiteX71" fmla="*/ 298624 w 608627"/>
              <a:gd name="connsiteY71" fmla="*/ 0 h 606651"/>
              <a:gd name="connsiteX72" fmla="*/ 302808 w 608627"/>
              <a:gd name="connsiteY72" fmla="*/ 0 h 606651"/>
              <a:gd name="connsiteX73" fmla="*/ 308949 w 608627"/>
              <a:gd name="connsiteY73" fmla="*/ 0 h 606651"/>
              <a:gd name="connsiteX74" fmla="*/ 309305 w 608627"/>
              <a:gd name="connsiteY74" fmla="*/ 178 h 606651"/>
              <a:gd name="connsiteX75" fmla="*/ 597337 w 608627"/>
              <a:gd name="connsiteY75" fmla="*/ 298165 h 606651"/>
              <a:gd name="connsiteX76" fmla="*/ 587012 w 608627"/>
              <a:gd name="connsiteY76" fmla="*/ 308474 h 606651"/>
              <a:gd name="connsiteX77" fmla="*/ 308949 w 608627"/>
              <a:gd name="connsiteY77" fmla="*/ 308474 h 606651"/>
              <a:gd name="connsiteX78" fmla="*/ 308949 w 608627"/>
              <a:gd name="connsiteY78" fmla="*/ 586110 h 606651"/>
              <a:gd name="connsiteX79" fmla="*/ 298624 w 608627"/>
              <a:gd name="connsiteY79" fmla="*/ 596419 h 606651"/>
              <a:gd name="connsiteX80" fmla="*/ 294530 w 608627"/>
              <a:gd name="connsiteY80" fmla="*/ 596419 h 606651"/>
              <a:gd name="connsiteX81" fmla="*/ 288388 w 608627"/>
              <a:gd name="connsiteY81" fmla="*/ 596419 h 606651"/>
              <a:gd name="connsiteX82" fmla="*/ 288032 w 608627"/>
              <a:gd name="connsiteY82" fmla="*/ 596153 h 606651"/>
              <a:gd name="connsiteX83" fmla="*/ 78684 w 608627"/>
              <a:gd name="connsiteY83" fmla="*/ 499727 h 606651"/>
              <a:gd name="connsiteX84" fmla="*/ 75213 w 608627"/>
              <a:gd name="connsiteY84" fmla="*/ 496616 h 606651"/>
              <a:gd name="connsiteX85" fmla="*/ 74055 w 608627"/>
              <a:gd name="connsiteY85" fmla="*/ 494661 h 606651"/>
              <a:gd name="connsiteX86" fmla="*/ 0 w 608627"/>
              <a:gd name="connsiteY86" fmla="*/ 298165 h 606651"/>
              <a:gd name="connsiteX87" fmla="*/ 288032 w 608627"/>
              <a:gd name="connsiteY87" fmla="*/ 178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8627" h="606651">
                <a:moveTo>
                  <a:pt x="176860" y="452891"/>
                </a:moveTo>
                <a:cubicBezTo>
                  <a:pt x="149891" y="462578"/>
                  <a:pt x="123989" y="475554"/>
                  <a:pt x="99512" y="491817"/>
                </a:cubicBezTo>
                <a:cubicBezTo>
                  <a:pt x="141880" y="535275"/>
                  <a:pt x="198401" y="564959"/>
                  <a:pt x="261597" y="573401"/>
                </a:cubicBezTo>
                <a:cubicBezTo>
                  <a:pt x="225370" y="538653"/>
                  <a:pt x="196798" y="497683"/>
                  <a:pt x="176860" y="452891"/>
                </a:cubicBezTo>
                <a:close/>
                <a:moveTo>
                  <a:pt x="288388" y="432006"/>
                </a:moveTo>
                <a:cubicBezTo>
                  <a:pt x="256968" y="432895"/>
                  <a:pt x="226171" y="437694"/>
                  <a:pt x="196531" y="446492"/>
                </a:cubicBezTo>
                <a:cubicBezTo>
                  <a:pt x="217537" y="493061"/>
                  <a:pt x="248601" y="535098"/>
                  <a:pt x="288388" y="569758"/>
                </a:cubicBezTo>
                <a:close/>
                <a:moveTo>
                  <a:pt x="474771" y="340337"/>
                </a:moveTo>
                <a:cubicBezTo>
                  <a:pt x="548908" y="340337"/>
                  <a:pt x="608627" y="399982"/>
                  <a:pt x="608627" y="474028"/>
                </a:cubicBezTo>
                <a:cubicBezTo>
                  <a:pt x="608627" y="548073"/>
                  <a:pt x="547929" y="606651"/>
                  <a:pt x="473703" y="606651"/>
                </a:cubicBezTo>
                <a:cubicBezTo>
                  <a:pt x="420036" y="606651"/>
                  <a:pt x="371708" y="574562"/>
                  <a:pt x="350170" y="528695"/>
                </a:cubicBezTo>
                <a:lnTo>
                  <a:pt x="350170" y="565584"/>
                </a:lnTo>
                <a:lnTo>
                  <a:pt x="329611" y="565584"/>
                </a:lnTo>
                <a:lnTo>
                  <a:pt x="329611" y="483272"/>
                </a:lnTo>
                <a:lnTo>
                  <a:pt x="348123" y="483272"/>
                </a:lnTo>
                <a:cubicBezTo>
                  <a:pt x="349191" y="483094"/>
                  <a:pt x="350259" y="483094"/>
                  <a:pt x="351416" y="483272"/>
                </a:cubicBezTo>
                <a:lnTo>
                  <a:pt x="411937" y="483272"/>
                </a:lnTo>
                <a:lnTo>
                  <a:pt x="411937" y="503806"/>
                </a:lnTo>
                <a:lnTo>
                  <a:pt x="363342" y="503806"/>
                </a:lnTo>
                <a:cubicBezTo>
                  <a:pt x="377404" y="551184"/>
                  <a:pt x="422528" y="586118"/>
                  <a:pt x="473703" y="586118"/>
                </a:cubicBezTo>
                <a:cubicBezTo>
                  <a:pt x="536537" y="586118"/>
                  <a:pt x="587000" y="535717"/>
                  <a:pt x="587000" y="472961"/>
                </a:cubicBezTo>
                <a:cubicBezTo>
                  <a:pt x="587000" y="410205"/>
                  <a:pt x="536537" y="359893"/>
                  <a:pt x="473703" y="359893"/>
                </a:cubicBezTo>
                <a:cubicBezTo>
                  <a:pt x="440773" y="359893"/>
                  <a:pt x="409890" y="373226"/>
                  <a:pt x="389330" y="397938"/>
                </a:cubicBezTo>
                <a:cubicBezTo>
                  <a:pt x="385147" y="402027"/>
                  <a:pt x="379006" y="403005"/>
                  <a:pt x="374912" y="398916"/>
                </a:cubicBezTo>
                <a:cubicBezTo>
                  <a:pt x="370729" y="394827"/>
                  <a:pt x="369750" y="388604"/>
                  <a:pt x="373844" y="384516"/>
                </a:cubicBezTo>
                <a:cubicBezTo>
                  <a:pt x="398586" y="355715"/>
                  <a:pt x="435611" y="340337"/>
                  <a:pt x="474771" y="340337"/>
                </a:cubicBezTo>
                <a:close/>
                <a:moveTo>
                  <a:pt x="164933" y="308474"/>
                </a:moveTo>
                <a:cubicBezTo>
                  <a:pt x="166090" y="349889"/>
                  <a:pt x="174190" y="390059"/>
                  <a:pt x="188699" y="427652"/>
                </a:cubicBezTo>
                <a:cubicBezTo>
                  <a:pt x="220920" y="417876"/>
                  <a:pt x="254298" y="412366"/>
                  <a:pt x="288388" y="411477"/>
                </a:cubicBezTo>
                <a:lnTo>
                  <a:pt x="288388" y="308474"/>
                </a:lnTo>
                <a:close/>
                <a:moveTo>
                  <a:pt x="20828" y="308474"/>
                </a:moveTo>
                <a:cubicBezTo>
                  <a:pt x="23142" y="372373"/>
                  <a:pt x="47086" y="430762"/>
                  <a:pt x="85627" y="476531"/>
                </a:cubicBezTo>
                <a:cubicBezTo>
                  <a:pt x="112062" y="458934"/>
                  <a:pt x="140100" y="444715"/>
                  <a:pt x="169206" y="434139"/>
                </a:cubicBezTo>
                <a:cubicBezTo>
                  <a:pt x="153985" y="394414"/>
                  <a:pt x="145529" y="352022"/>
                  <a:pt x="144283" y="308474"/>
                </a:cubicBezTo>
                <a:close/>
                <a:moveTo>
                  <a:pt x="405168" y="159881"/>
                </a:moveTo>
                <a:cubicBezTo>
                  <a:pt x="374104" y="168768"/>
                  <a:pt x="341882" y="173745"/>
                  <a:pt x="308949" y="174633"/>
                </a:cubicBezTo>
                <a:lnTo>
                  <a:pt x="308949" y="287945"/>
                </a:lnTo>
                <a:lnTo>
                  <a:pt x="432404" y="287945"/>
                </a:lnTo>
                <a:cubicBezTo>
                  <a:pt x="431158" y="243243"/>
                  <a:pt x="421812" y="199962"/>
                  <a:pt x="405168" y="159881"/>
                </a:cubicBezTo>
                <a:close/>
                <a:moveTo>
                  <a:pt x="192170" y="159881"/>
                </a:moveTo>
                <a:cubicBezTo>
                  <a:pt x="175525" y="200051"/>
                  <a:pt x="166179" y="243243"/>
                  <a:pt x="164933" y="287945"/>
                </a:cubicBezTo>
                <a:lnTo>
                  <a:pt x="288388" y="287945"/>
                </a:lnTo>
                <a:lnTo>
                  <a:pt x="288388" y="174633"/>
                </a:lnTo>
                <a:cubicBezTo>
                  <a:pt x="255455" y="173745"/>
                  <a:pt x="223234" y="168857"/>
                  <a:pt x="192170" y="159881"/>
                </a:cubicBezTo>
                <a:close/>
                <a:moveTo>
                  <a:pt x="90789" y="113845"/>
                </a:moveTo>
                <a:cubicBezTo>
                  <a:pt x="49311" y="160503"/>
                  <a:pt x="23232" y="221202"/>
                  <a:pt x="20828" y="287945"/>
                </a:cubicBezTo>
                <a:lnTo>
                  <a:pt x="144283" y="287945"/>
                </a:lnTo>
                <a:cubicBezTo>
                  <a:pt x="145529" y="241198"/>
                  <a:pt x="155320" y="195874"/>
                  <a:pt x="172588" y="153660"/>
                </a:cubicBezTo>
                <a:cubicBezTo>
                  <a:pt x="144016" y="143795"/>
                  <a:pt x="116602" y="130464"/>
                  <a:pt x="90789" y="113845"/>
                </a:cubicBezTo>
                <a:close/>
                <a:moveTo>
                  <a:pt x="506192" y="113490"/>
                </a:moveTo>
                <a:cubicBezTo>
                  <a:pt x="480647" y="130198"/>
                  <a:pt x="453321" y="143706"/>
                  <a:pt x="424749" y="153660"/>
                </a:cubicBezTo>
                <a:cubicBezTo>
                  <a:pt x="442017" y="195785"/>
                  <a:pt x="451719" y="241198"/>
                  <a:pt x="452965" y="287945"/>
                </a:cubicBezTo>
                <a:lnTo>
                  <a:pt x="576509" y="287945"/>
                </a:lnTo>
                <a:cubicBezTo>
                  <a:pt x="574106" y="221025"/>
                  <a:pt x="547937" y="160147"/>
                  <a:pt x="506192" y="113490"/>
                </a:cubicBezTo>
                <a:close/>
                <a:moveTo>
                  <a:pt x="308949" y="26662"/>
                </a:moveTo>
                <a:lnTo>
                  <a:pt x="308949" y="154104"/>
                </a:lnTo>
                <a:cubicBezTo>
                  <a:pt x="338678" y="153215"/>
                  <a:pt x="368051" y="148683"/>
                  <a:pt x="396534" y="140684"/>
                </a:cubicBezTo>
                <a:cubicBezTo>
                  <a:pt x="375617" y="97759"/>
                  <a:pt x="346066" y="58922"/>
                  <a:pt x="308949" y="26662"/>
                </a:cubicBezTo>
                <a:close/>
                <a:moveTo>
                  <a:pt x="288388" y="26662"/>
                </a:moveTo>
                <a:cubicBezTo>
                  <a:pt x="251272" y="58922"/>
                  <a:pt x="221721" y="97759"/>
                  <a:pt x="200804" y="140684"/>
                </a:cubicBezTo>
                <a:cubicBezTo>
                  <a:pt x="229287" y="148683"/>
                  <a:pt x="258659" y="153215"/>
                  <a:pt x="288388" y="154104"/>
                </a:cubicBezTo>
                <a:close/>
                <a:moveTo>
                  <a:pt x="335741" y="23018"/>
                </a:moveTo>
                <a:cubicBezTo>
                  <a:pt x="369475" y="55367"/>
                  <a:pt x="396623" y="93227"/>
                  <a:pt x="416294" y="134463"/>
                </a:cubicBezTo>
                <a:cubicBezTo>
                  <a:pt x="442551" y="125398"/>
                  <a:pt x="467830" y="113312"/>
                  <a:pt x="491417" y="98204"/>
                </a:cubicBezTo>
                <a:cubicBezTo>
                  <a:pt x="449850" y="58211"/>
                  <a:pt x="395822" y="31017"/>
                  <a:pt x="335741" y="23018"/>
                </a:cubicBezTo>
                <a:close/>
                <a:moveTo>
                  <a:pt x="261597" y="23018"/>
                </a:moveTo>
                <a:cubicBezTo>
                  <a:pt x="201516" y="31017"/>
                  <a:pt x="147488" y="58211"/>
                  <a:pt x="105921" y="98204"/>
                </a:cubicBezTo>
                <a:cubicBezTo>
                  <a:pt x="129508" y="113312"/>
                  <a:pt x="154786" y="125398"/>
                  <a:pt x="181044" y="134463"/>
                </a:cubicBezTo>
                <a:cubicBezTo>
                  <a:pt x="200715" y="93227"/>
                  <a:pt x="227862" y="55367"/>
                  <a:pt x="261597" y="23018"/>
                </a:cubicBezTo>
                <a:close/>
                <a:moveTo>
                  <a:pt x="288388" y="0"/>
                </a:moveTo>
                <a:lnTo>
                  <a:pt x="294530" y="0"/>
                </a:lnTo>
                <a:lnTo>
                  <a:pt x="298624" y="0"/>
                </a:lnTo>
                <a:lnTo>
                  <a:pt x="302808" y="0"/>
                </a:lnTo>
                <a:lnTo>
                  <a:pt x="308949" y="0"/>
                </a:lnTo>
                <a:lnTo>
                  <a:pt x="309305" y="178"/>
                </a:lnTo>
                <a:cubicBezTo>
                  <a:pt x="469165" y="5777"/>
                  <a:pt x="597337" y="137218"/>
                  <a:pt x="597337" y="298165"/>
                </a:cubicBezTo>
                <a:cubicBezTo>
                  <a:pt x="597337" y="304386"/>
                  <a:pt x="593243" y="308474"/>
                  <a:pt x="587012" y="308474"/>
                </a:cubicBezTo>
                <a:lnTo>
                  <a:pt x="308949" y="308474"/>
                </a:lnTo>
                <a:lnTo>
                  <a:pt x="308949" y="586110"/>
                </a:lnTo>
                <a:cubicBezTo>
                  <a:pt x="308949" y="592242"/>
                  <a:pt x="304855" y="596419"/>
                  <a:pt x="298624" y="596419"/>
                </a:cubicBezTo>
                <a:lnTo>
                  <a:pt x="294530" y="596419"/>
                </a:lnTo>
                <a:lnTo>
                  <a:pt x="288388" y="596419"/>
                </a:lnTo>
                <a:lnTo>
                  <a:pt x="288032" y="596153"/>
                </a:lnTo>
                <a:cubicBezTo>
                  <a:pt x="205343" y="593309"/>
                  <a:pt x="131110" y="556694"/>
                  <a:pt x="78684" y="499727"/>
                </a:cubicBezTo>
                <a:cubicBezTo>
                  <a:pt x="77349" y="499105"/>
                  <a:pt x="76192" y="498127"/>
                  <a:pt x="75213" y="496616"/>
                </a:cubicBezTo>
                <a:cubicBezTo>
                  <a:pt x="74678" y="495994"/>
                  <a:pt x="74322" y="495372"/>
                  <a:pt x="74055" y="494661"/>
                </a:cubicBezTo>
                <a:cubicBezTo>
                  <a:pt x="27949" y="442138"/>
                  <a:pt x="0" y="373351"/>
                  <a:pt x="0" y="298165"/>
                </a:cubicBezTo>
                <a:cubicBezTo>
                  <a:pt x="0" y="137218"/>
                  <a:pt x="128173" y="5777"/>
                  <a:pt x="288032" y="178"/>
                </a:cubicBezTo>
                <a:close/>
              </a:path>
            </a:pathLst>
          </a:custGeom>
          <a:solidFill>
            <a:schemeClr val="bg1">
              <a:lumMod val="50000"/>
            </a:schemeClr>
          </a:solidFill>
          <a:ln>
            <a:noFill/>
          </a:ln>
        </p:spPr>
      </p:sp>
      <p:sp>
        <p:nvSpPr>
          <p:cNvPr id="25" name="trash_263067"/>
          <p:cNvSpPr>
            <a:spLocks noChangeAspect="1"/>
          </p:cNvSpPr>
          <p:nvPr/>
        </p:nvSpPr>
        <p:spPr bwMode="auto">
          <a:xfrm>
            <a:off x="3977626" y="4574365"/>
            <a:ext cx="528209" cy="609685"/>
          </a:xfrm>
          <a:custGeom>
            <a:avLst/>
            <a:gdLst>
              <a:gd name="connsiteX0" fmla="*/ 364492 w 525642"/>
              <a:gd name="connsiteY0" fmla="*/ 201148 h 606722"/>
              <a:gd name="connsiteX1" fmla="*/ 378547 w 525642"/>
              <a:gd name="connsiteY1" fmla="*/ 215723 h 606722"/>
              <a:gd name="connsiteX2" fmla="*/ 374010 w 525642"/>
              <a:gd name="connsiteY2" fmla="*/ 448744 h 606722"/>
              <a:gd name="connsiteX3" fmla="*/ 359777 w 525642"/>
              <a:gd name="connsiteY3" fmla="*/ 462697 h 606722"/>
              <a:gd name="connsiteX4" fmla="*/ 359510 w 525642"/>
              <a:gd name="connsiteY4" fmla="*/ 462697 h 606722"/>
              <a:gd name="connsiteX5" fmla="*/ 345455 w 525642"/>
              <a:gd name="connsiteY5" fmla="*/ 448211 h 606722"/>
              <a:gd name="connsiteX6" fmla="*/ 349992 w 525642"/>
              <a:gd name="connsiteY6" fmla="*/ 215190 h 606722"/>
              <a:gd name="connsiteX7" fmla="*/ 364492 w 525642"/>
              <a:gd name="connsiteY7" fmla="*/ 201148 h 606722"/>
              <a:gd name="connsiteX8" fmla="*/ 262847 w 525642"/>
              <a:gd name="connsiteY8" fmla="*/ 201112 h 606722"/>
              <a:gd name="connsiteX9" fmla="*/ 277181 w 525642"/>
              <a:gd name="connsiteY9" fmla="*/ 215422 h 606722"/>
              <a:gd name="connsiteX10" fmla="*/ 277181 w 525642"/>
              <a:gd name="connsiteY10" fmla="*/ 448477 h 606722"/>
              <a:gd name="connsiteX11" fmla="*/ 262847 w 525642"/>
              <a:gd name="connsiteY11" fmla="*/ 462698 h 606722"/>
              <a:gd name="connsiteX12" fmla="*/ 248602 w 525642"/>
              <a:gd name="connsiteY12" fmla="*/ 448477 h 606722"/>
              <a:gd name="connsiteX13" fmla="*/ 248602 w 525642"/>
              <a:gd name="connsiteY13" fmla="*/ 215422 h 606722"/>
              <a:gd name="connsiteX14" fmla="*/ 262847 w 525642"/>
              <a:gd name="connsiteY14" fmla="*/ 201112 h 606722"/>
              <a:gd name="connsiteX15" fmla="*/ 161210 w 525642"/>
              <a:gd name="connsiteY15" fmla="*/ 201112 h 606722"/>
              <a:gd name="connsiteX16" fmla="*/ 161566 w 525642"/>
              <a:gd name="connsiteY16" fmla="*/ 201112 h 606722"/>
              <a:gd name="connsiteX17" fmla="*/ 175807 w 525642"/>
              <a:gd name="connsiteY17" fmla="*/ 215156 h 606722"/>
              <a:gd name="connsiteX18" fmla="*/ 180257 w 525642"/>
              <a:gd name="connsiteY18" fmla="*/ 448210 h 606722"/>
              <a:gd name="connsiteX19" fmla="*/ 166283 w 525642"/>
              <a:gd name="connsiteY19" fmla="*/ 462698 h 606722"/>
              <a:gd name="connsiteX20" fmla="*/ 166016 w 525642"/>
              <a:gd name="connsiteY20" fmla="*/ 462698 h 606722"/>
              <a:gd name="connsiteX21" fmla="*/ 151686 w 525642"/>
              <a:gd name="connsiteY21" fmla="*/ 448743 h 606722"/>
              <a:gd name="connsiteX22" fmla="*/ 147236 w 525642"/>
              <a:gd name="connsiteY22" fmla="*/ 215689 h 606722"/>
              <a:gd name="connsiteX23" fmla="*/ 161210 w 525642"/>
              <a:gd name="connsiteY23" fmla="*/ 201112 h 606722"/>
              <a:gd name="connsiteX24" fmla="*/ 69421 w 525642"/>
              <a:gd name="connsiteY24" fmla="*/ 85760 h 606722"/>
              <a:gd name="connsiteX25" fmla="*/ 87488 w 525642"/>
              <a:gd name="connsiteY25" fmla="*/ 554288 h 606722"/>
              <a:gd name="connsiteX26" fmla="*/ 112231 w 525642"/>
              <a:gd name="connsiteY26" fmla="*/ 578106 h 606722"/>
              <a:gd name="connsiteX27" fmla="*/ 413411 w 525642"/>
              <a:gd name="connsiteY27" fmla="*/ 578106 h 606722"/>
              <a:gd name="connsiteX28" fmla="*/ 438243 w 525642"/>
              <a:gd name="connsiteY28" fmla="*/ 554288 h 606722"/>
              <a:gd name="connsiteX29" fmla="*/ 456221 w 525642"/>
              <a:gd name="connsiteY29" fmla="*/ 85760 h 606722"/>
              <a:gd name="connsiteX30" fmla="*/ 206216 w 525642"/>
              <a:gd name="connsiteY30" fmla="*/ 28527 h 606722"/>
              <a:gd name="connsiteX31" fmla="*/ 206216 w 525642"/>
              <a:gd name="connsiteY31" fmla="*/ 57144 h 606722"/>
              <a:gd name="connsiteX32" fmla="*/ 319515 w 525642"/>
              <a:gd name="connsiteY32" fmla="*/ 57144 h 606722"/>
              <a:gd name="connsiteX33" fmla="*/ 319515 w 525642"/>
              <a:gd name="connsiteY33" fmla="*/ 28527 h 606722"/>
              <a:gd name="connsiteX34" fmla="*/ 206038 w 525642"/>
              <a:gd name="connsiteY34" fmla="*/ 0 h 606722"/>
              <a:gd name="connsiteX35" fmla="*/ 319693 w 525642"/>
              <a:gd name="connsiteY35" fmla="*/ 0 h 606722"/>
              <a:gd name="connsiteX36" fmla="*/ 348084 w 525642"/>
              <a:gd name="connsiteY36" fmla="*/ 28350 h 606722"/>
              <a:gd name="connsiteX37" fmla="*/ 348084 w 525642"/>
              <a:gd name="connsiteY37" fmla="*/ 57144 h 606722"/>
              <a:gd name="connsiteX38" fmla="*/ 511402 w 525642"/>
              <a:gd name="connsiteY38" fmla="*/ 57144 h 606722"/>
              <a:gd name="connsiteX39" fmla="*/ 525642 w 525642"/>
              <a:gd name="connsiteY39" fmla="*/ 71452 h 606722"/>
              <a:gd name="connsiteX40" fmla="*/ 511402 w 525642"/>
              <a:gd name="connsiteY40" fmla="*/ 85671 h 606722"/>
              <a:gd name="connsiteX41" fmla="*/ 484879 w 525642"/>
              <a:gd name="connsiteY41" fmla="*/ 85671 h 606722"/>
              <a:gd name="connsiteX42" fmla="*/ 466812 w 525642"/>
              <a:gd name="connsiteY42" fmla="*/ 555444 h 606722"/>
              <a:gd name="connsiteX43" fmla="*/ 413411 w 525642"/>
              <a:gd name="connsiteY43" fmla="*/ 606722 h 606722"/>
              <a:gd name="connsiteX44" fmla="*/ 112231 w 525642"/>
              <a:gd name="connsiteY44" fmla="*/ 606722 h 606722"/>
              <a:gd name="connsiteX45" fmla="*/ 58919 w 525642"/>
              <a:gd name="connsiteY45" fmla="*/ 555444 h 606722"/>
              <a:gd name="connsiteX46" fmla="*/ 40852 w 525642"/>
              <a:gd name="connsiteY46" fmla="*/ 85760 h 606722"/>
              <a:gd name="connsiteX47" fmla="*/ 14329 w 525642"/>
              <a:gd name="connsiteY47" fmla="*/ 85760 h 606722"/>
              <a:gd name="connsiteX48" fmla="*/ 0 w 525642"/>
              <a:gd name="connsiteY48" fmla="*/ 71452 h 606722"/>
              <a:gd name="connsiteX49" fmla="*/ 14329 w 525642"/>
              <a:gd name="connsiteY49" fmla="*/ 57144 h 606722"/>
              <a:gd name="connsiteX50" fmla="*/ 177647 w 525642"/>
              <a:gd name="connsiteY50" fmla="*/ 57144 h 606722"/>
              <a:gd name="connsiteX51" fmla="*/ 177647 w 525642"/>
              <a:gd name="connsiteY51" fmla="*/ 28350 h 606722"/>
              <a:gd name="connsiteX52" fmla="*/ 206038 w 525642"/>
              <a:gd name="connsiteY5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25642" h="606722">
                <a:moveTo>
                  <a:pt x="364492" y="201148"/>
                </a:moveTo>
                <a:cubicBezTo>
                  <a:pt x="372409" y="201326"/>
                  <a:pt x="378725" y="207813"/>
                  <a:pt x="378547" y="215723"/>
                </a:cubicBezTo>
                <a:lnTo>
                  <a:pt x="374010" y="448744"/>
                </a:lnTo>
                <a:cubicBezTo>
                  <a:pt x="373921" y="456565"/>
                  <a:pt x="367516" y="462697"/>
                  <a:pt x="359777" y="462697"/>
                </a:cubicBezTo>
                <a:cubicBezTo>
                  <a:pt x="359688" y="462697"/>
                  <a:pt x="359599" y="462697"/>
                  <a:pt x="359510" y="462697"/>
                </a:cubicBezTo>
                <a:cubicBezTo>
                  <a:pt x="351593" y="462608"/>
                  <a:pt x="345277" y="456032"/>
                  <a:pt x="345455" y="448211"/>
                </a:cubicBezTo>
                <a:lnTo>
                  <a:pt x="349992" y="215190"/>
                </a:lnTo>
                <a:cubicBezTo>
                  <a:pt x="350081" y="207280"/>
                  <a:pt x="356664" y="200970"/>
                  <a:pt x="364492" y="201148"/>
                </a:cubicBezTo>
                <a:close/>
                <a:moveTo>
                  <a:pt x="262847" y="201112"/>
                </a:moveTo>
                <a:cubicBezTo>
                  <a:pt x="270771" y="201112"/>
                  <a:pt x="277181" y="207512"/>
                  <a:pt x="277181" y="215422"/>
                </a:cubicBezTo>
                <a:lnTo>
                  <a:pt x="277181" y="448477"/>
                </a:lnTo>
                <a:cubicBezTo>
                  <a:pt x="277181" y="456387"/>
                  <a:pt x="270771" y="462698"/>
                  <a:pt x="262847" y="462698"/>
                </a:cubicBezTo>
                <a:cubicBezTo>
                  <a:pt x="255012" y="462698"/>
                  <a:pt x="248602" y="456387"/>
                  <a:pt x="248602" y="448477"/>
                </a:cubicBezTo>
                <a:lnTo>
                  <a:pt x="248602" y="215422"/>
                </a:lnTo>
                <a:cubicBezTo>
                  <a:pt x="248602" y="207512"/>
                  <a:pt x="255012" y="201112"/>
                  <a:pt x="262847" y="201112"/>
                </a:cubicBezTo>
                <a:close/>
                <a:moveTo>
                  <a:pt x="161210" y="201112"/>
                </a:moveTo>
                <a:cubicBezTo>
                  <a:pt x="161299" y="201112"/>
                  <a:pt x="161388" y="201112"/>
                  <a:pt x="161566" y="201112"/>
                </a:cubicBezTo>
                <a:cubicBezTo>
                  <a:pt x="169309" y="201112"/>
                  <a:pt x="175629" y="207334"/>
                  <a:pt x="175807" y="215156"/>
                </a:cubicBezTo>
                <a:lnTo>
                  <a:pt x="180257" y="448210"/>
                </a:lnTo>
                <a:cubicBezTo>
                  <a:pt x="180435" y="456032"/>
                  <a:pt x="174205" y="462609"/>
                  <a:pt x="166283" y="462698"/>
                </a:cubicBezTo>
                <a:cubicBezTo>
                  <a:pt x="166194" y="462698"/>
                  <a:pt x="166105" y="462698"/>
                  <a:pt x="166016" y="462698"/>
                </a:cubicBezTo>
                <a:cubicBezTo>
                  <a:pt x="158273" y="462698"/>
                  <a:pt x="151864" y="456565"/>
                  <a:pt x="151686" y="448743"/>
                </a:cubicBezTo>
                <a:lnTo>
                  <a:pt x="147236" y="215689"/>
                </a:lnTo>
                <a:cubicBezTo>
                  <a:pt x="147058" y="207778"/>
                  <a:pt x="153377" y="201290"/>
                  <a:pt x="161210" y="201112"/>
                </a:cubicBezTo>
                <a:close/>
                <a:moveTo>
                  <a:pt x="69421" y="85760"/>
                </a:moveTo>
                <a:lnTo>
                  <a:pt x="87488" y="554288"/>
                </a:lnTo>
                <a:cubicBezTo>
                  <a:pt x="88022" y="567708"/>
                  <a:pt x="98881" y="578106"/>
                  <a:pt x="112231" y="578106"/>
                </a:cubicBezTo>
                <a:lnTo>
                  <a:pt x="413411" y="578106"/>
                </a:lnTo>
                <a:cubicBezTo>
                  <a:pt x="426850" y="578106"/>
                  <a:pt x="437709" y="567708"/>
                  <a:pt x="438243" y="554288"/>
                </a:cubicBezTo>
                <a:lnTo>
                  <a:pt x="456221" y="85760"/>
                </a:lnTo>
                <a:close/>
                <a:moveTo>
                  <a:pt x="206216" y="28527"/>
                </a:moveTo>
                <a:lnTo>
                  <a:pt x="206216" y="57144"/>
                </a:lnTo>
                <a:lnTo>
                  <a:pt x="319515" y="57144"/>
                </a:lnTo>
                <a:lnTo>
                  <a:pt x="319515" y="28527"/>
                </a:lnTo>
                <a:close/>
                <a:moveTo>
                  <a:pt x="206038" y="0"/>
                </a:moveTo>
                <a:lnTo>
                  <a:pt x="319693" y="0"/>
                </a:lnTo>
                <a:cubicBezTo>
                  <a:pt x="335357" y="0"/>
                  <a:pt x="348084" y="12708"/>
                  <a:pt x="348084" y="28350"/>
                </a:cubicBezTo>
                <a:lnTo>
                  <a:pt x="348084" y="57144"/>
                </a:lnTo>
                <a:lnTo>
                  <a:pt x="511402" y="57144"/>
                </a:lnTo>
                <a:cubicBezTo>
                  <a:pt x="519234" y="57144"/>
                  <a:pt x="525642" y="63543"/>
                  <a:pt x="525642" y="71452"/>
                </a:cubicBezTo>
                <a:cubicBezTo>
                  <a:pt x="525642" y="79362"/>
                  <a:pt x="519234" y="85671"/>
                  <a:pt x="511402" y="85671"/>
                </a:cubicBezTo>
                <a:lnTo>
                  <a:pt x="484879" y="85671"/>
                </a:lnTo>
                <a:lnTo>
                  <a:pt x="466812" y="555444"/>
                </a:lnTo>
                <a:cubicBezTo>
                  <a:pt x="465655" y="584149"/>
                  <a:pt x="442248" y="606722"/>
                  <a:pt x="413411" y="606722"/>
                </a:cubicBezTo>
                <a:lnTo>
                  <a:pt x="112231" y="606722"/>
                </a:lnTo>
                <a:cubicBezTo>
                  <a:pt x="83483" y="606722"/>
                  <a:pt x="59987" y="584149"/>
                  <a:pt x="58919" y="555444"/>
                </a:cubicBezTo>
                <a:lnTo>
                  <a:pt x="40852" y="85760"/>
                </a:lnTo>
                <a:lnTo>
                  <a:pt x="14329" y="85760"/>
                </a:lnTo>
                <a:cubicBezTo>
                  <a:pt x="6408" y="85760"/>
                  <a:pt x="0" y="79362"/>
                  <a:pt x="0" y="71452"/>
                </a:cubicBezTo>
                <a:cubicBezTo>
                  <a:pt x="0" y="63543"/>
                  <a:pt x="6408" y="57144"/>
                  <a:pt x="14329" y="57144"/>
                </a:cubicBezTo>
                <a:lnTo>
                  <a:pt x="177647" y="57144"/>
                </a:lnTo>
                <a:lnTo>
                  <a:pt x="177647" y="28350"/>
                </a:lnTo>
                <a:cubicBezTo>
                  <a:pt x="177647" y="12708"/>
                  <a:pt x="190374" y="0"/>
                  <a:pt x="206038" y="0"/>
                </a:cubicBezTo>
                <a:close/>
              </a:path>
            </a:pathLst>
          </a:custGeom>
          <a:solidFill>
            <a:schemeClr val="bg1">
              <a:lumMod val="50000"/>
            </a:schemeClr>
          </a:solidFill>
          <a:ln>
            <a:noFill/>
          </a:ln>
        </p:spPr>
      </p:sp>
      <p:sp>
        <p:nvSpPr>
          <p:cNvPr id="26" name="you-are-here_82552"/>
          <p:cNvSpPr>
            <a:spLocks noChangeAspect="1"/>
          </p:cNvSpPr>
          <p:nvPr/>
        </p:nvSpPr>
        <p:spPr bwMode="auto">
          <a:xfrm>
            <a:off x="6769149" y="4683349"/>
            <a:ext cx="480384" cy="609685"/>
          </a:xfrm>
          <a:custGeom>
            <a:avLst/>
            <a:gdLst>
              <a:gd name="connsiteX0" fmla="*/ 239409 w 478716"/>
              <a:gd name="connsiteY0" fmla="*/ 139511 h 607568"/>
              <a:gd name="connsiteX1" fmla="*/ 139690 w 478716"/>
              <a:gd name="connsiteY1" fmla="*/ 239092 h 607568"/>
              <a:gd name="connsiteX2" fmla="*/ 239409 w 478716"/>
              <a:gd name="connsiteY2" fmla="*/ 338672 h 607568"/>
              <a:gd name="connsiteX3" fmla="*/ 339128 w 478716"/>
              <a:gd name="connsiteY3" fmla="*/ 239092 h 607568"/>
              <a:gd name="connsiteX4" fmla="*/ 239409 w 478716"/>
              <a:gd name="connsiteY4" fmla="*/ 139511 h 607568"/>
              <a:gd name="connsiteX5" fmla="*/ 239409 w 478716"/>
              <a:gd name="connsiteY5" fmla="*/ 111987 h 607568"/>
              <a:gd name="connsiteX6" fmla="*/ 366587 w 478716"/>
              <a:gd name="connsiteY6" fmla="*/ 239092 h 607568"/>
              <a:gd name="connsiteX7" fmla="*/ 239409 w 478716"/>
              <a:gd name="connsiteY7" fmla="*/ 366093 h 607568"/>
              <a:gd name="connsiteX8" fmla="*/ 112128 w 478716"/>
              <a:gd name="connsiteY8" fmla="*/ 239092 h 607568"/>
              <a:gd name="connsiteX9" fmla="*/ 239409 w 478716"/>
              <a:gd name="connsiteY9" fmla="*/ 111987 h 607568"/>
              <a:gd name="connsiteX10" fmla="*/ 239410 w 478716"/>
              <a:gd name="connsiteY10" fmla="*/ 27528 h 607568"/>
              <a:gd name="connsiteX11" fmla="*/ 27565 w 478716"/>
              <a:gd name="connsiteY11" fmla="*/ 239089 h 607568"/>
              <a:gd name="connsiteX12" fmla="*/ 226402 w 478716"/>
              <a:gd name="connsiteY12" fmla="*/ 575916 h 607568"/>
              <a:gd name="connsiteX13" fmla="*/ 239410 w 478716"/>
              <a:gd name="connsiteY13" fmla="*/ 580143 h 607568"/>
              <a:gd name="connsiteX14" fmla="*/ 252314 w 478716"/>
              <a:gd name="connsiteY14" fmla="*/ 575916 h 607568"/>
              <a:gd name="connsiteX15" fmla="*/ 352559 w 478716"/>
              <a:gd name="connsiteY15" fmla="*/ 471476 h 607568"/>
              <a:gd name="connsiteX16" fmla="*/ 451255 w 478716"/>
              <a:gd name="connsiteY16" fmla="*/ 239089 h 607568"/>
              <a:gd name="connsiteX17" fmla="*/ 239410 w 478716"/>
              <a:gd name="connsiteY17" fmla="*/ 27528 h 607568"/>
              <a:gd name="connsiteX18" fmla="*/ 239410 w 478716"/>
              <a:gd name="connsiteY18" fmla="*/ 0 h 607568"/>
              <a:gd name="connsiteX19" fmla="*/ 478716 w 478716"/>
              <a:gd name="connsiteY19" fmla="*/ 239089 h 607568"/>
              <a:gd name="connsiteX20" fmla="*/ 445577 w 478716"/>
              <a:gd name="connsiteY20" fmla="*/ 375284 h 607568"/>
              <a:gd name="connsiteX21" fmla="*/ 373826 w 478716"/>
              <a:gd name="connsiteY21" fmla="*/ 489003 h 607568"/>
              <a:gd name="connsiteX22" fmla="*/ 269762 w 478716"/>
              <a:gd name="connsiteY22" fmla="*/ 597155 h 607568"/>
              <a:gd name="connsiteX23" fmla="*/ 239410 w 478716"/>
              <a:gd name="connsiteY23" fmla="*/ 607568 h 607568"/>
              <a:gd name="connsiteX24" fmla="*/ 208954 w 478716"/>
              <a:gd name="connsiteY24" fmla="*/ 597155 h 607568"/>
              <a:gd name="connsiteX25" fmla="*/ 104993 w 478716"/>
              <a:gd name="connsiteY25" fmla="*/ 489003 h 607568"/>
              <a:gd name="connsiteX26" fmla="*/ 33139 w 478716"/>
              <a:gd name="connsiteY26" fmla="*/ 375284 h 607568"/>
              <a:gd name="connsiteX27" fmla="*/ 0 w 478716"/>
              <a:gd name="connsiteY27" fmla="*/ 239089 h 607568"/>
              <a:gd name="connsiteX28" fmla="*/ 239410 w 478716"/>
              <a:gd name="connsiteY28"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8716" h="607568">
                <a:moveTo>
                  <a:pt x="239409" y="139511"/>
                </a:moveTo>
                <a:cubicBezTo>
                  <a:pt x="184388" y="139511"/>
                  <a:pt x="139690" y="184147"/>
                  <a:pt x="139690" y="239092"/>
                </a:cubicBezTo>
                <a:cubicBezTo>
                  <a:pt x="139690" y="293933"/>
                  <a:pt x="184388" y="338672"/>
                  <a:pt x="239409" y="338672"/>
                </a:cubicBezTo>
                <a:cubicBezTo>
                  <a:pt x="294327" y="338672"/>
                  <a:pt x="339128" y="293933"/>
                  <a:pt x="339128" y="239092"/>
                </a:cubicBezTo>
                <a:cubicBezTo>
                  <a:pt x="339128" y="184147"/>
                  <a:pt x="294327" y="139511"/>
                  <a:pt x="239409" y="139511"/>
                </a:cubicBezTo>
                <a:close/>
                <a:moveTo>
                  <a:pt x="239409" y="111987"/>
                </a:moveTo>
                <a:cubicBezTo>
                  <a:pt x="309501" y="111987"/>
                  <a:pt x="366587" y="168993"/>
                  <a:pt x="366587" y="239092"/>
                </a:cubicBezTo>
                <a:cubicBezTo>
                  <a:pt x="366587" y="309087"/>
                  <a:pt x="309501" y="366093"/>
                  <a:pt x="239409" y="366093"/>
                </a:cubicBezTo>
                <a:cubicBezTo>
                  <a:pt x="169214" y="366093"/>
                  <a:pt x="112128" y="309087"/>
                  <a:pt x="112128" y="239092"/>
                </a:cubicBezTo>
                <a:cubicBezTo>
                  <a:pt x="112128" y="168993"/>
                  <a:pt x="169214" y="111987"/>
                  <a:pt x="239409" y="111987"/>
                </a:cubicBezTo>
                <a:close/>
                <a:moveTo>
                  <a:pt x="239410" y="27528"/>
                </a:moveTo>
                <a:cubicBezTo>
                  <a:pt x="122544" y="27528"/>
                  <a:pt x="27565" y="122380"/>
                  <a:pt x="27565" y="239089"/>
                </a:cubicBezTo>
                <a:cubicBezTo>
                  <a:pt x="27565" y="410956"/>
                  <a:pt x="224440" y="574267"/>
                  <a:pt x="226402" y="575916"/>
                </a:cubicBezTo>
                <a:cubicBezTo>
                  <a:pt x="229705" y="578597"/>
                  <a:pt x="234454" y="580143"/>
                  <a:pt x="239410" y="580143"/>
                </a:cubicBezTo>
                <a:cubicBezTo>
                  <a:pt x="244365" y="580143"/>
                  <a:pt x="249011" y="578597"/>
                  <a:pt x="252314" y="575916"/>
                </a:cubicBezTo>
                <a:cubicBezTo>
                  <a:pt x="252831" y="575504"/>
                  <a:pt x="303108" y="534058"/>
                  <a:pt x="352559" y="471476"/>
                </a:cubicBezTo>
                <a:cubicBezTo>
                  <a:pt x="397571" y="414565"/>
                  <a:pt x="451255" y="328167"/>
                  <a:pt x="451255" y="239089"/>
                </a:cubicBezTo>
                <a:cubicBezTo>
                  <a:pt x="451255" y="122380"/>
                  <a:pt x="356172" y="27528"/>
                  <a:pt x="239410" y="27528"/>
                </a:cubicBezTo>
                <a:close/>
                <a:moveTo>
                  <a:pt x="239410" y="0"/>
                </a:moveTo>
                <a:cubicBezTo>
                  <a:pt x="371348" y="0"/>
                  <a:pt x="478716" y="107224"/>
                  <a:pt x="478716" y="239089"/>
                </a:cubicBezTo>
                <a:cubicBezTo>
                  <a:pt x="478716" y="282185"/>
                  <a:pt x="467566" y="328064"/>
                  <a:pt x="445577" y="375284"/>
                </a:cubicBezTo>
                <a:cubicBezTo>
                  <a:pt x="428232" y="412503"/>
                  <a:pt x="404075" y="450753"/>
                  <a:pt x="373826" y="489003"/>
                </a:cubicBezTo>
                <a:cubicBezTo>
                  <a:pt x="322516" y="553750"/>
                  <a:pt x="271930" y="595402"/>
                  <a:pt x="269762" y="597155"/>
                </a:cubicBezTo>
                <a:cubicBezTo>
                  <a:pt x="261503" y="603856"/>
                  <a:pt x="250766" y="607568"/>
                  <a:pt x="239410" y="607568"/>
                </a:cubicBezTo>
                <a:cubicBezTo>
                  <a:pt x="227950" y="607568"/>
                  <a:pt x="217213" y="603856"/>
                  <a:pt x="208954" y="597155"/>
                </a:cubicBezTo>
                <a:cubicBezTo>
                  <a:pt x="206890" y="595402"/>
                  <a:pt x="156303" y="553750"/>
                  <a:pt x="104993" y="489003"/>
                </a:cubicBezTo>
                <a:cubicBezTo>
                  <a:pt x="74641" y="450753"/>
                  <a:pt x="50484" y="412503"/>
                  <a:pt x="33139" y="375284"/>
                </a:cubicBezTo>
                <a:cubicBezTo>
                  <a:pt x="11150" y="328064"/>
                  <a:pt x="0" y="282185"/>
                  <a:pt x="0" y="239089"/>
                </a:cubicBezTo>
                <a:cubicBezTo>
                  <a:pt x="0" y="107224"/>
                  <a:pt x="107368" y="0"/>
                  <a:pt x="239410" y="0"/>
                </a:cubicBezTo>
                <a:close/>
              </a:path>
            </a:pathLst>
          </a:custGeom>
          <a:solidFill>
            <a:schemeClr val="bg1">
              <a:lumMod val="50000"/>
            </a:schemeClr>
          </a:solidFill>
          <a:ln>
            <a:noFill/>
          </a:ln>
        </p:spPr>
      </p:sp>
      <p:sp>
        <p:nvSpPr>
          <p:cNvPr id="27" name="time_329098"/>
          <p:cNvSpPr>
            <a:spLocks noChangeAspect="1"/>
          </p:cNvSpPr>
          <p:nvPr/>
        </p:nvSpPr>
        <p:spPr bwMode="auto">
          <a:xfrm>
            <a:off x="10551330" y="3502484"/>
            <a:ext cx="609685" cy="608764"/>
          </a:xfrm>
          <a:custGeom>
            <a:avLst/>
            <a:gdLst>
              <a:gd name="connsiteX0" fmla="*/ 303782 w 607639"/>
              <a:gd name="connsiteY0" fmla="*/ 203581 h 606722"/>
              <a:gd name="connsiteX1" fmla="*/ 323628 w 607639"/>
              <a:gd name="connsiteY1" fmla="*/ 223399 h 606722"/>
              <a:gd name="connsiteX2" fmla="*/ 323628 w 607639"/>
              <a:gd name="connsiteY2" fmla="*/ 295117 h 606722"/>
              <a:gd name="connsiteX3" fmla="*/ 350326 w 607639"/>
              <a:gd name="connsiteY3" fmla="*/ 321777 h 606722"/>
              <a:gd name="connsiteX4" fmla="*/ 350326 w 607639"/>
              <a:gd name="connsiteY4" fmla="*/ 349771 h 606722"/>
              <a:gd name="connsiteX5" fmla="*/ 322293 w 607639"/>
              <a:gd name="connsiteY5" fmla="*/ 349771 h 606722"/>
              <a:gd name="connsiteX6" fmla="*/ 289811 w 607639"/>
              <a:gd name="connsiteY6" fmla="*/ 317334 h 606722"/>
              <a:gd name="connsiteX7" fmla="*/ 284026 w 607639"/>
              <a:gd name="connsiteY7" fmla="*/ 303293 h 606722"/>
              <a:gd name="connsiteX8" fmla="*/ 284026 w 607639"/>
              <a:gd name="connsiteY8" fmla="*/ 223399 h 606722"/>
              <a:gd name="connsiteX9" fmla="*/ 303782 w 607639"/>
              <a:gd name="connsiteY9" fmla="*/ 203581 h 606722"/>
              <a:gd name="connsiteX10" fmla="*/ 303775 w 607639"/>
              <a:gd name="connsiteY10" fmla="*/ 170021 h 606722"/>
              <a:gd name="connsiteX11" fmla="*/ 170288 w 607639"/>
              <a:gd name="connsiteY11" fmla="*/ 303317 h 606722"/>
              <a:gd name="connsiteX12" fmla="*/ 303775 w 607639"/>
              <a:gd name="connsiteY12" fmla="*/ 436702 h 606722"/>
              <a:gd name="connsiteX13" fmla="*/ 437351 w 607639"/>
              <a:gd name="connsiteY13" fmla="*/ 303317 h 606722"/>
              <a:gd name="connsiteX14" fmla="*/ 303775 w 607639"/>
              <a:gd name="connsiteY14" fmla="*/ 170021 h 606722"/>
              <a:gd name="connsiteX15" fmla="*/ 303775 w 607639"/>
              <a:gd name="connsiteY15" fmla="*/ 130476 h 606722"/>
              <a:gd name="connsiteX16" fmla="*/ 476952 w 607639"/>
              <a:gd name="connsiteY16" fmla="*/ 303317 h 606722"/>
              <a:gd name="connsiteX17" fmla="*/ 303775 w 607639"/>
              <a:gd name="connsiteY17" fmla="*/ 476247 h 606722"/>
              <a:gd name="connsiteX18" fmla="*/ 130687 w 607639"/>
              <a:gd name="connsiteY18" fmla="*/ 303317 h 606722"/>
              <a:gd name="connsiteX19" fmla="*/ 303775 w 607639"/>
              <a:gd name="connsiteY19" fmla="*/ 130476 h 606722"/>
              <a:gd name="connsiteX20" fmla="*/ 283571 w 607639"/>
              <a:gd name="connsiteY20" fmla="*/ 39548 h 606722"/>
              <a:gd name="connsiteX21" fmla="*/ 268707 w 607639"/>
              <a:gd name="connsiteY21" fmla="*/ 86116 h 606722"/>
              <a:gd name="connsiteX22" fmla="*/ 254466 w 607639"/>
              <a:gd name="connsiteY22" fmla="*/ 99269 h 606722"/>
              <a:gd name="connsiteX23" fmla="*/ 194210 w 607639"/>
              <a:gd name="connsiteY23" fmla="*/ 124242 h 606722"/>
              <a:gd name="connsiteX24" fmla="*/ 174806 w 607639"/>
              <a:gd name="connsiteY24" fmla="*/ 124953 h 606722"/>
              <a:gd name="connsiteX25" fmla="*/ 131283 w 607639"/>
              <a:gd name="connsiteY25" fmla="*/ 102557 h 606722"/>
              <a:gd name="connsiteX26" fmla="*/ 102712 w 607639"/>
              <a:gd name="connsiteY26" fmla="*/ 131085 h 606722"/>
              <a:gd name="connsiteX27" fmla="*/ 125141 w 607639"/>
              <a:gd name="connsiteY27" fmla="*/ 174543 h 606722"/>
              <a:gd name="connsiteX28" fmla="*/ 124429 w 607639"/>
              <a:gd name="connsiteY28" fmla="*/ 193916 h 606722"/>
              <a:gd name="connsiteX29" fmla="*/ 99419 w 607639"/>
              <a:gd name="connsiteY29" fmla="*/ 254082 h 606722"/>
              <a:gd name="connsiteX30" fmla="*/ 86246 w 607639"/>
              <a:gd name="connsiteY30" fmla="*/ 268301 h 606722"/>
              <a:gd name="connsiteX31" fmla="*/ 39607 w 607639"/>
              <a:gd name="connsiteY31" fmla="*/ 283143 h 606722"/>
              <a:gd name="connsiteX32" fmla="*/ 39607 w 607639"/>
              <a:gd name="connsiteY32" fmla="*/ 323579 h 606722"/>
              <a:gd name="connsiteX33" fmla="*/ 86246 w 607639"/>
              <a:gd name="connsiteY33" fmla="*/ 338421 h 606722"/>
              <a:gd name="connsiteX34" fmla="*/ 99419 w 607639"/>
              <a:gd name="connsiteY34" fmla="*/ 352640 h 606722"/>
              <a:gd name="connsiteX35" fmla="*/ 124429 w 607639"/>
              <a:gd name="connsiteY35" fmla="*/ 412806 h 606722"/>
              <a:gd name="connsiteX36" fmla="*/ 125141 w 607639"/>
              <a:gd name="connsiteY36" fmla="*/ 432179 h 606722"/>
              <a:gd name="connsiteX37" fmla="*/ 102712 w 607639"/>
              <a:gd name="connsiteY37" fmla="*/ 475548 h 606722"/>
              <a:gd name="connsiteX38" fmla="*/ 131283 w 607639"/>
              <a:gd name="connsiteY38" fmla="*/ 504165 h 606722"/>
              <a:gd name="connsiteX39" fmla="*/ 174806 w 607639"/>
              <a:gd name="connsiteY39" fmla="*/ 481769 h 606722"/>
              <a:gd name="connsiteX40" fmla="*/ 194210 w 607639"/>
              <a:gd name="connsiteY40" fmla="*/ 482480 h 606722"/>
              <a:gd name="connsiteX41" fmla="*/ 254466 w 607639"/>
              <a:gd name="connsiteY41" fmla="*/ 507364 h 606722"/>
              <a:gd name="connsiteX42" fmla="*/ 268707 w 607639"/>
              <a:gd name="connsiteY42" fmla="*/ 520606 h 606722"/>
              <a:gd name="connsiteX43" fmla="*/ 283571 w 607639"/>
              <a:gd name="connsiteY43" fmla="*/ 567086 h 606722"/>
              <a:gd name="connsiteX44" fmla="*/ 324068 w 607639"/>
              <a:gd name="connsiteY44" fmla="*/ 567086 h 606722"/>
              <a:gd name="connsiteX45" fmla="*/ 338932 w 607639"/>
              <a:gd name="connsiteY45" fmla="*/ 520606 h 606722"/>
              <a:gd name="connsiteX46" fmla="*/ 353173 w 607639"/>
              <a:gd name="connsiteY46" fmla="*/ 507364 h 606722"/>
              <a:gd name="connsiteX47" fmla="*/ 413430 w 607639"/>
              <a:gd name="connsiteY47" fmla="*/ 482480 h 606722"/>
              <a:gd name="connsiteX48" fmla="*/ 432833 w 607639"/>
              <a:gd name="connsiteY48" fmla="*/ 481769 h 606722"/>
              <a:gd name="connsiteX49" fmla="*/ 476267 w 607639"/>
              <a:gd name="connsiteY49" fmla="*/ 504165 h 606722"/>
              <a:gd name="connsiteX50" fmla="*/ 504927 w 607639"/>
              <a:gd name="connsiteY50" fmla="*/ 475548 h 606722"/>
              <a:gd name="connsiteX51" fmla="*/ 482498 w 607639"/>
              <a:gd name="connsiteY51" fmla="*/ 432179 h 606722"/>
              <a:gd name="connsiteX52" fmla="*/ 483210 w 607639"/>
              <a:gd name="connsiteY52" fmla="*/ 412806 h 606722"/>
              <a:gd name="connsiteX53" fmla="*/ 508131 w 607639"/>
              <a:gd name="connsiteY53" fmla="*/ 352640 h 606722"/>
              <a:gd name="connsiteX54" fmla="*/ 521393 w 607639"/>
              <a:gd name="connsiteY54" fmla="*/ 338421 h 606722"/>
              <a:gd name="connsiteX55" fmla="*/ 567943 w 607639"/>
              <a:gd name="connsiteY55" fmla="*/ 323579 h 606722"/>
              <a:gd name="connsiteX56" fmla="*/ 567943 w 607639"/>
              <a:gd name="connsiteY56" fmla="*/ 283143 h 606722"/>
              <a:gd name="connsiteX57" fmla="*/ 521393 w 607639"/>
              <a:gd name="connsiteY57" fmla="*/ 268301 h 606722"/>
              <a:gd name="connsiteX58" fmla="*/ 508131 w 607639"/>
              <a:gd name="connsiteY58" fmla="*/ 254082 h 606722"/>
              <a:gd name="connsiteX59" fmla="*/ 483210 w 607639"/>
              <a:gd name="connsiteY59" fmla="*/ 193916 h 606722"/>
              <a:gd name="connsiteX60" fmla="*/ 482498 w 607639"/>
              <a:gd name="connsiteY60" fmla="*/ 174543 h 606722"/>
              <a:gd name="connsiteX61" fmla="*/ 504927 w 607639"/>
              <a:gd name="connsiteY61" fmla="*/ 131085 h 606722"/>
              <a:gd name="connsiteX62" fmla="*/ 476267 w 607639"/>
              <a:gd name="connsiteY62" fmla="*/ 102557 h 606722"/>
              <a:gd name="connsiteX63" fmla="*/ 432833 w 607639"/>
              <a:gd name="connsiteY63" fmla="*/ 124953 h 606722"/>
              <a:gd name="connsiteX64" fmla="*/ 413430 w 607639"/>
              <a:gd name="connsiteY64" fmla="*/ 124242 h 606722"/>
              <a:gd name="connsiteX65" fmla="*/ 353173 w 607639"/>
              <a:gd name="connsiteY65" fmla="*/ 99269 h 606722"/>
              <a:gd name="connsiteX66" fmla="*/ 338932 w 607639"/>
              <a:gd name="connsiteY66" fmla="*/ 86116 h 606722"/>
              <a:gd name="connsiteX67" fmla="*/ 324068 w 607639"/>
              <a:gd name="connsiteY67" fmla="*/ 39548 h 606722"/>
              <a:gd name="connsiteX68" fmla="*/ 269063 w 607639"/>
              <a:gd name="connsiteY68" fmla="*/ 0 h 606722"/>
              <a:gd name="connsiteX69" fmla="*/ 338487 w 607639"/>
              <a:gd name="connsiteY69" fmla="*/ 0 h 606722"/>
              <a:gd name="connsiteX70" fmla="*/ 357356 w 607639"/>
              <a:gd name="connsiteY70" fmla="*/ 13775 h 606722"/>
              <a:gd name="connsiteX71" fmla="*/ 373377 w 607639"/>
              <a:gd name="connsiteY71" fmla="*/ 63720 h 606722"/>
              <a:gd name="connsiteX72" fmla="*/ 424288 w 607639"/>
              <a:gd name="connsiteY72" fmla="*/ 84783 h 606722"/>
              <a:gd name="connsiteX73" fmla="*/ 471016 w 607639"/>
              <a:gd name="connsiteY73" fmla="*/ 60788 h 606722"/>
              <a:gd name="connsiteX74" fmla="*/ 494068 w 607639"/>
              <a:gd name="connsiteY74" fmla="*/ 64343 h 606722"/>
              <a:gd name="connsiteX75" fmla="*/ 543199 w 607639"/>
              <a:gd name="connsiteY75" fmla="*/ 113399 h 606722"/>
              <a:gd name="connsiteX76" fmla="*/ 546759 w 607639"/>
              <a:gd name="connsiteY76" fmla="*/ 136417 h 606722"/>
              <a:gd name="connsiteX77" fmla="*/ 522728 w 607639"/>
              <a:gd name="connsiteY77" fmla="*/ 183074 h 606722"/>
              <a:gd name="connsiteX78" fmla="*/ 543822 w 607639"/>
              <a:gd name="connsiteY78" fmla="*/ 233908 h 606722"/>
              <a:gd name="connsiteX79" fmla="*/ 593843 w 607639"/>
              <a:gd name="connsiteY79" fmla="*/ 249816 h 606722"/>
              <a:gd name="connsiteX80" fmla="*/ 607639 w 607639"/>
              <a:gd name="connsiteY80" fmla="*/ 268657 h 606722"/>
              <a:gd name="connsiteX81" fmla="*/ 607639 w 607639"/>
              <a:gd name="connsiteY81" fmla="*/ 337976 h 606722"/>
              <a:gd name="connsiteX82" fmla="*/ 593843 w 607639"/>
              <a:gd name="connsiteY82" fmla="*/ 356817 h 606722"/>
              <a:gd name="connsiteX83" fmla="*/ 543822 w 607639"/>
              <a:gd name="connsiteY83" fmla="*/ 372814 h 606722"/>
              <a:gd name="connsiteX84" fmla="*/ 522728 w 607639"/>
              <a:gd name="connsiteY84" fmla="*/ 423648 h 606722"/>
              <a:gd name="connsiteX85" fmla="*/ 546759 w 607639"/>
              <a:gd name="connsiteY85" fmla="*/ 470305 h 606722"/>
              <a:gd name="connsiteX86" fmla="*/ 543199 w 607639"/>
              <a:gd name="connsiteY86" fmla="*/ 493323 h 606722"/>
              <a:gd name="connsiteX87" fmla="*/ 494068 w 607639"/>
              <a:gd name="connsiteY87" fmla="*/ 542379 h 606722"/>
              <a:gd name="connsiteX88" fmla="*/ 471016 w 607639"/>
              <a:gd name="connsiteY88" fmla="*/ 545934 h 606722"/>
              <a:gd name="connsiteX89" fmla="*/ 424288 w 607639"/>
              <a:gd name="connsiteY89" fmla="*/ 521939 h 606722"/>
              <a:gd name="connsiteX90" fmla="*/ 373377 w 607639"/>
              <a:gd name="connsiteY90" fmla="*/ 543002 h 606722"/>
              <a:gd name="connsiteX91" fmla="*/ 357356 w 607639"/>
              <a:gd name="connsiteY91" fmla="*/ 592947 h 606722"/>
              <a:gd name="connsiteX92" fmla="*/ 338487 w 607639"/>
              <a:gd name="connsiteY92" fmla="*/ 606722 h 606722"/>
              <a:gd name="connsiteX93" fmla="*/ 269063 w 607639"/>
              <a:gd name="connsiteY93" fmla="*/ 606722 h 606722"/>
              <a:gd name="connsiteX94" fmla="*/ 250194 w 607639"/>
              <a:gd name="connsiteY94" fmla="*/ 592947 h 606722"/>
              <a:gd name="connsiteX95" fmla="*/ 234262 w 607639"/>
              <a:gd name="connsiteY95" fmla="*/ 543002 h 606722"/>
              <a:gd name="connsiteX96" fmla="*/ 183351 w 607639"/>
              <a:gd name="connsiteY96" fmla="*/ 521939 h 606722"/>
              <a:gd name="connsiteX97" fmla="*/ 136623 w 607639"/>
              <a:gd name="connsiteY97" fmla="*/ 545934 h 606722"/>
              <a:gd name="connsiteX98" fmla="*/ 113571 w 607639"/>
              <a:gd name="connsiteY98" fmla="*/ 542379 h 606722"/>
              <a:gd name="connsiteX99" fmla="*/ 64440 w 607639"/>
              <a:gd name="connsiteY99" fmla="*/ 493323 h 606722"/>
              <a:gd name="connsiteX100" fmla="*/ 60880 w 607639"/>
              <a:gd name="connsiteY100" fmla="*/ 470305 h 606722"/>
              <a:gd name="connsiteX101" fmla="*/ 84911 w 607639"/>
              <a:gd name="connsiteY101" fmla="*/ 423648 h 606722"/>
              <a:gd name="connsiteX102" fmla="*/ 63817 w 607639"/>
              <a:gd name="connsiteY102" fmla="*/ 372814 h 606722"/>
              <a:gd name="connsiteX103" fmla="*/ 13796 w 607639"/>
              <a:gd name="connsiteY103" fmla="*/ 356817 h 606722"/>
              <a:gd name="connsiteX104" fmla="*/ 0 w 607639"/>
              <a:gd name="connsiteY104" fmla="*/ 337976 h 606722"/>
              <a:gd name="connsiteX105" fmla="*/ 0 w 607639"/>
              <a:gd name="connsiteY105" fmla="*/ 268657 h 606722"/>
              <a:gd name="connsiteX106" fmla="*/ 13796 w 607639"/>
              <a:gd name="connsiteY106" fmla="*/ 249816 h 606722"/>
              <a:gd name="connsiteX107" fmla="*/ 63817 w 607639"/>
              <a:gd name="connsiteY107" fmla="*/ 233908 h 606722"/>
              <a:gd name="connsiteX108" fmla="*/ 84911 w 607639"/>
              <a:gd name="connsiteY108" fmla="*/ 183074 h 606722"/>
              <a:gd name="connsiteX109" fmla="*/ 60880 w 607639"/>
              <a:gd name="connsiteY109" fmla="*/ 136417 h 606722"/>
              <a:gd name="connsiteX110" fmla="*/ 64440 w 607639"/>
              <a:gd name="connsiteY110" fmla="*/ 113399 h 606722"/>
              <a:gd name="connsiteX111" fmla="*/ 113571 w 607639"/>
              <a:gd name="connsiteY111" fmla="*/ 64343 h 606722"/>
              <a:gd name="connsiteX112" fmla="*/ 136623 w 607639"/>
              <a:gd name="connsiteY112" fmla="*/ 60788 h 606722"/>
              <a:gd name="connsiteX113" fmla="*/ 183351 w 607639"/>
              <a:gd name="connsiteY113" fmla="*/ 84783 h 606722"/>
              <a:gd name="connsiteX114" fmla="*/ 234262 w 607639"/>
              <a:gd name="connsiteY114" fmla="*/ 63720 h 606722"/>
              <a:gd name="connsiteX115" fmla="*/ 250194 w 607639"/>
              <a:gd name="connsiteY115" fmla="*/ 13775 h 606722"/>
              <a:gd name="connsiteX116" fmla="*/ 269063 w 607639"/>
              <a:gd name="connsiteY11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639" h="606722">
                <a:moveTo>
                  <a:pt x="303782" y="203581"/>
                </a:moveTo>
                <a:cubicBezTo>
                  <a:pt x="314729" y="203581"/>
                  <a:pt x="323628" y="212468"/>
                  <a:pt x="323628" y="223399"/>
                </a:cubicBezTo>
                <a:lnTo>
                  <a:pt x="323628" y="295117"/>
                </a:lnTo>
                <a:lnTo>
                  <a:pt x="350326" y="321777"/>
                </a:lnTo>
                <a:cubicBezTo>
                  <a:pt x="357979" y="329509"/>
                  <a:pt x="357979" y="342040"/>
                  <a:pt x="350326" y="349771"/>
                </a:cubicBezTo>
                <a:cubicBezTo>
                  <a:pt x="342583" y="357414"/>
                  <a:pt x="330035" y="357414"/>
                  <a:pt x="322293" y="349771"/>
                </a:cubicBezTo>
                <a:lnTo>
                  <a:pt x="289811" y="317334"/>
                </a:lnTo>
                <a:cubicBezTo>
                  <a:pt x="286073" y="313601"/>
                  <a:pt x="284026" y="308536"/>
                  <a:pt x="284026" y="303293"/>
                </a:cubicBezTo>
                <a:lnTo>
                  <a:pt x="284026" y="223399"/>
                </a:lnTo>
                <a:cubicBezTo>
                  <a:pt x="284026" y="212468"/>
                  <a:pt x="292836" y="203581"/>
                  <a:pt x="303782" y="203581"/>
                </a:cubicBezTo>
                <a:close/>
                <a:moveTo>
                  <a:pt x="303775" y="170021"/>
                </a:moveTo>
                <a:cubicBezTo>
                  <a:pt x="230179" y="170021"/>
                  <a:pt x="170288" y="229826"/>
                  <a:pt x="170288" y="303317"/>
                </a:cubicBezTo>
                <a:cubicBezTo>
                  <a:pt x="170288" y="376897"/>
                  <a:pt x="230179" y="436702"/>
                  <a:pt x="303775" y="436702"/>
                </a:cubicBezTo>
                <a:cubicBezTo>
                  <a:pt x="377460" y="436702"/>
                  <a:pt x="437351" y="376897"/>
                  <a:pt x="437351" y="303317"/>
                </a:cubicBezTo>
                <a:cubicBezTo>
                  <a:pt x="437351" y="229826"/>
                  <a:pt x="377460" y="170021"/>
                  <a:pt x="303775" y="170021"/>
                </a:cubicBezTo>
                <a:close/>
                <a:moveTo>
                  <a:pt x="303775" y="130476"/>
                </a:moveTo>
                <a:cubicBezTo>
                  <a:pt x="399263" y="130476"/>
                  <a:pt x="476952" y="208055"/>
                  <a:pt x="476952" y="303317"/>
                </a:cubicBezTo>
                <a:cubicBezTo>
                  <a:pt x="476952" y="398668"/>
                  <a:pt x="399263" y="476247"/>
                  <a:pt x="303775" y="476247"/>
                </a:cubicBezTo>
                <a:cubicBezTo>
                  <a:pt x="208376" y="476247"/>
                  <a:pt x="130687" y="398668"/>
                  <a:pt x="130687" y="303317"/>
                </a:cubicBezTo>
                <a:cubicBezTo>
                  <a:pt x="130687" y="208055"/>
                  <a:pt x="208376" y="130476"/>
                  <a:pt x="303775" y="130476"/>
                </a:cubicBezTo>
                <a:close/>
                <a:moveTo>
                  <a:pt x="283571" y="39548"/>
                </a:moveTo>
                <a:lnTo>
                  <a:pt x="268707" y="86116"/>
                </a:lnTo>
                <a:cubicBezTo>
                  <a:pt x="266571" y="92692"/>
                  <a:pt x="261141" y="97669"/>
                  <a:pt x="254466" y="99269"/>
                </a:cubicBezTo>
                <a:cubicBezTo>
                  <a:pt x="233194" y="104423"/>
                  <a:pt x="212901" y="112777"/>
                  <a:pt x="194210" y="124242"/>
                </a:cubicBezTo>
                <a:cubicBezTo>
                  <a:pt x="188335" y="127796"/>
                  <a:pt x="180948" y="128063"/>
                  <a:pt x="174806" y="124953"/>
                </a:cubicBezTo>
                <a:lnTo>
                  <a:pt x="131283" y="102557"/>
                </a:lnTo>
                <a:lnTo>
                  <a:pt x="102712" y="131085"/>
                </a:lnTo>
                <a:lnTo>
                  <a:pt x="125141" y="174543"/>
                </a:lnTo>
                <a:cubicBezTo>
                  <a:pt x="128257" y="180675"/>
                  <a:pt x="127990" y="188051"/>
                  <a:pt x="124429" y="193916"/>
                </a:cubicBezTo>
                <a:cubicBezTo>
                  <a:pt x="112948" y="212579"/>
                  <a:pt x="104581" y="232842"/>
                  <a:pt x="99419" y="254082"/>
                </a:cubicBezTo>
                <a:cubicBezTo>
                  <a:pt x="97817" y="260747"/>
                  <a:pt x="92833" y="266169"/>
                  <a:pt x="86246" y="268301"/>
                </a:cubicBezTo>
                <a:lnTo>
                  <a:pt x="39607" y="283143"/>
                </a:lnTo>
                <a:lnTo>
                  <a:pt x="39607" y="323579"/>
                </a:lnTo>
                <a:lnTo>
                  <a:pt x="86246" y="338421"/>
                </a:lnTo>
                <a:cubicBezTo>
                  <a:pt x="92833" y="340554"/>
                  <a:pt x="97817" y="345886"/>
                  <a:pt x="99419" y="352640"/>
                </a:cubicBezTo>
                <a:cubicBezTo>
                  <a:pt x="104581" y="373880"/>
                  <a:pt x="112948" y="394143"/>
                  <a:pt x="124429" y="412806"/>
                </a:cubicBezTo>
                <a:cubicBezTo>
                  <a:pt x="127990" y="418671"/>
                  <a:pt x="128257" y="426047"/>
                  <a:pt x="125141" y="432179"/>
                </a:cubicBezTo>
                <a:lnTo>
                  <a:pt x="102712" y="475548"/>
                </a:lnTo>
                <a:lnTo>
                  <a:pt x="131283" y="504165"/>
                </a:lnTo>
                <a:lnTo>
                  <a:pt x="174806" y="481769"/>
                </a:lnTo>
                <a:cubicBezTo>
                  <a:pt x="180948" y="478570"/>
                  <a:pt x="188335" y="478837"/>
                  <a:pt x="194210" y="482480"/>
                </a:cubicBezTo>
                <a:cubicBezTo>
                  <a:pt x="212901" y="493945"/>
                  <a:pt x="233194" y="502299"/>
                  <a:pt x="254466" y="507364"/>
                </a:cubicBezTo>
                <a:cubicBezTo>
                  <a:pt x="261141" y="509053"/>
                  <a:pt x="266571" y="514030"/>
                  <a:pt x="268707" y="520606"/>
                </a:cubicBezTo>
                <a:lnTo>
                  <a:pt x="283571" y="567086"/>
                </a:lnTo>
                <a:lnTo>
                  <a:pt x="324068" y="567086"/>
                </a:lnTo>
                <a:lnTo>
                  <a:pt x="338932" y="520606"/>
                </a:lnTo>
                <a:cubicBezTo>
                  <a:pt x="341068" y="514030"/>
                  <a:pt x="346409" y="509053"/>
                  <a:pt x="353173" y="507364"/>
                </a:cubicBezTo>
                <a:cubicBezTo>
                  <a:pt x="374445" y="502299"/>
                  <a:pt x="394738" y="493945"/>
                  <a:pt x="413430" y="482480"/>
                </a:cubicBezTo>
                <a:cubicBezTo>
                  <a:pt x="419304" y="478837"/>
                  <a:pt x="426691" y="478570"/>
                  <a:pt x="432833" y="481769"/>
                </a:cubicBezTo>
                <a:lnTo>
                  <a:pt x="476267" y="504165"/>
                </a:lnTo>
                <a:lnTo>
                  <a:pt x="504927" y="475548"/>
                </a:lnTo>
                <a:lnTo>
                  <a:pt x="482498" y="432179"/>
                </a:lnTo>
                <a:cubicBezTo>
                  <a:pt x="479293" y="426047"/>
                  <a:pt x="479560" y="418671"/>
                  <a:pt x="483210" y="412806"/>
                </a:cubicBezTo>
                <a:cubicBezTo>
                  <a:pt x="494691" y="394143"/>
                  <a:pt x="503058" y="373880"/>
                  <a:pt x="508131" y="352640"/>
                </a:cubicBezTo>
                <a:cubicBezTo>
                  <a:pt x="509822" y="345886"/>
                  <a:pt x="514807" y="340554"/>
                  <a:pt x="521393" y="338421"/>
                </a:cubicBezTo>
                <a:lnTo>
                  <a:pt x="567943" y="323579"/>
                </a:lnTo>
                <a:lnTo>
                  <a:pt x="567943" y="283143"/>
                </a:lnTo>
                <a:lnTo>
                  <a:pt x="521393" y="268301"/>
                </a:lnTo>
                <a:cubicBezTo>
                  <a:pt x="514807" y="266169"/>
                  <a:pt x="509822" y="260747"/>
                  <a:pt x="508131" y="254082"/>
                </a:cubicBezTo>
                <a:cubicBezTo>
                  <a:pt x="503058" y="232842"/>
                  <a:pt x="494691" y="212579"/>
                  <a:pt x="483210" y="193916"/>
                </a:cubicBezTo>
                <a:cubicBezTo>
                  <a:pt x="479560" y="188051"/>
                  <a:pt x="479293" y="180675"/>
                  <a:pt x="482498" y="174543"/>
                </a:cubicBezTo>
                <a:lnTo>
                  <a:pt x="504927" y="131085"/>
                </a:lnTo>
                <a:lnTo>
                  <a:pt x="476267" y="102557"/>
                </a:lnTo>
                <a:lnTo>
                  <a:pt x="432833" y="124953"/>
                </a:lnTo>
                <a:cubicBezTo>
                  <a:pt x="426691" y="128063"/>
                  <a:pt x="419304" y="127796"/>
                  <a:pt x="413430" y="124242"/>
                </a:cubicBezTo>
                <a:cubicBezTo>
                  <a:pt x="394738" y="112777"/>
                  <a:pt x="374445" y="104423"/>
                  <a:pt x="353173" y="99269"/>
                </a:cubicBezTo>
                <a:cubicBezTo>
                  <a:pt x="346409" y="97669"/>
                  <a:pt x="341068" y="92692"/>
                  <a:pt x="338932" y="86116"/>
                </a:cubicBezTo>
                <a:lnTo>
                  <a:pt x="324068" y="39548"/>
                </a:lnTo>
                <a:close/>
                <a:moveTo>
                  <a:pt x="269063" y="0"/>
                </a:moveTo>
                <a:lnTo>
                  <a:pt x="338487" y="0"/>
                </a:lnTo>
                <a:cubicBezTo>
                  <a:pt x="347121" y="0"/>
                  <a:pt x="354775" y="5599"/>
                  <a:pt x="357356" y="13775"/>
                </a:cubicBezTo>
                <a:lnTo>
                  <a:pt x="373377" y="63720"/>
                </a:lnTo>
                <a:cubicBezTo>
                  <a:pt x="391089" y="68786"/>
                  <a:pt x="408178" y="75896"/>
                  <a:pt x="424288" y="84783"/>
                </a:cubicBezTo>
                <a:lnTo>
                  <a:pt x="471016" y="60788"/>
                </a:lnTo>
                <a:cubicBezTo>
                  <a:pt x="478670" y="56789"/>
                  <a:pt x="488016" y="58299"/>
                  <a:pt x="494068" y="64343"/>
                </a:cubicBezTo>
                <a:lnTo>
                  <a:pt x="543199" y="113399"/>
                </a:lnTo>
                <a:cubicBezTo>
                  <a:pt x="549252" y="119443"/>
                  <a:pt x="550676" y="128774"/>
                  <a:pt x="546759" y="136417"/>
                </a:cubicBezTo>
                <a:lnTo>
                  <a:pt x="522728" y="183074"/>
                </a:lnTo>
                <a:cubicBezTo>
                  <a:pt x="531629" y="199160"/>
                  <a:pt x="538660" y="216223"/>
                  <a:pt x="543822" y="233908"/>
                </a:cubicBezTo>
                <a:lnTo>
                  <a:pt x="593843" y="249816"/>
                </a:lnTo>
                <a:cubicBezTo>
                  <a:pt x="602032" y="252482"/>
                  <a:pt x="607639" y="260125"/>
                  <a:pt x="607639" y="268657"/>
                </a:cubicBezTo>
                <a:lnTo>
                  <a:pt x="607639" y="337976"/>
                </a:lnTo>
                <a:cubicBezTo>
                  <a:pt x="607639" y="346597"/>
                  <a:pt x="602032" y="354240"/>
                  <a:pt x="593843" y="356817"/>
                </a:cubicBezTo>
                <a:lnTo>
                  <a:pt x="543822" y="372814"/>
                </a:lnTo>
                <a:cubicBezTo>
                  <a:pt x="538660" y="390499"/>
                  <a:pt x="531629" y="407562"/>
                  <a:pt x="522728" y="423648"/>
                </a:cubicBezTo>
                <a:lnTo>
                  <a:pt x="546759" y="470305"/>
                </a:lnTo>
                <a:cubicBezTo>
                  <a:pt x="550765" y="477948"/>
                  <a:pt x="549252" y="487279"/>
                  <a:pt x="543199" y="493323"/>
                </a:cubicBezTo>
                <a:lnTo>
                  <a:pt x="494068" y="542379"/>
                </a:lnTo>
                <a:cubicBezTo>
                  <a:pt x="488016" y="548423"/>
                  <a:pt x="478670" y="549933"/>
                  <a:pt x="471016" y="545934"/>
                </a:cubicBezTo>
                <a:lnTo>
                  <a:pt x="424288" y="521939"/>
                </a:lnTo>
                <a:cubicBezTo>
                  <a:pt x="408178" y="530826"/>
                  <a:pt x="391089" y="537847"/>
                  <a:pt x="373377" y="543002"/>
                </a:cubicBezTo>
                <a:lnTo>
                  <a:pt x="357356" y="592947"/>
                </a:lnTo>
                <a:cubicBezTo>
                  <a:pt x="354775" y="601123"/>
                  <a:pt x="347121" y="606722"/>
                  <a:pt x="338487" y="606722"/>
                </a:cubicBezTo>
                <a:lnTo>
                  <a:pt x="269063" y="606722"/>
                </a:lnTo>
                <a:cubicBezTo>
                  <a:pt x="260518" y="606722"/>
                  <a:pt x="252864" y="601123"/>
                  <a:pt x="250194" y="592947"/>
                </a:cubicBezTo>
                <a:lnTo>
                  <a:pt x="234262" y="543002"/>
                </a:lnTo>
                <a:cubicBezTo>
                  <a:pt x="216550" y="537847"/>
                  <a:pt x="199461" y="530826"/>
                  <a:pt x="183351" y="521939"/>
                </a:cubicBezTo>
                <a:lnTo>
                  <a:pt x="136623" y="545934"/>
                </a:lnTo>
                <a:cubicBezTo>
                  <a:pt x="128969" y="549933"/>
                  <a:pt x="119623" y="548423"/>
                  <a:pt x="113571" y="542379"/>
                </a:cubicBezTo>
                <a:lnTo>
                  <a:pt x="64440" y="493323"/>
                </a:lnTo>
                <a:cubicBezTo>
                  <a:pt x="58387" y="487279"/>
                  <a:pt x="56874" y="477948"/>
                  <a:pt x="60880" y="470305"/>
                </a:cubicBezTo>
                <a:lnTo>
                  <a:pt x="84911" y="423648"/>
                </a:lnTo>
                <a:cubicBezTo>
                  <a:pt x="76011" y="407562"/>
                  <a:pt x="68890" y="390499"/>
                  <a:pt x="63817" y="372814"/>
                </a:cubicBezTo>
                <a:lnTo>
                  <a:pt x="13796" y="356817"/>
                </a:lnTo>
                <a:cubicBezTo>
                  <a:pt x="5607" y="354240"/>
                  <a:pt x="0" y="346597"/>
                  <a:pt x="0" y="337976"/>
                </a:cubicBezTo>
                <a:lnTo>
                  <a:pt x="0" y="268657"/>
                </a:lnTo>
                <a:cubicBezTo>
                  <a:pt x="0" y="260125"/>
                  <a:pt x="5607" y="252482"/>
                  <a:pt x="13796" y="249816"/>
                </a:cubicBezTo>
                <a:lnTo>
                  <a:pt x="63817" y="233908"/>
                </a:lnTo>
                <a:cubicBezTo>
                  <a:pt x="68890" y="216223"/>
                  <a:pt x="76011" y="199160"/>
                  <a:pt x="84911" y="183074"/>
                </a:cubicBezTo>
                <a:lnTo>
                  <a:pt x="60880" y="136417"/>
                </a:lnTo>
                <a:cubicBezTo>
                  <a:pt x="56874" y="128774"/>
                  <a:pt x="58387" y="119443"/>
                  <a:pt x="64440" y="113399"/>
                </a:cubicBezTo>
                <a:lnTo>
                  <a:pt x="113571" y="64343"/>
                </a:lnTo>
                <a:cubicBezTo>
                  <a:pt x="119623" y="58299"/>
                  <a:pt x="128969" y="56789"/>
                  <a:pt x="136623" y="60788"/>
                </a:cubicBezTo>
                <a:lnTo>
                  <a:pt x="183351" y="84783"/>
                </a:lnTo>
                <a:cubicBezTo>
                  <a:pt x="199461" y="75896"/>
                  <a:pt x="216550" y="68786"/>
                  <a:pt x="234262" y="63720"/>
                </a:cubicBezTo>
                <a:lnTo>
                  <a:pt x="250194" y="13775"/>
                </a:lnTo>
                <a:cubicBezTo>
                  <a:pt x="252864" y="5599"/>
                  <a:pt x="260429" y="0"/>
                  <a:pt x="269063" y="0"/>
                </a:cubicBezTo>
                <a:close/>
              </a:path>
            </a:pathLst>
          </a:custGeom>
          <a:solidFill>
            <a:schemeClr val="bg1">
              <a:lumMod val="50000"/>
            </a:schemeClr>
          </a:solidFill>
          <a:ln>
            <a:noFill/>
          </a:ln>
        </p:spPr>
      </p:sp>
      <p:sp>
        <p:nvSpPr>
          <p:cNvPr id="28" name="bar-chart_175034"/>
          <p:cNvSpPr>
            <a:spLocks noChangeAspect="1"/>
          </p:cNvSpPr>
          <p:nvPr/>
        </p:nvSpPr>
        <p:spPr bwMode="auto">
          <a:xfrm>
            <a:off x="9371827" y="4972351"/>
            <a:ext cx="609684" cy="584963"/>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lumMod val="50000"/>
            </a:schemeClr>
          </a:solidFill>
          <a:ln>
            <a:noFill/>
          </a:ln>
        </p:spPr>
      </p:sp>
      <p:sp>
        <p:nvSpPr>
          <p:cNvPr id="29" name="server_201187"/>
          <p:cNvSpPr>
            <a:spLocks noChangeAspect="1"/>
          </p:cNvSpPr>
          <p:nvPr/>
        </p:nvSpPr>
        <p:spPr bwMode="auto">
          <a:xfrm>
            <a:off x="2338200" y="4902340"/>
            <a:ext cx="53551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 name="T100" fmla="*/ 325000 h 606722"/>
              <a:gd name="T101" fmla="*/ 325000 h 606722"/>
              <a:gd name="T102" fmla="*/ 325000 h 606722"/>
              <a:gd name="T103" fmla="*/ 325000 h 606722"/>
              <a:gd name="T104" fmla="*/ 325000 h 606722"/>
              <a:gd name="T105" fmla="*/ 325000 h 606722"/>
              <a:gd name="T106" fmla="*/ 325000 h 606722"/>
              <a:gd name="T107" fmla="*/ 325000 h 606722"/>
              <a:gd name="T108" fmla="*/ 325000 h 606722"/>
              <a:gd name="T109" fmla="*/ 325000 h 606722"/>
              <a:gd name="T110" fmla="*/ 325000 h 606722"/>
              <a:gd name="T111" fmla="*/ 325000 h 606722"/>
              <a:gd name="T112" fmla="*/ 325000 h 606722"/>
              <a:gd name="T11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88" h="6827">
                <a:moveTo>
                  <a:pt x="5970" y="894"/>
                </a:moveTo>
                <a:cubicBezTo>
                  <a:pt x="5790" y="312"/>
                  <a:pt x="4352" y="0"/>
                  <a:pt x="2994" y="0"/>
                </a:cubicBezTo>
                <a:cubicBezTo>
                  <a:pt x="1636" y="0"/>
                  <a:pt x="199" y="312"/>
                  <a:pt x="19" y="894"/>
                </a:cubicBezTo>
                <a:cubicBezTo>
                  <a:pt x="7" y="913"/>
                  <a:pt x="0" y="935"/>
                  <a:pt x="0" y="958"/>
                </a:cubicBezTo>
                <a:lnTo>
                  <a:pt x="0" y="5869"/>
                </a:lnTo>
                <a:cubicBezTo>
                  <a:pt x="0" y="5893"/>
                  <a:pt x="7" y="5915"/>
                  <a:pt x="20" y="5934"/>
                </a:cubicBezTo>
                <a:cubicBezTo>
                  <a:pt x="204" y="6520"/>
                  <a:pt x="1640" y="6827"/>
                  <a:pt x="2994" y="6827"/>
                </a:cubicBezTo>
                <a:cubicBezTo>
                  <a:pt x="3740" y="6827"/>
                  <a:pt x="4451" y="6738"/>
                  <a:pt x="4996" y="6578"/>
                </a:cubicBezTo>
                <a:cubicBezTo>
                  <a:pt x="5388" y="6463"/>
                  <a:pt x="5866" y="6259"/>
                  <a:pt x="5969" y="5934"/>
                </a:cubicBezTo>
                <a:cubicBezTo>
                  <a:pt x="5981" y="5915"/>
                  <a:pt x="5988" y="5893"/>
                  <a:pt x="5988" y="5869"/>
                </a:cubicBezTo>
                <a:lnTo>
                  <a:pt x="5988" y="958"/>
                </a:lnTo>
                <a:cubicBezTo>
                  <a:pt x="5988" y="935"/>
                  <a:pt x="5981" y="913"/>
                  <a:pt x="5970" y="894"/>
                </a:cubicBezTo>
                <a:close/>
                <a:moveTo>
                  <a:pt x="5749" y="5830"/>
                </a:moveTo>
                <a:cubicBezTo>
                  <a:pt x="5747" y="5835"/>
                  <a:pt x="5746" y="5839"/>
                  <a:pt x="5745" y="5844"/>
                </a:cubicBezTo>
                <a:cubicBezTo>
                  <a:pt x="5670" y="6203"/>
                  <a:pt x="4546" y="6587"/>
                  <a:pt x="2994" y="6587"/>
                </a:cubicBezTo>
                <a:cubicBezTo>
                  <a:pt x="1442" y="6587"/>
                  <a:pt x="319" y="6203"/>
                  <a:pt x="243" y="5844"/>
                </a:cubicBezTo>
                <a:cubicBezTo>
                  <a:pt x="242" y="5839"/>
                  <a:pt x="241" y="5835"/>
                  <a:pt x="240" y="5830"/>
                </a:cubicBezTo>
                <a:lnTo>
                  <a:pt x="240" y="5030"/>
                </a:lnTo>
                <a:cubicBezTo>
                  <a:pt x="728" y="5422"/>
                  <a:pt x="1888" y="5629"/>
                  <a:pt x="2994" y="5629"/>
                </a:cubicBezTo>
                <a:cubicBezTo>
                  <a:pt x="4101" y="5629"/>
                  <a:pt x="5260" y="5422"/>
                  <a:pt x="5749" y="5030"/>
                </a:cubicBezTo>
                <a:lnTo>
                  <a:pt x="5749" y="5830"/>
                </a:lnTo>
                <a:close/>
                <a:moveTo>
                  <a:pt x="5749" y="4611"/>
                </a:moveTo>
                <a:cubicBezTo>
                  <a:pt x="5749" y="4786"/>
                  <a:pt x="5459" y="4986"/>
                  <a:pt x="4991" y="5132"/>
                </a:cubicBezTo>
                <a:cubicBezTo>
                  <a:pt x="4459" y="5298"/>
                  <a:pt x="3750" y="5389"/>
                  <a:pt x="2994" y="5389"/>
                </a:cubicBezTo>
                <a:cubicBezTo>
                  <a:pt x="2238" y="5389"/>
                  <a:pt x="1529" y="5298"/>
                  <a:pt x="998" y="5132"/>
                </a:cubicBezTo>
                <a:cubicBezTo>
                  <a:pt x="530" y="4986"/>
                  <a:pt x="240" y="4786"/>
                  <a:pt x="240" y="4611"/>
                </a:cubicBezTo>
                <a:lnTo>
                  <a:pt x="240" y="3832"/>
                </a:lnTo>
                <a:cubicBezTo>
                  <a:pt x="728" y="4224"/>
                  <a:pt x="1888" y="4431"/>
                  <a:pt x="2994" y="4431"/>
                </a:cubicBezTo>
                <a:cubicBezTo>
                  <a:pt x="4101" y="4431"/>
                  <a:pt x="5260" y="4224"/>
                  <a:pt x="5749" y="3832"/>
                </a:cubicBezTo>
                <a:lnTo>
                  <a:pt x="5749" y="4611"/>
                </a:lnTo>
                <a:close/>
                <a:moveTo>
                  <a:pt x="5749" y="3413"/>
                </a:moveTo>
                <a:cubicBezTo>
                  <a:pt x="5749" y="3589"/>
                  <a:pt x="5459" y="3788"/>
                  <a:pt x="4991" y="3934"/>
                </a:cubicBezTo>
                <a:cubicBezTo>
                  <a:pt x="4459" y="4100"/>
                  <a:pt x="3750" y="4192"/>
                  <a:pt x="2994" y="4192"/>
                </a:cubicBezTo>
                <a:cubicBezTo>
                  <a:pt x="2238" y="4192"/>
                  <a:pt x="1529" y="4100"/>
                  <a:pt x="998" y="3934"/>
                </a:cubicBezTo>
                <a:cubicBezTo>
                  <a:pt x="530" y="3788"/>
                  <a:pt x="240" y="3589"/>
                  <a:pt x="240" y="3413"/>
                </a:cubicBezTo>
                <a:lnTo>
                  <a:pt x="240" y="2635"/>
                </a:lnTo>
                <a:cubicBezTo>
                  <a:pt x="728" y="3026"/>
                  <a:pt x="1888" y="3234"/>
                  <a:pt x="2994" y="3234"/>
                </a:cubicBezTo>
                <a:cubicBezTo>
                  <a:pt x="4101" y="3234"/>
                  <a:pt x="5260" y="3026"/>
                  <a:pt x="5749" y="2635"/>
                </a:cubicBezTo>
                <a:lnTo>
                  <a:pt x="5749" y="3413"/>
                </a:lnTo>
                <a:close/>
                <a:moveTo>
                  <a:pt x="5749" y="2216"/>
                </a:moveTo>
                <a:cubicBezTo>
                  <a:pt x="5749" y="2391"/>
                  <a:pt x="5459" y="2590"/>
                  <a:pt x="4991" y="2737"/>
                </a:cubicBezTo>
                <a:cubicBezTo>
                  <a:pt x="4459" y="2903"/>
                  <a:pt x="3750" y="2994"/>
                  <a:pt x="2994" y="2994"/>
                </a:cubicBezTo>
                <a:cubicBezTo>
                  <a:pt x="2238" y="2994"/>
                  <a:pt x="1529" y="2903"/>
                  <a:pt x="998" y="2737"/>
                </a:cubicBezTo>
                <a:cubicBezTo>
                  <a:pt x="530" y="2590"/>
                  <a:pt x="240" y="2391"/>
                  <a:pt x="240" y="2216"/>
                </a:cubicBezTo>
                <a:lnTo>
                  <a:pt x="240" y="1437"/>
                </a:lnTo>
                <a:cubicBezTo>
                  <a:pt x="728" y="1829"/>
                  <a:pt x="1888" y="2036"/>
                  <a:pt x="2994" y="2036"/>
                </a:cubicBezTo>
                <a:cubicBezTo>
                  <a:pt x="4101" y="2036"/>
                  <a:pt x="5260" y="1829"/>
                  <a:pt x="5749" y="1437"/>
                </a:cubicBezTo>
                <a:lnTo>
                  <a:pt x="5749" y="2216"/>
                </a:lnTo>
                <a:close/>
                <a:moveTo>
                  <a:pt x="4991" y="1539"/>
                </a:moveTo>
                <a:cubicBezTo>
                  <a:pt x="4459" y="1705"/>
                  <a:pt x="3750" y="1796"/>
                  <a:pt x="2994" y="1796"/>
                </a:cubicBezTo>
                <a:cubicBezTo>
                  <a:pt x="2238" y="1796"/>
                  <a:pt x="1529" y="1705"/>
                  <a:pt x="998" y="1539"/>
                </a:cubicBezTo>
                <a:cubicBezTo>
                  <a:pt x="530" y="1393"/>
                  <a:pt x="240" y="1193"/>
                  <a:pt x="240" y="1018"/>
                </a:cubicBezTo>
                <a:cubicBezTo>
                  <a:pt x="240" y="843"/>
                  <a:pt x="530" y="643"/>
                  <a:pt x="998" y="497"/>
                </a:cubicBezTo>
                <a:cubicBezTo>
                  <a:pt x="1529" y="331"/>
                  <a:pt x="2238" y="240"/>
                  <a:pt x="2994" y="240"/>
                </a:cubicBezTo>
                <a:cubicBezTo>
                  <a:pt x="3750" y="240"/>
                  <a:pt x="4459" y="331"/>
                  <a:pt x="4991" y="497"/>
                </a:cubicBezTo>
                <a:cubicBezTo>
                  <a:pt x="5459" y="643"/>
                  <a:pt x="5749" y="843"/>
                  <a:pt x="5749" y="1018"/>
                </a:cubicBezTo>
                <a:cubicBezTo>
                  <a:pt x="5749" y="1193"/>
                  <a:pt x="5459" y="1393"/>
                  <a:pt x="4991" y="1539"/>
                </a:cubicBezTo>
                <a:close/>
              </a:path>
            </a:pathLst>
          </a:custGeom>
          <a:solidFill>
            <a:schemeClr val="bg1">
              <a:lumMod val="50000"/>
            </a:schemeClr>
          </a:solidFill>
          <a:ln>
            <a:noFill/>
          </a:ln>
        </p:spPr>
      </p:sp>
      <p:sp>
        <p:nvSpPr>
          <p:cNvPr id="30" name="ruler-and-pencil_99826"/>
          <p:cNvSpPr>
            <a:spLocks noChangeAspect="1"/>
          </p:cNvSpPr>
          <p:nvPr/>
        </p:nvSpPr>
        <p:spPr bwMode="auto">
          <a:xfrm>
            <a:off x="8681288" y="5986127"/>
            <a:ext cx="609685" cy="606786"/>
          </a:xfrm>
          <a:custGeom>
            <a:avLst/>
            <a:gdLst>
              <a:gd name="connsiteX0" fmla="*/ 59719 w 604084"/>
              <a:gd name="connsiteY0" fmla="*/ 352290 h 601212"/>
              <a:gd name="connsiteX1" fmla="*/ 35420 w 604084"/>
              <a:gd name="connsiteY1" fmla="*/ 382719 h 601212"/>
              <a:gd name="connsiteX2" fmla="*/ 27733 w 604084"/>
              <a:gd name="connsiteY2" fmla="*/ 409584 h 601212"/>
              <a:gd name="connsiteX3" fmla="*/ 41323 w 604084"/>
              <a:gd name="connsiteY3" fmla="*/ 434119 h 601212"/>
              <a:gd name="connsiteX4" fmla="*/ 42010 w 604084"/>
              <a:gd name="connsiteY4" fmla="*/ 434668 h 601212"/>
              <a:gd name="connsiteX5" fmla="*/ 64798 w 604084"/>
              <a:gd name="connsiteY5" fmla="*/ 442618 h 601212"/>
              <a:gd name="connsiteX6" fmla="*/ 93490 w 604084"/>
              <a:gd name="connsiteY6" fmla="*/ 428911 h 601212"/>
              <a:gd name="connsiteX7" fmla="*/ 117789 w 604084"/>
              <a:gd name="connsiteY7" fmla="*/ 398482 h 601212"/>
              <a:gd name="connsiteX8" fmla="*/ 481781 w 604084"/>
              <a:gd name="connsiteY8" fmla="*/ 309401 h 601212"/>
              <a:gd name="connsiteX9" fmla="*/ 349677 w 604084"/>
              <a:gd name="connsiteY9" fmla="*/ 467956 h 601212"/>
              <a:gd name="connsiteX10" fmla="*/ 481781 w 604084"/>
              <a:gd name="connsiteY10" fmla="*/ 467956 h 601212"/>
              <a:gd name="connsiteX11" fmla="*/ 500182 w 604084"/>
              <a:gd name="connsiteY11" fmla="*/ 258560 h 601212"/>
              <a:gd name="connsiteX12" fmla="*/ 509245 w 604084"/>
              <a:gd name="connsiteY12" fmla="*/ 271442 h 601212"/>
              <a:gd name="connsiteX13" fmla="*/ 509245 w 604084"/>
              <a:gd name="connsiteY13" fmla="*/ 481660 h 601212"/>
              <a:gd name="connsiteX14" fmla="*/ 495513 w 604084"/>
              <a:gd name="connsiteY14" fmla="*/ 495364 h 601212"/>
              <a:gd name="connsiteX15" fmla="*/ 320428 w 604084"/>
              <a:gd name="connsiteY15" fmla="*/ 495364 h 601212"/>
              <a:gd name="connsiteX16" fmla="*/ 308069 w 604084"/>
              <a:gd name="connsiteY16" fmla="*/ 487416 h 601212"/>
              <a:gd name="connsiteX17" fmla="*/ 309854 w 604084"/>
              <a:gd name="connsiteY17" fmla="*/ 472890 h 601212"/>
              <a:gd name="connsiteX18" fmla="*/ 484939 w 604084"/>
              <a:gd name="connsiteY18" fmla="*/ 262671 h 601212"/>
              <a:gd name="connsiteX19" fmla="*/ 500182 w 604084"/>
              <a:gd name="connsiteY19" fmla="*/ 258560 h 601212"/>
              <a:gd name="connsiteX20" fmla="*/ 230987 w 604084"/>
              <a:gd name="connsiteY20" fmla="*/ 181418 h 601212"/>
              <a:gd name="connsiteX21" fmla="*/ 241077 w 604084"/>
              <a:gd name="connsiteY21" fmla="*/ 184383 h 601212"/>
              <a:gd name="connsiteX22" fmla="*/ 243274 w 604084"/>
              <a:gd name="connsiteY22" fmla="*/ 203578 h 601212"/>
              <a:gd name="connsiteX23" fmla="*/ 153494 w 604084"/>
              <a:gd name="connsiteY23" fmla="*/ 316277 h 601212"/>
              <a:gd name="connsiteX24" fmla="*/ 142787 w 604084"/>
              <a:gd name="connsiteY24" fmla="*/ 321350 h 601212"/>
              <a:gd name="connsiteX25" fmla="*/ 134138 w 604084"/>
              <a:gd name="connsiteY25" fmla="*/ 318471 h 601212"/>
              <a:gd name="connsiteX26" fmla="*/ 131942 w 604084"/>
              <a:gd name="connsiteY26" fmla="*/ 299139 h 601212"/>
              <a:gd name="connsiteX27" fmla="*/ 221721 w 604084"/>
              <a:gd name="connsiteY27" fmla="*/ 186577 h 601212"/>
              <a:gd name="connsiteX28" fmla="*/ 230987 w 604084"/>
              <a:gd name="connsiteY28" fmla="*/ 181418 h 601212"/>
              <a:gd name="connsiteX29" fmla="*/ 339635 w 604084"/>
              <a:gd name="connsiteY29" fmla="*/ 60608 h 601212"/>
              <a:gd name="connsiteX30" fmla="*/ 302294 w 604084"/>
              <a:gd name="connsiteY30" fmla="*/ 84457 h 601212"/>
              <a:gd name="connsiteX31" fmla="*/ 308609 w 604084"/>
              <a:gd name="connsiteY31" fmla="*/ 89529 h 601212"/>
              <a:gd name="connsiteX32" fmla="*/ 310806 w 604084"/>
              <a:gd name="connsiteY32" fmla="*/ 108719 h 601212"/>
              <a:gd name="connsiteX33" fmla="*/ 300098 w 604084"/>
              <a:gd name="connsiteY33" fmla="*/ 113927 h 601212"/>
              <a:gd name="connsiteX34" fmla="*/ 291587 w 604084"/>
              <a:gd name="connsiteY34" fmla="*/ 110912 h 601212"/>
              <a:gd name="connsiteX35" fmla="*/ 277721 w 604084"/>
              <a:gd name="connsiteY35" fmla="*/ 99946 h 601212"/>
              <a:gd name="connsiteX36" fmla="*/ 257815 w 604084"/>
              <a:gd name="connsiteY36" fmla="*/ 112694 h 601212"/>
              <a:gd name="connsiteX37" fmla="*/ 307237 w 604084"/>
              <a:gd name="connsiteY37" fmla="*/ 152032 h 601212"/>
              <a:gd name="connsiteX38" fmla="*/ 358579 w 604084"/>
              <a:gd name="connsiteY38" fmla="*/ 16060 h 601212"/>
              <a:gd name="connsiteX39" fmla="*/ 374504 w 604084"/>
              <a:gd name="connsiteY39" fmla="*/ 16883 h 601212"/>
              <a:gd name="connsiteX40" fmla="*/ 378897 w 604084"/>
              <a:gd name="connsiteY40" fmla="*/ 32234 h 601212"/>
              <a:gd name="connsiteX41" fmla="*/ 326593 w 604084"/>
              <a:gd name="connsiteY41" fmla="*/ 179309 h 601212"/>
              <a:gd name="connsiteX42" fmla="*/ 325769 w 604084"/>
              <a:gd name="connsiteY42" fmla="*/ 181091 h 601212"/>
              <a:gd name="connsiteX43" fmla="*/ 325632 w 604084"/>
              <a:gd name="connsiteY43" fmla="*/ 181502 h 601212"/>
              <a:gd name="connsiteX44" fmla="*/ 324671 w 604084"/>
              <a:gd name="connsiteY44" fmla="*/ 182873 h 601212"/>
              <a:gd name="connsiteX45" fmla="*/ 324534 w 604084"/>
              <a:gd name="connsiteY45" fmla="*/ 183147 h 601212"/>
              <a:gd name="connsiteX46" fmla="*/ 324397 w 604084"/>
              <a:gd name="connsiteY46" fmla="*/ 183284 h 601212"/>
              <a:gd name="connsiteX47" fmla="*/ 147716 w 604084"/>
              <a:gd name="connsiteY47" fmla="*/ 404787 h 601212"/>
              <a:gd name="connsiteX48" fmla="*/ 114906 w 604084"/>
              <a:gd name="connsiteY48" fmla="*/ 445907 h 601212"/>
              <a:gd name="connsiteX49" fmla="*/ 64798 w 604084"/>
              <a:gd name="connsiteY49" fmla="*/ 470031 h 601212"/>
              <a:gd name="connsiteX50" fmla="*/ 24987 w 604084"/>
              <a:gd name="connsiteY50" fmla="*/ 456187 h 601212"/>
              <a:gd name="connsiteX51" fmla="*/ 24163 w 604084"/>
              <a:gd name="connsiteY51" fmla="*/ 455502 h 601212"/>
              <a:gd name="connsiteX52" fmla="*/ 414 w 604084"/>
              <a:gd name="connsiteY52" fmla="*/ 412737 h 601212"/>
              <a:gd name="connsiteX53" fmla="*/ 14004 w 604084"/>
              <a:gd name="connsiteY53" fmla="*/ 365722 h 601212"/>
              <a:gd name="connsiteX54" fmla="*/ 46815 w 604084"/>
              <a:gd name="connsiteY54" fmla="*/ 324465 h 601212"/>
              <a:gd name="connsiteX55" fmla="*/ 66034 w 604084"/>
              <a:gd name="connsiteY55" fmla="*/ 322272 h 601212"/>
              <a:gd name="connsiteX56" fmla="*/ 134812 w 604084"/>
              <a:gd name="connsiteY56" fmla="*/ 376962 h 601212"/>
              <a:gd name="connsiteX57" fmla="*/ 294332 w 604084"/>
              <a:gd name="connsiteY57" fmla="*/ 176842 h 601212"/>
              <a:gd name="connsiteX58" fmla="*/ 236400 w 604084"/>
              <a:gd name="connsiteY58" fmla="*/ 130787 h 601212"/>
              <a:gd name="connsiteX59" fmla="*/ 109689 w 604084"/>
              <a:gd name="connsiteY59" fmla="*/ 289649 h 601212"/>
              <a:gd name="connsiteX60" fmla="*/ 90333 w 604084"/>
              <a:gd name="connsiteY60" fmla="*/ 291842 h 601212"/>
              <a:gd name="connsiteX61" fmla="*/ 88136 w 604084"/>
              <a:gd name="connsiteY61" fmla="*/ 272516 h 601212"/>
              <a:gd name="connsiteX62" fmla="*/ 223495 w 604084"/>
              <a:gd name="connsiteY62" fmla="*/ 102962 h 601212"/>
              <a:gd name="connsiteX63" fmla="*/ 223495 w 604084"/>
              <a:gd name="connsiteY63" fmla="*/ 102825 h 601212"/>
              <a:gd name="connsiteX64" fmla="*/ 224044 w 604084"/>
              <a:gd name="connsiteY64" fmla="*/ 102276 h 601212"/>
              <a:gd name="connsiteX65" fmla="*/ 224456 w 604084"/>
              <a:gd name="connsiteY65" fmla="*/ 101865 h 601212"/>
              <a:gd name="connsiteX66" fmla="*/ 225005 w 604084"/>
              <a:gd name="connsiteY66" fmla="*/ 101317 h 601212"/>
              <a:gd name="connsiteX67" fmla="*/ 225417 w 604084"/>
              <a:gd name="connsiteY67" fmla="*/ 100906 h 601212"/>
              <a:gd name="connsiteX68" fmla="*/ 225966 w 604084"/>
              <a:gd name="connsiteY68" fmla="*/ 100494 h 601212"/>
              <a:gd name="connsiteX69" fmla="*/ 226653 w 604084"/>
              <a:gd name="connsiteY69" fmla="*/ 100083 h 601212"/>
              <a:gd name="connsiteX70" fmla="*/ 226790 w 604084"/>
              <a:gd name="connsiteY70" fmla="*/ 99946 h 601212"/>
              <a:gd name="connsiteX71" fmla="*/ 595022 w 604084"/>
              <a:gd name="connsiteY71" fmla="*/ 851 h 601212"/>
              <a:gd name="connsiteX72" fmla="*/ 604084 w 604084"/>
              <a:gd name="connsiteY72" fmla="*/ 13735 h 601212"/>
              <a:gd name="connsiteX73" fmla="*/ 604084 w 604084"/>
              <a:gd name="connsiteY73" fmla="*/ 481688 h 601212"/>
              <a:gd name="connsiteX74" fmla="*/ 590354 w 604084"/>
              <a:gd name="connsiteY74" fmla="*/ 495395 h 601212"/>
              <a:gd name="connsiteX75" fmla="*/ 576624 w 604084"/>
              <a:gd name="connsiteY75" fmla="*/ 481688 h 601212"/>
              <a:gd name="connsiteX76" fmla="*/ 576624 w 604084"/>
              <a:gd name="connsiteY76" fmla="*/ 51703 h 601212"/>
              <a:gd name="connsiteX77" fmla="*/ 141926 w 604084"/>
              <a:gd name="connsiteY77" fmla="*/ 573798 h 601212"/>
              <a:gd name="connsiteX78" fmla="*/ 590354 w 604084"/>
              <a:gd name="connsiteY78" fmla="*/ 573798 h 601212"/>
              <a:gd name="connsiteX79" fmla="*/ 604084 w 604084"/>
              <a:gd name="connsiteY79" fmla="*/ 587505 h 601212"/>
              <a:gd name="connsiteX80" fmla="*/ 590354 w 604084"/>
              <a:gd name="connsiteY80" fmla="*/ 601212 h 601212"/>
              <a:gd name="connsiteX81" fmla="*/ 112680 w 604084"/>
              <a:gd name="connsiteY81" fmla="*/ 601212 h 601212"/>
              <a:gd name="connsiteX82" fmla="*/ 100323 w 604084"/>
              <a:gd name="connsiteY82" fmla="*/ 593399 h 601212"/>
              <a:gd name="connsiteX83" fmla="*/ 102108 w 604084"/>
              <a:gd name="connsiteY83" fmla="*/ 578733 h 601212"/>
              <a:gd name="connsiteX84" fmla="*/ 579782 w 604084"/>
              <a:gd name="connsiteY84" fmla="*/ 4963 h 601212"/>
              <a:gd name="connsiteX85" fmla="*/ 595022 w 604084"/>
              <a:gd name="connsiteY85" fmla="*/ 851 h 60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4084" h="601212">
                <a:moveTo>
                  <a:pt x="59719" y="352290"/>
                </a:moveTo>
                <a:lnTo>
                  <a:pt x="35420" y="382719"/>
                </a:lnTo>
                <a:cubicBezTo>
                  <a:pt x="29380" y="390395"/>
                  <a:pt x="26634" y="399989"/>
                  <a:pt x="27733" y="409584"/>
                </a:cubicBezTo>
                <a:cubicBezTo>
                  <a:pt x="28831" y="419316"/>
                  <a:pt x="33636" y="427951"/>
                  <a:pt x="41323" y="434119"/>
                </a:cubicBezTo>
                <a:lnTo>
                  <a:pt x="42010" y="434668"/>
                </a:lnTo>
                <a:cubicBezTo>
                  <a:pt x="48599" y="439876"/>
                  <a:pt x="56424" y="442618"/>
                  <a:pt x="64798" y="442618"/>
                </a:cubicBezTo>
                <a:cubicBezTo>
                  <a:pt x="76055" y="442618"/>
                  <a:pt x="86489" y="437683"/>
                  <a:pt x="93490" y="428911"/>
                </a:cubicBezTo>
                <a:lnTo>
                  <a:pt x="117789" y="398482"/>
                </a:lnTo>
                <a:close/>
                <a:moveTo>
                  <a:pt x="481781" y="309401"/>
                </a:moveTo>
                <a:lnTo>
                  <a:pt x="349677" y="467956"/>
                </a:lnTo>
                <a:lnTo>
                  <a:pt x="481781" y="467956"/>
                </a:lnTo>
                <a:close/>
                <a:moveTo>
                  <a:pt x="500182" y="258560"/>
                </a:moveTo>
                <a:cubicBezTo>
                  <a:pt x="505538" y="260478"/>
                  <a:pt x="509245" y="265686"/>
                  <a:pt x="509245" y="271442"/>
                </a:cubicBezTo>
                <a:lnTo>
                  <a:pt x="509245" y="481660"/>
                </a:lnTo>
                <a:cubicBezTo>
                  <a:pt x="509245" y="489197"/>
                  <a:pt x="503066" y="495364"/>
                  <a:pt x="495513" y="495364"/>
                </a:cubicBezTo>
                <a:lnTo>
                  <a:pt x="320428" y="495364"/>
                </a:lnTo>
                <a:cubicBezTo>
                  <a:pt x="315209" y="495364"/>
                  <a:pt x="310266" y="492212"/>
                  <a:pt x="308069" y="487416"/>
                </a:cubicBezTo>
                <a:cubicBezTo>
                  <a:pt x="305734" y="482620"/>
                  <a:pt x="306558" y="477001"/>
                  <a:pt x="309854" y="472890"/>
                </a:cubicBezTo>
                <a:lnTo>
                  <a:pt x="484939" y="262671"/>
                </a:lnTo>
                <a:cubicBezTo>
                  <a:pt x="488647" y="258286"/>
                  <a:pt x="494689" y="256641"/>
                  <a:pt x="500182" y="258560"/>
                </a:cubicBezTo>
                <a:close/>
                <a:moveTo>
                  <a:pt x="230987" y="181418"/>
                </a:moveTo>
                <a:cubicBezTo>
                  <a:pt x="234488" y="181024"/>
                  <a:pt x="238126" y="181984"/>
                  <a:pt x="241077" y="184383"/>
                </a:cubicBezTo>
                <a:cubicBezTo>
                  <a:pt x="246980" y="189044"/>
                  <a:pt x="247941" y="197682"/>
                  <a:pt x="243274" y="203578"/>
                </a:cubicBezTo>
                <a:lnTo>
                  <a:pt x="153494" y="316277"/>
                </a:lnTo>
                <a:cubicBezTo>
                  <a:pt x="150749" y="319568"/>
                  <a:pt x="146768" y="321350"/>
                  <a:pt x="142787" y="321350"/>
                </a:cubicBezTo>
                <a:cubicBezTo>
                  <a:pt x="139767" y="321350"/>
                  <a:pt x="136746" y="320391"/>
                  <a:pt x="134138" y="318471"/>
                </a:cubicBezTo>
                <a:cubicBezTo>
                  <a:pt x="128235" y="313672"/>
                  <a:pt x="127274" y="305035"/>
                  <a:pt x="131942" y="299139"/>
                </a:cubicBezTo>
                <a:lnTo>
                  <a:pt x="221721" y="186577"/>
                </a:lnTo>
                <a:cubicBezTo>
                  <a:pt x="224124" y="183560"/>
                  <a:pt x="227487" y="181812"/>
                  <a:pt x="230987" y="181418"/>
                </a:cubicBezTo>
                <a:close/>
                <a:moveTo>
                  <a:pt x="339635" y="60608"/>
                </a:moveTo>
                <a:lnTo>
                  <a:pt x="302294" y="84457"/>
                </a:lnTo>
                <a:lnTo>
                  <a:pt x="308609" y="89529"/>
                </a:lnTo>
                <a:cubicBezTo>
                  <a:pt x="314512" y="94189"/>
                  <a:pt x="315611" y="102825"/>
                  <a:pt x="310806" y="108719"/>
                </a:cubicBezTo>
                <a:cubicBezTo>
                  <a:pt x="308060" y="112145"/>
                  <a:pt x="304079" y="113927"/>
                  <a:pt x="300098" y="113927"/>
                </a:cubicBezTo>
                <a:cubicBezTo>
                  <a:pt x="297078" y="113927"/>
                  <a:pt x="294058" y="112968"/>
                  <a:pt x="291587" y="110912"/>
                </a:cubicBezTo>
                <a:lnTo>
                  <a:pt x="277721" y="99946"/>
                </a:lnTo>
                <a:lnTo>
                  <a:pt x="257815" y="112694"/>
                </a:lnTo>
                <a:lnTo>
                  <a:pt x="307237" y="152032"/>
                </a:lnTo>
                <a:close/>
                <a:moveTo>
                  <a:pt x="358579" y="16060"/>
                </a:moveTo>
                <a:cubicBezTo>
                  <a:pt x="363522" y="12908"/>
                  <a:pt x="369974" y="13182"/>
                  <a:pt x="374504" y="16883"/>
                </a:cubicBezTo>
                <a:cubicBezTo>
                  <a:pt x="379172" y="20584"/>
                  <a:pt x="380956" y="26752"/>
                  <a:pt x="378897" y="32234"/>
                </a:cubicBezTo>
                <a:lnTo>
                  <a:pt x="326593" y="179309"/>
                </a:lnTo>
                <a:cubicBezTo>
                  <a:pt x="326319" y="179995"/>
                  <a:pt x="326044" y="180543"/>
                  <a:pt x="325769" y="181091"/>
                </a:cubicBezTo>
                <a:cubicBezTo>
                  <a:pt x="325769" y="181228"/>
                  <a:pt x="325632" y="181365"/>
                  <a:pt x="325632" y="181502"/>
                </a:cubicBezTo>
                <a:cubicBezTo>
                  <a:pt x="325358" y="181914"/>
                  <a:pt x="325083" y="182462"/>
                  <a:pt x="324671" y="182873"/>
                </a:cubicBezTo>
                <a:cubicBezTo>
                  <a:pt x="324671" y="182873"/>
                  <a:pt x="324534" y="183010"/>
                  <a:pt x="324534" y="183147"/>
                </a:cubicBezTo>
                <a:cubicBezTo>
                  <a:pt x="324397" y="183147"/>
                  <a:pt x="324397" y="183147"/>
                  <a:pt x="324397" y="183284"/>
                </a:cubicBezTo>
                <a:lnTo>
                  <a:pt x="147716" y="404787"/>
                </a:lnTo>
                <a:lnTo>
                  <a:pt x="114906" y="445907"/>
                </a:lnTo>
                <a:cubicBezTo>
                  <a:pt x="102688" y="461259"/>
                  <a:pt x="84429" y="470031"/>
                  <a:pt x="64798" y="470031"/>
                </a:cubicBezTo>
                <a:cubicBezTo>
                  <a:pt x="50384" y="470031"/>
                  <a:pt x="36244" y="465097"/>
                  <a:pt x="24987" y="456187"/>
                </a:cubicBezTo>
                <a:lnTo>
                  <a:pt x="24163" y="455502"/>
                </a:lnTo>
                <a:cubicBezTo>
                  <a:pt x="10847" y="444948"/>
                  <a:pt x="2336" y="429733"/>
                  <a:pt x="414" y="412737"/>
                </a:cubicBezTo>
                <a:cubicBezTo>
                  <a:pt x="-1508" y="395740"/>
                  <a:pt x="3297" y="379018"/>
                  <a:pt x="14004" y="365722"/>
                </a:cubicBezTo>
                <a:lnTo>
                  <a:pt x="46815" y="324465"/>
                </a:lnTo>
                <a:cubicBezTo>
                  <a:pt x="51482" y="318571"/>
                  <a:pt x="60131" y="317611"/>
                  <a:pt x="66034" y="322272"/>
                </a:cubicBezTo>
                <a:lnTo>
                  <a:pt x="134812" y="376962"/>
                </a:lnTo>
                <a:lnTo>
                  <a:pt x="294332" y="176842"/>
                </a:lnTo>
                <a:lnTo>
                  <a:pt x="236400" y="130787"/>
                </a:lnTo>
                <a:lnTo>
                  <a:pt x="109689" y="289649"/>
                </a:lnTo>
                <a:cubicBezTo>
                  <a:pt x="104884" y="295543"/>
                  <a:pt x="96373" y="296503"/>
                  <a:pt x="90333" y="291842"/>
                </a:cubicBezTo>
                <a:cubicBezTo>
                  <a:pt x="84429" y="287182"/>
                  <a:pt x="83469" y="278547"/>
                  <a:pt x="88136" y="272516"/>
                </a:cubicBezTo>
                <a:lnTo>
                  <a:pt x="223495" y="102962"/>
                </a:lnTo>
                <a:cubicBezTo>
                  <a:pt x="223495" y="102962"/>
                  <a:pt x="223495" y="102825"/>
                  <a:pt x="223495" y="102825"/>
                </a:cubicBezTo>
                <a:cubicBezTo>
                  <a:pt x="223770" y="102688"/>
                  <a:pt x="223907" y="102413"/>
                  <a:pt x="224044" y="102276"/>
                </a:cubicBezTo>
                <a:cubicBezTo>
                  <a:pt x="224182" y="102139"/>
                  <a:pt x="224319" y="102002"/>
                  <a:pt x="224456" y="101865"/>
                </a:cubicBezTo>
                <a:cubicBezTo>
                  <a:pt x="224594" y="101591"/>
                  <a:pt x="224868" y="101454"/>
                  <a:pt x="225005" y="101317"/>
                </a:cubicBezTo>
                <a:cubicBezTo>
                  <a:pt x="225143" y="101180"/>
                  <a:pt x="225280" y="101043"/>
                  <a:pt x="225417" y="100906"/>
                </a:cubicBezTo>
                <a:cubicBezTo>
                  <a:pt x="225692" y="100769"/>
                  <a:pt x="225829" y="100632"/>
                  <a:pt x="225966" y="100494"/>
                </a:cubicBezTo>
                <a:cubicBezTo>
                  <a:pt x="226241" y="100357"/>
                  <a:pt x="226378" y="100220"/>
                  <a:pt x="226653" y="100083"/>
                </a:cubicBezTo>
                <a:cubicBezTo>
                  <a:pt x="226653" y="100083"/>
                  <a:pt x="226790" y="99946"/>
                  <a:pt x="226790" y="99946"/>
                </a:cubicBezTo>
                <a:close/>
                <a:moveTo>
                  <a:pt x="595022" y="851"/>
                </a:moveTo>
                <a:cubicBezTo>
                  <a:pt x="600514" y="2770"/>
                  <a:pt x="604084" y="7978"/>
                  <a:pt x="604084" y="13735"/>
                </a:cubicBezTo>
                <a:lnTo>
                  <a:pt x="604084" y="481688"/>
                </a:lnTo>
                <a:cubicBezTo>
                  <a:pt x="604084" y="489227"/>
                  <a:pt x="597906" y="495395"/>
                  <a:pt x="590354" y="495395"/>
                </a:cubicBezTo>
                <a:cubicBezTo>
                  <a:pt x="582802" y="495395"/>
                  <a:pt x="576624" y="489227"/>
                  <a:pt x="576624" y="481688"/>
                </a:cubicBezTo>
                <a:lnTo>
                  <a:pt x="576624" y="51703"/>
                </a:lnTo>
                <a:lnTo>
                  <a:pt x="141926" y="573798"/>
                </a:lnTo>
                <a:lnTo>
                  <a:pt x="590354" y="573798"/>
                </a:lnTo>
                <a:cubicBezTo>
                  <a:pt x="597906" y="573798"/>
                  <a:pt x="604084" y="579967"/>
                  <a:pt x="604084" y="587505"/>
                </a:cubicBezTo>
                <a:cubicBezTo>
                  <a:pt x="604084" y="595044"/>
                  <a:pt x="597906" y="601212"/>
                  <a:pt x="590354" y="601212"/>
                </a:cubicBezTo>
                <a:lnTo>
                  <a:pt x="112680" y="601212"/>
                </a:lnTo>
                <a:cubicBezTo>
                  <a:pt x="107325" y="601212"/>
                  <a:pt x="102520" y="598197"/>
                  <a:pt x="100323" y="593399"/>
                </a:cubicBezTo>
                <a:cubicBezTo>
                  <a:pt x="97989" y="588602"/>
                  <a:pt x="98675" y="582845"/>
                  <a:pt x="102108" y="578733"/>
                </a:cubicBezTo>
                <a:lnTo>
                  <a:pt x="579782" y="4963"/>
                </a:lnTo>
                <a:cubicBezTo>
                  <a:pt x="583489" y="577"/>
                  <a:pt x="589530" y="-1205"/>
                  <a:pt x="595022" y="851"/>
                </a:cubicBezTo>
                <a:close/>
              </a:path>
            </a:pathLst>
          </a:custGeom>
          <a:solidFill>
            <a:schemeClr val="bg1">
              <a:lumMod val="50000"/>
            </a:schemeClr>
          </a:solidFill>
          <a:ln>
            <a:noFill/>
          </a:ln>
        </p:spPr>
      </p:sp>
      <p:sp>
        <p:nvSpPr>
          <p:cNvPr id="31" name="add-contact_88206"/>
          <p:cNvSpPr>
            <a:spLocks noChangeAspect="1"/>
          </p:cNvSpPr>
          <p:nvPr/>
        </p:nvSpPr>
        <p:spPr bwMode="auto">
          <a:xfrm>
            <a:off x="8936784" y="582654"/>
            <a:ext cx="609685" cy="483134"/>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bg1">
              <a:lumMod val="50000"/>
            </a:schemeClr>
          </a:solidFill>
          <a:ln>
            <a:noFill/>
          </a:ln>
        </p:spPr>
      </p:sp>
      <p:sp>
        <p:nvSpPr>
          <p:cNvPr id="32" name="scholarship_177257"/>
          <p:cNvSpPr>
            <a:spLocks noChangeAspect="1"/>
          </p:cNvSpPr>
          <p:nvPr/>
        </p:nvSpPr>
        <p:spPr bwMode="auto">
          <a:xfrm>
            <a:off x="5164066" y="353435"/>
            <a:ext cx="609684" cy="484541"/>
          </a:xfrm>
          <a:custGeom>
            <a:avLst/>
            <a:gdLst>
              <a:gd name="connsiteX0" fmla="*/ 65272 w 609191"/>
              <a:gd name="connsiteY0" fmla="*/ 327070 h 484149"/>
              <a:gd name="connsiteX1" fmla="*/ 77974 w 609191"/>
              <a:gd name="connsiteY1" fmla="*/ 340889 h 484149"/>
              <a:gd name="connsiteX2" fmla="*/ 65272 w 609191"/>
              <a:gd name="connsiteY2" fmla="*/ 353673 h 484149"/>
              <a:gd name="connsiteX3" fmla="*/ 51724 w 609191"/>
              <a:gd name="connsiteY3" fmla="*/ 340889 h 484149"/>
              <a:gd name="connsiteX4" fmla="*/ 65272 w 609191"/>
              <a:gd name="connsiteY4" fmla="*/ 327070 h 484149"/>
              <a:gd name="connsiteX5" fmla="*/ 65280 w 609191"/>
              <a:gd name="connsiteY5" fmla="*/ 295268 h 484149"/>
              <a:gd name="connsiteX6" fmla="*/ 25340 w 609191"/>
              <a:gd name="connsiteY6" fmla="*/ 345310 h 484149"/>
              <a:gd name="connsiteX7" fmla="*/ 25340 w 609191"/>
              <a:gd name="connsiteY7" fmla="*/ 459034 h 484149"/>
              <a:gd name="connsiteX8" fmla="*/ 104373 w 609191"/>
              <a:gd name="connsiteY8" fmla="*/ 459034 h 484149"/>
              <a:gd name="connsiteX9" fmla="*/ 104373 w 609191"/>
              <a:gd name="connsiteY9" fmla="*/ 345122 h 484149"/>
              <a:gd name="connsiteX10" fmla="*/ 467703 w 609191"/>
              <a:gd name="connsiteY10" fmla="*/ 259712 h 484149"/>
              <a:gd name="connsiteX11" fmla="*/ 311802 w 609191"/>
              <a:gd name="connsiteY11" fmla="*/ 314081 h 484149"/>
              <a:gd name="connsiteX12" fmla="*/ 168618 w 609191"/>
              <a:gd name="connsiteY12" fmla="*/ 266673 h 484149"/>
              <a:gd name="connsiteX13" fmla="*/ 168618 w 609191"/>
              <a:gd name="connsiteY13" fmla="*/ 392531 h 484149"/>
              <a:gd name="connsiteX14" fmla="*/ 306150 w 609191"/>
              <a:gd name="connsiteY14" fmla="*/ 432602 h 484149"/>
              <a:gd name="connsiteX15" fmla="*/ 306244 w 609191"/>
              <a:gd name="connsiteY15" fmla="*/ 432602 h 484149"/>
              <a:gd name="connsiteX16" fmla="*/ 467609 w 609191"/>
              <a:gd name="connsiteY16" fmla="*/ 392342 h 484149"/>
              <a:gd name="connsiteX17" fmla="*/ 467703 w 609191"/>
              <a:gd name="connsiteY17" fmla="*/ 392342 h 484149"/>
              <a:gd name="connsiteX18" fmla="*/ 311429 w 609191"/>
              <a:gd name="connsiteY18" fmla="*/ 53065 h 484149"/>
              <a:gd name="connsiteX19" fmla="*/ 323957 w 609191"/>
              <a:gd name="connsiteY19" fmla="*/ 65575 h 484149"/>
              <a:gd name="connsiteX20" fmla="*/ 323957 w 609191"/>
              <a:gd name="connsiteY20" fmla="*/ 93979 h 484149"/>
              <a:gd name="connsiteX21" fmla="*/ 349013 w 609191"/>
              <a:gd name="connsiteY21" fmla="*/ 115142 h 484149"/>
              <a:gd name="connsiteX22" fmla="*/ 343361 w 609191"/>
              <a:gd name="connsiteY22" fmla="*/ 131978 h 484149"/>
              <a:gd name="connsiteX23" fmla="*/ 326500 w 609191"/>
              <a:gd name="connsiteY23" fmla="*/ 126334 h 484149"/>
              <a:gd name="connsiteX24" fmla="*/ 309451 w 609191"/>
              <a:gd name="connsiteY24" fmla="*/ 118057 h 484149"/>
              <a:gd name="connsiteX25" fmla="*/ 308320 w 609191"/>
              <a:gd name="connsiteY25" fmla="*/ 118245 h 484149"/>
              <a:gd name="connsiteX26" fmla="*/ 298618 w 609191"/>
              <a:gd name="connsiteY26" fmla="*/ 132730 h 484149"/>
              <a:gd name="connsiteX27" fmla="*/ 298712 w 609191"/>
              <a:gd name="connsiteY27" fmla="*/ 133576 h 484149"/>
              <a:gd name="connsiteX28" fmla="*/ 312559 w 609191"/>
              <a:gd name="connsiteY28" fmla="*/ 144581 h 484149"/>
              <a:gd name="connsiteX29" fmla="*/ 313030 w 609191"/>
              <a:gd name="connsiteY29" fmla="*/ 144581 h 484149"/>
              <a:gd name="connsiteX30" fmla="*/ 313595 w 609191"/>
              <a:gd name="connsiteY30" fmla="*/ 144581 h 484149"/>
              <a:gd name="connsiteX31" fmla="*/ 313784 w 609191"/>
              <a:gd name="connsiteY31" fmla="*/ 144581 h 484149"/>
              <a:gd name="connsiteX32" fmla="*/ 313972 w 609191"/>
              <a:gd name="connsiteY32" fmla="*/ 144581 h 484149"/>
              <a:gd name="connsiteX33" fmla="*/ 350332 w 609191"/>
              <a:gd name="connsiteY33" fmla="*/ 178723 h 484149"/>
              <a:gd name="connsiteX34" fmla="*/ 350520 w 609191"/>
              <a:gd name="connsiteY34" fmla="*/ 179569 h 484149"/>
              <a:gd name="connsiteX35" fmla="*/ 324145 w 609191"/>
              <a:gd name="connsiteY35" fmla="*/ 219449 h 484149"/>
              <a:gd name="connsiteX36" fmla="*/ 324145 w 609191"/>
              <a:gd name="connsiteY36" fmla="*/ 248418 h 484149"/>
              <a:gd name="connsiteX37" fmla="*/ 311523 w 609191"/>
              <a:gd name="connsiteY37" fmla="*/ 261021 h 484149"/>
              <a:gd name="connsiteX38" fmla="*/ 298995 w 609191"/>
              <a:gd name="connsiteY38" fmla="*/ 248418 h 484149"/>
              <a:gd name="connsiteX39" fmla="*/ 298995 w 609191"/>
              <a:gd name="connsiteY39" fmla="*/ 220766 h 484149"/>
              <a:gd name="connsiteX40" fmla="*/ 274598 w 609191"/>
              <a:gd name="connsiteY40" fmla="*/ 203083 h 484149"/>
              <a:gd name="connsiteX41" fmla="*/ 278554 w 609191"/>
              <a:gd name="connsiteY41" fmla="*/ 185777 h 484149"/>
              <a:gd name="connsiteX42" fmla="*/ 295886 w 609191"/>
              <a:gd name="connsiteY42" fmla="*/ 189633 h 484149"/>
              <a:gd name="connsiteX43" fmla="*/ 314537 w 609191"/>
              <a:gd name="connsiteY43" fmla="*/ 196123 h 484149"/>
              <a:gd name="connsiteX44" fmla="*/ 325275 w 609191"/>
              <a:gd name="connsiteY44" fmla="*/ 182109 h 484149"/>
              <a:gd name="connsiteX45" fmla="*/ 311711 w 609191"/>
              <a:gd name="connsiteY45" fmla="*/ 169600 h 484149"/>
              <a:gd name="connsiteX46" fmla="*/ 273656 w 609191"/>
              <a:gd name="connsiteY46" fmla="*/ 135834 h 484149"/>
              <a:gd name="connsiteX47" fmla="*/ 298901 w 609191"/>
              <a:gd name="connsiteY47" fmla="*/ 94732 h 484149"/>
              <a:gd name="connsiteX48" fmla="*/ 298901 w 609191"/>
              <a:gd name="connsiteY48" fmla="*/ 65575 h 484149"/>
              <a:gd name="connsiteX49" fmla="*/ 311429 w 609191"/>
              <a:gd name="connsiteY49" fmla="*/ 53065 h 484149"/>
              <a:gd name="connsiteX50" fmla="*/ 311708 w 609191"/>
              <a:gd name="connsiteY50" fmla="*/ 25115 h 484149"/>
              <a:gd name="connsiteX51" fmla="*/ 46817 w 609191"/>
              <a:gd name="connsiteY51" fmla="*/ 156994 h 484149"/>
              <a:gd name="connsiteX52" fmla="*/ 311708 w 609191"/>
              <a:gd name="connsiteY52" fmla="*/ 288966 h 484149"/>
              <a:gd name="connsiteX53" fmla="*/ 576504 w 609191"/>
              <a:gd name="connsiteY53" fmla="*/ 156994 h 484149"/>
              <a:gd name="connsiteX54" fmla="*/ 311708 w 609191"/>
              <a:gd name="connsiteY54" fmla="*/ 25115 h 484149"/>
              <a:gd name="connsiteX55" fmla="*/ 311708 w 609191"/>
              <a:gd name="connsiteY55" fmla="*/ 0 h 484149"/>
              <a:gd name="connsiteX56" fmla="*/ 604858 w 609191"/>
              <a:gd name="connsiteY56" fmla="*/ 147211 h 484149"/>
              <a:gd name="connsiteX57" fmla="*/ 609191 w 609191"/>
              <a:gd name="connsiteY57" fmla="*/ 156900 h 484149"/>
              <a:gd name="connsiteX58" fmla="*/ 604481 w 609191"/>
              <a:gd name="connsiteY58" fmla="*/ 166682 h 484149"/>
              <a:gd name="connsiteX59" fmla="*/ 492289 w 609191"/>
              <a:gd name="connsiteY59" fmla="*/ 244944 h 484149"/>
              <a:gd name="connsiteX60" fmla="*/ 492289 w 609191"/>
              <a:gd name="connsiteY60" fmla="*/ 400714 h 484149"/>
              <a:gd name="connsiteX61" fmla="*/ 484565 w 609191"/>
              <a:gd name="connsiteY61" fmla="*/ 412378 h 484149"/>
              <a:gd name="connsiteX62" fmla="*/ 309259 w 609191"/>
              <a:gd name="connsiteY62" fmla="*/ 457623 h 484149"/>
              <a:gd name="connsiteX63" fmla="*/ 305302 w 609191"/>
              <a:gd name="connsiteY63" fmla="*/ 457529 h 484149"/>
              <a:gd name="connsiteX64" fmla="*/ 150531 w 609191"/>
              <a:gd name="connsiteY64" fmla="*/ 412284 h 484149"/>
              <a:gd name="connsiteX65" fmla="*/ 143089 w 609191"/>
              <a:gd name="connsiteY65" fmla="*/ 400808 h 484149"/>
              <a:gd name="connsiteX66" fmla="*/ 143089 w 609191"/>
              <a:gd name="connsiteY66" fmla="*/ 252563 h 484149"/>
              <a:gd name="connsiteX67" fmla="*/ 77621 w 609191"/>
              <a:gd name="connsiteY67" fmla="*/ 210704 h 484149"/>
              <a:gd name="connsiteX68" fmla="*/ 77621 w 609191"/>
              <a:gd name="connsiteY68" fmla="*/ 258113 h 484149"/>
              <a:gd name="connsiteX69" fmla="*/ 77621 w 609191"/>
              <a:gd name="connsiteY69" fmla="*/ 270623 h 484149"/>
              <a:gd name="connsiteX70" fmla="*/ 126604 w 609191"/>
              <a:gd name="connsiteY70" fmla="*/ 333082 h 484149"/>
              <a:gd name="connsiteX71" fmla="*/ 129242 w 609191"/>
              <a:gd name="connsiteY71" fmla="*/ 340889 h 484149"/>
              <a:gd name="connsiteX72" fmla="*/ 129242 w 609191"/>
              <a:gd name="connsiteY72" fmla="*/ 471545 h 484149"/>
              <a:gd name="connsiteX73" fmla="*/ 116713 w 609191"/>
              <a:gd name="connsiteY73" fmla="*/ 484149 h 484149"/>
              <a:gd name="connsiteX74" fmla="*/ 12528 w 609191"/>
              <a:gd name="connsiteY74" fmla="*/ 484149 h 484149"/>
              <a:gd name="connsiteX75" fmla="*/ 0 w 609191"/>
              <a:gd name="connsiteY75" fmla="*/ 471545 h 484149"/>
              <a:gd name="connsiteX76" fmla="*/ 0 w 609191"/>
              <a:gd name="connsiteY76" fmla="*/ 340795 h 484149"/>
              <a:gd name="connsiteX77" fmla="*/ 2732 w 609191"/>
              <a:gd name="connsiteY77" fmla="*/ 332988 h 484149"/>
              <a:gd name="connsiteX78" fmla="*/ 52658 w 609191"/>
              <a:gd name="connsiteY78" fmla="*/ 270529 h 484149"/>
              <a:gd name="connsiteX79" fmla="*/ 52658 w 609191"/>
              <a:gd name="connsiteY79" fmla="*/ 264791 h 484149"/>
              <a:gd name="connsiteX80" fmla="*/ 52658 w 609191"/>
              <a:gd name="connsiteY80" fmla="*/ 192738 h 484149"/>
              <a:gd name="connsiteX81" fmla="*/ 18463 w 609191"/>
              <a:gd name="connsiteY81" fmla="*/ 166776 h 484149"/>
              <a:gd name="connsiteX82" fmla="*/ 13847 w 609191"/>
              <a:gd name="connsiteY82" fmla="*/ 156994 h 484149"/>
              <a:gd name="connsiteX83" fmla="*/ 18463 w 609191"/>
              <a:gd name="connsiteY83" fmla="*/ 147211 h 484149"/>
              <a:gd name="connsiteX84" fmla="*/ 311708 w 609191"/>
              <a:gd name="connsiteY84" fmla="*/ 0 h 48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191" h="484149">
                <a:moveTo>
                  <a:pt x="65272" y="327070"/>
                </a:moveTo>
                <a:cubicBezTo>
                  <a:pt x="72235" y="327070"/>
                  <a:pt x="77974" y="332992"/>
                  <a:pt x="77974" y="340889"/>
                </a:cubicBezTo>
                <a:cubicBezTo>
                  <a:pt x="77974" y="347751"/>
                  <a:pt x="72235" y="353673"/>
                  <a:pt x="65272" y="353673"/>
                </a:cubicBezTo>
                <a:cubicBezTo>
                  <a:pt x="57557" y="353673"/>
                  <a:pt x="51724" y="347751"/>
                  <a:pt x="51724" y="340889"/>
                </a:cubicBezTo>
                <a:cubicBezTo>
                  <a:pt x="51724" y="332992"/>
                  <a:pt x="57651" y="327070"/>
                  <a:pt x="65272" y="327070"/>
                </a:cubicBezTo>
                <a:close/>
                <a:moveTo>
                  <a:pt x="65280" y="295268"/>
                </a:moveTo>
                <a:lnTo>
                  <a:pt x="25340" y="345310"/>
                </a:lnTo>
                <a:lnTo>
                  <a:pt x="25340" y="459034"/>
                </a:lnTo>
                <a:lnTo>
                  <a:pt x="104373" y="459034"/>
                </a:lnTo>
                <a:lnTo>
                  <a:pt x="104373" y="345122"/>
                </a:lnTo>
                <a:close/>
                <a:moveTo>
                  <a:pt x="467703" y="259712"/>
                </a:moveTo>
                <a:cubicBezTo>
                  <a:pt x="415610" y="289060"/>
                  <a:pt x="357772" y="314081"/>
                  <a:pt x="311802" y="314081"/>
                </a:cubicBezTo>
                <a:cubicBezTo>
                  <a:pt x="269600" y="314081"/>
                  <a:pt x="217225" y="292822"/>
                  <a:pt x="168618" y="266673"/>
                </a:cubicBezTo>
                <a:lnTo>
                  <a:pt x="168618" y="392531"/>
                </a:lnTo>
                <a:cubicBezTo>
                  <a:pt x="191979" y="402501"/>
                  <a:pt x="264796" y="431849"/>
                  <a:pt x="306150" y="432602"/>
                </a:cubicBezTo>
                <a:lnTo>
                  <a:pt x="306244" y="432602"/>
                </a:lnTo>
                <a:cubicBezTo>
                  <a:pt x="354475" y="434107"/>
                  <a:pt x="441233" y="402501"/>
                  <a:pt x="467609" y="392342"/>
                </a:cubicBezTo>
                <a:lnTo>
                  <a:pt x="467703" y="392342"/>
                </a:lnTo>
                <a:close/>
                <a:moveTo>
                  <a:pt x="311429" y="53065"/>
                </a:moveTo>
                <a:cubicBezTo>
                  <a:pt x="318305" y="53065"/>
                  <a:pt x="323957" y="58709"/>
                  <a:pt x="323957" y="65575"/>
                </a:cubicBezTo>
                <a:lnTo>
                  <a:pt x="323957" y="93979"/>
                </a:lnTo>
                <a:cubicBezTo>
                  <a:pt x="334507" y="97083"/>
                  <a:pt x="343738" y="104607"/>
                  <a:pt x="349013" y="115142"/>
                </a:cubicBezTo>
                <a:cubicBezTo>
                  <a:pt x="352121" y="121443"/>
                  <a:pt x="349578" y="128968"/>
                  <a:pt x="343361" y="131978"/>
                </a:cubicBezTo>
                <a:cubicBezTo>
                  <a:pt x="337050" y="135081"/>
                  <a:pt x="329514" y="132542"/>
                  <a:pt x="326500" y="126334"/>
                </a:cubicBezTo>
                <a:cubicBezTo>
                  <a:pt x="323203" y="119750"/>
                  <a:pt x="315667" y="115988"/>
                  <a:pt x="309451" y="118057"/>
                </a:cubicBezTo>
                <a:cubicBezTo>
                  <a:pt x="309074" y="118151"/>
                  <a:pt x="308697" y="118151"/>
                  <a:pt x="308320" y="118245"/>
                </a:cubicBezTo>
                <a:cubicBezTo>
                  <a:pt x="300879" y="119938"/>
                  <a:pt x="297770" y="126899"/>
                  <a:pt x="298618" y="132730"/>
                </a:cubicBezTo>
                <a:cubicBezTo>
                  <a:pt x="298712" y="132918"/>
                  <a:pt x="298712" y="133294"/>
                  <a:pt x="298712" y="133576"/>
                </a:cubicBezTo>
                <a:cubicBezTo>
                  <a:pt x="299277" y="139690"/>
                  <a:pt x="305400" y="144581"/>
                  <a:pt x="312559" y="144581"/>
                </a:cubicBezTo>
                <a:lnTo>
                  <a:pt x="313030" y="144581"/>
                </a:lnTo>
                <a:lnTo>
                  <a:pt x="313595" y="144581"/>
                </a:lnTo>
                <a:lnTo>
                  <a:pt x="313784" y="144581"/>
                </a:lnTo>
                <a:lnTo>
                  <a:pt x="313972" y="144581"/>
                </a:lnTo>
                <a:cubicBezTo>
                  <a:pt x="332905" y="146086"/>
                  <a:pt x="347506" y="159818"/>
                  <a:pt x="350332" y="178723"/>
                </a:cubicBezTo>
                <a:cubicBezTo>
                  <a:pt x="350520" y="179005"/>
                  <a:pt x="350520" y="179381"/>
                  <a:pt x="350520" y="179569"/>
                </a:cubicBezTo>
                <a:cubicBezTo>
                  <a:pt x="351839" y="196876"/>
                  <a:pt x="340912" y="213241"/>
                  <a:pt x="324145" y="219449"/>
                </a:cubicBezTo>
                <a:lnTo>
                  <a:pt x="324145" y="248418"/>
                </a:lnTo>
                <a:cubicBezTo>
                  <a:pt x="324145" y="255378"/>
                  <a:pt x="318493" y="261021"/>
                  <a:pt x="311523" y="261021"/>
                </a:cubicBezTo>
                <a:cubicBezTo>
                  <a:pt x="304647" y="261021"/>
                  <a:pt x="298995" y="255378"/>
                  <a:pt x="298995" y="248418"/>
                </a:cubicBezTo>
                <a:lnTo>
                  <a:pt x="298995" y="220766"/>
                </a:lnTo>
                <a:cubicBezTo>
                  <a:pt x="289104" y="218132"/>
                  <a:pt x="280250" y="212113"/>
                  <a:pt x="274598" y="203083"/>
                </a:cubicBezTo>
                <a:cubicBezTo>
                  <a:pt x="270830" y="197158"/>
                  <a:pt x="272620" y="189351"/>
                  <a:pt x="278554" y="185777"/>
                </a:cubicBezTo>
                <a:cubicBezTo>
                  <a:pt x="284394" y="182015"/>
                  <a:pt x="292213" y="183708"/>
                  <a:pt x="295886" y="189633"/>
                </a:cubicBezTo>
                <a:cubicBezTo>
                  <a:pt x="299654" y="195747"/>
                  <a:pt x="307378" y="198380"/>
                  <a:pt x="314537" y="196123"/>
                </a:cubicBezTo>
                <a:cubicBezTo>
                  <a:pt x="321131" y="194148"/>
                  <a:pt x="325464" y="188223"/>
                  <a:pt x="325275" y="182109"/>
                </a:cubicBezTo>
                <a:cubicBezTo>
                  <a:pt x="323957" y="174961"/>
                  <a:pt x="318870" y="170164"/>
                  <a:pt x="311711" y="169600"/>
                </a:cubicBezTo>
                <a:cubicBezTo>
                  <a:pt x="291836" y="169223"/>
                  <a:pt x="275257" y="154551"/>
                  <a:pt x="273656" y="135834"/>
                </a:cubicBezTo>
                <a:cubicBezTo>
                  <a:pt x="271019" y="117305"/>
                  <a:pt x="281663" y="100375"/>
                  <a:pt x="298901" y="94732"/>
                </a:cubicBezTo>
                <a:lnTo>
                  <a:pt x="298901" y="65575"/>
                </a:lnTo>
                <a:cubicBezTo>
                  <a:pt x="298901" y="58709"/>
                  <a:pt x="304552" y="53065"/>
                  <a:pt x="311429" y="53065"/>
                </a:cubicBezTo>
                <a:close/>
                <a:moveTo>
                  <a:pt x="311708" y="25115"/>
                </a:moveTo>
                <a:cubicBezTo>
                  <a:pt x="226927" y="25115"/>
                  <a:pt x="88924" y="125012"/>
                  <a:pt x="46817" y="156994"/>
                </a:cubicBezTo>
                <a:cubicBezTo>
                  <a:pt x="88924" y="188975"/>
                  <a:pt x="226833" y="288966"/>
                  <a:pt x="311708" y="288966"/>
                </a:cubicBezTo>
                <a:cubicBezTo>
                  <a:pt x="396488" y="288966"/>
                  <a:pt x="534396" y="189164"/>
                  <a:pt x="576504" y="156994"/>
                </a:cubicBezTo>
                <a:cubicBezTo>
                  <a:pt x="534396" y="125012"/>
                  <a:pt x="396488" y="25115"/>
                  <a:pt x="311708" y="25115"/>
                </a:cubicBezTo>
                <a:close/>
                <a:moveTo>
                  <a:pt x="311708" y="0"/>
                </a:moveTo>
                <a:cubicBezTo>
                  <a:pt x="420980" y="0"/>
                  <a:pt x="597322" y="141191"/>
                  <a:pt x="604858" y="147211"/>
                </a:cubicBezTo>
                <a:cubicBezTo>
                  <a:pt x="607778" y="149657"/>
                  <a:pt x="609191" y="153137"/>
                  <a:pt x="609191" y="156900"/>
                </a:cubicBezTo>
                <a:cubicBezTo>
                  <a:pt x="609191" y="160662"/>
                  <a:pt x="607496" y="164331"/>
                  <a:pt x="604481" y="166682"/>
                </a:cubicBezTo>
                <a:cubicBezTo>
                  <a:pt x="600713" y="169786"/>
                  <a:pt x="552765" y="208165"/>
                  <a:pt x="492289" y="244944"/>
                </a:cubicBezTo>
                <a:lnTo>
                  <a:pt x="492289" y="400714"/>
                </a:lnTo>
                <a:cubicBezTo>
                  <a:pt x="492289" y="405888"/>
                  <a:pt x="489275" y="410497"/>
                  <a:pt x="484565" y="412378"/>
                </a:cubicBezTo>
                <a:cubicBezTo>
                  <a:pt x="479855" y="414354"/>
                  <a:pt x="372373" y="457623"/>
                  <a:pt x="309259" y="457623"/>
                </a:cubicBezTo>
                <a:cubicBezTo>
                  <a:pt x="307940" y="457623"/>
                  <a:pt x="306621" y="457529"/>
                  <a:pt x="305302" y="457529"/>
                </a:cubicBezTo>
                <a:cubicBezTo>
                  <a:pt x="250760" y="456494"/>
                  <a:pt x="154488" y="413977"/>
                  <a:pt x="150531" y="412284"/>
                </a:cubicBezTo>
                <a:cubicBezTo>
                  <a:pt x="146010" y="410215"/>
                  <a:pt x="143089" y="405888"/>
                  <a:pt x="143089" y="400808"/>
                </a:cubicBezTo>
                <a:lnTo>
                  <a:pt x="143089" y="252563"/>
                </a:lnTo>
                <a:cubicBezTo>
                  <a:pt x="119068" y="238547"/>
                  <a:pt x="96743" y="223873"/>
                  <a:pt x="77621" y="210704"/>
                </a:cubicBezTo>
                <a:lnTo>
                  <a:pt x="77621" y="258113"/>
                </a:lnTo>
                <a:lnTo>
                  <a:pt x="77621" y="270623"/>
                </a:lnTo>
                <a:lnTo>
                  <a:pt x="126604" y="333082"/>
                </a:lnTo>
                <a:cubicBezTo>
                  <a:pt x="128394" y="335339"/>
                  <a:pt x="129242" y="338161"/>
                  <a:pt x="129242" y="340889"/>
                </a:cubicBezTo>
                <a:lnTo>
                  <a:pt x="129242" y="471545"/>
                </a:lnTo>
                <a:cubicBezTo>
                  <a:pt x="129242" y="478505"/>
                  <a:pt x="123590" y="484149"/>
                  <a:pt x="116713" y="484149"/>
                </a:cubicBezTo>
                <a:lnTo>
                  <a:pt x="12528" y="484149"/>
                </a:lnTo>
                <a:cubicBezTo>
                  <a:pt x="5652" y="484149"/>
                  <a:pt x="0" y="478505"/>
                  <a:pt x="0" y="471545"/>
                </a:cubicBezTo>
                <a:lnTo>
                  <a:pt x="0" y="340795"/>
                </a:lnTo>
                <a:cubicBezTo>
                  <a:pt x="0" y="337973"/>
                  <a:pt x="1036" y="335245"/>
                  <a:pt x="2732" y="332988"/>
                </a:cubicBezTo>
                <a:lnTo>
                  <a:pt x="52658" y="270529"/>
                </a:lnTo>
                <a:lnTo>
                  <a:pt x="52658" y="264791"/>
                </a:lnTo>
                <a:lnTo>
                  <a:pt x="52658" y="192738"/>
                </a:lnTo>
                <a:cubicBezTo>
                  <a:pt x="33064" y="178440"/>
                  <a:pt x="20347" y="168281"/>
                  <a:pt x="18463" y="166776"/>
                </a:cubicBezTo>
                <a:cubicBezTo>
                  <a:pt x="15543" y="164425"/>
                  <a:pt x="13847" y="160756"/>
                  <a:pt x="13847" y="156994"/>
                </a:cubicBezTo>
                <a:cubicBezTo>
                  <a:pt x="13847" y="153231"/>
                  <a:pt x="15543" y="149657"/>
                  <a:pt x="18463" y="147211"/>
                </a:cubicBezTo>
                <a:cubicBezTo>
                  <a:pt x="25999" y="141191"/>
                  <a:pt x="202341" y="0"/>
                  <a:pt x="311708" y="0"/>
                </a:cubicBezTo>
                <a:close/>
              </a:path>
            </a:pathLst>
          </a:custGeom>
          <a:solidFill>
            <a:schemeClr val="bg1">
              <a:lumMod val="50000"/>
            </a:schemeClr>
          </a:solidFill>
          <a:ln>
            <a:noFill/>
          </a:ln>
        </p:spPr>
      </p:sp>
      <p:sp>
        <p:nvSpPr>
          <p:cNvPr id="33" name="truck_224127"/>
          <p:cNvSpPr>
            <a:spLocks noChangeAspect="1"/>
          </p:cNvSpPr>
          <p:nvPr/>
        </p:nvSpPr>
        <p:spPr bwMode="auto">
          <a:xfrm>
            <a:off x="9301438" y="3891705"/>
            <a:ext cx="609685" cy="486263"/>
          </a:xfrm>
          <a:custGeom>
            <a:avLst/>
            <a:gdLst>
              <a:gd name="connsiteX0" fmla="*/ 486126 w 608627"/>
              <a:gd name="connsiteY0" fmla="*/ 394391 h 485420"/>
              <a:gd name="connsiteX1" fmla="*/ 506379 w 608627"/>
              <a:gd name="connsiteY1" fmla="*/ 414608 h 485420"/>
              <a:gd name="connsiteX2" fmla="*/ 486126 w 608627"/>
              <a:gd name="connsiteY2" fmla="*/ 434825 h 485420"/>
              <a:gd name="connsiteX3" fmla="*/ 465873 w 608627"/>
              <a:gd name="connsiteY3" fmla="*/ 414608 h 485420"/>
              <a:gd name="connsiteX4" fmla="*/ 486126 w 608627"/>
              <a:gd name="connsiteY4" fmla="*/ 394391 h 485420"/>
              <a:gd name="connsiteX5" fmla="*/ 121514 w 608627"/>
              <a:gd name="connsiteY5" fmla="*/ 394391 h 485420"/>
              <a:gd name="connsiteX6" fmla="*/ 141767 w 608627"/>
              <a:gd name="connsiteY6" fmla="*/ 414608 h 485420"/>
              <a:gd name="connsiteX7" fmla="*/ 121514 w 608627"/>
              <a:gd name="connsiteY7" fmla="*/ 434825 h 485420"/>
              <a:gd name="connsiteX8" fmla="*/ 101261 w 608627"/>
              <a:gd name="connsiteY8" fmla="*/ 414608 h 485420"/>
              <a:gd name="connsiteX9" fmla="*/ 121514 w 608627"/>
              <a:gd name="connsiteY9" fmla="*/ 394391 h 485420"/>
              <a:gd name="connsiteX10" fmla="*/ 486065 w 608627"/>
              <a:gd name="connsiteY10" fmla="*/ 364021 h 485420"/>
              <a:gd name="connsiteX11" fmla="*/ 435420 w 608627"/>
              <a:gd name="connsiteY11" fmla="*/ 414589 h 485420"/>
              <a:gd name="connsiteX12" fmla="*/ 486065 w 608627"/>
              <a:gd name="connsiteY12" fmla="*/ 465157 h 485420"/>
              <a:gd name="connsiteX13" fmla="*/ 536710 w 608627"/>
              <a:gd name="connsiteY13" fmla="*/ 414589 h 485420"/>
              <a:gd name="connsiteX14" fmla="*/ 486065 w 608627"/>
              <a:gd name="connsiteY14" fmla="*/ 364021 h 485420"/>
              <a:gd name="connsiteX15" fmla="*/ 121494 w 608627"/>
              <a:gd name="connsiteY15" fmla="*/ 364021 h 485420"/>
              <a:gd name="connsiteX16" fmla="*/ 70849 w 608627"/>
              <a:gd name="connsiteY16" fmla="*/ 414589 h 485420"/>
              <a:gd name="connsiteX17" fmla="*/ 121494 w 608627"/>
              <a:gd name="connsiteY17" fmla="*/ 465157 h 485420"/>
              <a:gd name="connsiteX18" fmla="*/ 172139 w 608627"/>
              <a:gd name="connsiteY18" fmla="*/ 414589 h 485420"/>
              <a:gd name="connsiteX19" fmla="*/ 121494 w 608627"/>
              <a:gd name="connsiteY19" fmla="*/ 364021 h 485420"/>
              <a:gd name="connsiteX20" fmla="*/ 20293 w 608627"/>
              <a:gd name="connsiteY20" fmla="*/ 303410 h 485420"/>
              <a:gd name="connsiteX21" fmla="*/ 20293 w 608627"/>
              <a:gd name="connsiteY21" fmla="*/ 389349 h 485420"/>
              <a:gd name="connsiteX22" fmla="*/ 35425 w 608627"/>
              <a:gd name="connsiteY22" fmla="*/ 404457 h 485420"/>
              <a:gd name="connsiteX23" fmla="*/ 51357 w 608627"/>
              <a:gd name="connsiteY23" fmla="*/ 404457 h 485420"/>
              <a:gd name="connsiteX24" fmla="*/ 114907 w 608627"/>
              <a:gd name="connsiteY24" fmla="*/ 344113 h 485420"/>
              <a:gd name="connsiteX25" fmla="*/ 115619 w 608627"/>
              <a:gd name="connsiteY25" fmla="*/ 344113 h 485420"/>
              <a:gd name="connsiteX26" fmla="*/ 118112 w 608627"/>
              <a:gd name="connsiteY26" fmla="*/ 343935 h 485420"/>
              <a:gd name="connsiteX27" fmla="*/ 121494 w 608627"/>
              <a:gd name="connsiteY27" fmla="*/ 343847 h 485420"/>
              <a:gd name="connsiteX28" fmla="*/ 124965 w 608627"/>
              <a:gd name="connsiteY28" fmla="*/ 343935 h 485420"/>
              <a:gd name="connsiteX29" fmla="*/ 127457 w 608627"/>
              <a:gd name="connsiteY29" fmla="*/ 344113 h 485420"/>
              <a:gd name="connsiteX30" fmla="*/ 128169 w 608627"/>
              <a:gd name="connsiteY30" fmla="*/ 344113 h 485420"/>
              <a:gd name="connsiteX31" fmla="*/ 191720 w 608627"/>
              <a:gd name="connsiteY31" fmla="*/ 404457 h 485420"/>
              <a:gd name="connsiteX32" fmla="*/ 364571 w 608627"/>
              <a:gd name="connsiteY32" fmla="*/ 404457 h 485420"/>
              <a:gd name="connsiteX33" fmla="*/ 364571 w 608627"/>
              <a:gd name="connsiteY33" fmla="*/ 303410 h 485420"/>
              <a:gd name="connsiteX34" fmla="*/ 435420 w 608627"/>
              <a:gd name="connsiteY34" fmla="*/ 121399 h 485420"/>
              <a:gd name="connsiteX35" fmla="*/ 435420 w 608627"/>
              <a:gd name="connsiteY35" fmla="*/ 222447 h 485420"/>
              <a:gd name="connsiteX36" fmla="*/ 587355 w 608627"/>
              <a:gd name="connsiteY36" fmla="*/ 222447 h 485420"/>
              <a:gd name="connsiteX37" fmla="*/ 587355 w 608627"/>
              <a:gd name="connsiteY37" fmla="*/ 191164 h 485420"/>
              <a:gd name="connsiteX38" fmla="*/ 583349 w 608627"/>
              <a:gd name="connsiteY38" fmla="*/ 182010 h 485420"/>
              <a:gd name="connsiteX39" fmla="*/ 527631 w 608627"/>
              <a:gd name="connsiteY39" fmla="*/ 121399 h 485420"/>
              <a:gd name="connsiteX40" fmla="*/ 384864 w 608627"/>
              <a:gd name="connsiteY40" fmla="*/ 80963 h 485420"/>
              <a:gd name="connsiteX41" fmla="*/ 384864 w 608627"/>
              <a:gd name="connsiteY41" fmla="*/ 283147 h 485420"/>
              <a:gd name="connsiteX42" fmla="*/ 384864 w 608627"/>
              <a:gd name="connsiteY42" fmla="*/ 303410 h 485420"/>
              <a:gd name="connsiteX43" fmla="*/ 384864 w 608627"/>
              <a:gd name="connsiteY43" fmla="*/ 404457 h 485420"/>
              <a:gd name="connsiteX44" fmla="*/ 415928 w 608627"/>
              <a:gd name="connsiteY44" fmla="*/ 404457 h 485420"/>
              <a:gd name="connsiteX45" fmla="*/ 479479 w 608627"/>
              <a:gd name="connsiteY45" fmla="*/ 344113 h 485420"/>
              <a:gd name="connsiteX46" fmla="*/ 480191 w 608627"/>
              <a:gd name="connsiteY46" fmla="*/ 344113 h 485420"/>
              <a:gd name="connsiteX47" fmla="*/ 482683 w 608627"/>
              <a:gd name="connsiteY47" fmla="*/ 343935 h 485420"/>
              <a:gd name="connsiteX48" fmla="*/ 486065 w 608627"/>
              <a:gd name="connsiteY48" fmla="*/ 343847 h 485420"/>
              <a:gd name="connsiteX49" fmla="*/ 489536 w 608627"/>
              <a:gd name="connsiteY49" fmla="*/ 343935 h 485420"/>
              <a:gd name="connsiteX50" fmla="*/ 492028 w 608627"/>
              <a:gd name="connsiteY50" fmla="*/ 344113 h 485420"/>
              <a:gd name="connsiteX51" fmla="*/ 492741 w 608627"/>
              <a:gd name="connsiteY51" fmla="*/ 344113 h 485420"/>
              <a:gd name="connsiteX52" fmla="*/ 556291 w 608627"/>
              <a:gd name="connsiteY52" fmla="*/ 404457 h 485420"/>
              <a:gd name="connsiteX53" fmla="*/ 587355 w 608627"/>
              <a:gd name="connsiteY53" fmla="*/ 404457 h 485420"/>
              <a:gd name="connsiteX54" fmla="*/ 587355 w 608627"/>
              <a:gd name="connsiteY54" fmla="*/ 313452 h 485420"/>
              <a:gd name="connsiteX55" fmla="*/ 536710 w 608627"/>
              <a:gd name="connsiteY55" fmla="*/ 313452 h 485420"/>
              <a:gd name="connsiteX56" fmla="*/ 526563 w 608627"/>
              <a:gd name="connsiteY56" fmla="*/ 303410 h 485420"/>
              <a:gd name="connsiteX57" fmla="*/ 536710 w 608627"/>
              <a:gd name="connsiteY57" fmla="*/ 293278 h 485420"/>
              <a:gd name="connsiteX58" fmla="*/ 587355 w 608627"/>
              <a:gd name="connsiteY58" fmla="*/ 293278 h 485420"/>
              <a:gd name="connsiteX59" fmla="*/ 587355 w 608627"/>
              <a:gd name="connsiteY59" fmla="*/ 242710 h 485420"/>
              <a:gd name="connsiteX60" fmla="*/ 432394 w 608627"/>
              <a:gd name="connsiteY60" fmla="*/ 242710 h 485420"/>
              <a:gd name="connsiteX61" fmla="*/ 415216 w 608627"/>
              <a:gd name="connsiteY61" fmla="*/ 225558 h 485420"/>
              <a:gd name="connsiteX62" fmla="*/ 415216 w 608627"/>
              <a:gd name="connsiteY62" fmla="*/ 118378 h 485420"/>
              <a:gd name="connsiteX63" fmla="*/ 432394 w 608627"/>
              <a:gd name="connsiteY63" fmla="*/ 101137 h 485420"/>
              <a:gd name="connsiteX64" fmla="*/ 510720 w 608627"/>
              <a:gd name="connsiteY64" fmla="*/ 101137 h 485420"/>
              <a:gd name="connsiteX65" fmla="*/ 496212 w 608627"/>
              <a:gd name="connsiteY65" fmla="*/ 84962 h 485420"/>
              <a:gd name="connsiteX66" fmla="*/ 486065 w 608627"/>
              <a:gd name="connsiteY66" fmla="*/ 80963 h 485420"/>
              <a:gd name="connsiteX67" fmla="*/ 39519 w 608627"/>
              <a:gd name="connsiteY67" fmla="*/ 20263 h 485420"/>
              <a:gd name="connsiteX68" fmla="*/ 20293 w 608627"/>
              <a:gd name="connsiteY68" fmla="*/ 39459 h 485420"/>
              <a:gd name="connsiteX69" fmla="*/ 20293 w 608627"/>
              <a:gd name="connsiteY69" fmla="*/ 141573 h 485420"/>
              <a:gd name="connsiteX70" fmla="*/ 121494 w 608627"/>
              <a:gd name="connsiteY70" fmla="*/ 141573 h 485420"/>
              <a:gd name="connsiteX71" fmla="*/ 131641 w 608627"/>
              <a:gd name="connsiteY71" fmla="*/ 151705 h 485420"/>
              <a:gd name="connsiteX72" fmla="*/ 121494 w 608627"/>
              <a:gd name="connsiteY72" fmla="*/ 161836 h 485420"/>
              <a:gd name="connsiteX73" fmla="*/ 20293 w 608627"/>
              <a:gd name="connsiteY73" fmla="*/ 161836 h 485420"/>
              <a:gd name="connsiteX74" fmla="*/ 20293 w 608627"/>
              <a:gd name="connsiteY74" fmla="*/ 192142 h 485420"/>
              <a:gd name="connsiteX75" fmla="*/ 161992 w 608627"/>
              <a:gd name="connsiteY75" fmla="*/ 192142 h 485420"/>
              <a:gd name="connsiteX76" fmla="*/ 172139 w 608627"/>
              <a:gd name="connsiteY76" fmla="*/ 202273 h 485420"/>
              <a:gd name="connsiteX77" fmla="*/ 161992 w 608627"/>
              <a:gd name="connsiteY77" fmla="*/ 212405 h 485420"/>
              <a:gd name="connsiteX78" fmla="*/ 20293 w 608627"/>
              <a:gd name="connsiteY78" fmla="*/ 212405 h 485420"/>
              <a:gd name="connsiteX79" fmla="*/ 20293 w 608627"/>
              <a:gd name="connsiteY79" fmla="*/ 283147 h 485420"/>
              <a:gd name="connsiteX80" fmla="*/ 364571 w 608627"/>
              <a:gd name="connsiteY80" fmla="*/ 283147 h 485420"/>
              <a:gd name="connsiteX81" fmla="*/ 364571 w 608627"/>
              <a:gd name="connsiteY81" fmla="*/ 60700 h 485420"/>
              <a:gd name="connsiteX82" fmla="*/ 364571 w 608627"/>
              <a:gd name="connsiteY82" fmla="*/ 39459 h 485420"/>
              <a:gd name="connsiteX83" fmla="*/ 345345 w 608627"/>
              <a:gd name="connsiteY83" fmla="*/ 20263 h 485420"/>
              <a:gd name="connsiteX84" fmla="*/ 39519 w 608627"/>
              <a:gd name="connsiteY84" fmla="*/ 0 h 485420"/>
              <a:gd name="connsiteX85" fmla="*/ 346325 w 608627"/>
              <a:gd name="connsiteY85" fmla="*/ 0 h 485420"/>
              <a:gd name="connsiteX86" fmla="*/ 384864 w 608627"/>
              <a:gd name="connsiteY86" fmla="*/ 39459 h 485420"/>
              <a:gd name="connsiteX87" fmla="*/ 384864 w 608627"/>
              <a:gd name="connsiteY87" fmla="*/ 60700 h 485420"/>
              <a:gd name="connsiteX88" fmla="*/ 486065 w 608627"/>
              <a:gd name="connsiteY88" fmla="*/ 60700 h 485420"/>
              <a:gd name="connsiteX89" fmla="*/ 511432 w 608627"/>
              <a:gd name="connsiteY89" fmla="*/ 71809 h 485420"/>
              <a:gd name="connsiteX90" fmla="*/ 599548 w 608627"/>
              <a:gd name="connsiteY90" fmla="*/ 168857 h 485420"/>
              <a:gd name="connsiteX91" fmla="*/ 608627 w 608627"/>
              <a:gd name="connsiteY91" fmla="*/ 192142 h 485420"/>
              <a:gd name="connsiteX92" fmla="*/ 608627 w 608627"/>
              <a:gd name="connsiteY92" fmla="*/ 424720 h 485420"/>
              <a:gd name="connsiteX93" fmla="*/ 607648 w 608627"/>
              <a:gd name="connsiteY93" fmla="*/ 424720 h 485420"/>
              <a:gd name="connsiteX94" fmla="*/ 556291 w 608627"/>
              <a:gd name="connsiteY94" fmla="*/ 424720 h 485420"/>
              <a:gd name="connsiteX95" fmla="*/ 486065 w 608627"/>
              <a:gd name="connsiteY95" fmla="*/ 485420 h 485420"/>
              <a:gd name="connsiteX96" fmla="*/ 415928 w 608627"/>
              <a:gd name="connsiteY96" fmla="*/ 424720 h 485420"/>
              <a:gd name="connsiteX97" fmla="*/ 384864 w 608627"/>
              <a:gd name="connsiteY97" fmla="*/ 424720 h 485420"/>
              <a:gd name="connsiteX98" fmla="*/ 364571 w 608627"/>
              <a:gd name="connsiteY98" fmla="*/ 424720 h 485420"/>
              <a:gd name="connsiteX99" fmla="*/ 191720 w 608627"/>
              <a:gd name="connsiteY99" fmla="*/ 424720 h 485420"/>
              <a:gd name="connsiteX100" fmla="*/ 121494 w 608627"/>
              <a:gd name="connsiteY100" fmla="*/ 485420 h 485420"/>
              <a:gd name="connsiteX101" fmla="*/ 51357 w 608627"/>
              <a:gd name="connsiteY101" fmla="*/ 424720 h 485420"/>
              <a:gd name="connsiteX102" fmla="*/ 35425 w 608627"/>
              <a:gd name="connsiteY102" fmla="*/ 424720 h 485420"/>
              <a:gd name="connsiteX103" fmla="*/ 0 w 608627"/>
              <a:gd name="connsiteY103" fmla="*/ 389349 h 485420"/>
              <a:gd name="connsiteX104" fmla="*/ 0 w 608627"/>
              <a:gd name="connsiteY104" fmla="*/ 303410 h 485420"/>
              <a:gd name="connsiteX105" fmla="*/ 0 w 608627"/>
              <a:gd name="connsiteY105" fmla="*/ 283147 h 485420"/>
              <a:gd name="connsiteX106" fmla="*/ 0 w 608627"/>
              <a:gd name="connsiteY106" fmla="*/ 39459 h 485420"/>
              <a:gd name="connsiteX107" fmla="*/ 39519 w 608627"/>
              <a:gd name="connsiteY107" fmla="*/ 0 h 48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8627" h="485420">
                <a:moveTo>
                  <a:pt x="486126" y="394391"/>
                </a:moveTo>
                <a:cubicBezTo>
                  <a:pt x="497311" y="394391"/>
                  <a:pt x="506379" y="403442"/>
                  <a:pt x="506379" y="414608"/>
                </a:cubicBezTo>
                <a:cubicBezTo>
                  <a:pt x="506379" y="425774"/>
                  <a:pt x="497311" y="434825"/>
                  <a:pt x="486126" y="434825"/>
                </a:cubicBezTo>
                <a:cubicBezTo>
                  <a:pt x="474941" y="434825"/>
                  <a:pt x="465873" y="425774"/>
                  <a:pt x="465873" y="414608"/>
                </a:cubicBezTo>
                <a:cubicBezTo>
                  <a:pt x="465873" y="403442"/>
                  <a:pt x="474941" y="394391"/>
                  <a:pt x="486126" y="394391"/>
                </a:cubicBezTo>
                <a:close/>
                <a:moveTo>
                  <a:pt x="121514" y="394391"/>
                </a:moveTo>
                <a:cubicBezTo>
                  <a:pt x="132699" y="394391"/>
                  <a:pt x="141767" y="403442"/>
                  <a:pt x="141767" y="414608"/>
                </a:cubicBezTo>
                <a:cubicBezTo>
                  <a:pt x="141767" y="425774"/>
                  <a:pt x="132699" y="434825"/>
                  <a:pt x="121514" y="434825"/>
                </a:cubicBezTo>
                <a:cubicBezTo>
                  <a:pt x="110329" y="434825"/>
                  <a:pt x="101261" y="425774"/>
                  <a:pt x="101261" y="414608"/>
                </a:cubicBezTo>
                <a:cubicBezTo>
                  <a:pt x="101261" y="403442"/>
                  <a:pt x="110329" y="394391"/>
                  <a:pt x="121514" y="394391"/>
                </a:cubicBezTo>
                <a:close/>
                <a:moveTo>
                  <a:pt x="486065" y="364021"/>
                </a:moveTo>
                <a:cubicBezTo>
                  <a:pt x="457761" y="364021"/>
                  <a:pt x="435420" y="386327"/>
                  <a:pt x="435420" y="414589"/>
                </a:cubicBezTo>
                <a:cubicBezTo>
                  <a:pt x="435420" y="442939"/>
                  <a:pt x="457761" y="465157"/>
                  <a:pt x="486065" y="465157"/>
                </a:cubicBezTo>
                <a:cubicBezTo>
                  <a:pt x="514458" y="465157"/>
                  <a:pt x="536710" y="442939"/>
                  <a:pt x="536710" y="414589"/>
                </a:cubicBezTo>
                <a:cubicBezTo>
                  <a:pt x="536710" y="386327"/>
                  <a:pt x="514458" y="364021"/>
                  <a:pt x="486065" y="364021"/>
                </a:cubicBezTo>
                <a:close/>
                <a:moveTo>
                  <a:pt x="121494" y="364021"/>
                </a:moveTo>
                <a:cubicBezTo>
                  <a:pt x="93190" y="364021"/>
                  <a:pt x="70849" y="386327"/>
                  <a:pt x="70849" y="414589"/>
                </a:cubicBezTo>
                <a:cubicBezTo>
                  <a:pt x="70849" y="442939"/>
                  <a:pt x="93190" y="465157"/>
                  <a:pt x="121494" y="465157"/>
                </a:cubicBezTo>
                <a:cubicBezTo>
                  <a:pt x="149887" y="465157"/>
                  <a:pt x="172139" y="442939"/>
                  <a:pt x="172139" y="414589"/>
                </a:cubicBezTo>
                <a:cubicBezTo>
                  <a:pt x="172139" y="386327"/>
                  <a:pt x="149887" y="364021"/>
                  <a:pt x="121494" y="364021"/>
                </a:cubicBezTo>
                <a:close/>
                <a:moveTo>
                  <a:pt x="20293" y="303410"/>
                </a:moveTo>
                <a:lnTo>
                  <a:pt x="20293" y="389349"/>
                </a:lnTo>
                <a:cubicBezTo>
                  <a:pt x="20293" y="397437"/>
                  <a:pt x="27325" y="404457"/>
                  <a:pt x="35425" y="404457"/>
                </a:cubicBezTo>
                <a:lnTo>
                  <a:pt x="51357" y="404457"/>
                </a:lnTo>
                <a:cubicBezTo>
                  <a:pt x="55896" y="372108"/>
                  <a:pt x="81886" y="347135"/>
                  <a:pt x="114907" y="344113"/>
                </a:cubicBezTo>
                <a:cubicBezTo>
                  <a:pt x="115085" y="344113"/>
                  <a:pt x="115352" y="344113"/>
                  <a:pt x="115619" y="344113"/>
                </a:cubicBezTo>
                <a:cubicBezTo>
                  <a:pt x="116421" y="344024"/>
                  <a:pt x="117222" y="343935"/>
                  <a:pt x="118112" y="343935"/>
                </a:cubicBezTo>
                <a:cubicBezTo>
                  <a:pt x="119269" y="343847"/>
                  <a:pt x="120337" y="343847"/>
                  <a:pt x="121494" y="343847"/>
                </a:cubicBezTo>
                <a:cubicBezTo>
                  <a:pt x="122651" y="343847"/>
                  <a:pt x="123808" y="343847"/>
                  <a:pt x="124965" y="343935"/>
                </a:cubicBezTo>
                <a:cubicBezTo>
                  <a:pt x="125766" y="343935"/>
                  <a:pt x="126656" y="344024"/>
                  <a:pt x="127457" y="344113"/>
                </a:cubicBezTo>
                <a:cubicBezTo>
                  <a:pt x="127724" y="344113"/>
                  <a:pt x="127902" y="344113"/>
                  <a:pt x="128169" y="344113"/>
                </a:cubicBezTo>
                <a:cubicBezTo>
                  <a:pt x="161102" y="347135"/>
                  <a:pt x="187181" y="372108"/>
                  <a:pt x="191720" y="404457"/>
                </a:cubicBezTo>
                <a:lnTo>
                  <a:pt x="364571" y="404457"/>
                </a:lnTo>
                <a:lnTo>
                  <a:pt x="364571" y="303410"/>
                </a:lnTo>
                <a:close/>
                <a:moveTo>
                  <a:pt x="435420" y="121399"/>
                </a:moveTo>
                <a:lnTo>
                  <a:pt x="435420" y="222447"/>
                </a:lnTo>
                <a:lnTo>
                  <a:pt x="587355" y="222447"/>
                </a:lnTo>
                <a:lnTo>
                  <a:pt x="587355" y="191164"/>
                </a:lnTo>
                <a:cubicBezTo>
                  <a:pt x="587355" y="188142"/>
                  <a:pt x="586375" y="184054"/>
                  <a:pt x="583349" y="182010"/>
                </a:cubicBezTo>
                <a:lnTo>
                  <a:pt x="527631" y="121399"/>
                </a:lnTo>
                <a:close/>
                <a:moveTo>
                  <a:pt x="384864" y="80963"/>
                </a:moveTo>
                <a:lnTo>
                  <a:pt x="384864" y="283147"/>
                </a:lnTo>
                <a:lnTo>
                  <a:pt x="384864" y="303410"/>
                </a:lnTo>
                <a:lnTo>
                  <a:pt x="384864" y="404457"/>
                </a:lnTo>
                <a:lnTo>
                  <a:pt x="415928" y="404457"/>
                </a:lnTo>
                <a:cubicBezTo>
                  <a:pt x="420467" y="372108"/>
                  <a:pt x="446457" y="347135"/>
                  <a:pt x="479479" y="344113"/>
                </a:cubicBezTo>
                <a:cubicBezTo>
                  <a:pt x="479657" y="344113"/>
                  <a:pt x="479924" y="344113"/>
                  <a:pt x="480191" y="344113"/>
                </a:cubicBezTo>
                <a:cubicBezTo>
                  <a:pt x="480992" y="344024"/>
                  <a:pt x="481793" y="343935"/>
                  <a:pt x="482683" y="343935"/>
                </a:cubicBezTo>
                <a:cubicBezTo>
                  <a:pt x="483840" y="343847"/>
                  <a:pt x="484908" y="343847"/>
                  <a:pt x="486065" y="343847"/>
                </a:cubicBezTo>
                <a:cubicBezTo>
                  <a:pt x="487222" y="343847"/>
                  <a:pt x="488379" y="343847"/>
                  <a:pt x="489536" y="343935"/>
                </a:cubicBezTo>
                <a:cubicBezTo>
                  <a:pt x="490337" y="343935"/>
                  <a:pt x="491227" y="344024"/>
                  <a:pt x="492028" y="344113"/>
                </a:cubicBezTo>
                <a:cubicBezTo>
                  <a:pt x="492295" y="344113"/>
                  <a:pt x="492473" y="344113"/>
                  <a:pt x="492741" y="344113"/>
                </a:cubicBezTo>
                <a:cubicBezTo>
                  <a:pt x="525673" y="347135"/>
                  <a:pt x="551752" y="372108"/>
                  <a:pt x="556291" y="404457"/>
                </a:cubicBezTo>
                <a:lnTo>
                  <a:pt x="587355" y="404457"/>
                </a:lnTo>
                <a:lnTo>
                  <a:pt x="587355" y="313452"/>
                </a:lnTo>
                <a:lnTo>
                  <a:pt x="536710" y="313452"/>
                </a:lnTo>
                <a:cubicBezTo>
                  <a:pt x="530657" y="313452"/>
                  <a:pt x="526563" y="309453"/>
                  <a:pt x="526563" y="303410"/>
                </a:cubicBezTo>
                <a:cubicBezTo>
                  <a:pt x="526563" y="297278"/>
                  <a:pt x="530657" y="293278"/>
                  <a:pt x="536710" y="293278"/>
                </a:cubicBezTo>
                <a:lnTo>
                  <a:pt x="587355" y="293278"/>
                </a:lnTo>
                <a:lnTo>
                  <a:pt x="587355" y="242710"/>
                </a:lnTo>
                <a:lnTo>
                  <a:pt x="432394" y="242710"/>
                </a:lnTo>
                <a:cubicBezTo>
                  <a:pt x="423315" y="242710"/>
                  <a:pt x="415216" y="234623"/>
                  <a:pt x="415216" y="225558"/>
                </a:cubicBezTo>
                <a:lnTo>
                  <a:pt x="415216" y="118378"/>
                </a:lnTo>
                <a:cubicBezTo>
                  <a:pt x="415216" y="109224"/>
                  <a:pt x="423315" y="101137"/>
                  <a:pt x="432394" y="101137"/>
                </a:cubicBezTo>
                <a:lnTo>
                  <a:pt x="510720" y="101137"/>
                </a:lnTo>
                <a:lnTo>
                  <a:pt x="496212" y="84962"/>
                </a:lnTo>
                <a:cubicBezTo>
                  <a:pt x="493186" y="82918"/>
                  <a:pt x="489091" y="80963"/>
                  <a:pt x="486065" y="80963"/>
                </a:cubicBezTo>
                <a:close/>
                <a:moveTo>
                  <a:pt x="39519" y="20263"/>
                </a:moveTo>
                <a:cubicBezTo>
                  <a:pt x="28393" y="20263"/>
                  <a:pt x="20293" y="28350"/>
                  <a:pt x="20293" y="39459"/>
                </a:cubicBezTo>
                <a:lnTo>
                  <a:pt x="20293" y="141573"/>
                </a:lnTo>
                <a:lnTo>
                  <a:pt x="121494" y="141573"/>
                </a:lnTo>
                <a:cubicBezTo>
                  <a:pt x="127635" y="141573"/>
                  <a:pt x="131641" y="145662"/>
                  <a:pt x="131641" y="151705"/>
                </a:cubicBezTo>
                <a:cubicBezTo>
                  <a:pt x="131641" y="157748"/>
                  <a:pt x="127635" y="161836"/>
                  <a:pt x="121494" y="161836"/>
                </a:cubicBezTo>
                <a:lnTo>
                  <a:pt x="20293" y="161836"/>
                </a:lnTo>
                <a:lnTo>
                  <a:pt x="20293" y="192142"/>
                </a:lnTo>
                <a:lnTo>
                  <a:pt x="161992" y="192142"/>
                </a:lnTo>
                <a:cubicBezTo>
                  <a:pt x="168133" y="192142"/>
                  <a:pt x="172139" y="196230"/>
                  <a:pt x="172139" y="202273"/>
                </a:cubicBezTo>
                <a:cubicBezTo>
                  <a:pt x="172139" y="208316"/>
                  <a:pt x="168133" y="212405"/>
                  <a:pt x="161992" y="212405"/>
                </a:cubicBezTo>
                <a:lnTo>
                  <a:pt x="20293" y="212405"/>
                </a:lnTo>
                <a:lnTo>
                  <a:pt x="20293" y="283147"/>
                </a:lnTo>
                <a:lnTo>
                  <a:pt x="364571" y="283147"/>
                </a:lnTo>
                <a:lnTo>
                  <a:pt x="364571" y="60700"/>
                </a:lnTo>
                <a:lnTo>
                  <a:pt x="364571" y="39459"/>
                </a:lnTo>
                <a:cubicBezTo>
                  <a:pt x="364571" y="29328"/>
                  <a:pt x="356471" y="20263"/>
                  <a:pt x="345345" y="20263"/>
                </a:cubicBezTo>
                <a:close/>
                <a:moveTo>
                  <a:pt x="39519" y="0"/>
                </a:moveTo>
                <a:lnTo>
                  <a:pt x="346325" y="0"/>
                </a:lnTo>
                <a:cubicBezTo>
                  <a:pt x="367597" y="0"/>
                  <a:pt x="384864" y="17241"/>
                  <a:pt x="384864" y="39459"/>
                </a:cubicBezTo>
                <a:lnTo>
                  <a:pt x="384864" y="60700"/>
                </a:lnTo>
                <a:lnTo>
                  <a:pt x="486065" y="60700"/>
                </a:lnTo>
                <a:cubicBezTo>
                  <a:pt x="495233" y="60700"/>
                  <a:pt x="504311" y="64788"/>
                  <a:pt x="511432" y="71809"/>
                </a:cubicBezTo>
                <a:lnTo>
                  <a:pt x="599548" y="168857"/>
                </a:lnTo>
                <a:cubicBezTo>
                  <a:pt x="605601" y="174989"/>
                  <a:pt x="608627" y="183077"/>
                  <a:pt x="608627" y="192142"/>
                </a:cubicBezTo>
                <a:lnTo>
                  <a:pt x="608627" y="424720"/>
                </a:lnTo>
                <a:lnTo>
                  <a:pt x="607648" y="424720"/>
                </a:lnTo>
                <a:lnTo>
                  <a:pt x="556291" y="424720"/>
                </a:lnTo>
                <a:cubicBezTo>
                  <a:pt x="551396" y="459292"/>
                  <a:pt x="522113" y="485420"/>
                  <a:pt x="486065" y="485420"/>
                </a:cubicBezTo>
                <a:cubicBezTo>
                  <a:pt x="450017" y="485420"/>
                  <a:pt x="420734" y="459292"/>
                  <a:pt x="415928" y="424720"/>
                </a:cubicBezTo>
                <a:lnTo>
                  <a:pt x="384864" y="424720"/>
                </a:lnTo>
                <a:lnTo>
                  <a:pt x="364571" y="424720"/>
                </a:lnTo>
                <a:lnTo>
                  <a:pt x="191720" y="424720"/>
                </a:lnTo>
                <a:cubicBezTo>
                  <a:pt x="186825" y="459292"/>
                  <a:pt x="157542" y="485420"/>
                  <a:pt x="121494" y="485420"/>
                </a:cubicBezTo>
                <a:cubicBezTo>
                  <a:pt x="85446" y="485420"/>
                  <a:pt x="56163" y="459292"/>
                  <a:pt x="51357" y="424720"/>
                </a:cubicBezTo>
                <a:lnTo>
                  <a:pt x="35425" y="424720"/>
                </a:lnTo>
                <a:cubicBezTo>
                  <a:pt x="16199" y="424720"/>
                  <a:pt x="0" y="408546"/>
                  <a:pt x="0" y="389349"/>
                </a:cubicBezTo>
                <a:lnTo>
                  <a:pt x="0" y="303410"/>
                </a:lnTo>
                <a:lnTo>
                  <a:pt x="0" y="283147"/>
                </a:lnTo>
                <a:lnTo>
                  <a:pt x="0" y="39459"/>
                </a:lnTo>
                <a:cubicBezTo>
                  <a:pt x="0" y="17241"/>
                  <a:pt x="17178" y="0"/>
                  <a:pt x="39519" y="0"/>
                </a:cubicBezTo>
                <a:close/>
              </a:path>
            </a:pathLst>
          </a:custGeom>
          <a:solidFill>
            <a:schemeClr val="bg1">
              <a:lumMod val="50000"/>
            </a:schemeClr>
          </a:solidFill>
          <a:ln>
            <a:noFill/>
          </a:ln>
        </p:spPr>
      </p:sp>
      <p:sp>
        <p:nvSpPr>
          <p:cNvPr id="34" name="structure_223491"/>
          <p:cNvSpPr>
            <a:spLocks noChangeAspect="1"/>
          </p:cNvSpPr>
          <p:nvPr/>
        </p:nvSpPr>
        <p:spPr bwMode="auto">
          <a:xfrm>
            <a:off x="10493052" y="6018053"/>
            <a:ext cx="609684" cy="478278"/>
          </a:xfrm>
          <a:custGeom>
            <a:avLst/>
            <a:gdLst>
              <a:gd name="T0" fmla="*/ 5227 w 5973"/>
              <a:gd name="T1" fmla="*/ 3200 h 4693"/>
              <a:gd name="T2" fmla="*/ 4693 w 5973"/>
              <a:gd name="T3" fmla="*/ 2133 h 4693"/>
              <a:gd name="T4" fmla="*/ 3093 w 5973"/>
              <a:gd name="T5" fmla="*/ 1493 h 4693"/>
              <a:gd name="T6" fmla="*/ 3840 w 5973"/>
              <a:gd name="T7" fmla="*/ 960 h 4693"/>
              <a:gd name="T8" fmla="*/ 3307 w 5973"/>
              <a:gd name="T9" fmla="*/ 0 h 4693"/>
              <a:gd name="T10" fmla="*/ 2133 w 5973"/>
              <a:gd name="T11" fmla="*/ 533 h 4693"/>
              <a:gd name="T12" fmla="*/ 2667 w 5973"/>
              <a:gd name="T13" fmla="*/ 1493 h 4693"/>
              <a:gd name="T14" fmla="*/ 2880 w 5973"/>
              <a:gd name="T15" fmla="*/ 2133 h 4693"/>
              <a:gd name="T16" fmla="*/ 747 w 5973"/>
              <a:gd name="T17" fmla="*/ 2667 h 4693"/>
              <a:gd name="T18" fmla="*/ 533 w 5973"/>
              <a:gd name="T19" fmla="*/ 3200 h 4693"/>
              <a:gd name="T20" fmla="*/ 0 w 5973"/>
              <a:gd name="T21" fmla="*/ 4160 h 4693"/>
              <a:gd name="T22" fmla="*/ 1173 w 5973"/>
              <a:gd name="T23" fmla="*/ 4693 h 4693"/>
              <a:gd name="T24" fmla="*/ 1707 w 5973"/>
              <a:gd name="T25" fmla="*/ 3733 h 4693"/>
              <a:gd name="T26" fmla="*/ 960 w 5973"/>
              <a:gd name="T27" fmla="*/ 3200 h 4693"/>
              <a:gd name="T28" fmla="*/ 1280 w 5973"/>
              <a:gd name="T29" fmla="*/ 2347 h 4693"/>
              <a:gd name="T30" fmla="*/ 2880 w 5973"/>
              <a:gd name="T31" fmla="*/ 3200 h 4693"/>
              <a:gd name="T32" fmla="*/ 2133 w 5973"/>
              <a:gd name="T33" fmla="*/ 3733 h 4693"/>
              <a:gd name="T34" fmla="*/ 2667 w 5973"/>
              <a:gd name="T35" fmla="*/ 4693 h 4693"/>
              <a:gd name="T36" fmla="*/ 3840 w 5973"/>
              <a:gd name="T37" fmla="*/ 4160 h 4693"/>
              <a:gd name="T38" fmla="*/ 3307 w 5973"/>
              <a:gd name="T39" fmla="*/ 3200 h 4693"/>
              <a:gd name="T40" fmla="*/ 3093 w 5973"/>
              <a:gd name="T41" fmla="*/ 2347 h 4693"/>
              <a:gd name="T42" fmla="*/ 5013 w 5973"/>
              <a:gd name="T43" fmla="*/ 2667 h 4693"/>
              <a:gd name="T44" fmla="*/ 4800 w 5973"/>
              <a:gd name="T45" fmla="*/ 3200 h 4693"/>
              <a:gd name="T46" fmla="*/ 4267 w 5973"/>
              <a:gd name="T47" fmla="*/ 4160 h 4693"/>
              <a:gd name="T48" fmla="*/ 5440 w 5973"/>
              <a:gd name="T49" fmla="*/ 4693 h 4693"/>
              <a:gd name="T50" fmla="*/ 5973 w 5973"/>
              <a:gd name="T51" fmla="*/ 3733 h 4693"/>
              <a:gd name="T52" fmla="*/ 1173 w 5973"/>
              <a:gd name="T53" fmla="*/ 3413 h 4693"/>
              <a:gd name="T54" fmla="*/ 1493 w 5973"/>
              <a:gd name="T55" fmla="*/ 4160 h 4693"/>
              <a:gd name="T56" fmla="*/ 533 w 5973"/>
              <a:gd name="T57" fmla="*/ 4480 h 4693"/>
              <a:gd name="T58" fmla="*/ 213 w 5973"/>
              <a:gd name="T59" fmla="*/ 3733 h 4693"/>
              <a:gd name="T60" fmla="*/ 1173 w 5973"/>
              <a:gd name="T61" fmla="*/ 3413 h 4693"/>
              <a:gd name="T62" fmla="*/ 3627 w 5973"/>
              <a:gd name="T63" fmla="*/ 3733 h 4693"/>
              <a:gd name="T64" fmla="*/ 3307 w 5973"/>
              <a:gd name="T65" fmla="*/ 4480 h 4693"/>
              <a:gd name="T66" fmla="*/ 2347 w 5973"/>
              <a:gd name="T67" fmla="*/ 4160 h 4693"/>
              <a:gd name="T68" fmla="*/ 2667 w 5973"/>
              <a:gd name="T69" fmla="*/ 3413 h 4693"/>
              <a:gd name="T70" fmla="*/ 2667 w 5973"/>
              <a:gd name="T71" fmla="*/ 1280 h 4693"/>
              <a:gd name="T72" fmla="*/ 2347 w 5973"/>
              <a:gd name="T73" fmla="*/ 533 h 4693"/>
              <a:gd name="T74" fmla="*/ 3307 w 5973"/>
              <a:gd name="T75" fmla="*/ 213 h 4693"/>
              <a:gd name="T76" fmla="*/ 3627 w 5973"/>
              <a:gd name="T77" fmla="*/ 960 h 4693"/>
              <a:gd name="T78" fmla="*/ 2667 w 5973"/>
              <a:gd name="T79" fmla="*/ 1280 h 4693"/>
              <a:gd name="T80" fmla="*/ 5440 w 5973"/>
              <a:gd name="T81" fmla="*/ 4480 h 4693"/>
              <a:gd name="T82" fmla="*/ 4480 w 5973"/>
              <a:gd name="T83" fmla="*/ 4160 h 4693"/>
              <a:gd name="T84" fmla="*/ 4800 w 5973"/>
              <a:gd name="T85" fmla="*/ 3413 h 4693"/>
              <a:gd name="T86" fmla="*/ 5760 w 5973"/>
              <a:gd name="T87" fmla="*/ 3733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73" h="4693">
                <a:moveTo>
                  <a:pt x="5440" y="3200"/>
                </a:moveTo>
                <a:lnTo>
                  <a:pt x="5227" y="3200"/>
                </a:lnTo>
                <a:lnTo>
                  <a:pt x="5227" y="2667"/>
                </a:lnTo>
                <a:cubicBezTo>
                  <a:pt x="5227" y="2373"/>
                  <a:pt x="4987" y="2133"/>
                  <a:pt x="4693" y="2133"/>
                </a:cubicBezTo>
                <a:lnTo>
                  <a:pt x="3093" y="2133"/>
                </a:lnTo>
                <a:lnTo>
                  <a:pt x="3093" y="1493"/>
                </a:lnTo>
                <a:lnTo>
                  <a:pt x="3307" y="1493"/>
                </a:lnTo>
                <a:cubicBezTo>
                  <a:pt x="3600" y="1493"/>
                  <a:pt x="3840" y="1253"/>
                  <a:pt x="3840" y="960"/>
                </a:cubicBezTo>
                <a:lnTo>
                  <a:pt x="3840" y="533"/>
                </a:lnTo>
                <a:cubicBezTo>
                  <a:pt x="3840" y="240"/>
                  <a:pt x="3600" y="0"/>
                  <a:pt x="3307" y="0"/>
                </a:cubicBezTo>
                <a:lnTo>
                  <a:pt x="2667" y="0"/>
                </a:lnTo>
                <a:cubicBezTo>
                  <a:pt x="2373" y="0"/>
                  <a:pt x="2133" y="240"/>
                  <a:pt x="2133" y="533"/>
                </a:cubicBezTo>
                <a:lnTo>
                  <a:pt x="2133" y="960"/>
                </a:lnTo>
                <a:cubicBezTo>
                  <a:pt x="2133" y="1253"/>
                  <a:pt x="2373" y="1493"/>
                  <a:pt x="2667" y="1493"/>
                </a:cubicBezTo>
                <a:lnTo>
                  <a:pt x="2880" y="1493"/>
                </a:lnTo>
                <a:lnTo>
                  <a:pt x="2880" y="2133"/>
                </a:lnTo>
                <a:lnTo>
                  <a:pt x="1280" y="2133"/>
                </a:lnTo>
                <a:cubicBezTo>
                  <a:pt x="987" y="2133"/>
                  <a:pt x="747" y="2373"/>
                  <a:pt x="747" y="2667"/>
                </a:cubicBezTo>
                <a:lnTo>
                  <a:pt x="747" y="3200"/>
                </a:lnTo>
                <a:lnTo>
                  <a:pt x="533" y="3200"/>
                </a:lnTo>
                <a:cubicBezTo>
                  <a:pt x="240" y="3200"/>
                  <a:pt x="0" y="3440"/>
                  <a:pt x="0" y="3733"/>
                </a:cubicBezTo>
                <a:lnTo>
                  <a:pt x="0" y="4160"/>
                </a:lnTo>
                <a:cubicBezTo>
                  <a:pt x="0" y="4453"/>
                  <a:pt x="240" y="4693"/>
                  <a:pt x="533" y="4693"/>
                </a:cubicBezTo>
                <a:lnTo>
                  <a:pt x="1173" y="4693"/>
                </a:lnTo>
                <a:cubicBezTo>
                  <a:pt x="1467" y="4693"/>
                  <a:pt x="1707" y="4453"/>
                  <a:pt x="1707" y="4160"/>
                </a:cubicBezTo>
                <a:lnTo>
                  <a:pt x="1707" y="3733"/>
                </a:lnTo>
                <a:cubicBezTo>
                  <a:pt x="1707" y="3440"/>
                  <a:pt x="1467" y="3200"/>
                  <a:pt x="1173" y="3200"/>
                </a:cubicBezTo>
                <a:lnTo>
                  <a:pt x="960" y="3200"/>
                </a:lnTo>
                <a:lnTo>
                  <a:pt x="960" y="2667"/>
                </a:lnTo>
                <a:cubicBezTo>
                  <a:pt x="960" y="2491"/>
                  <a:pt x="1104" y="2347"/>
                  <a:pt x="1280" y="2347"/>
                </a:cubicBezTo>
                <a:lnTo>
                  <a:pt x="2880" y="2347"/>
                </a:lnTo>
                <a:lnTo>
                  <a:pt x="2880" y="3200"/>
                </a:lnTo>
                <a:lnTo>
                  <a:pt x="2667" y="3200"/>
                </a:lnTo>
                <a:cubicBezTo>
                  <a:pt x="2373" y="3200"/>
                  <a:pt x="2133" y="3440"/>
                  <a:pt x="2133" y="3733"/>
                </a:cubicBezTo>
                <a:lnTo>
                  <a:pt x="2133" y="4160"/>
                </a:lnTo>
                <a:cubicBezTo>
                  <a:pt x="2133" y="4453"/>
                  <a:pt x="2373" y="4693"/>
                  <a:pt x="2667" y="4693"/>
                </a:cubicBezTo>
                <a:lnTo>
                  <a:pt x="3307" y="4693"/>
                </a:lnTo>
                <a:cubicBezTo>
                  <a:pt x="3600" y="4693"/>
                  <a:pt x="3840" y="4453"/>
                  <a:pt x="3840" y="4160"/>
                </a:cubicBezTo>
                <a:lnTo>
                  <a:pt x="3840" y="3733"/>
                </a:lnTo>
                <a:cubicBezTo>
                  <a:pt x="3840" y="3440"/>
                  <a:pt x="3600" y="3200"/>
                  <a:pt x="3307" y="3200"/>
                </a:cubicBezTo>
                <a:lnTo>
                  <a:pt x="3093" y="3200"/>
                </a:lnTo>
                <a:lnTo>
                  <a:pt x="3093" y="2347"/>
                </a:lnTo>
                <a:lnTo>
                  <a:pt x="4693" y="2347"/>
                </a:lnTo>
                <a:cubicBezTo>
                  <a:pt x="4869" y="2347"/>
                  <a:pt x="5013" y="2491"/>
                  <a:pt x="5013" y="2667"/>
                </a:cubicBezTo>
                <a:lnTo>
                  <a:pt x="5013" y="3200"/>
                </a:lnTo>
                <a:lnTo>
                  <a:pt x="4800" y="3200"/>
                </a:lnTo>
                <a:cubicBezTo>
                  <a:pt x="4507" y="3200"/>
                  <a:pt x="4267" y="3440"/>
                  <a:pt x="4267" y="3733"/>
                </a:cubicBezTo>
                <a:lnTo>
                  <a:pt x="4267" y="4160"/>
                </a:lnTo>
                <a:cubicBezTo>
                  <a:pt x="4267" y="4453"/>
                  <a:pt x="4507" y="4693"/>
                  <a:pt x="4800" y="4693"/>
                </a:cubicBezTo>
                <a:lnTo>
                  <a:pt x="5440" y="4693"/>
                </a:lnTo>
                <a:cubicBezTo>
                  <a:pt x="5733" y="4693"/>
                  <a:pt x="5973" y="4453"/>
                  <a:pt x="5973" y="4160"/>
                </a:cubicBezTo>
                <a:lnTo>
                  <a:pt x="5973" y="3733"/>
                </a:lnTo>
                <a:cubicBezTo>
                  <a:pt x="5973" y="3440"/>
                  <a:pt x="5733" y="3200"/>
                  <a:pt x="5440" y="3200"/>
                </a:cubicBezTo>
                <a:close/>
                <a:moveTo>
                  <a:pt x="1173" y="3413"/>
                </a:moveTo>
                <a:cubicBezTo>
                  <a:pt x="1349" y="3413"/>
                  <a:pt x="1493" y="3557"/>
                  <a:pt x="1493" y="3733"/>
                </a:cubicBezTo>
                <a:lnTo>
                  <a:pt x="1493" y="4160"/>
                </a:lnTo>
                <a:cubicBezTo>
                  <a:pt x="1493" y="4336"/>
                  <a:pt x="1349" y="4480"/>
                  <a:pt x="1173" y="4480"/>
                </a:cubicBezTo>
                <a:lnTo>
                  <a:pt x="533" y="4480"/>
                </a:lnTo>
                <a:cubicBezTo>
                  <a:pt x="357" y="4480"/>
                  <a:pt x="213" y="4336"/>
                  <a:pt x="213" y="4160"/>
                </a:cubicBezTo>
                <a:lnTo>
                  <a:pt x="213" y="3733"/>
                </a:lnTo>
                <a:cubicBezTo>
                  <a:pt x="213" y="3557"/>
                  <a:pt x="357" y="3413"/>
                  <a:pt x="533" y="3413"/>
                </a:cubicBezTo>
                <a:lnTo>
                  <a:pt x="1173" y="3413"/>
                </a:lnTo>
                <a:close/>
                <a:moveTo>
                  <a:pt x="3307" y="3413"/>
                </a:moveTo>
                <a:cubicBezTo>
                  <a:pt x="3483" y="3413"/>
                  <a:pt x="3627" y="3557"/>
                  <a:pt x="3627" y="3733"/>
                </a:cubicBezTo>
                <a:lnTo>
                  <a:pt x="3627" y="4160"/>
                </a:lnTo>
                <a:cubicBezTo>
                  <a:pt x="3627" y="4336"/>
                  <a:pt x="3483" y="4480"/>
                  <a:pt x="3307" y="4480"/>
                </a:cubicBezTo>
                <a:lnTo>
                  <a:pt x="2667" y="4480"/>
                </a:lnTo>
                <a:cubicBezTo>
                  <a:pt x="2491" y="4480"/>
                  <a:pt x="2347" y="4336"/>
                  <a:pt x="2347" y="4160"/>
                </a:cubicBezTo>
                <a:lnTo>
                  <a:pt x="2347" y="3733"/>
                </a:lnTo>
                <a:cubicBezTo>
                  <a:pt x="2347" y="3557"/>
                  <a:pt x="2491" y="3413"/>
                  <a:pt x="2667" y="3413"/>
                </a:cubicBezTo>
                <a:lnTo>
                  <a:pt x="3307" y="3413"/>
                </a:lnTo>
                <a:close/>
                <a:moveTo>
                  <a:pt x="2667" y="1280"/>
                </a:moveTo>
                <a:cubicBezTo>
                  <a:pt x="2491" y="1280"/>
                  <a:pt x="2347" y="1136"/>
                  <a:pt x="2347" y="960"/>
                </a:cubicBezTo>
                <a:lnTo>
                  <a:pt x="2347" y="533"/>
                </a:lnTo>
                <a:cubicBezTo>
                  <a:pt x="2347" y="357"/>
                  <a:pt x="2491" y="213"/>
                  <a:pt x="2667" y="213"/>
                </a:cubicBezTo>
                <a:lnTo>
                  <a:pt x="3307" y="213"/>
                </a:lnTo>
                <a:cubicBezTo>
                  <a:pt x="3483" y="213"/>
                  <a:pt x="3627" y="357"/>
                  <a:pt x="3627" y="533"/>
                </a:cubicBezTo>
                <a:lnTo>
                  <a:pt x="3627" y="960"/>
                </a:lnTo>
                <a:cubicBezTo>
                  <a:pt x="3627" y="1136"/>
                  <a:pt x="3483" y="1280"/>
                  <a:pt x="3307" y="1280"/>
                </a:cubicBezTo>
                <a:lnTo>
                  <a:pt x="2667" y="1280"/>
                </a:lnTo>
                <a:close/>
                <a:moveTo>
                  <a:pt x="5760" y="4160"/>
                </a:moveTo>
                <a:cubicBezTo>
                  <a:pt x="5760" y="4336"/>
                  <a:pt x="5616" y="4480"/>
                  <a:pt x="5440" y="4480"/>
                </a:cubicBezTo>
                <a:lnTo>
                  <a:pt x="4800" y="4480"/>
                </a:lnTo>
                <a:cubicBezTo>
                  <a:pt x="4624" y="4480"/>
                  <a:pt x="4480" y="4336"/>
                  <a:pt x="4480" y="4160"/>
                </a:cubicBezTo>
                <a:lnTo>
                  <a:pt x="4480" y="3733"/>
                </a:lnTo>
                <a:cubicBezTo>
                  <a:pt x="4480" y="3557"/>
                  <a:pt x="4624" y="3413"/>
                  <a:pt x="4800" y="3413"/>
                </a:cubicBezTo>
                <a:lnTo>
                  <a:pt x="5440" y="3413"/>
                </a:lnTo>
                <a:cubicBezTo>
                  <a:pt x="5616" y="3413"/>
                  <a:pt x="5760" y="3557"/>
                  <a:pt x="5760" y="3733"/>
                </a:cubicBezTo>
                <a:lnTo>
                  <a:pt x="5760" y="4160"/>
                </a:lnTo>
                <a:close/>
              </a:path>
            </a:pathLst>
          </a:custGeom>
          <a:solidFill>
            <a:schemeClr val="bg1">
              <a:lumMod val="50000"/>
            </a:schemeClr>
          </a:solidFill>
          <a:ln>
            <a:noFill/>
          </a:ln>
        </p:spPr>
      </p:sp>
      <p:sp>
        <p:nvSpPr>
          <p:cNvPr id="35" name="stethoscope_263246"/>
          <p:cNvSpPr>
            <a:spLocks noChangeAspect="1"/>
          </p:cNvSpPr>
          <p:nvPr/>
        </p:nvSpPr>
        <p:spPr bwMode="auto">
          <a:xfrm>
            <a:off x="8155115" y="2968993"/>
            <a:ext cx="572740"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69957" h="606722">
                <a:moveTo>
                  <a:pt x="161524" y="359955"/>
                </a:moveTo>
                <a:lnTo>
                  <a:pt x="180083" y="359955"/>
                </a:lnTo>
                <a:lnTo>
                  <a:pt x="180083" y="426428"/>
                </a:lnTo>
                <a:lnTo>
                  <a:pt x="161524" y="426428"/>
                </a:lnTo>
                <a:close/>
                <a:moveTo>
                  <a:pt x="513293" y="113320"/>
                </a:moveTo>
                <a:cubicBezTo>
                  <a:pt x="507862" y="113320"/>
                  <a:pt x="503499" y="117677"/>
                  <a:pt x="503499" y="123102"/>
                </a:cubicBezTo>
                <a:cubicBezTo>
                  <a:pt x="503499" y="128438"/>
                  <a:pt x="507862" y="132885"/>
                  <a:pt x="513293" y="132885"/>
                </a:cubicBezTo>
                <a:cubicBezTo>
                  <a:pt x="518636" y="132885"/>
                  <a:pt x="523088" y="128438"/>
                  <a:pt x="523088" y="123102"/>
                </a:cubicBezTo>
                <a:cubicBezTo>
                  <a:pt x="523088" y="117677"/>
                  <a:pt x="518636" y="113320"/>
                  <a:pt x="513293" y="113320"/>
                </a:cubicBezTo>
                <a:close/>
                <a:moveTo>
                  <a:pt x="513293" y="94911"/>
                </a:moveTo>
                <a:cubicBezTo>
                  <a:pt x="528875" y="94911"/>
                  <a:pt x="541519" y="107539"/>
                  <a:pt x="541519" y="123102"/>
                </a:cubicBezTo>
                <a:cubicBezTo>
                  <a:pt x="541519" y="138665"/>
                  <a:pt x="528875" y="151293"/>
                  <a:pt x="513293" y="151293"/>
                </a:cubicBezTo>
                <a:cubicBezTo>
                  <a:pt x="497711" y="151293"/>
                  <a:pt x="485067" y="138665"/>
                  <a:pt x="485067" y="123102"/>
                </a:cubicBezTo>
                <a:cubicBezTo>
                  <a:pt x="485067" y="107539"/>
                  <a:pt x="497711" y="94911"/>
                  <a:pt x="513293" y="94911"/>
                </a:cubicBezTo>
                <a:close/>
                <a:moveTo>
                  <a:pt x="513262" y="84886"/>
                </a:moveTo>
                <a:cubicBezTo>
                  <a:pt x="492169" y="84886"/>
                  <a:pt x="474991" y="102038"/>
                  <a:pt x="474991" y="123100"/>
                </a:cubicBezTo>
                <a:cubicBezTo>
                  <a:pt x="474991" y="144162"/>
                  <a:pt x="492169" y="161314"/>
                  <a:pt x="513262" y="161314"/>
                </a:cubicBezTo>
                <a:cubicBezTo>
                  <a:pt x="534356" y="161314"/>
                  <a:pt x="551534" y="144162"/>
                  <a:pt x="551534" y="123100"/>
                </a:cubicBezTo>
                <a:cubicBezTo>
                  <a:pt x="551534" y="102038"/>
                  <a:pt x="534356" y="84886"/>
                  <a:pt x="513262" y="84886"/>
                </a:cubicBezTo>
                <a:close/>
                <a:moveTo>
                  <a:pt x="513262" y="66402"/>
                </a:moveTo>
                <a:cubicBezTo>
                  <a:pt x="544502" y="66402"/>
                  <a:pt x="569957" y="91818"/>
                  <a:pt x="569957" y="123100"/>
                </a:cubicBezTo>
                <a:cubicBezTo>
                  <a:pt x="569957" y="151183"/>
                  <a:pt x="549397" y="174555"/>
                  <a:pt x="522519" y="178999"/>
                </a:cubicBezTo>
                <a:lnTo>
                  <a:pt x="522519" y="436184"/>
                </a:lnTo>
                <a:cubicBezTo>
                  <a:pt x="522519" y="467465"/>
                  <a:pt x="497153" y="492882"/>
                  <a:pt x="465913" y="492882"/>
                </a:cubicBezTo>
                <a:cubicBezTo>
                  <a:pt x="434673" y="492882"/>
                  <a:pt x="409218" y="467465"/>
                  <a:pt x="409218" y="436184"/>
                </a:cubicBezTo>
                <a:lnTo>
                  <a:pt x="409218" y="379219"/>
                </a:lnTo>
                <a:cubicBezTo>
                  <a:pt x="409218" y="358157"/>
                  <a:pt x="392041" y="341006"/>
                  <a:pt x="371036" y="341006"/>
                </a:cubicBezTo>
                <a:cubicBezTo>
                  <a:pt x="349942" y="341006"/>
                  <a:pt x="332854" y="358157"/>
                  <a:pt x="332854" y="379219"/>
                </a:cubicBezTo>
                <a:lnTo>
                  <a:pt x="332854" y="521586"/>
                </a:lnTo>
                <a:cubicBezTo>
                  <a:pt x="332854" y="568509"/>
                  <a:pt x="294405" y="606722"/>
                  <a:pt x="247144" y="606722"/>
                </a:cubicBezTo>
                <a:cubicBezTo>
                  <a:pt x="199973" y="606722"/>
                  <a:pt x="161524" y="568509"/>
                  <a:pt x="161524" y="521586"/>
                </a:cubicBezTo>
                <a:lnTo>
                  <a:pt x="161524" y="436184"/>
                </a:lnTo>
                <a:lnTo>
                  <a:pt x="180036" y="436184"/>
                </a:lnTo>
                <a:lnTo>
                  <a:pt x="180036" y="521586"/>
                </a:lnTo>
                <a:cubicBezTo>
                  <a:pt x="180036" y="558289"/>
                  <a:pt x="210119" y="588238"/>
                  <a:pt x="247144" y="588238"/>
                </a:cubicBezTo>
                <a:cubicBezTo>
                  <a:pt x="284259" y="588238"/>
                  <a:pt x="314341" y="558289"/>
                  <a:pt x="314341" y="521586"/>
                </a:cubicBezTo>
                <a:lnTo>
                  <a:pt x="314341" y="379219"/>
                </a:lnTo>
                <a:cubicBezTo>
                  <a:pt x="314341" y="348026"/>
                  <a:pt x="339796" y="322610"/>
                  <a:pt x="371036" y="322610"/>
                </a:cubicBezTo>
                <a:cubicBezTo>
                  <a:pt x="402276" y="322610"/>
                  <a:pt x="427731" y="348026"/>
                  <a:pt x="427731" y="379219"/>
                </a:cubicBezTo>
                <a:lnTo>
                  <a:pt x="427731" y="436184"/>
                </a:lnTo>
                <a:cubicBezTo>
                  <a:pt x="427731" y="457246"/>
                  <a:pt x="444819" y="474397"/>
                  <a:pt x="465913" y="474397"/>
                </a:cubicBezTo>
                <a:cubicBezTo>
                  <a:pt x="486918" y="474397"/>
                  <a:pt x="504095" y="457246"/>
                  <a:pt x="504095" y="436184"/>
                </a:cubicBezTo>
                <a:lnTo>
                  <a:pt x="504095" y="178999"/>
                </a:lnTo>
                <a:cubicBezTo>
                  <a:pt x="477127" y="174644"/>
                  <a:pt x="456479" y="151183"/>
                  <a:pt x="456479" y="123100"/>
                </a:cubicBezTo>
                <a:cubicBezTo>
                  <a:pt x="456479" y="91818"/>
                  <a:pt x="481933" y="66402"/>
                  <a:pt x="513262" y="66402"/>
                </a:cubicBezTo>
                <a:close/>
                <a:moveTo>
                  <a:pt x="322978" y="19194"/>
                </a:moveTo>
                <a:lnTo>
                  <a:pt x="342666" y="19194"/>
                </a:lnTo>
                <a:lnTo>
                  <a:pt x="342666" y="37612"/>
                </a:lnTo>
                <a:lnTo>
                  <a:pt x="322978" y="37612"/>
                </a:lnTo>
                <a:close/>
                <a:moveTo>
                  <a:pt x="19068" y="19053"/>
                </a:moveTo>
                <a:lnTo>
                  <a:pt x="19335" y="37398"/>
                </a:lnTo>
                <a:lnTo>
                  <a:pt x="356" y="37753"/>
                </a:lnTo>
                <a:lnTo>
                  <a:pt x="0" y="19319"/>
                </a:lnTo>
                <a:close/>
                <a:moveTo>
                  <a:pt x="256673" y="18487"/>
                </a:moveTo>
                <a:cubicBezTo>
                  <a:pt x="251333" y="18487"/>
                  <a:pt x="246972" y="22842"/>
                  <a:pt x="246972" y="28175"/>
                </a:cubicBezTo>
                <a:cubicBezTo>
                  <a:pt x="246972" y="33597"/>
                  <a:pt x="251333" y="37952"/>
                  <a:pt x="256673" y="37952"/>
                </a:cubicBezTo>
                <a:cubicBezTo>
                  <a:pt x="262101" y="37952"/>
                  <a:pt x="266462" y="33597"/>
                  <a:pt x="266462" y="28175"/>
                </a:cubicBezTo>
                <a:cubicBezTo>
                  <a:pt x="266462" y="22842"/>
                  <a:pt x="262101" y="18487"/>
                  <a:pt x="256673" y="18487"/>
                </a:cubicBezTo>
                <a:close/>
                <a:moveTo>
                  <a:pt x="85711" y="18487"/>
                </a:moveTo>
                <a:cubicBezTo>
                  <a:pt x="80283" y="18487"/>
                  <a:pt x="75922" y="22842"/>
                  <a:pt x="75922" y="28175"/>
                </a:cubicBezTo>
                <a:cubicBezTo>
                  <a:pt x="75922" y="33597"/>
                  <a:pt x="80283" y="37952"/>
                  <a:pt x="85711" y="37952"/>
                </a:cubicBezTo>
                <a:cubicBezTo>
                  <a:pt x="91051" y="37952"/>
                  <a:pt x="95412" y="33597"/>
                  <a:pt x="95412" y="28175"/>
                </a:cubicBezTo>
                <a:cubicBezTo>
                  <a:pt x="95412" y="22842"/>
                  <a:pt x="91051" y="18487"/>
                  <a:pt x="85711" y="18487"/>
                </a:cubicBezTo>
                <a:close/>
                <a:moveTo>
                  <a:pt x="85711" y="0"/>
                </a:moveTo>
                <a:cubicBezTo>
                  <a:pt x="101286" y="0"/>
                  <a:pt x="113923" y="12621"/>
                  <a:pt x="113923" y="28175"/>
                </a:cubicBezTo>
                <a:cubicBezTo>
                  <a:pt x="113923" y="43729"/>
                  <a:pt x="101286" y="56439"/>
                  <a:pt x="85711" y="56439"/>
                </a:cubicBezTo>
                <a:cubicBezTo>
                  <a:pt x="73341" y="56439"/>
                  <a:pt x="62839" y="48440"/>
                  <a:pt x="59013" y="37419"/>
                </a:cubicBezTo>
                <a:lnTo>
                  <a:pt x="47443" y="37419"/>
                </a:lnTo>
                <a:lnTo>
                  <a:pt x="47443" y="189494"/>
                </a:lnTo>
                <a:cubicBezTo>
                  <a:pt x="47443" y="257666"/>
                  <a:pt x="102977" y="313127"/>
                  <a:pt x="171236" y="313127"/>
                </a:cubicBezTo>
                <a:cubicBezTo>
                  <a:pt x="239407" y="313127"/>
                  <a:pt x="294941" y="257666"/>
                  <a:pt x="294941" y="189494"/>
                </a:cubicBezTo>
                <a:lnTo>
                  <a:pt x="294941" y="37419"/>
                </a:lnTo>
                <a:lnTo>
                  <a:pt x="283371" y="37419"/>
                </a:lnTo>
                <a:cubicBezTo>
                  <a:pt x="279544" y="48440"/>
                  <a:pt x="269043" y="56439"/>
                  <a:pt x="256673" y="56439"/>
                </a:cubicBezTo>
                <a:cubicBezTo>
                  <a:pt x="241098" y="56439"/>
                  <a:pt x="228461" y="43729"/>
                  <a:pt x="228461" y="28175"/>
                </a:cubicBezTo>
                <a:cubicBezTo>
                  <a:pt x="228461" y="12621"/>
                  <a:pt x="241098" y="0"/>
                  <a:pt x="256673" y="0"/>
                </a:cubicBezTo>
                <a:cubicBezTo>
                  <a:pt x="269043" y="0"/>
                  <a:pt x="279544" y="7910"/>
                  <a:pt x="283371" y="19020"/>
                </a:cubicBezTo>
                <a:lnTo>
                  <a:pt x="313452" y="19020"/>
                </a:lnTo>
                <a:lnTo>
                  <a:pt x="313452" y="189494"/>
                </a:lnTo>
                <a:cubicBezTo>
                  <a:pt x="313452" y="264865"/>
                  <a:pt x="254359" y="326726"/>
                  <a:pt x="180047" y="331259"/>
                </a:cubicBezTo>
                <a:lnTo>
                  <a:pt x="180047" y="351346"/>
                </a:lnTo>
                <a:lnTo>
                  <a:pt x="161536" y="351346"/>
                </a:lnTo>
                <a:lnTo>
                  <a:pt x="161536" y="331259"/>
                </a:lnTo>
                <a:cubicBezTo>
                  <a:pt x="87580" y="326282"/>
                  <a:pt x="28932" y="264599"/>
                  <a:pt x="28932" y="189494"/>
                </a:cubicBezTo>
                <a:lnTo>
                  <a:pt x="28932" y="19020"/>
                </a:lnTo>
                <a:lnTo>
                  <a:pt x="59013" y="19020"/>
                </a:lnTo>
                <a:cubicBezTo>
                  <a:pt x="62839" y="7910"/>
                  <a:pt x="73341" y="0"/>
                  <a:pt x="85711" y="0"/>
                </a:cubicBezTo>
                <a:close/>
              </a:path>
            </a:pathLst>
          </a:custGeom>
          <a:solidFill>
            <a:schemeClr val="bg1">
              <a:lumMod val="50000"/>
            </a:schemeClr>
          </a:solidFill>
          <a:ln>
            <a:noFill/>
          </a:ln>
        </p:spPr>
      </p:sp>
      <p:sp>
        <p:nvSpPr>
          <p:cNvPr id="36" name="wedding-planning_84466"/>
          <p:cNvSpPr>
            <a:spLocks noChangeAspect="1"/>
          </p:cNvSpPr>
          <p:nvPr/>
        </p:nvSpPr>
        <p:spPr bwMode="auto">
          <a:xfrm>
            <a:off x="2376884" y="5912448"/>
            <a:ext cx="609685" cy="587070"/>
          </a:xfrm>
          <a:custGeom>
            <a:avLst/>
            <a:gdLst>
              <a:gd name="connsiteX0" fmla="*/ 351185 w 606862"/>
              <a:gd name="connsiteY0" fmla="*/ 410338 h 584352"/>
              <a:gd name="connsiteX1" fmla="*/ 518180 w 606862"/>
              <a:gd name="connsiteY1" fmla="*/ 410338 h 584352"/>
              <a:gd name="connsiteX2" fmla="*/ 531216 w 606862"/>
              <a:gd name="connsiteY2" fmla="*/ 423358 h 584352"/>
              <a:gd name="connsiteX3" fmla="*/ 518180 w 606862"/>
              <a:gd name="connsiteY3" fmla="*/ 436377 h 584352"/>
              <a:gd name="connsiteX4" fmla="*/ 351185 w 606862"/>
              <a:gd name="connsiteY4" fmla="*/ 436377 h 584352"/>
              <a:gd name="connsiteX5" fmla="*/ 338149 w 606862"/>
              <a:gd name="connsiteY5" fmla="*/ 423358 h 584352"/>
              <a:gd name="connsiteX6" fmla="*/ 351185 w 606862"/>
              <a:gd name="connsiteY6" fmla="*/ 410338 h 584352"/>
              <a:gd name="connsiteX7" fmla="*/ 311358 w 606862"/>
              <a:gd name="connsiteY7" fmla="*/ 363253 h 584352"/>
              <a:gd name="connsiteX8" fmla="*/ 320698 w 606862"/>
              <a:gd name="connsiteY8" fmla="*/ 366603 h 584352"/>
              <a:gd name="connsiteX9" fmla="*/ 321610 w 606862"/>
              <a:gd name="connsiteY9" fmla="*/ 384948 h 584352"/>
              <a:gd name="connsiteX10" fmla="*/ 249890 w 606862"/>
              <a:gd name="connsiteY10" fmla="*/ 463273 h 584352"/>
              <a:gd name="connsiteX11" fmla="*/ 240371 w 606862"/>
              <a:gd name="connsiteY11" fmla="*/ 467567 h 584352"/>
              <a:gd name="connsiteX12" fmla="*/ 230852 w 606862"/>
              <a:gd name="connsiteY12" fmla="*/ 463404 h 584352"/>
              <a:gd name="connsiteX13" fmla="*/ 201903 w 606862"/>
              <a:gd name="connsiteY13" fmla="*/ 432828 h 584352"/>
              <a:gd name="connsiteX14" fmla="*/ 202425 w 606862"/>
              <a:gd name="connsiteY14" fmla="*/ 414353 h 584352"/>
              <a:gd name="connsiteX15" fmla="*/ 220811 w 606862"/>
              <a:gd name="connsiteY15" fmla="*/ 414873 h 584352"/>
              <a:gd name="connsiteX16" fmla="*/ 240110 w 606862"/>
              <a:gd name="connsiteY16" fmla="*/ 435430 h 584352"/>
              <a:gd name="connsiteX17" fmla="*/ 302311 w 606862"/>
              <a:gd name="connsiteY17" fmla="*/ 367514 h 584352"/>
              <a:gd name="connsiteX18" fmla="*/ 311358 w 606862"/>
              <a:gd name="connsiteY18" fmla="*/ 363253 h 584352"/>
              <a:gd name="connsiteX19" fmla="*/ 26073 w 606862"/>
              <a:gd name="connsiteY19" fmla="*/ 297839 h 584352"/>
              <a:gd name="connsiteX20" fmla="*/ 26073 w 606862"/>
              <a:gd name="connsiteY20" fmla="*/ 505466 h 584352"/>
              <a:gd name="connsiteX21" fmla="*/ 79003 w 606862"/>
              <a:gd name="connsiteY21" fmla="*/ 558317 h 584352"/>
              <a:gd name="connsiteX22" fmla="*/ 132062 w 606862"/>
              <a:gd name="connsiteY22" fmla="*/ 505466 h 584352"/>
              <a:gd name="connsiteX23" fmla="*/ 132062 w 606862"/>
              <a:gd name="connsiteY23" fmla="*/ 297839 h 584352"/>
              <a:gd name="connsiteX24" fmla="*/ 351185 w 606862"/>
              <a:gd name="connsiteY24" fmla="*/ 267372 h 584352"/>
              <a:gd name="connsiteX25" fmla="*/ 518180 w 606862"/>
              <a:gd name="connsiteY25" fmla="*/ 267372 h 584352"/>
              <a:gd name="connsiteX26" fmla="*/ 531216 w 606862"/>
              <a:gd name="connsiteY26" fmla="*/ 280391 h 584352"/>
              <a:gd name="connsiteX27" fmla="*/ 518180 w 606862"/>
              <a:gd name="connsiteY27" fmla="*/ 293411 h 584352"/>
              <a:gd name="connsiteX28" fmla="*/ 351185 w 606862"/>
              <a:gd name="connsiteY28" fmla="*/ 293411 h 584352"/>
              <a:gd name="connsiteX29" fmla="*/ 338149 w 606862"/>
              <a:gd name="connsiteY29" fmla="*/ 280391 h 584352"/>
              <a:gd name="connsiteX30" fmla="*/ 351185 w 606862"/>
              <a:gd name="connsiteY30" fmla="*/ 267372 h 584352"/>
              <a:gd name="connsiteX31" fmla="*/ 311358 w 606862"/>
              <a:gd name="connsiteY31" fmla="*/ 213942 h 584352"/>
              <a:gd name="connsiteX32" fmla="*/ 320698 w 606862"/>
              <a:gd name="connsiteY32" fmla="*/ 217360 h 584352"/>
              <a:gd name="connsiteX33" fmla="*/ 321610 w 606862"/>
              <a:gd name="connsiteY33" fmla="*/ 235715 h 584352"/>
              <a:gd name="connsiteX34" fmla="*/ 249890 w 606862"/>
              <a:gd name="connsiteY34" fmla="*/ 314084 h 584352"/>
              <a:gd name="connsiteX35" fmla="*/ 240371 w 606862"/>
              <a:gd name="connsiteY35" fmla="*/ 318250 h 584352"/>
              <a:gd name="connsiteX36" fmla="*/ 230852 w 606862"/>
              <a:gd name="connsiteY36" fmla="*/ 314214 h 584352"/>
              <a:gd name="connsiteX37" fmla="*/ 201903 w 606862"/>
              <a:gd name="connsiteY37" fmla="*/ 283492 h 584352"/>
              <a:gd name="connsiteX38" fmla="*/ 202425 w 606862"/>
              <a:gd name="connsiteY38" fmla="*/ 265136 h 584352"/>
              <a:gd name="connsiteX39" fmla="*/ 220811 w 606862"/>
              <a:gd name="connsiteY39" fmla="*/ 265657 h 584352"/>
              <a:gd name="connsiteX40" fmla="*/ 240110 w 606862"/>
              <a:gd name="connsiteY40" fmla="*/ 286095 h 584352"/>
              <a:gd name="connsiteX41" fmla="*/ 302311 w 606862"/>
              <a:gd name="connsiteY41" fmla="*/ 218141 h 584352"/>
              <a:gd name="connsiteX42" fmla="*/ 311358 w 606862"/>
              <a:gd name="connsiteY42" fmla="*/ 213942 h 584352"/>
              <a:gd name="connsiteX43" fmla="*/ 351185 w 606862"/>
              <a:gd name="connsiteY43" fmla="*/ 124336 h 584352"/>
              <a:gd name="connsiteX44" fmla="*/ 518180 w 606862"/>
              <a:gd name="connsiteY44" fmla="*/ 124336 h 584352"/>
              <a:gd name="connsiteX45" fmla="*/ 531216 w 606862"/>
              <a:gd name="connsiteY45" fmla="*/ 137356 h 584352"/>
              <a:gd name="connsiteX46" fmla="*/ 518180 w 606862"/>
              <a:gd name="connsiteY46" fmla="*/ 150375 h 584352"/>
              <a:gd name="connsiteX47" fmla="*/ 351185 w 606862"/>
              <a:gd name="connsiteY47" fmla="*/ 150375 h 584352"/>
              <a:gd name="connsiteX48" fmla="*/ 338149 w 606862"/>
              <a:gd name="connsiteY48" fmla="*/ 137356 h 584352"/>
              <a:gd name="connsiteX49" fmla="*/ 351185 w 606862"/>
              <a:gd name="connsiteY49" fmla="*/ 124336 h 584352"/>
              <a:gd name="connsiteX50" fmla="*/ 311358 w 606862"/>
              <a:gd name="connsiteY50" fmla="*/ 64761 h 584352"/>
              <a:gd name="connsiteX51" fmla="*/ 320698 w 606862"/>
              <a:gd name="connsiteY51" fmla="*/ 68111 h 584352"/>
              <a:gd name="connsiteX52" fmla="*/ 321610 w 606862"/>
              <a:gd name="connsiteY52" fmla="*/ 86586 h 584352"/>
              <a:gd name="connsiteX53" fmla="*/ 249890 w 606862"/>
              <a:gd name="connsiteY53" fmla="*/ 164781 h 584352"/>
              <a:gd name="connsiteX54" fmla="*/ 240371 w 606862"/>
              <a:gd name="connsiteY54" fmla="*/ 169075 h 584352"/>
              <a:gd name="connsiteX55" fmla="*/ 230852 w 606862"/>
              <a:gd name="connsiteY55" fmla="*/ 165042 h 584352"/>
              <a:gd name="connsiteX56" fmla="*/ 201903 w 606862"/>
              <a:gd name="connsiteY56" fmla="*/ 134336 h 584352"/>
              <a:gd name="connsiteX57" fmla="*/ 202425 w 606862"/>
              <a:gd name="connsiteY57" fmla="*/ 115991 h 584352"/>
              <a:gd name="connsiteX58" fmla="*/ 220811 w 606862"/>
              <a:gd name="connsiteY58" fmla="*/ 116511 h 584352"/>
              <a:gd name="connsiteX59" fmla="*/ 240110 w 606862"/>
              <a:gd name="connsiteY59" fmla="*/ 136938 h 584352"/>
              <a:gd name="connsiteX60" fmla="*/ 302311 w 606862"/>
              <a:gd name="connsiteY60" fmla="*/ 69022 h 584352"/>
              <a:gd name="connsiteX61" fmla="*/ 311358 w 606862"/>
              <a:gd name="connsiteY61" fmla="*/ 64761 h 584352"/>
              <a:gd name="connsiteX62" fmla="*/ 158136 w 606862"/>
              <a:gd name="connsiteY62" fmla="*/ 26035 h 584352"/>
              <a:gd name="connsiteX63" fmla="*/ 158136 w 606862"/>
              <a:gd name="connsiteY63" fmla="*/ 505466 h 584352"/>
              <a:gd name="connsiteX64" fmla="*/ 137668 w 606862"/>
              <a:gd name="connsiteY64" fmla="*/ 558317 h 584352"/>
              <a:gd name="connsiteX65" fmla="*/ 527859 w 606862"/>
              <a:gd name="connsiteY65" fmla="*/ 558317 h 584352"/>
              <a:gd name="connsiteX66" fmla="*/ 580789 w 606862"/>
              <a:gd name="connsiteY66" fmla="*/ 505466 h 584352"/>
              <a:gd name="connsiteX67" fmla="*/ 580789 w 606862"/>
              <a:gd name="connsiteY67" fmla="*/ 26035 h 584352"/>
              <a:gd name="connsiteX68" fmla="*/ 145099 w 606862"/>
              <a:gd name="connsiteY68" fmla="*/ 0 h 584352"/>
              <a:gd name="connsiteX69" fmla="*/ 593825 w 606862"/>
              <a:gd name="connsiteY69" fmla="*/ 0 h 584352"/>
              <a:gd name="connsiteX70" fmla="*/ 606862 w 606862"/>
              <a:gd name="connsiteY70" fmla="*/ 13017 h 584352"/>
              <a:gd name="connsiteX71" fmla="*/ 606862 w 606862"/>
              <a:gd name="connsiteY71" fmla="*/ 505466 h 584352"/>
              <a:gd name="connsiteX72" fmla="*/ 527859 w 606862"/>
              <a:gd name="connsiteY72" fmla="*/ 584352 h 584352"/>
              <a:gd name="connsiteX73" fmla="*/ 79003 w 606862"/>
              <a:gd name="connsiteY73" fmla="*/ 584352 h 584352"/>
              <a:gd name="connsiteX74" fmla="*/ 0 w 606862"/>
              <a:gd name="connsiteY74" fmla="*/ 505466 h 584352"/>
              <a:gd name="connsiteX75" fmla="*/ 0 w 606862"/>
              <a:gd name="connsiteY75" fmla="*/ 284821 h 584352"/>
              <a:gd name="connsiteX76" fmla="*/ 13037 w 606862"/>
              <a:gd name="connsiteY76" fmla="*/ 271804 h 584352"/>
              <a:gd name="connsiteX77" fmla="*/ 132062 w 606862"/>
              <a:gd name="connsiteY77" fmla="*/ 271804 h 584352"/>
              <a:gd name="connsiteX78" fmla="*/ 132062 w 606862"/>
              <a:gd name="connsiteY78" fmla="*/ 13017 h 584352"/>
              <a:gd name="connsiteX79" fmla="*/ 145099 w 606862"/>
              <a:gd name="connsiteY79" fmla="*/ 0 h 58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6862" h="584352">
                <a:moveTo>
                  <a:pt x="351185" y="410338"/>
                </a:moveTo>
                <a:lnTo>
                  <a:pt x="518180" y="410338"/>
                </a:lnTo>
                <a:cubicBezTo>
                  <a:pt x="525480" y="410338"/>
                  <a:pt x="531216" y="416197"/>
                  <a:pt x="531216" y="423358"/>
                </a:cubicBezTo>
                <a:cubicBezTo>
                  <a:pt x="531216" y="430518"/>
                  <a:pt x="525480" y="436377"/>
                  <a:pt x="518180" y="436377"/>
                </a:cubicBezTo>
                <a:lnTo>
                  <a:pt x="351185" y="436377"/>
                </a:lnTo>
                <a:cubicBezTo>
                  <a:pt x="343885" y="436377"/>
                  <a:pt x="338149" y="430518"/>
                  <a:pt x="338149" y="423358"/>
                </a:cubicBezTo>
                <a:cubicBezTo>
                  <a:pt x="338149" y="416197"/>
                  <a:pt x="343885" y="410338"/>
                  <a:pt x="351185" y="410338"/>
                </a:cubicBezTo>
                <a:close/>
                <a:moveTo>
                  <a:pt x="311358" y="363253"/>
                </a:moveTo>
                <a:cubicBezTo>
                  <a:pt x="314699" y="363090"/>
                  <a:pt x="318090" y="364196"/>
                  <a:pt x="320698" y="366603"/>
                </a:cubicBezTo>
                <a:cubicBezTo>
                  <a:pt x="326044" y="371417"/>
                  <a:pt x="326435" y="379744"/>
                  <a:pt x="321610" y="384948"/>
                </a:cubicBezTo>
                <a:lnTo>
                  <a:pt x="249890" y="463273"/>
                </a:lnTo>
                <a:cubicBezTo>
                  <a:pt x="247543" y="466006"/>
                  <a:pt x="244022" y="467437"/>
                  <a:pt x="240371" y="467567"/>
                </a:cubicBezTo>
                <a:cubicBezTo>
                  <a:pt x="236720" y="467567"/>
                  <a:pt x="233330" y="466006"/>
                  <a:pt x="230852" y="463404"/>
                </a:cubicBezTo>
                <a:lnTo>
                  <a:pt x="201903" y="432828"/>
                </a:lnTo>
                <a:cubicBezTo>
                  <a:pt x="196948" y="427624"/>
                  <a:pt x="197079" y="419297"/>
                  <a:pt x="202425" y="414353"/>
                </a:cubicBezTo>
                <a:cubicBezTo>
                  <a:pt x="207641" y="409409"/>
                  <a:pt x="215856" y="409669"/>
                  <a:pt x="220811" y="414873"/>
                </a:cubicBezTo>
                <a:lnTo>
                  <a:pt x="240110" y="435430"/>
                </a:lnTo>
                <a:lnTo>
                  <a:pt x="302311" y="367514"/>
                </a:lnTo>
                <a:cubicBezTo>
                  <a:pt x="304724" y="364847"/>
                  <a:pt x="308016" y="363415"/>
                  <a:pt x="311358" y="363253"/>
                </a:cubicBezTo>
                <a:close/>
                <a:moveTo>
                  <a:pt x="26073" y="297839"/>
                </a:moveTo>
                <a:lnTo>
                  <a:pt x="26073" y="505466"/>
                </a:lnTo>
                <a:cubicBezTo>
                  <a:pt x="26073" y="534625"/>
                  <a:pt x="49800" y="558317"/>
                  <a:pt x="79003" y="558317"/>
                </a:cubicBezTo>
                <a:cubicBezTo>
                  <a:pt x="108205" y="558317"/>
                  <a:pt x="132062" y="534625"/>
                  <a:pt x="132062" y="505466"/>
                </a:cubicBezTo>
                <a:lnTo>
                  <a:pt x="132062" y="297839"/>
                </a:lnTo>
                <a:close/>
                <a:moveTo>
                  <a:pt x="351185" y="267372"/>
                </a:moveTo>
                <a:lnTo>
                  <a:pt x="518180" y="267372"/>
                </a:lnTo>
                <a:cubicBezTo>
                  <a:pt x="525480" y="267372"/>
                  <a:pt x="531216" y="273101"/>
                  <a:pt x="531216" y="280391"/>
                </a:cubicBezTo>
                <a:cubicBezTo>
                  <a:pt x="531216" y="287552"/>
                  <a:pt x="525480" y="293411"/>
                  <a:pt x="518180" y="293411"/>
                </a:cubicBezTo>
                <a:lnTo>
                  <a:pt x="351185" y="293411"/>
                </a:lnTo>
                <a:cubicBezTo>
                  <a:pt x="343885" y="293411"/>
                  <a:pt x="338149" y="287552"/>
                  <a:pt x="338149" y="280391"/>
                </a:cubicBezTo>
                <a:cubicBezTo>
                  <a:pt x="338149" y="273101"/>
                  <a:pt x="343885" y="267372"/>
                  <a:pt x="351185" y="267372"/>
                </a:cubicBezTo>
                <a:close/>
                <a:moveTo>
                  <a:pt x="311358" y="213942"/>
                </a:moveTo>
                <a:cubicBezTo>
                  <a:pt x="314699" y="213812"/>
                  <a:pt x="318090" y="214951"/>
                  <a:pt x="320698" y="217360"/>
                </a:cubicBezTo>
                <a:cubicBezTo>
                  <a:pt x="326044" y="222176"/>
                  <a:pt x="326435" y="230378"/>
                  <a:pt x="321610" y="235715"/>
                </a:cubicBezTo>
                <a:lnTo>
                  <a:pt x="249890" y="314084"/>
                </a:lnTo>
                <a:cubicBezTo>
                  <a:pt x="247543" y="316688"/>
                  <a:pt x="244022" y="318250"/>
                  <a:pt x="240371" y="318250"/>
                </a:cubicBezTo>
                <a:cubicBezTo>
                  <a:pt x="236720" y="318250"/>
                  <a:pt x="233330" y="316818"/>
                  <a:pt x="230852" y="314214"/>
                </a:cubicBezTo>
                <a:lnTo>
                  <a:pt x="201903" y="283492"/>
                </a:lnTo>
                <a:cubicBezTo>
                  <a:pt x="196948" y="278284"/>
                  <a:pt x="197079" y="270083"/>
                  <a:pt x="202425" y="265136"/>
                </a:cubicBezTo>
                <a:cubicBezTo>
                  <a:pt x="207641" y="260189"/>
                  <a:pt x="215856" y="260450"/>
                  <a:pt x="220811" y="265657"/>
                </a:cubicBezTo>
                <a:lnTo>
                  <a:pt x="240110" y="286095"/>
                </a:lnTo>
                <a:lnTo>
                  <a:pt x="302311" y="218141"/>
                </a:lnTo>
                <a:cubicBezTo>
                  <a:pt x="304724" y="215472"/>
                  <a:pt x="308016" y="214073"/>
                  <a:pt x="311358" y="213942"/>
                </a:cubicBezTo>
                <a:close/>
                <a:moveTo>
                  <a:pt x="351185" y="124336"/>
                </a:moveTo>
                <a:lnTo>
                  <a:pt x="518180" y="124336"/>
                </a:lnTo>
                <a:cubicBezTo>
                  <a:pt x="525480" y="124336"/>
                  <a:pt x="531216" y="130195"/>
                  <a:pt x="531216" y="137356"/>
                </a:cubicBezTo>
                <a:cubicBezTo>
                  <a:pt x="531216" y="144516"/>
                  <a:pt x="525480" y="150375"/>
                  <a:pt x="518180" y="150375"/>
                </a:cubicBezTo>
                <a:lnTo>
                  <a:pt x="351185" y="150375"/>
                </a:lnTo>
                <a:cubicBezTo>
                  <a:pt x="343885" y="150375"/>
                  <a:pt x="338149" y="144516"/>
                  <a:pt x="338149" y="137356"/>
                </a:cubicBezTo>
                <a:cubicBezTo>
                  <a:pt x="338149" y="130195"/>
                  <a:pt x="343885" y="124336"/>
                  <a:pt x="351185" y="124336"/>
                </a:cubicBezTo>
                <a:close/>
                <a:moveTo>
                  <a:pt x="311358" y="64761"/>
                </a:moveTo>
                <a:cubicBezTo>
                  <a:pt x="314699" y="64598"/>
                  <a:pt x="318090" y="65704"/>
                  <a:pt x="320698" y="68111"/>
                </a:cubicBezTo>
                <a:cubicBezTo>
                  <a:pt x="326044" y="73055"/>
                  <a:pt x="326435" y="81252"/>
                  <a:pt x="321610" y="86586"/>
                </a:cubicBezTo>
                <a:lnTo>
                  <a:pt x="249890" y="164781"/>
                </a:lnTo>
                <a:cubicBezTo>
                  <a:pt x="247543" y="167514"/>
                  <a:pt x="244022" y="169075"/>
                  <a:pt x="240371" y="169075"/>
                </a:cubicBezTo>
                <a:cubicBezTo>
                  <a:pt x="236720" y="169075"/>
                  <a:pt x="233330" y="167644"/>
                  <a:pt x="230852" y="165042"/>
                </a:cubicBezTo>
                <a:lnTo>
                  <a:pt x="201903" y="134336"/>
                </a:lnTo>
                <a:cubicBezTo>
                  <a:pt x="196948" y="129132"/>
                  <a:pt x="197079" y="120935"/>
                  <a:pt x="202425" y="115991"/>
                </a:cubicBezTo>
                <a:cubicBezTo>
                  <a:pt x="207641" y="111047"/>
                  <a:pt x="215856" y="111307"/>
                  <a:pt x="220811" y="116511"/>
                </a:cubicBezTo>
                <a:lnTo>
                  <a:pt x="240110" y="136938"/>
                </a:lnTo>
                <a:lnTo>
                  <a:pt x="302311" y="69022"/>
                </a:lnTo>
                <a:cubicBezTo>
                  <a:pt x="304724" y="66355"/>
                  <a:pt x="308016" y="64923"/>
                  <a:pt x="311358" y="64761"/>
                </a:cubicBezTo>
                <a:close/>
                <a:moveTo>
                  <a:pt x="158136" y="26035"/>
                </a:moveTo>
                <a:lnTo>
                  <a:pt x="158136" y="505466"/>
                </a:lnTo>
                <a:cubicBezTo>
                  <a:pt x="158136" y="525774"/>
                  <a:pt x="150314" y="544389"/>
                  <a:pt x="137668" y="558317"/>
                </a:cubicBezTo>
                <a:lnTo>
                  <a:pt x="527859" y="558317"/>
                </a:lnTo>
                <a:cubicBezTo>
                  <a:pt x="557062" y="558317"/>
                  <a:pt x="580789" y="534625"/>
                  <a:pt x="580789" y="505466"/>
                </a:cubicBezTo>
                <a:lnTo>
                  <a:pt x="580789" y="26035"/>
                </a:lnTo>
                <a:close/>
                <a:moveTo>
                  <a:pt x="145099" y="0"/>
                </a:moveTo>
                <a:lnTo>
                  <a:pt x="593825" y="0"/>
                </a:lnTo>
                <a:cubicBezTo>
                  <a:pt x="601126" y="0"/>
                  <a:pt x="606862" y="5858"/>
                  <a:pt x="606862" y="13017"/>
                </a:cubicBezTo>
                <a:lnTo>
                  <a:pt x="606862" y="505466"/>
                </a:lnTo>
                <a:cubicBezTo>
                  <a:pt x="606862" y="548945"/>
                  <a:pt x="571402" y="584352"/>
                  <a:pt x="527859" y="584352"/>
                </a:cubicBezTo>
                <a:lnTo>
                  <a:pt x="79003" y="584352"/>
                </a:lnTo>
                <a:cubicBezTo>
                  <a:pt x="35460" y="584352"/>
                  <a:pt x="0" y="548945"/>
                  <a:pt x="0" y="505466"/>
                </a:cubicBezTo>
                <a:lnTo>
                  <a:pt x="0" y="284821"/>
                </a:lnTo>
                <a:cubicBezTo>
                  <a:pt x="0" y="277662"/>
                  <a:pt x="5866" y="271804"/>
                  <a:pt x="13037" y="271804"/>
                </a:cubicBezTo>
                <a:lnTo>
                  <a:pt x="132062" y="271804"/>
                </a:lnTo>
                <a:lnTo>
                  <a:pt x="132062" y="13017"/>
                </a:lnTo>
                <a:cubicBezTo>
                  <a:pt x="132062" y="5858"/>
                  <a:pt x="137799" y="0"/>
                  <a:pt x="145099" y="0"/>
                </a:cubicBezTo>
                <a:close/>
              </a:path>
            </a:pathLst>
          </a:custGeom>
          <a:solidFill>
            <a:schemeClr val="bg1">
              <a:lumMod val="50000"/>
            </a:schemeClr>
          </a:solidFill>
          <a:ln>
            <a:noFill/>
          </a:ln>
        </p:spPr>
      </p:sp>
      <p:sp>
        <p:nvSpPr>
          <p:cNvPr id="37" name="question_222333"/>
          <p:cNvSpPr>
            <a:spLocks noChangeAspect="1"/>
          </p:cNvSpPr>
          <p:nvPr/>
        </p:nvSpPr>
        <p:spPr bwMode="auto">
          <a:xfrm>
            <a:off x="5589314" y="3273835"/>
            <a:ext cx="368873" cy="609685"/>
          </a:xfrm>
          <a:custGeom>
            <a:avLst/>
            <a:gdLst>
              <a:gd name="connsiteX0" fmla="*/ 183540 w 367081"/>
              <a:gd name="connsiteY0" fmla="*/ 532440 h 606722"/>
              <a:gd name="connsiteX1" fmla="*/ 164934 w 367081"/>
              <a:gd name="connsiteY1" fmla="*/ 551011 h 606722"/>
              <a:gd name="connsiteX2" fmla="*/ 183540 w 367081"/>
              <a:gd name="connsiteY2" fmla="*/ 569581 h 606722"/>
              <a:gd name="connsiteX3" fmla="*/ 202146 w 367081"/>
              <a:gd name="connsiteY3" fmla="*/ 551011 h 606722"/>
              <a:gd name="connsiteX4" fmla="*/ 183540 w 367081"/>
              <a:gd name="connsiteY4" fmla="*/ 532440 h 606722"/>
              <a:gd name="connsiteX5" fmla="*/ 183540 w 367081"/>
              <a:gd name="connsiteY5" fmla="*/ 495299 h 606722"/>
              <a:gd name="connsiteX6" fmla="*/ 239357 w 367081"/>
              <a:gd name="connsiteY6" fmla="*/ 551011 h 606722"/>
              <a:gd name="connsiteX7" fmla="*/ 183540 w 367081"/>
              <a:gd name="connsiteY7" fmla="*/ 606722 h 606722"/>
              <a:gd name="connsiteX8" fmla="*/ 127723 w 367081"/>
              <a:gd name="connsiteY8" fmla="*/ 551011 h 606722"/>
              <a:gd name="connsiteX9" fmla="*/ 183540 w 367081"/>
              <a:gd name="connsiteY9" fmla="*/ 495299 h 606722"/>
              <a:gd name="connsiteX10" fmla="*/ 183541 w 367081"/>
              <a:gd name="connsiteY10" fmla="*/ 37147 h 606722"/>
              <a:gd name="connsiteX11" fmla="*/ 38453 w 367081"/>
              <a:gd name="connsiteY11" fmla="*/ 164671 h 606722"/>
              <a:gd name="connsiteX12" fmla="*/ 76015 w 367081"/>
              <a:gd name="connsiteY12" fmla="*/ 164671 h 606722"/>
              <a:gd name="connsiteX13" fmla="*/ 183541 w 367081"/>
              <a:gd name="connsiteY13" fmla="*/ 74293 h 606722"/>
              <a:gd name="connsiteX14" fmla="*/ 292668 w 367081"/>
              <a:gd name="connsiteY14" fmla="*/ 183244 h 606722"/>
              <a:gd name="connsiteX15" fmla="*/ 260713 w 367081"/>
              <a:gd name="connsiteY15" fmla="*/ 260292 h 606722"/>
              <a:gd name="connsiteX16" fmla="*/ 170901 w 367081"/>
              <a:gd name="connsiteY16" fmla="*/ 344983 h 606722"/>
              <a:gd name="connsiteX17" fmla="*/ 164937 w 367081"/>
              <a:gd name="connsiteY17" fmla="*/ 350493 h 606722"/>
              <a:gd name="connsiteX18" fmla="*/ 164937 w 367081"/>
              <a:gd name="connsiteY18" fmla="*/ 420964 h 606722"/>
              <a:gd name="connsiteX19" fmla="*/ 202144 w 367081"/>
              <a:gd name="connsiteY19" fmla="*/ 420964 h 606722"/>
              <a:gd name="connsiteX20" fmla="*/ 202144 w 367081"/>
              <a:gd name="connsiteY20" fmla="*/ 366667 h 606722"/>
              <a:gd name="connsiteX21" fmla="*/ 208108 w 367081"/>
              <a:gd name="connsiteY21" fmla="*/ 361157 h 606722"/>
              <a:gd name="connsiteX22" fmla="*/ 287060 w 367081"/>
              <a:gd name="connsiteY22" fmla="*/ 286508 h 606722"/>
              <a:gd name="connsiteX23" fmla="*/ 329874 w 367081"/>
              <a:gd name="connsiteY23" fmla="*/ 183244 h 606722"/>
              <a:gd name="connsiteX24" fmla="*/ 183541 w 367081"/>
              <a:gd name="connsiteY24" fmla="*/ 37147 h 606722"/>
              <a:gd name="connsiteX25" fmla="*/ 183541 w 367081"/>
              <a:gd name="connsiteY25" fmla="*/ 0 h 606722"/>
              <a:gd name="connsiteX26" fmla="*/ 367081 w 367081"/>
              <a:gd name="connsiteY26" fmla="*/ 183244 h 606722"/>
              <a:gd name="connsiteX27" fmla="*/ 313318 w 367081"/>
              <a:gd name="connsiteY27" fmla="*/ 312813 h 606722"/>
              <a:gd name="connsiteX28" fmla="*/ 239350 w 367081"/>
              <a:gd name="connsiteY28" fmla="*/ 382840 h 606722"/>
              <a:gd name="connsiteX29" fmla="*/ 239350 w 367081"/>
              <a:gd name="connsiteY29" fmla="*/ 458111 h 606722"/>
              <a:gd name="connsiteX30" fmla="*/ 127731 w 367081"/>
              <a:gd name="connsiteY30" fmla="*/ 458111 h 606722"/>
              <a:gd name="connsiteX31" fmla="*/ 127731 w 367081"/>
              <a:gd name="connsiteY31" fmla="*/ 334230 h 606722"/>
              <a:gd name="connsiteX32" fmla="*/ 145622 w 367081"/>
              <a:gd name="connsiteY32" fmla="*/ 317701 h 606722"/>
              <a:gd name="connsiteX33" fmla="*/ 234455 w 367081"/>
              <a:gd name="connsiteY33" fmla="*/ 233988 h 606722"/>
              <a:gd name="connsiteX34" fmla="*/ 255461 w 367081"/>
              <a:gd name="connsiteY34" fmla="*/ 183244 h 606722"/>
              <a:gd name="connsiteX35" fmla="*/ 183541 w 367081"/>
              <a:gd name="connsiteY35" fmla="*/ 111440 h 606722"/>
              <a:gd name="connsiteX36" fmla="*/ 111620 w 367081"/>
              <a:gd name="connsiteY36" fmla="*/ 183244 h 606722"/>
              <a:gd name="connsiteX37" fmla="*/ 111620 w 367081"/>
              <a:gd name="connsiteY37" fmla="*/ 201818 h 606722"/>
              <a:gd name="connsiteX38" fmla="*/ 0 w 367081"/>
              <a:gd name="connsiteY38" fmla="*/ 201818 h 606722"/>
              <a:gd name="connsiteX39" fmla="*/ 0 w 367081"/>
              <a:gd name="connsiteY39" fmla="*/ 183244 h 606722"/>
              <a:gd name="connsiteX40" fmla="*/ 183541 w 367081"/>
              <a:gd name="connsiteY40"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67081" h="606722">
                <a:moveTo>
                  <a:pt x="183540" y="532440"/>
                </a:moveTo>
                <a:cubicBezTo>
                  <a:pt x="173302" y="532440"/>
                  <a:pt x="164934" y="540792"/>
                  <a:pt x="164934" y="551011"/>
                </a:cubicBezTo>
                <a:cubicBezTo>
                  <a:pt x="164934" y="561229"/>
                  <a:pt x="173302" y="569581"/>
                  <a:pt x="183540" y="569581"/>
                </a:cubicBezTo>
                <a:cubicBezTo>
                  <a:pt x="193867" y="569581"/>
                  <a:pt x="202146" y="561229"/>
                  <a:pt x="202146" y="551011"/>
                </a:cubicBezTo>
                <a:cubicBezTo>
                  <a:pt x="202146" y="540703"/>
                  <a:pt x="193867" y="532440"/>
                  <a:pt x="183540" y="532440"/>
                </a:cubicBezTo>
                <a:close/>
                <a:moveTo>
                  <a:pt x="183540" y="495299"/>
                </a:moveTo>
                <a:cubicBezTo>
                  <a:pt x="214342" y="495299"/>
                  <a:pt x="239357" y="520267"/>
                  <a:pt x="239357" y="551011"/>
                </a:cubicBezTo>
                <a:cubicBezTo>
                  <a:pt x="239357" y="581665"/>
                  <a:pt x="214342" y="606722"/>
                  <a:pt x="183540" y="606722"/>
                </a:cubicBezTo>
                <a:cubicBezTo>
                  <a:pt x="152827" y="606722"/>
                  <a:pt x="127723" y="581665"/>
                  <a:pt x="127723" y="551011"/>
                </a:cubicBezTo>
                <a:cubicBezTo>
                  <a:pt x="127723" y="520267"/>
                  <a:pt x="152827" y="495299"/>
                  <a:pt x="183540" y="495299"/>
                </a:cubicBezTo>
                <a:close/>
                <a:moveTo>
                  <a:pt x="183541" y="37147"/>
                </a:moveTo>
                <a:cubicBezTo>
                  <a:pt x="109216" y="37147"/>
                  <a:pt x="47621" y="92866"/>
                  <a:pt x="38453" y="164671"/>
                </a:cubicBezTo>
                <a:lnTo>
                  <a:pt x="76015" y="164671"/>
                </a:lnTo>
                <a:cubicBezTo>
                  <a:pt x="84916" y="113395"/>
                  <a:pt x="129778" y="74293"/>
                  <a:pt x="183541" y="74293"/>
                </a:cubicBezTo>
                <a:cubicBezTo>
                  <a:pt x="243712" y="74293"/>
                  <a:pt x="292668" y="123170"/>
                  <a:pt x="292668" y="183244"/>
                </a:cubicBezTo>
                <a:cubicBezTo>
                  <a:pt x="292668" y="212304"/>
                  <a:pt x="281364" y="239675"/>
                  <a:pt x="260713" y="260292"/>
                </a:cubicBezTo>
                <a:cubicBezTo>
                  <a:pt x="238282" y="282776"/>
                  <a:pt x="171613" y="344361"/>
                  <a:pt x="170901" y="344983"/>
                </a:cubicBezTo>
                <a:lnTo>
                  <a:pt x="164937" y="350493"/>
                </a:lnTo>
                <a:lnTo>
                  <a:pt x="164937" y="420964"/>
                </a:lnTo>
                <a:lnTo>
                  <a:pt x="202144" y="420964"/>
                </a:lnTo>
                <a:lnTo>
                  <a:pt x="202144" y="366667"/>
                </a:lnTo>
                <a:lnTo>
                  <a:pt x="208108" y="361157"/>
                </a:lnTo>
                <a:cubicBezTo>
                  <a:pt x="225910" y="344627"/>
                  <a:pt x="269258" y="304282"/>
                  <a:pt x="287060" y="286508"/>
                </a:cubicBezTo>
                <a:cubicBezTo>
                  <a:pt x="314654" y="258959"/>
                  <a:pt x="329874" y="222257"/>
                  <a:pt x="329874" y="183244"/>
                </a:cubicBezTo>
                <a:cubicBezTo>
                  <a:pt x="329874" y="102642"/>
                  <a:pt x="264273" y="37147"/>
                  <a:pt x="183541" y="37147"/>
                </a:cubicBezTo>
                <a:close/>
                <a:moveTo>
                  <a:pt x="183541" y="0"/>
                </a:moveTo>
                <a:cubicBezTo>
                  <a:pt x="284746" y="0"/>
                  <a:pt x="367081" y="82202"/>
                  <a:pt x="367081" y="183244"/>
                </a:cubicBezTo>
                <a:cubicBezTo>
                  <a:pt x="367081" y="232210"/>
                  <a:pt x="348033" y="278155"/>
                  <a:pt x="313318" y="312813"/>
                </a:cubicBezTo>
                <a:cubicBezTo>
                  <a:pt x="297296" y="328809"/>
                  <a:pt x="262315" y="361601"/>
                  <a:pt x="239350" y="382840"/>
                </a:cubicBezTo>
                <a:lnTo>
                  <a:pt x="239350" y="458111"/>
                </a:lnTo>
                <a:lnTo>
                  <a:pt x="127731" y="458111"/>
                </a:lnTo>
                <a:lnTo>
                  <a:pt x="127731" y="334230"/>
                </a:lnTo>
                <a:lnTo>
                  <a:pt x="145622" y="317701"/>
                </a:lnTo>
                <a:cubicBezTo>
                  <a:pt x="146334" y="317079"/>
                  <a:pt x="212469" y="255938"/>
                  <a:pt x="234455" y="233988"/>
                </a:cubicBezTo>
                <a:cubicBezTo>
                  <a:pt x="247984" y="220480"/>
                  <a:pt x="255461" y="202440"/>
                  <a:pt x="255461" y="183244"/>
                </a:cubicBezTo>
                <a:cubicBezTo>
                  <a:pt x="255461" y="143610"/>
                  <a:pt x="223239" y="111440"/>
                  <a:pt x="183541" y="111440"/>
                </a:cubicBezTo>
                <a:cubicBezTo>
                  <a:pt x="143931" y="111440"/>
                  <a:pt x="111620" y="143610"/>
                  <a:pt x="111620" y="183244"/>
                </a:cubicBezTo>
                <a:lnTo>
                  <a:pt x="111620" y="201818"/>
                </a:lnTo>
                <a:lnTo>
                  <a:pt x="0" y="201818"/>
                </a:lnTo>
                <a:lnTo>
                  <a:pt x="0" y="183244"/>
                </a:lnTo>
                <a:cubicBezTo>
                  <a:pt x="0" y="82202"/>
                  <a:pt x="82335" y="0"/>
                  <a:pt x="183541" y="0"/>
                </a:cubicBezTo>
                <a:close/>
              </a:path>
            </a:pathLst>
          </a:custGeom>
          <a:solidFill>
            <a:schemeClr val="bg1">
              <a:lumMod val="50000"/>
            </a:schemeClr>
          </a:solidFill>
          <a:ln>
            <a:noFill/>
          </a:ln>
        </p:spPr>
      </p:sp>
      <p:sp>
        <p:nvSpPr>
          <p:cNvPr id="38" name="矩形 37"/>
          <p:cNvSpPr/>
          <p:nvPr/>
        </p:nvSpPr>
        <p:spPr>
          <a:xfrm>
            <a:off x="0" y="0"/>
            <a:ext cx="1490764" cy="6858000"/>
          </a:xfrm>
          <a:prstGeom prst="rect">
            <a:avLst/>
          </a:prstGeom>
          <a:solidFill>
            <a:srgbClr val="EA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11469" y="612013"/>
            <a:ext cx="1015663" cy="5579475"/>
          </a:xfrm>
          <a:prstGeom prst="rect">
            <a:avLst/>
          </a:prstGeom>
          <a:noFill/>
        </p:spPr>
        <p:txBody>
          <a:bodyPr vert="eaVert" wrap="square" rtlCol="0">
            <a:spAutoFit/>
          </a:bodyPr>
          <a:lstStyle/>
          <a:p>
            <a:pPr algn="dist"/>
            <a:r>
              <a:rPr lang="zh-CN" altLang="en-US" sz="5400" b="1" smtClean="0">
                <a:solidFill>
                  <a:schemeClr val="bg1"/>
                </a:solidFill>
                <a:latin typeface="微软雅黑" panose="020B0503020204020204" pitchFamily="34" charset="-122"/>
                <a:ea typeface="微软雅黑" panose="020B0503020204020204" pitchFamily="34" charset="-122"/>
              </a:rPr>
              <a:t>赠送常用图标</a:t>
            </a:r>
            <a:endParaRPr lang="zh-CN" altLang="en-US" sz="5400" b="1">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6170698"/>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2171700"/>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30402" y="2847051"/>
            <a:ext cx="3369945" cy="461665"/>
          </a:xfrm>
          <a:prstGeom prst="rect">
            <a:avLst/>
          </a:prstGeom>
          <a:noFill/>
        </p:spPr>
        <p:txBody>
          <a:bodyPr wrap="square" rtlCol="0">
            <a:spAutoFit/>
          </a:bodyPr>
          <a:lstStyle/>
          <a:p>
            <a:r>
              <a:rPr lang="zh-CN" altLang="en-US" sz="2400">
                <a:solidFill>
                  <a:schemeClr val="tx1">
                    <a:lumMod val="75000"/>
                    <a:lumOff val="25000"/>
                  </a:schemeClr>
                </a:solidFill>
                <a:latin typeface="等线" panose="02010600030101010101" pitchFamily="2" charset="-122"/>
                <a:ea typeface="等线" panose="02010600030101010101" pitchFamily="2" charset="-122"/>
              </a:rPr>
              <a:t>在此添加您的标题</a:t>
            </a:r>
          </a:p>
        </p:txBody>
      </p:sp>
      <p:sp>
        <p:nvSpPr>
          <p:cNvPr id="12" name="文本框 11"/>
          <p:cNvSpPr txBox="1"/>
          <p:nvPr/>
        </p:nvSpPr>
        <p:spPr>
          <a:xfrm>
            <a:off x="4396977" y="2841124"/>
            <a:ext cx="682625"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rPr>
              <a:t>01</a:t>
            </a:r>
          </a:p>
        </p:txBody>
      </p:sp>
      <p:sp>
        <p:nvSpPr>
          <p:cNvPr id="14" name="Shape 6922"/>
          <p:cNvSpPr/>
          <p:nvPr/>
        </p:nvSpPr>
        <p:spPr>
          <a:xfrm>
            <a:off x="3762612" y="3568700"/>
            <a:ext cx="4737735" cy="575542"/>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endParaRPr kumimoji="0" lang="en-US" altLang="zh-CN" sz="9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63" y="2872874"/>
            <a:ext cx="5085463" cy="4652658"/>
          </a:xfrm>
          <a:prstGeom prst="rect">
            <a:avLst/>
          </a:prstGeom>
        </p:spPr>
      </p:pic>
    </p:spTree>
    <p:extLst>
      <p:ext uri="{BB962C8B-B14F-4D97-AF65-F5344CB8AC3E}">
        <p14:creationId xmlns:p14="http://schemas.microsoft.com/office/powerpoint/2010/main" val="303233671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3456317"/>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2767" y="2034389"/>
            <a:ext cx="6305333" cy="1421928"/>
          </a:xfrm>
          <a:prstGeom prst="rect">
            <a:avLst/>
          </a:prstGeom>
        </p:spPr>
        <p:txBody>
          <a:bodyPr wrap="square">
            <a:spAutoFit/>
          </a:bodyPr>
          <a:lstStyle/>
          <a:p>
            <a:pP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 like. if it is not real text. a design </a:t>
            </a: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cann </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panose="02010600030101010101" pitchFamily="2" charset="-122"/>
              <a:ea typeface="等线" panose="02010600030101010101" pitchFamily="2" charset="-122"/>
              <a:sym typeface="Arial"/>
            </a:endParaRPr>
          </a:p>
          <a:p>
            <a:pPr>
              <a:lnSpc>
                <a:spcPct val="120000"/>
              </a:lnSpc>
            </a:pP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sp>
        <p:nvSpPr>
          <p:cNvPr id="11" name="文本框 10"/>
          <p:cNvSpPr txBox="1"/>
          <p:nvPr/>
        </p:nvSpPr>
        <p:spPr>
          <a:xfrm>
            <a:off x="1352767" y="1634279"/>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微软雅黑" panose="020B0503020204020204" pitchFamily="34" charset="-122"/>
                <a:ea typeface="微软雅黑" panose="020B0503020204020204" pitchFamily="34" charset="-122"/>
              </a:rPr>
              <a:t>此处输入标题</a:t>
            </a:r>
            <a:endParaRPr lang="zh-CN" altLang="en-US" sz="20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11"/>
          <p:cNvSpPr/>
          <p:nvPr/>
        </p:nvSpPr>
        <p:spPr>
          <a:xfrm>
            <a:off x="1352767" y="4351394"/>
            <a:ext cx="6305333" cy="1200329"/>
          </a:xfrm>
          <a:prstGeom prst="rect">
            <a:avLst/>
          </a:prstGeom>
        </p:spPr>
        <p:txBody>
          <a:bodyPr wrap="square">
            <a:spAutoFit/>
          </a:bodyPr>
          <a:lstStyle/>
          <a:p>
            <a:pPr>
              <a:lnSpc>
                <a:spcPct val="120000"/>
              </a:lnSpc>
            </a:pPr>
            <a:r>
              <a:rPr lang="en-US" altLang="zh-CN" sz="1200" smtClean="0">
                <a:solidFill>
                  <a:schemeClr val="tx1">
                    <a:lumMod val="65000"/>
                    <a:lumOff val="35000"/>
                  </a:scheme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schemeClr val="tx1">
                    <a:lumMod val="65000"/>
                    <a:lumOff val="35000"/>
                  </a:scheme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schemeClr val="tx1">
                    <a:lumMod val="65000"/>
                    <a:lumOff val="35000"/>
                  </a:schemeClr>
                </a:solidFill>
                <a:latin typeface="等线 Light" panose="02010600030101010101" pitchFamily="2" charset="-122"/>
                <a:ea typeface="等线 Light" panose="02010600030101010101" pitchFamily="2" charset="-122"/>
                <a:sym typeface="Arial"/>
              </a:rPr>
              <a:t>cann </a:t>
            </a:r>
            <a:r>
              <a:rPr lang="en-US" altLang="zh-CN" sz="1200">
                <a:solidFill>
                  <a:schemeClr val="tx1">
                    <a:lumMod val="65000"/>
                    <a:lumOff val="35000"/>
                  </a:scheme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endParaRPr lang="zh-CN" altLang="en-US" sz="1200">
              <a:solidFill>
                <a:schemeClr val="tx1">
                  <a:lumMod val="65000"/>
                  <a:lumOff val="35000"/>
                </a:scheme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smtClean="0">
              <a:solidFill>
                <a:schemeClr val="tx1">
                  <a:lumMod val="65000"/>
                  <a:lumOff val="35000"/>
                </a:scheme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dirty="0">
              <a:solidFill>
                <a:schemeClr val="tx1">
                  <a:lumMod val="65000"/>
                  <a:lumOff val="35000"/>
                </a:schemeClr>
              </a:solidFill>
              <a:latin typeface="等线 Light" panose="02010600030101010101" pitchFamily="2" charset="-122"/>
              <a:ea typeface="等线 Light" panose="02010600030101010101" pitchFamily="2" charset="-122"/>
              <a:sym typeface="Arial"/>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1689" y="1863141"/>
            <a:ext cx="2254516" cy="3004143"/>
          </a:xfrm>
          <a:prstGeom prst="rect">
            <a:avLst/>
          </a:prstGeom>
        </p:spPr>
      </p:pic>
      <p:sp>
        <p:nvSpPr>
          <p:cNvPr id="13" name="文本框 12"/>
          <p:cNvSpPr txBox="1"/>
          <p:nvPr/>
        </p:nvSpPr>
        <p:spPr>
          <a:xfrm>
            <a:off x="1352767" y="3951284"/>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等线 Light" panose="02010600030101010101" pitchFamily="2" charset="-122"/>
                <a:ea typeface="等线 Light" panose="02010600030101010101" pitchFamily="2" charset="-122"/>
              </a:rPr>
              <a:t>此处输入标题</a:t>
            </a:r>
            <a:endParaRPr lang="zh-CN" altLang="en-US" sz="2000">
              <a:solidFill>
                <a:prstClr val="black">
                  <a:lumMod val="75000"/>
                  <a:lumOff val="25000"/>
                </a:prstClr>
              </a:solidFill>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434396897"/>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03567" y="3162701"/>
            <a:ext cx="3104933" cy="2086725"/>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 like. if it is not real text. a design </a:t>
            </a: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cann </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sp>
        <p:nvSpPr>
          <p:cNvPr id="5" name="椭圆 4"/>
          <p:cNvSpPr/>
          <p:nvPr/>
        </p:nvSpPr>
        <p:spPr>
          <a:xfrm>
            <a:off x="2515755" y="2330391"/>
            <a:ext cx="689600" cy="6896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596123" y="2413581"/>
            <a:ext cx="2136913" cy="523220"/>
          </a:xfrm>
          <a:prstGeom prst="rect">
            <a:avLst/>
          </a:prstGeom>
          <a:noFill/>
        </p:spPr>
        <p:txBody>
          <a:bodyPr wrap="square" rtlCol="0">
            <a:spAutoFit/>
          </a:bodyPr>
          <a:lstStyle/>
          <a:p>
            <a:r>
              <a:rPr lang="en-US" altLang="zh-CN" sz="2800" smtClean="0">
                <a:latin typeface="等线" panose="02010600030101010101" pitchFamily="2" charset="-122"/>
                <a:ea typeface="等线" panose="02010600030101010101" pitchFamily="2" charset="-122"/>
              </a:rPr>
              <a:t>01</a:t>
            </a:r>
            <a:endParaRPr lang="zh-CN" altLang="en-US" sz="2800">
              <a:latin typeface="等线" panose="02010600030101010101" pitchFamily="2" charset="-122"/>
              <a:ea typeface="等线" panose="02010600030101010101" pitchFamily="2" charset="-122"/>
            </a:endParaRPr>
          </a:p>
        </p:txBody>
      </p:sp>
      <p:sp>
        <p:nvSpPr>
          <p:cNvPr id="7" name="椭圆 6"/>
          <p:cNvSpPr/>
          <p:nvPr/>
        </p:nvSpPr>
        <p:spPr>
          <a:xfrm>
            <a:off x="8869267" y="2368491"/>
            <a:ext cx="689600" cy="689600"/>
          </a:xfrm>
          <a:prstGeom prst="ellipse">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949635" y="2451681"/>
            <a:ext cx="2136913" cy="523220"/>
          </a:xfrm>
          <a:prstGeom prst="rect">
            <a:avLst/>
          </a:prstGeom>
          <a:noFill/>
        </p:spPr>
        <p:txBody>
          <a:bodyPr wrap="square" rtlCol="0">
            <a:spAutoFit/>
          </a:bodyPr>
          <a:lstStyle/>
          <a:p>
            <a:r>
              <a:rPr lang="en-US" altLang="zh-CN" sz="2800" smtClean="0">
                <a:latin typeface="等线" panose="02010600030101010101" pitchFamily="2" charset="-122"/>
                <a:ea typeface="等线" panose="02010600030101010101" pitchFamily="2" charset="-122"/>
              </a:rPr>
              <a:t>02</a:t>
            </a:r>
            <a:endParaRPr lang="zh-CN" altLang="en-US" sz="2800">
              <a:latin typeface="等线" panose="02010600030101010101" pitchFamily="2" charset="-122"/>
              <a:ea typeface="等线" panose="02010600030101010101" pitchFamily="2" charset="-122"/>
            </a:endParaRPr>
          </a:p>
        </p:txBody>
      </p:sp>
      <p:sp>
        <p:nvSpPr>
          <p:cNvPr id="9" name="矩形 8"/>
          <p:cNvSpPr/>
          <p:nvPr/>
        </p:nvSpPr>
        <p:spPr>
          <a:xfrm>
            <a:off x="7688167" y="3198349"/>
            <a:ext cx="3104933" cy="2086725"/>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 like. if it is not real text. a design </a:t>
            </a: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cann </a:t>
            </a:r>
            <a:r>
              <a:rPr lang="en-US" altLang="zh-CN" sz="1200">
                <a:solidFill>
                  <a:prstClr val="black">
                    <a:lumMod val="75000"/>
                    <a:lumOff val="25000"/>
                  </a:prstClr>
                </a:solidFill>
                <a:latin typeface="等线" panose="02010600030101010101" pitchFamily="2" charset="-122"/>
                <a:ea typeface="等线"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8719" y="1971879"/>
            <a:ext cx="2790000" cy="3429000"/>
          </a:xfrm>
          <a:prstGeom prst="rect">
            <a:avLst/>
          </a:prstGeom>
        </p:spPr>
      </p:pic>
    </p:spTree>
    <p:extLst>
      <p:ext uri="{BB962C8B-B14F-4D97-AF65-F5344CB8AC3E}">
        <p14:creationId xmlns:p14="http://schemas.microsoft.com/office/powerpoint/2010/main" val="1686330506"/>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21067" y="2679700"/>
            <a:ext cx="2482633" cy="412809"/>
          </a:xfrm>
          <a:prstGeom prst="rect">
            <a:avLst/>
          </a:prstGeom>
          <a:solidFill>
            <a:srgbClr val="F1D3D1"/>
          </a:solidFill>
        </p:spPr>
        <p:txBody>
          <a:bodyPr wrap="square" rtlCol="0">
            <a:spAutoFit/>
          </a:bodyPr>
          <a:lstStyle/>
          <a:p>
            <a:pPr algn="ctr"/>
            <a:r>
              <a:rPr lang="zh-CN" altLang="en-US" sz="2000" smtClean="0">
                <a:solidFill>
                  <a:schemeClr val="tx1">
                    <a:lumMod val="65000"/>
                    <a:lumOff val="35000"/>
                  </a:schemeClr>
                </a:solidFill>
                <a:latin typeface="等线 Light" panose="02010600030101010101" pitchFamily="2" charset="-122"/>
                <a:ea typeface="等线 Light" panose="02010600030101010101" pitchFamily="2" charset="-122"/>
              </a:rPr>
              <a:t>此处输入标题</a:t>
            </a:r>
            <a:endParaRPr lang="zh-CN" altLang="en-US" sz="2000">
              <a:solidFill>
                <a:schemeClr val="tx1">
                  <a:lumMod val="65000"/>
                  <a:lumOff val="35000"/>
                </a:schemeClr>
              </a:solidFill>
              <a:latin typeface="等线 Light" panose="02010600030101010101" pitchFamily="2" charset="-122"/>
              <a:ea typeface="等线 Light" panose="02010600030101010101" pitchFamily="2" charset="-122"/>
            </a:endParaRPr>
          </a:p>
        </p:txBody>
      </p:sp>
      <p:sp>
        <p:nvSpPr>
          <p:cNvPr id="7" name="矩形 6"/>
          <p:cNvSpPr/>
          <p:nvPr/>
        </p:nvSpPr>
        <p:spPr>
          <a:xfrm>
            <a:off x="1543267" y="3378199"/>
            <a:ext cx="2838233" cy="1421928"/>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a:t>
            </a: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sp>
        <p:nvSpPr>
          <p:cNvPr id="10" name="文本框 9"/>
          <p:cNvSpPr txBox="1"/>
          <p:nvPr/>
        </p:nvSpPr>
        <p:spPr>
          <a:xfrm>
            <a:off x="4854683" y="2679700"/>
            <a:ext cx="2482633" cy="412809"/>
          </a:xfrm>
          <a:prstGeom prst="rect">
            <a:avLst/>
          </a:prstGeom>
          <a:solidFill>
            <a:srgbClr val="F1D3D1"/>
          </a:solidFill>
        </p:spPr>
        <p:txBody>
          <a:bodyPr wrap="square" rtlCol="0">
            <a:spAutoFit/>
          </a:bodyPr>
          <a:lstStyle/>
          <a:p>
            <a:pPr algn="ctr"/>
            <a:r>
              <a:rPr lang="zh-CN" altLang="en-US" sz="2000" smtClean="0">
                <a:solidFill>
                  <a:schemeClr val="tx1">
                    <a:lumMod val="65000"/>
                    <a:lumOff val="35000"/>
                  </a:schemeClr>
                </a:solidFill>
                <a:latin typeface="等线 Light" panose="02010600030101010101" pitchFamily="2" charset="-122"/>
                <a:ea typeface="等线 Light" panose="02010600030101010101" pitchFamily="2" charset="-122"/>
              </a:rPr>
              <a:t>此处输入标题</a:t>
            </a:r>
            <a:endParaRPr lang="zh-CN" altLang="en-US" sz="2000">
              <a:solidFill>
                <a:schemeClr val="tx1">
                  <a:lumMod val="65000"/>
                  <a:lumOff val="35000"/>
                </a:schemeClr>
              </a:solidFill>
              <a:latin typeface="等线 Light" panose="02010600030101010101" pitchFamily="2" charset="-122"/>
              <a:ea typeface="等线 Light" panose="02010600030101010101" pitchFamily="2" charset="-122"/>
            </a:endParaRPr>
          </a:p>
        </p:txBody>
      </p:sp>
      <p:sp>
        <p:nvSpPr>
          <p:cNvPr id="11" name="矩形 10"/>
          <p:cNvSpPr/>
          <p:nvPr/>
        </p:nvSpPr>
        <p:spPr>
          <a:xfrm>
            <a:off x="4676883" y="3378199"/>
            <a:ext cx="2838233" cy="1421928"/>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a:t>
            </a: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sp>
        <p:nvSpPr>
          <p:cNvPr id="12" name="文本框 11"/>
          <p:cNvSpPr txBox="1"/>
          <p:nvPr/>
        </p:nvSpPr>
        <p:spPr>
          <a:xfrm>
            <a:off x="7988299" y="2679700"/>
            <a:ext cx="2482633" cy="412809"/>
          </a:xfrm>
          <a:prstGeom prst="rect">
            <a:avLst/>
          </a:prstGeom>
          <a:solidFill>
            <a:srgbClr val="F1D3D1"/>
          </a:solidFill>
        </p:spPr>
        <p:txBody>
          <a:bodyPr wrap="square" rtlCol="0">
            <a:spAutoFit/>
          </a:bodyPr>
          <a:lstStyle/>
          <a:p>
            <a:pPr algn="ctr"/>
            <a:r>
              <a:rPr lang="zh-CN" altLang="en-US" sz="2000" smtClean="0">
                <a:solidFill>
                  <a:schemeClr val="tx1">
                    <a:lumMod val="65000"/>
                    <a:lumOff val="35000"/>
                  </a:schemeClr>
                </a:solidFill>
                <a:latin typeface="等线 Light" panose="02010600030101010101" pitchFamily="2" charset="-122"/>
                <a:ea typeface="等线 Light" panose="02010600030101010101" pitchFamily="2" charset="-122"/>
              </a:rPr>
              <a:t>此处输入标题</a:t>
            </a:r>
            <a:endParaRPr lang="zh-CN" altLang="en-US" sz="2000">
              <a:solidFill>
                <a:schemeClr val="tx1">
                  <a:lumMod val="65000"/>
                  <a:lumOff val="35000"/>
                </a:schemeClr>
              </a:solidFill>
              <a:latin typeface="等线 Light" panose="02010600030101010101" pitchFamily="2" charset="-122"/>
              <a:ea typeface="等线 Light" panose="02010600030101010101" pitchFamily="2" charset="-122"/>
            </a:endParaRPr>
          </a:p>
        </p:txBody>
      </p:sp>
      <p:sp>
        <p:nvSpPr>
          <p:cNvPr id="13" name="矩形 12"/>
          <p:cNvSpPr/>
          <p:nvPr/>
        </p:nvSpPr>
        <p:spPr>
          <a:xfrm>
            <a:off x="7810499" y="3378199"/>
            <a:ext cx="2838233" cy="1421928"/>
          </a:xfrm>
          <a:prstGeom prst="rect">
            <a:avLst/>
          </a:prstGeom>
        </p:spPr>
        <p:txBody>
          <a:bodyPr wrap="square">
            <a:spAutoFit/>
          </a:bodyPr>
          <a:lstStyle/>
          <a:p>
            <a:pPr algn="ctr">
              <a:lnSpc>
                <a:spcPct val="120000"/>
              </a:lnSpc>
            </a:pPr>
            <a:r>
              <a:rPr lang="en-US" altLang="zh-CN" sz="1200" smtClean="0">
                <a:solidFill>
                  <a:prstClr val="black">
                    <a:lumMod val="75000"/>
                    <a:lumOff val="25000"/>
                  </a:prstClr>
                </a:solidFill>
                <a:latin typeface="等线" panose="02010600030101010101" pitchFamily="2" charset="-122"/>
                <a:ea typeface="等线" panose="02010600030101010101" pitchFamily="2" charset="-122"/>
                <a:sym typeface="Arial"/>
              </a:rPr>
              <a:t>a designer can use default text to simulate nann  would look like. if it is not real text. a design can use default text to simulate what text would look like. if it is not</a:t>
            </a:r>
            <a:endParaRPr lang="zh-CN" altLang="en-US" sz="1200" smtClean="0">
              <a:solidFill>
                <a:prstClr val="black">
                  <a:lumMod val="75000"/>
                  <a:lumOff val="25000"/>
                </a:prstClr>
              </a:solidFill>
              <a:latin typeface="等线" panose="02010600030101010101" pitchFamily="2" charset="-122"/>
              <a:ea typeface="等线" panose="02010600030101010101" pitchFamily="2" charset="-122"/>
              <a:sym typeface="Arial"/>
            </a:endParaRPr>
          </a:p>
          <a:p>
            <a:pPr algn="ctr">
              <a:lnSpc>
                <a:spcPct val="120000"/>
              </a:lnSpc>
            </a:pPr>
            <a:endParaRPr lang="zh-CN" altLang="en-US" sz="1200" dirty="0">
              <a:solidFill>
                <a:prstClr val="black">
                  <a:lumMod val="75000"/>
                  <a:lumOff val="25000"/>
                </a:prstClr>
              </a:solidFill>
              <a:latin typeface="等线" panose="02010600030101010101" pitchFamily="2" charset="-122"/>
              <a:ea typeface="等线" panose="02010600030101010101" pitchFamily="2" charset="-122"/>
              <a:sym typeface="Arial"/>
            </a:endParaRPr>
          </a:p>
        </p:txBody>
      </p:sp>
    </p:spTree>
    <p:extLst>
      <p:ext uri="{BB962C8B-B14F-4D97-AF65-F5344CB8AC3E}">
        <p14:creationId xmlns:p14="http://schemas.microsoft.com/office/powerpoint/2010/main" val="174187214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2468" y="1983652"/>
            <a:ext cx="1569660" cy="3236048"/>
          </a:xfrm>
          <a:prstGeom prst="rect">
            <a:avLst/>
          </a:prstGeom>
          <a:noFill/>
        </p:spPr>
        <p:txBody>
          <a:bodyPr vert="eaVert" wrap="square" rtlCol="0">
            <a:spAutoFit/>
          </a:bodyPr>
          <a:lstStyle/>
          <a:p>
            <a:pPr>
              <a:lnSpc>
                <a:spcPct val="150000"/>
              </a:lnSpc>
            </a:pPr>
            <a:r>
              <a:rPr lang="zh-CN" altLang="en-US" sz="1200" spc="100">
                <a:solidFill>
                  <a:schemeClr val="tx1">
                    <a:lumMod val="50000"/>
                    <a:lumOff val="50000"/>
                  </a:schemeClr>
                </a:solidFill>
                <a:latin typeface="等线 Light" panose="02010600030101010101" pitchFamily="2" charset="-122"/>
                <a:ea typeface="等线 Light" panose="02010600030101010101" pitchFamily="2" charset="-122"/>
                <a:sym typeface="+mn-lt"/>
              </a:rPr>
              <a:t>不要那么孤独，请相信，这个世界上真的有人过着你想要的生活。愿你我带着最微薄的行李和最丰盛的自己在世间流浪。忽晴忽雨的江湖，祝你有梦为马，随处可栖。不要那么孤独，请相信</a:t>
            </a:r>
            <a:r>
              <a:rPr lang="zh-CN" altLang="en-US" sz="1200" spc="100" smtClean="0">
                <a:solidFill>
                  <a:schemeClr val="tx1">
                    <a:lumMod val="50000"/>
                    <a:lumOff val="50000"/>
                  </a:schemeClr>
                </a:solidFill>
                <a:latin typeface="等线 Light" panose="02010600030101010101" pitchFamily="2" charset="-122"/>
                <a:ea typeface="等线 Light" panose="02010600030101010101" pitchFamily="2" charset="-122"/>
                <a:sym typeface="+mn-lt"/>
              </a:rPr>
              <a:t>，</a:t>
            </a:r>
            <a:endParaRPr lang="zh-CN" altLang="en-US" sz="1200" spc="100">
              <a:solidFill>
                <a:schemeClr val="tx1">
                  <a:lumMod val="50000"/>
                  <a:lumOff val="50000"/>
                </a:schemeClr>
              </a:solidFill>
              <a:latin typeface="等线 Light" panose="02010600030101010101" pitchFamily="2" charset="-122"/>
              <a:ea typeface="等线 Light" panose="02010600030101010101" pitchFamily="2" charset="-122"/>
              <a:sym typeface="+mn-lt"/>
            </a:endParaRPr>
          </a:p>
        </p:txBody>
      </p:sp>
      <p:sp>
        <p:nvSpPr>
          <p:cNvPr id="3" name="文本框 2"/>
          <p:cNvSpPr txBox="1"/>
          <p:nvPr/>
        </p:nvSpPr>
        <p:spPr>
          <a:xfrm>
            <a:off x="3282138" y="1988556"/>
            <a:ext cx="544765" cy="1876811"/>
          </a:xfrm>
          <a:prstGeom prst="rect">
            <a:avLst/>
          </a:prstGeom>
          <a:noFill/>
        </p:spPr>
        <p:txBody>
          <a:bodyPr vert="eaVert" wrap="square" rtlCol="0">
            <a:spAutoFit/>
          </a:bodyPr>
          <a:lstStyle>
            <a:defPPr>
              <a:defRPr lang="zh-CN"/>
            </a:defPPr>
            <a:lvl1pPr>
              <a:lnSpc>
                <a:spcPct val="130000"/>
              </a:lnSpc>
              <a:defRPr sz="1600" spc="100">
                <a:solidFill>
                  <a:srgbClr val="4D5051"/>
                </a:solidFill>
                <a:latin typeface="等线" panose="02010600030101010101" pitchFamily="2" charset="-122"/>
                <a:ea typeface="等线" panose="02010600030101010101" pitchFamily="2" charset="-122"/>
              </a:defRPr>
            </a:lvl1pPr>
          </a:lstStyle>
          <a:p>
            <a:r>
              <a:rPr lang="zh-CN" altLang="en-US" sz="1800">
                <a:sym typeface="+mn-lt"/>
              </a:rPr>
              <a:t>填入标题内容</a:t>
            </a:r>
          </a:p>
        </p:txBody>
      </p:sp>
      <p:sp>
        <p:nvSpPr>
          <p:cNvPr id="4" name="文本框 3"/>
          <p:cNvSpPr txBox="1"/>
          <p:nvPr/>
        </p:nvSpPr>
        <p:spPr>
          <a:xfrm>
            <a:off x="8492368" y="1983652"/>
            <a:ext cx="1569660" cy="3236048"/>
          </a:xfrm>
          <a:prstGeom prst="rect">
            <a:avLst/>
          </a:prstGeom>
          <a:noFill/>
        </p:spPr>
        <p:txBody>
          <a:bodyPr vert="eaVert" wrap="square" rtlCol="0">
            <a:spAutoFit/>
          </a:bodyPr>
          <a:lstStyle/>
          <a:p>
            <a:pPr>
              <a:lnSpc>
                <a:spcPct val="150000"/>
              </a:lnSpc>
            </a:pPr>
            <a:r>
              <a:rPr lang="zh-CN" altLang="en-US" sz="1200" spc="100">
                <a:solidFill>
                  <a:schemeClr val="tx1">
                    <a:lumMod val="50000"/>
                    <a:lumOff val="50000"/>
                  </a:schemeClr>
                </a:solidFill>
                <a:latin typeface="等线 Light" panose="02010600030101010101" pitchFamily="2" charset="-122"/>
                <a:ea typeface="等线 Light" panose="02010600030101010101" pitchFamily="2" charset="-122"/>
                <a:sym typeface="+mn-lt"/>
              </a:rPr>
              <a:t>不要那么孤独，请相信，这个世界上真的有人过着你想要的生活。愿你我带着最微薄的行李和最丰盛的自己在世间流浪。忽晴忽雨的江湖，祝你有梦为马，随处可栖。不要那么孤独，请相信</a:t>
            </a:r>
            <a:r>
              <a:rPr lang="zh-CN" altLang="en-US" sz="1200" spc="100" smtClean="0">
                <a:solidFill>
                  <a:schemeClr val="tx1">
                    <a:lumMod val="50000"/>
                    <a:lumOff val="50000"/>
                  </a:schemeClr>
                </a:solidFill>
                <a:latin typeface="等线 Light" panose="02010600030101010101" pitchFamily="2" charset="-122"/>
                <a:ea typeface="等线 Light" panose="02010600030101010101" pitchFamily="2" charset="-122"/>
                <a:sym typeface="+mn-lt"/>
              </a:rPr>
              <a:t>，</a:t>
            </a:r>
            <a:endParaRPr lang="zh-CN" altLang="en-US" sz="1200" spc="100">
              <a:solidFill>
                <a:schemeClr val="tx1">
                  <a:lumMod val="50000"/>
                  <a:lumOff val="50000"/>
                </a:schemeClr>
              </a:solidFill>
              <a:latin typeface="等线 Light" panose="02010600030101010101" pitchFamily="2" charset="-122"/>
              <a:ea typeface="等线 Light" panose="02010600030101010101" pitchFamily="2" charset="-122"/>
              <a:sym typeface="+mn-lt"/>
            </a:endParaRPr>
          </a:p>
        </p:txBody>
      </p:sp>
      <p:sp>
        <p:nvSpPr>
          <p:cNvPr id="5" name="文本框 4"/>
          <p:cNvSpPr txBox="1"/>
          <p:nvPr/>
        </p:nvSpPr>
        <p:spPr>
          <a:xfrm>
            <a:off x="10102038" y="1988556"/>
            <a:ext cx="544765" cy="1876811"/>
          </a:xfrm>
          <a:prstGeom prst="rect">
            <a:avLst/>
          </a:prstGeom>
          <a:noFill/>
        </p:spPr>
        <p:txBody>
          <a:bodyPr vert="eaVert" wrap="square" rtlCol="0">
            <a:spAutoFit/>
          </a:bodyPr>
          <a:lstStyle/>
          <a:p>
            <a:pPr>
              <a:lnSpc>
                <a:spcPct val="130000"/>
              </a:lnSpc>
            </a:pPr>
            <a:r>
              <a:rPr lang="zh-CN" altLang="en-US" spc="100" smtClean="0">
                <a:solidFill>
                  <a:srgbClr val="4D5051"/>
                </a:solidFill>
                <a:latin typeface="等线" panose="02010600030101010101" pitchFamily="2" charset="-122"/>
                <a:ea typeface="等线" panose="02010600030101010101" pitchFamily="2" charset="-122"/>
                <a:sym typeface="+mn-lt"/>
              </a:rPr>
              <a:t>填入标题内容</a:t>
            </a:r>
            <a:endParaRPr lang="zh-CN" altLang="en-US" spc="100">
              <a:latin typeface="等线" panose="02010600030101010101" pitchFamily="2" charset="-122"/>
              <a:ea typeface="等线" panose="02010600030101010101" pitchFamily="2" charset="-122"/>
              <a:sym typeface="+mn-lt"/>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228" t="-1" r="61725" b="66237"/>
          <a:stretch/>
        </p:blipFill>
        <p:spPr>
          <a:xfrm>
            <a:off x="4940300" y="1117600"/>
            <a:ext cx="2628900" cy="4254500"/>
          </a:xfrm>
          <a:prstGeom prst="rect">
            <a:avLst/>
          </a:prstGeom>
        </p:spPr>
      </p:pic>
    </p:spTree>
    <p:extLst>
      <p:ext uri="{BB962C8B-B14F-4D97-AF65-F5344CB8AC3E}">
        <p14:creationId xmlns:p14="http://schemas.microsoft.com/office/powerpoint/2010/main" val="3601392164"/>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096000" y="4378355"/>
            <a:ext cx="4374933" cy="1643527"/>
          </a:xfrm>
          <a:prstGeom prst="rect">
            <a:avLst/>
          </a:prstGeom>
        </p:spPr>
        <p:txBody>
          <a:bodyPr wrap="square">
            <a:spAutoFit/>
          </a:bodyPr>
          <a:lstStyle/>
          <a:p>
            <a:pPr>
              <a:lnSpc>
                <a:spcPct val="120000"/>
              </a:lnSpc>
            </a:pP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cann </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smtClean="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dirty="0">
              <a:solidFill>
                <a:prstClr val="black">
                  <a:lumMod val="75000"/>
                  <a:lumOff val="25000"/>
                </a:prstClr>
              </a:solidFill>
              <a:latin typeface="等线 Light" panose="02010600030101010101" pitchFamily="2" charset="-122"/>
              <a:ea typeface="等线 Light" panose="02010600030101010101" pitchFamily="2" charset="-122"/>
              <a:sym typeface="Arial"/>
            </a:endParaRPr>
          </a:p>
        </p:txBody>
      </p:sp>
      <p:sp>
        <p:nvSpPr>
          <p:cNvPr id="24" name="文本框 23"/>
          <p:cNvSpPr txBox="1"/>
          <p:nvPr/>
        </p:nvSpPr>
        <p:spPr>
          <a:xfrm>
            <a:off x="6096000" y="3978245"/>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微软雅黑" panose="020B0503020204020204" pitchFamily="34" charset="-122"/>
                <a:ea typeface="微软雅黑" panose="020B0503020204020204" pitchFamily="34" charset="-122"/>
              </a:rPr>
              <a:t>此处输入标题</a:t>
            </a:r>
            <a:endParaRPr lang="zh-CN" altLang="en-US" sz="200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t="21293" b="21663"/>
          <a:stretch/>
        </p:blipFill>
        <p:spPr>
          <a:xfrm>
            <a:off x="861531" y="2209801"/>
            <a:ext cx="5206349" cy="3911600"/>
          </a:xfrm>
          <a:prstGeom prst="rect">
            <a:avLst/>
          </a:prstGeom>
        </p:spPr>
      </p:pic>
      <p:sp>
        <p:nvSpPr>
          <p:cNvPr id="26" name="矩形 25"/>
          <p:cNvSpPr/>
          <p:nvPr/>
        </p:nvSpPr>
        <p:spPr>
          <a:xfrm>
            <a:off x="6096000" y="2347418"/>
            <a:ext cx="4374933" cy="1643527"/>
          </a:xfrm>
          <a:prstGeom prst="rect">
            <a:avLst/>
          </a:prstGeom>
        </p:spPr>
        <p:txBody>
          <a:bodyPr wrap="square">
            <a:spAutoFit/>
          </a:bodyPr>
          <a:lstStyle/>
          <a:p>
            <a:pPr>
              <a:lnSpc>
                <a:spcPct val="120000"/>
              </a:lnSpc>
            </a:pP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a designer can use default text to simulate nann  would look like. if it is not real text. a design can use default text to simulate what text would look like. if it is not real text.</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 like. if it is not real text. a design </a:t>
            </a:r>
            <a:r>
              <a:rPr lang="en-US" altLang="zh-CN" sz="1200" smtClean="0">
                <a:solidFill>
                  <a:prstClr val="black">
                    <a:lumMod val="75000"/>
                    <a:lumOff val="25000"/>
                  </a:prstClr>
                </a:solidFill>
                <a:latin typeface="等线 Light" panose="02010600030101010101" pitchFamily="2" charset="-122"/>
                <a:ea typeface="等线 Light" panose="02010600030101010101" pitchFamily="2" charset="-122"/>
                <a:sym typeface="Arial"/>
              </a:rPr>
              <a:t>cann </a:t>
            </a:r>
            <a:r>
              <a:rPr lang="en-US" altLang="zh-CN" sz="1200">
                <a:solidFill>
                  <a:prstClr val="black">
                    <a:lumMod val="75000"/>
                    <a:lumOff val="25000"/>
                  </a:prstClr>
                </a:solidFill>
                <a:latin typeface="等线 Light" panose="02010600030101010101" pitchFamily="2" charset="-122"/>
                <a:ea typeface="等线 Light" panose="02010600030101010101" pitchFamily="2" charset="-122"/>
                <a:sym typeface="Arial"/>
              </a:rPr>
              <a:t>use default text to simulate what text would look like. if it is not real text.</a:t>
            </a:r>
            <a:endParaRPr lang="zh-CN" altLang="en-US" sz="120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smtClean="0">
              <a:solidFill>
                <a:prstClr val="black">
                  <a:lumMod val="75000"/>
                  <a:lumOff val="25000"/>
                </a:prstClr>
              </a:solidFill>
              <a:latin typeface="等线 Light" panose="02010600030101010101" pitchFamily="2" charset="-122"/>
              <a:ea typeface="等线 Light" panose="02010600030101010101" pitchFamily="2" charset="-122"/>
              <a:sym typeface="Arial"/>
            </a:endParaRPr>
          </a:p>
          <a:p>
            <a:pPr>
              <a:lnSpc>
                <a:spcPct val="120000"/>
              </a:lnSpc>
            </a:pPr>
            <a:endParaRPr lang="zh-CN" altLang="en-US" sz="1200" dirty="0">
              <a:solidFill>
                <a:prstClr val="black">
                  <a:lumMod val="75000"/>
                  <a:lumOff val="25000"/>
                </a:prstClr>
              </a:solidFill>
              <a:latin typeface="等线 Light" panose="02010600030101010101" pitchFamily="2" charset="-122"/>
              <a:ea typeface="等线 Light" panose="02010600030101010101" pitchFamily="2" charset="-122"/>
              <a:sym typeface="Arial"/>
            </a:endParaRPr>
          </a:p>
        </p:txBody>
      </p:sp>
      <p:sp>
        <p:nvSpPr>
          <p:cNvPr id="27" name="文本框 26"/>
          <p:cNvSpPr txBox="1"/>
          <p:nvPr/>
        </p:nvSpPr>
        <p:spPr>
          <a:xfrm>
            <a:off x="6096000" y="1947308"/>
            <a:ext cx="1743639" cy="400110"/>
          </a:xfrm>
          <a:prstGeom prst="rect">
            <a:avLst/>
          </a:prstGeom>
          <a:noFill/>
        </p:spPr>
        <p:txBody>
          <a:bodyPr wrap="square" rtlCol="0">
            <a:spAutoFit/>
          </a:bodyPr>
          <a:lstStyle/>
          <a:p>
            <a:r>
              <a:rPr lang="zh-CN" altLang="en-US" sz="2000" smtClean="0">
                <a:solidFill>
                  <a:prstClr val="black">
                    <a:lumMod val="75000"/>
                    <a:lumOff val="25000"/>
                  </a:prstClr>
                </a:solidFill>
                <a:latin typeface="微软雅黑" panose="020B0503020204020204" pitchFamily="34" charset="-122"/>
                <a:ea typeface="微软雅黑" panose="020B0503020204020204" pitchFamily="34" charset="-122"/>
              </a:rPr>
              <a:t>此处输入标题</a:t>
            </a:r>
            <a:endParaRPr lang="zh-CN" altLang="en-US" sz="200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550743"/>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2171700"/>
            <a:ext cx="12192000" cy="2247900"/>
          </a:xfrm>
          <a:prstGeom prst="rect">
            <a:avLst/>
          </a:prstGeom>
          <a:solidFill>
            <a:srgbClr val="DD908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30402" y="2847051"/>
            <a:ext cx="3369945" cy="461665"/>
          </a:xfrm>
          <a:prstGeom prst="rect">
            <a:avLst/>
          </a:prstGeom>
          <a:noFill/>
        </p:spPr>
        <p:txBody>
          <a:bodyPr wrap="square" rtlCol="0">
            <a:spAutoFit/>
          </a:bodyPr>
          <a:lstStyle/>
          <a:p>
            <a:r>
              <a:rPr lang="zh-CN" altLang="en-US" sz="2400">
                <a:solidFill>
                  <a:schemeClr val="tx1">
                    <a:lumMod val="75000"/>
                    <a:lumOff val="25000"/>
                  </a:schemeClr>
                </a:solidFill>
                <a:latin typeface="等线" panose="02010600030101010101" pitchFamily="2" charset="-122"/>
                <a:ea typeface="等线" panose="02010600030101010101" pitchFamily="2" charset="-122"/>
              </a:rPr>
              <a:t>在此添加您的标题</a:t>
            </a:r>
          </a:p>
        </p:txBody>
      </p:sp>
      <p:sp>
        <p:nvSpPr>
          <p:cNvPr id="12" name="文本框 11"/>
          <p:cNvSpPr txBox="1"/>
          <p:nvPr/>
        </p:nvSpPr>
        <p:spPr>
          <a:xfrm>
            <a:off x="4396977" y="2841124"/>
            <a:ext cx="682625" cy="4616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smtClean="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rPr>
              <a:t>02</a:t>
            </a:r>
            <a:endParaRPr lang="en-US" altLang="zh-CN" sz="2400" noProof="0" dirty="0">
              <a:ln>
                <a:noFill/>
              </a:ln>
              <a:solidFill>
                <a:schemeClr val="tx1">
                  <a:lumMod val="75000"/>
                  <a:lumOff val="25000"/>
                </a:schemeClr>
              </a:solidFill>
              <a:uLnTx/>
              <a:uFillTx/>
              <a:latin typeface="等线" panose="02010600030101010101" pitchFamily="2" charset="-122"/>
              <a:ea typeface="等线" panose="02010600030101010101" pitchFamily="2" charset="-122"/>
              <a:sym typeface="+mn-ea"/>
            </a:endParaRPr>
          </a:p>
        </p:txBody>
      </p:sp>
      <p:sp>
        <p:nvSpPr>
          <p:cNvPr id="14" name="Shape 6922"/>
          <p:cNvSpPr/>
          <p:nvPr/>
        </p:nvSpPr>
        <p:spPr>
          <a:xfrm>
            <a:off x="3762612" y="3568700"/>
            <a:ext cx="4737735" cy="575542"/>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r>
              <a:rPr lang="zh-CN" altLang="en-US"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Click here to enter your text</a:t>
            </a:r>
            <a:r>
              <a:rPr lang="en-US" altLang="zh-CN" sz="900" dirty="0">
                <a:solidFill>
                  <a:schemeClr val="tx1">
                    <a:lumMod val="65000"/>
                    <a:lumOff val="35000"/>
                  </a:schemeClr>
                </a:solidFill>
                <a:latin typeface="微软雅黑 Light" panose="020B0502040204020203" pitchFamily="34" charset="-122"/>
                <a:ea typeface="微软雅黑 Light" panose="020B0502040204020203" pitchFamily="34" charset="-122"/>
                <a:sym typeface="Arial" panose="020B0604020202020204" pitchFamily="34" charset="0"/>
              </a:rPr>
              <a:t>.</a:t>
            </a:r>
            <a:endParaRPr kumimoji="0" lang="en-US" altLang="zh-CN" sz="9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63" y="2872874"/>
            <a:ext cx="5085463" cy="4652658"/>
          </a:xfrm>
          <a:prstGeom prst="rect">
            <a:avLst/>
          </a:prstGeom>
        </p:spPr>
      </p:pic>
    </p:spTree>
    <p:extLst>
      <p:ext uri="{BB962C8B-B14F-4D97-AF65-F5344CB8AC3E}">
        <p14:creationId xmlns:p14="http://schemas.microsoft.com/office/powerpoint/2010/main" val="1762833750"/>
      </p:ext>
    </p:extLst>
  </p:cSld>
  <p:clrMapOvr>
    <a:masterClrMapping/>
  </p:clrMapOvr>
  <mc:AlternateContent xmlns:mc="http://schemas.openxmlformats.org/markup-compatibility/2006" xmlns:p14="http://schemas.microsoft.com/office/powerpoint/2010/main">
    <mc:Choice Requires="p14">
      <p:transition spd="slow" p14:dur="1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TotalTime>
  <Words>1695</Words>
  <Application>Microsoft Office PowerPoint</Application>
  <PresentationFormat>宽屏</PresentationFormat>
  <Paragraphs>94</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Hiragino Sans GB W3</vt:lpstr>
      <vt:lpstr>Noteworthy Bold</vt:lpstr>
      <vt:lpstr>等线</vt:lpstr>
      <vt:lpstr>等线 Light</vt:lpstr>
      <vt:lpstr>萝莉体 第二版</vt:lpstr>
      <vt:lpstr>宋体</vt:lpstr>
      <vt:lpstr>微软雅黑</vt:lpstr>
      <vt:lpstr>微软雅黑 Light</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2018-05-03T05:38:37Z</dcterms:created>
  <dcterms:modified xsi:type="dcterms:W3CDTF">2019-04-16T05:37:13Z</dcterms:modified>
</cp:coreProperties>
</file>