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80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6941437007874E-2"/>
          <c:y val="0.17706901618994125"/>
          <c:w val="0.94583058562992128"/>
          <c:h val="0.54803212638246668"/>
        </c:manualLayout>
      </c:layout>
      <c:scatterChart>
        <c:scatterStyle val="smoothMarker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rgbClr val="002060"/>
              </a:solidFill>
              <a:ln w="38100">
                <a:solidFill>
                  <a:schemeClr val="tx1"/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C01-4B12-B3F6-ADD44EC6124E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rgbClr val="002060"/>
              </a:solidFill>
              <a:ln w="38100">
                <a:solidFill>
                  <a:schemeClr val="bg1">
                    <a:lumMod val="50000"/>
                  </a:schemeClr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0C01-4B12-B3F6-ADD44EC61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0821872"/>
        <c:axId val="171940304"/>
      </c:scatterChart>
      <c:valAx>
        <c:axId val="210821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940304"/>
        <c:crosses val="autoZero"/>
        <c:crossBetween val="midCat"/>
      </c:valAx>
      <c:valAx>
        <c:axId val="1719403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08218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5944D-801D-48DF-9FC2-A4641A088D44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A8ED9-7DFA-47D8-AA4A-109AA5CA3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2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74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000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58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477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38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25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24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760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69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420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4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67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865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08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382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15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811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932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048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610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5589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68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214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735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12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282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906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18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623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7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470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8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13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27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75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92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35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64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29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07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17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38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377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44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58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05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17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6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91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3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47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44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36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86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90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83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3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68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79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12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360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04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5579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7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16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19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5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79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39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50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F69A1-A68D-406E-B5CA-5D4D158CCF77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27A0B-BFAB-4191-B692-C6B650A6D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18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Relationship Id="rId4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4229100" y="6170651"/>
            <a:ext cx="4016829" cy="4755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154094" y="550398"/>
            <a:ext cx="5883812" cy="5757205"/>
            <a:chOff x="5322280" y="390377"/>
            <a:chExt cx="5883812" cy="5757205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5322280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椭圆 5"/>
            <p:cNvSpPr/>
            <p:nvPr/>
          </p:nvSpPr>
          <p:spPr>
            <a:xfrm>
              <a:off x="5378548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椭圆 6"/>
            <p:cNvSpPr/>
            <p:nvPr/>
          </p:nvSpPr>
          <p:spPr>
            <a:xfrm>
              <a:off x="5448887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20695" y="1505241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0097" y="2967335"/>
            <a:ext cx="4101251" cy="461665"/>
          </a:xfrm>
          <a:prstGeom prst="rect">
            <a:avLst/>
          </a:prstGeom>
          <a:effectLst>
            <a:outerShdw blurRad="152400" dist="381000" dir="5400000" sx="94000" sy="94000" rotWithShape="0">
              <a:prstClr val="black">
                <a:alpha val="15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400" b="1" i="0" u="none" strike="noStrike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8742" y="3621964"/>
            <a:ext cx="3868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BUSINESS . REPORT . SUMMARY . PLAN....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9646" y="4605419"/>
            <a:ext cx="2906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 is often achieved by those who</a:t>
            </a:r>
          </a:p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know that failure is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inevitabie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60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97162" y="3177063"/>
            <a:ext cx="2013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Two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6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192 -0.13208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9747" y="3974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372064"/>
            <a:ext cx="12212144" cy="5485936"/>
          </a:xfrm>
          <a:custGeom>
            <a:avLst/>
            <a:gdLst>
              <a:gd name="connsiteX0" fmla="*/ 0 w 12192001"/>
              <a:gd name="connsiteY0" fmla="*/ 0 h 1213739"/>
              <a:gd name="connsiteX1" fmla="*/ 12192001 w 12192001"/>
              <a:gd name="connsiteY1" fmla="*/ 0 h 1213739"/>
              <a:gd name="connsiteX2" fmla="*/ 12192001 w 12192001"/>
              <a:gd name="connsiteY2" fmla="*/ 1213739 h 1213739"/>
              <a:gd name="connsiteX3" fmla="*/ 0 w 12192001"/>
              <a:gd name="connsiteY3" fmla="*/ 1213739 h 1213739"/>
              <a:gd name="connsiteX4" fmla="*/ 0 w 12192001"/>
              <a:gd name="connsiteY4" fmla="*/ 0 h 1213739"/>
              <a:gd name="connsiteX0" fmla="*/ 0 w 12192001"/>
              <a:gd name="connsiteY0" fmla="*/ 0 h 1213739"/>
              <a:gd name="connsiteX1" fmla="*/ 6130978 w 12192001"/>
              <a:gd name="connsiteY1" fmla="*/ 7031 h 1213739"/>
              <a:gd name="connsiteX2" fmla="*/ 12192001 w 12192001"/>
              <a:gd name="connsiteY2" fmla="*/ 0 h 1213739"/>
              <a:gd name="connsiteX3" fmla="*/ 12192001 w 12192001"/>
              <a:gd name="connsiteY3" fmla="*/ 1213739 h 1213739"/>
              <a:gd name="connsiteX4" fmla="*/ 0 w 12192001"/>
              <a:gd name="connsiteY4" fmla="*/ 1213739 h 1213739"/>
              <a:gd name="connsiteX5" fmla="*/ 0 w 12192001"/>
              <a:gd name="connsiteY5" fmla="*/ 0 h 1213739"/>
              <a:gd name="connsiteX0" fmla="*/ 0 w 12192001"/>
              <a:gd name="connsiteY0" fmla="*/ 7959 h 1221698"/>
              <a:gd name="connsiteX1" fmla="*/ 6130978 w 12192001"/>
              <a:gd name="connsiteY1" fmla="*/ 14990 h 1221698"/>
              <a:gd name="connsiteX2" fmla="*/ 10133352 w 12192001"/>
              <a:gd name="connsiteY2" fmla="*/ 0 h 1221698"/>
              <a:gd name="connsiteX3" fmla="*/ 12192001 w 12192001"/>
              <a:gd name="connsiteY3" fmla="*/ 7959 h 1221698"/>
              <a:gd name="connsiteX4" fmla="*/ 12192001 w 12192001"/>
              <a:gd name="connsiteY4" fmla="*/ 1221698 h 1221698"/>
              <a:gd name="connsiteX5" fmla="*/ 0 w 12192001"/>
              <a:gd name="connsiteY5" fmla="*/ 1221698 h 1221698"/>
              <a:gd name="connsiteX6" fmla="*/ 0 w 12192001"/>
              <a:gd name="connsiteY6" fmla="*/ 7959 h 1221698"/>
              <a:gd name="connsiteX0" fmla="*/ 0 w 12192001"/>
              <a:gd name="connsiteY0" fmla="*/ 7959 h 1221698"/>
              <a:gd name="connsiteX1" fmla="*/ 1738860 w 12192001"/>
              <a:gd name="connsiteY1" fmla="*/ 0 h 1221698"/>
              <a:gd name="connsiteX2" fmla="*/ 6130978 w 12192001"/>
              <a:gd name="connsiteY2" fmla="*/ 14990 h 1221698"/>
              <a:gd name="connsiteX3" fmla="*/ 10133352 w 12192001"/>
              <a:gd name="connsiteY3" fmla="*/ 0 h 1221698"/>
              <a:gd name="connsiteX4" fmla="*/ 12192001 w 12192001"/>
              <a:gd name="connsiteY4" fmla="*/ 7959 h 1221698"/>
              <a:gd name="connsiteX5" fmla="*/ 12192001 w 12192001"/>
              <a:gd name="connsiteY5" fmla="*/ 1221698 h 1221698"/>
              <a:gd name="connsiteX6" fmla="*/ 0 w 12192001"/>
              <a:gd name="connsiteY6" fmla="*/ 1221698 h 1221698"/>
              <a:gd name="connsiteX7" fmla="*/ 0 w 12192001"/>
              <a:gd name="connsiteY7" fmla="*/ 7959 h 1221698"/>
              <a:gd name="connsiteX0" fmla="*/ 0 w 12206992"/>
              <a:gd name="connsiteY0" fmla="*/ 4272197 h 5485936"/>
              <a:gd name="connsiteX1" fmla="*/ 1738860 w 12206992"/>
              <a:gd name="connsiteY1" fmla="*/ 4264238 h 5485936"/>
              <a:gd name="connsiteX2" fmla="*/ 6130978 w 12206992"/>
              <a:gd name="connsiteY2" fmla="*/ 4279228 h 5485936"/>
              <a:gd name="connsiteX3" fmla="*/ 10133352 w 12206992"/>
              <a:gd name="connsiteY3" fmla="*/ 4264238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0 w 12206992"/>
              <a:gd name="connsiteY7" fmla="*/ 4272197 h 5485936"/>
              <a:gd name="connsiteX0" fmla="*/ 0 w 12206992"/>
              <a:gd name="connsiteY0" fmla="*/ 4272197 h 5485936"/>
              <a:gd name="connsiteX1" fmla="*/ 1738860 w 12206992"/>
              <a:gd name="connsiteY1" fmla="*/ 4264238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0 w 12206992"/>
              <a:gd name="connsiteY7" fmla="*/ 4272197 h 5485936"/>
              <a:gd name="connsiteX0" fmla="*/ 14990 w 12206992"/>
              <a:gd name="connsiteY0" fmla="*/ 1648918 h 5485936"/>
              <a:gd name="connsiteX1" fmla="*/ 1738860 w 12206992"/>
              <a:gd name="connsiteY1" fmla="*/ 4264238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975791 h 5812809"/>
              <a:gd name="connsiteX1" fmla="*/ 2593299 w 12206992"/>
              <a:gd name="connsiteY1" fmla="*/ 2597419 h 5812809"/>
              <a:gd name="connsiteX2" fmla="*/ 6130978 w 12206992"/>
              <a:gd name="connsiteY2" fmla="*/ 4606101 h 5812809"/>
              <a:gd name="connsiteX3" fmla="*/ 9893509 w 12206992"/>
              <a:gd name="connsiteY3" fmla="*/ 1308265 h 5812809"/>
              <a:gd name="connsiteX4" fmla="*/ 12206992 w 12206992"/>
              <a:gd name="connsiteY4" fmla="*/ 326873 h 5812809"/>
              <a:gd name="connsiteX5" fmla="*/ 12192001 w 12206992"/>
              <a:gd name="connsiteY5" fmla="*/ 5812809 h 5812809"/>
              <a:gd name="connsiteX6" fmla="*/ 0 w 12206992"/>
              <a:gd name="connsiteY6" fmla="*/ 5812809 h 5812809"/>
              <a:gd name="connsiteX7" fmla="*/ 14990 w 12206992"/>
              <a:gd name="connsiteY7" fmla="*/ 1975791 h 5812809"/>
              <a:gd name="connsiteX0" fmla="*/ 14990 w 12206992"/>
              <a:gd name="connsiteY0" fmla="*/ 1975791 h 5812809"/>
              <a:gd name="connsiteX1" fmla="*/ 2593299 w 12206992"/>
              <a:gd name="connsiteY1" fmla="*/ 2597419 h 5812809"/>
              <a:gd name="connsiteX2" fmla="*/ 6130978 w 12206992"/>
              <a:gd name="connsiteY2" fmla="*/ 4606101 h 5812809"/>
              <a:gd name="connsiteX3" fmla="*/ 9893509 w 12206992"/>
              <a:gd name="connsiteY3" fmla="*/ 1308265 h 5812809"/>
              <a:gd name="connsiteX4" fmla="*/ 12206992 w 12206992"/>
              <a:gd name="connsiteY4" fmla="*/ 326873 h 5812809"/>
              <a:gd name="connsiteX5" fmla="*/ 12192001 w 12206992"/>
              <a:gd name="connsiteY5" fmla="*/ 5812809 h 5812809"/>
              <a:gd name="connsiteX6" fmla="*/ 0 w 12206992"/>
              <a:gd name="connsiteY6" fmla="*/ 5812809 h 5812809"/>
              <a:gd name="connsiteX7" fmla="*/ 14990 w 12206992"/>
              <a:gd name="connsiteY7" fmla="*/ 1975791 h 5812809"/>
              <a:gd name="connsiteX0" fmla="*/ 14990 w 12206992"/>
              <a:gd name="connsiteY0" fmla="*/ 1892575 h 5729593"/>
              <a:gd name="connsiteX1" fmla="*/ 2593299 w 12206992"/>
              <a:gd name="connsiteY1" fmla="*/ 2514203 h 5729593"/>
              <a:gd name="connsiteX2" fmla="*/ 6130978 w 12206992"/>
              <a:gd name="connsiteY2" fmla="*/ 4522885 h 5729593"/>
              <a:gd name="connsiteX3" fmla="*/ 9893509 w 12206992"/>
              <a:gd name="connsiteY3" fmla="*/ 1225049 h 5729593"/>
              <a:gd name="connsiteX4" fmla="*/ 12206992 w 12206992"/>
              <a:gd name="connsiteY4" fmla="*/ 243657 h 5729593"/>
              <a:gd name="connsiteX5" fmla="*/ 12192001 w 12206992"/>
              <a:gd name="connsiteY5" fmla="*/ 5729593 h 5729593"/>
              <a:gd name="connsiteX6" fmla="*/ 0 w 12206992"/>
              <a:gd name="connsiteY6" fmla="*/ 5729593 h 5729593"/>
              <a:gd name="connsiteX7" fmla="*/ 14990 w 12206992"/>
              <a:gd name="connsiteY7" fmla="*/ 1892575 h 5729593"/>
              <a:gd name="connsiteX0" fmla="*/ 14990 w 12206992"/>
              <a:gd name="connsiteY0" fmla="*/ 1881978 h 5718996"/>
              <a:gd name="connsiteX1" fmla="*/ 2593299 w 12206992"/>
              <a:gd name="connsiteY1" fmla="*/ 2503606 h 5718996"/>
              <a:gd name="connsiteX2" fmla="*/ 6130978 w 12206992"/>
              <a:gd name="connsiteY2" fmla="*/ 4512288 h 5718996"/>
              <a:gd name="connsiteX3" fmla="*/ 9893509 w 12206992"/>
              <a:gd name="connsiteY3" fmla="*/ 1214452 h 5718996"/>
              <a:gd name="connsiteX4" fmla="*/ 12206992 w 12206992"/>
              <a:gd name="connsiteY4" fmla="*/ 233060 h 5718996"/>
              <a:gd name="connsiteX5" fmla="*/ 12192001 w 12206992"/>
              <a:gd name="connsiteY5" fmla="*/ 5718996 h 5718996"/>
              <a:gd name="connsiteX6" fmla="*/ 0 w 12206992"/>
              <a:gd name="connsiteY6" fmla="*/ 5718996 h 5718996"/>
              <a:gd name="connsiteX7" fmla="*/ 14990 w 12206992"/>
              <a:gd name="connsiteY7" fmla="*/ 1881978 h 571899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60964 h 5497982"/>
              <a:gd name="connsiteX1" fmla="*/ 2593299 w 12206992"/>
              <a:gd name="connsiteY1" fmla="*/ 2282592 h 5497982"/>
              <a:gd name="connsiteX2" fmla="*/ 6130978 w 12206992"/>
              <a:gd name="connsiteY2" fmla="*/ 4291274 h 5497982"/>
              <a:gd name="connsiteX3" fmla="*/ 9893509 w 12206992"/>
              <a:gd name="connsiteY3" fmla="*/ 993438 h 5497982"/>
              <a:gd name="connsiteX4" fmla="*/ 12206992 w 12206992"/>
              <a:gd name="connsiteY4" fmla="*/ 12046 h 5497982"/>
              <a:gd name="connsiteX5" fmla="*/ 12192001 w 12206992"/>
              <a:gd name="connsiteY5" fmla="*/ 5497982 h 5497982"/>
              <a:gd name="connsiteX6" fmla="*/ 0 w 12206992"/>
              <a:gd name="connsiteY6" fmla="*/ 5497982 h 5497982"/>
              <a:gd name="connsiteX7" fmla="*/ 14990 w 12206992"/>
              <a:gd name="connsiteY7" fmla="*/ 1660964 h 5497982"/>
              <a:gd name="connsiteX0" fmla="*/ 14990 w 12206992"/>
              <a:gd name="connsiteY0" fmla="*/ 1661746 h 5498764"/>
              <a:gd name="connsiteX1" fmla="*/ 2593299 w 12206992"/>
              <a:gd name="connsiteY1" fmla="*/ 2283374 h 5498764"/>
              <a:gd name="connsiteX2" fmla="*/ 6130978 w 12206992"/>
              <a:gd name="connsiteY2" fmla="*/ 4292056 h 5498764"/>
              <a:gd name="connsiteX3" fmla="*/ 9893509 w 12206992"/>
              <a:gd name="connsiteY3" fmla="*/ 994220 h 5498764"/>
              <a:gd name="connsiteX4" fmla="*/ 12206992 w 12206992"/>
              <a:gd name="connsiteY4" fmla="*/ 12828 h 5498764"/>
              <a:gd name="connsiteX5" fmla="*/ 12192001 w 12206992"/>
              <a:gd name="connsiteY5" fmla="*/ 5498764 h 5498764"/>
              <a:gd name="connsiteX6" fmla="*/ 0 w 12206992"/>
              <a:gd name="connsiteY6" fmla="*/ 5498764 h 5498764"/>
              <a:gd name="connsiteX7" fmla="*/ 14990 w 12206992"/>
              <a:gd name="connsiteY7" fmla="*/ 1661746 h 5498764"/>
              <a:gd name="connsiteX0" fmla="*/ 14990 w 12206992"/>
              <a:gd name="connsiteY0" fmla="*/ 1663997 h 5501015"/>
              <a:gd name="connsiteX1" fmla="*/ 2593299 w 12206992"/>
              <a:gd name="connsiteY1" fmla="*/ 2285625 h 5501015"/>
              <a:gd name="connsiteX2" fmla="*/ 6130978 w 12206992"/>
              <a:gd name="connsiteY2" fmla="*/ 4294307 h 5501015"/>
              <a:gd name="connsiteX3" fmla="*/ 9893509 w 12206992"/>
              <a:gd name="connsiteY3" fmla="*/ 996471 h 5501015"/>
              <a:gd name="connsiteX4" fmla="*/ 12206992 w 12206992"/>
              <a:gd name="connsiteY4" fmla="*/ 15079 h 5501015"/>
              <a:gd name="connsiteX5" fmla="*/ 12192001 w 12206992"/>
              <a:gd name="connsiteY5" fmla="*/ 5501015 h 5501015"/>
              <a:gd name="connsiteX6" fmla="*/ 0 w 12206992"/>
              <a:gd name="connsiteY6" fmla="*/ 5501015 h 5501015"/>
              <a:gd name="connsiteX7" fmla="*/ 14990 w 12206992"/>
              <a:gd name="connsiteY7" fmla="*/ 1663997 h 5501015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400801 w 12206992"/>
              <a:gd name="connsiteY2" fmla="*/ 4698953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758191 w 12206992"/>
              <a:gd name="connsiteY1" fmla="*/ 248040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833142 w 12206992"/>
              <a:gd name="connsiteY1" fmla="*/ 2420447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833142 w 12206992"/>
              <a:gd name="connsiteY1" fmla="*/ 2420447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237876 w 12206992"/>
              <a:gd name="connsiteY1" fmla="*/ 3020053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092 w 12212144"/>
              <a:gd name="connsiteY0" fmla="*/ 1677493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77493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2144" h="5485936">
                <a:moveTo>
                  <a:pt x="1092" y="1648918"/>
                </a:moveTo>
                <a:cubicBezTo>
                  <a:pt x="1752443" y="1652666"/>
                  <a:pt x="2431321" y="2123531"/>
                  <a:pt x="3048156" y="2540368"/>
                </a:cubicBezTo>
                <a:cubicBezTo>
                  <a:pt x="3664991" y="2957205"/>
                  <a:pt x="4979388" y="4464106"/>
                  <a:pt x="6331002" y="4264238"/>
                </a:cubicBezTo>
                <a:cubicBezTo>
                  <a:pt x="7682616" y="4064370"/>
                  <a:pt x="9068372" y="1767049"/>
                  <a:pt x="9898661" y="981392"/>
                </a:cubicBezTo>
                <a:cubicBezTo>
                  <a:pt x="10728950" y="195735"/>
                  <a:pt x="11169494" y="43721"/>
                  <a:pt x="12212144" y="0"/>
                </a:cubicBezTo>
                <a:lnTo>
                  <a:pt x="12197153" y="5485936"/>
                </a:lnTo>
                <a:lnTo>
                  <a:pt x="5152" y="5485936"/>
                </a:lnTo>
                <a:cubicBezTo>
                  <a:pt x="10149" y="4206930"/>
                  <a:pt x="-3905" y="2927924"/>
                  <a:pt x="1092" y="1648918"/>
                </a:cubicBezTo>
                <a:close/>
              </a:path>
            </a:pathLst>
          </a:custGeom>
          <a:solidFill>
            <a:srgbClr val="E7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1559911"/>
            <a:ext cx="12179300" cy="4170901"/>
          </a:xfrm>
          <a:custGeom>
            <a:avLst/>
            <a:gdLst>
              <a:gd name="connsiteX0" fmla="*/ 0 w 12179300"/>
              <a:gd name="connsiteY0" fmla="*/ 1231900 h 4080445"/>
              <a:gd name="connsiteX1" fmla="*/ 2387600 w 12179300"/>
              <a:gd name="connsiteY1" fmla="*/ 1790700 h 4080445"/>
              <a:gd name="connsiteX2" fmla="*/ 6108700 w 12179300"/>
              <a:gd name="connsiteY2" fmla="*/ 4076700 h 4080445"/>
              <a:gd name="connsiteX3" fmla="*/ 9525000 w 12179300"/>
              <a:gd name="connsiteY3" fmla="*/ 1193800 h 4080445"/>
              <a:gd name="connsiteX4" fmla="*/ 12179300 w 12179300"/>
              <a:gd name="connsiteY4" fmla="*/ 0 h 4080445"/>
              <a:gd name="connsiteX0" fmla="*/ 0 w 12179300"/>
              <a:gd name="connsiteY0" fmla="*/ 1231900 h 4081191"/>
              <a:gd name="connsiteX1" fmla="*/ 2590800 w 12179300"/>
              <a:gd name="connsiteY1" fmla="*/ 1841500 h 4081191"/>
              <a:gd name="connsiteX2" fmla="*/ 6108700 w 12179300"/>
              <a:gd name="connsiteY2" fmla="*/ 4076700 h 4081191"/>
              <a:gd name="connsiteX3" fmla="*/ 9525000 w 12179300"/>
              <a:gd name="connsiteY3" fmla="*/ 1193800 h 4081191"/>
              <a:gd name="connsiteX4" fmla="*/ 12179300 w 12179300"/>
              <a:gd name="connsiteY4" fmla="*/ 0 h 4081191"/>
              <a:gd name="connsiteX0" fmla="*/ 0 w 12179300"/>
              <a:gd name="connsiteY0" fmla="*/ 1231900 h 4169927"/>
              <a:gd name="connsiteX1" fmla="*/ 2590800 w 12179300"/>
              <a:gd name="connsiteY1" fmla="*/ 1841500 h 4169927"/>
              <a:gd name="connsiteX2" fmla="*/ 6197600 w 12179300"/>
              <a:gd name="connsiteY2" fmla="*/ 4165600 h 4169927"/>
              <a:gd name="connsiteX3" fmla="*/ 9525000 w 12179300"/>
              <a:gd name="connsiteY3" fmla="*/ 1193800 h 4169927"/>
              <a:gd name="connsiteX4" fmla="*/ 12179300 w 12179300"/>
              <a:gd name="connsiteY4" fmla="*/ 0 h 4169927"/>
              <a:gd name="connsiteX0" fmla="*/ 0 w 12179300"/>
              <a:gd name="connsiteY0" fmla="*/ 1231900 h 4167363"/>
              <a:gd name="connsiteX1" fmla="*/ 2590800 w 12179300"/>
              <a:gd name="connsiteY1" fmla="*/ 1841500 h 4167363"/>
              <a:gd name="connsiteX2" fmla="*/ 6197600 w 12179300"/>
              <a:gd name="connsiteY2" fmla="*/ 4165600 h 4167363"/>
              <a:gd name="connsiteX3" fmla="*/ 9550400 w 12179300"/>
              <a:gd name="connsiteY3" fmla="*/ 1435100 h 4167363"/>
              <a:gd name="connsiteX4" fmla="*/ 12179300 w 12179300"/>
              <a:gd name="connsiteY4" fmla="*/ 0 h 4167363"/>
              <a:gd name="connsiteX0" fmla="*/ 0 w 12179300"/>
              <a:gd name="connsiteY0" fmla="*/ 1231900 h 4167363"/>
              <a:gd name="connsiteX1" fmla="*/ 2590800 w 12179300"/>
              <a:gd name="connsiteY1" fmla="*/ 1841500 h 4167363"/>
              <a:gd name="connsiteX2" fmla="*/ 6197600 w 12179300"/>
              <a:gd name="connsiteY2" fmla="*/ 4165600 h 4167363"/>
              <a:gd name="connsiteX3" fmla="*/ 9550400 w 12179300"/>
              <a:gd name="connsiteY3" fmla="*/ 1435100 h 4167363"/>
              <a:gd name="connsiteX4" fmla="*/ 12179300 w 12179300"/>
              <a:gd name="connsiteY4" fmla="*/ 0 h 4167363"/>
              <a:gd name="connsiteX0" fmla="*/ 0 w 12179300"/>
              <a:gd name="connsiteY0" fmla="*/ 1231900 h 4167363"/>
              <a:gd name="connsiteX1" fmla="*/ 2590800 w 12179300"/>
              <a:gd name="connsiteY1" fmla="*/ 1841500 h 4167363"/>
              <a:gd name="connsiteX2" fmla="*/ 6197600 w 12179300"/>
              <a:gd name="connsiteY2" fmla="*/ 4165600 h 4167363"/>
              <a:gd name="connsiteX3" fmla="*/ 9550400 w 12179300"/>
              <a:gd name="connsiteY3" fmla="*/ 1435100 h 4167363"/>
              <a:gd name="connsiteX4" fmla="*/ 12179300 w 12179300"/>
              <a:gd name="connsiteY4" fmla="*/ 0 h 4167363"/>
              <a:gd name="connsiteX0" fmla="*/ 0 w 12179300"/>
              <a:gd name="connsiteY0" fmla="*/ 1233676 h 4169139"/>
              <a:gd name="connsiteX1" fmla="*/ 2590800 w 12179300"/>
              <a:gd name="connsiteY1" fmla="*/ 1843276 h 4169139"/>
              <a:gd name="connsiteX2" fmla="*/ 6197600 w 12179300"/>
              <a:gd name="connsiteY2" fmla="*/ 4167376 h 4169139"/>
              <a:gd name="connsiteX3" fmla="*/ 9550400 w 12179300"/>
              <a:gd name="connsiteY3" fmla="*/ 1436876 h 4169139"/>
              <a:gd name="connsiteX4" fmla="*/ 12179300 w 12179300"/>
              <a:gd name="connsiteY4" fmla="*/ 1776 h 4169139"/>
              <a:gd name="connsiteX0" fmla="*/ 0 w 12179300"/>
              <a:gd name="connsiteY0" fmla="*/ 1233133 h 4168010"/>
              <a:gd name="connsiteX1" fmla="*/ 2590800 w 12179300"/>
              <a:gd name="connsiteY1" fmla="*/ 1842733 h 4168010"/>
              <a:gd name="connsiteX2" fmla="*/ 6197600 w 12179300"/>
              <a:gd name="connsiteY2" fmla="*/ 4166833 h 4168010"/>
              <a:gd name="connsiteX3" fmla="*/ 9486900 w 12179300"/>
              <a:gd name="connsiteY3" fmla="*/ 1512533 h 4168010"/>
              <a:gd name="connsiteX4" fmla="*/ 12179300 w 12179300"/>
              <a:gd name="connsiteY4" fmla="*/ 1233 h 4168010"/>
              <a:gd name="connsiteX0" fmla="*/ 0 w 12179300"/>
              <a:gd name="connsiteY0" fmla="*/ 1232918 h 4167795"/>
              <a:gd name="connsiteX1" fmla="*/ 2590800 w 12179300"/>
              <a:gd name="connsiteY1" fmla="*/ 1842518 h 4167795"/>
              <a:gd name="connsiteX2" fmla="*/ 6197600 w 12179300"/>
              <a:gd name="connsiteY2" fmla="*/ 4166618 h 4167795"/>
              <a:gd name="connsiteX3" fmla="*/ 9486900 w 12179300"/>
              <a:gd name="connsiteY3" fmla="*/ 1512318 h 4167795"/>
              <a:gd name="connsiteX4" fmla="*/ 12179300 w 12179300"/>
              <a:gd name="connsiteY4" fmla="*/ 1018 h 4167795"/>
              <a:gd name="connsiteX0" fmla="*/ 0 w 12179300"/>
              <a:gd name="connsiteY0" fmla="*/ 1234089 h 4168966"/>
              <a:gd name="connsiteX1" fmla="*/ 2590800 w 12179300"/>
              <a:gd name="connsiteY1" fmla="*/ 1843689 h 4168966"/>
              <a:gd name="connsiteX2" fmla="*/ 6197600 w 12179300"/>
              <a:gd name="connsiteY2" fmla="*/ 4167789 h 4168966"/>
              <a:gd name="connsiteX3" fmla="*/ 9486900 w 12179300"/>
              <a:gd name="connsiteY3" fmla="*/ 1513489 h 4168966"/>
              <a:gd name="connsiteX4" fmla="*/ 12179300 w 12179300"/>
              <a:gd name="connsiteY4" fmla="*/ 2189 h 4168966"/>
              <a:gd name="connsiteX0" fmla="*/ 0 w 12179300"/>
              <a:gd name="connsiteY0" fmla="*/ 1234089 h 4168966"/>
              <a:gd name="connsiteX1" fmla="*/ 2590800 w 12179300"/>
              <a:gd name="connsiteY1" fmla="*/ 1843689 h 4168966"/>
              <a:gd name="connsiteX2" fmla="*/ 6197600 w 12179300"/>
              <a:gd name="connsiteY2" fmla="*/ 4167789 h 4168966"/>
              <a:gd name="connsiteX3" fmla="*/ 9486900 w 12179300"/>
              <a:gd name="connsiteY3" fmla="*/ 1513489 h 4168966"/>
              <a:gd name="connsiteX4" fmla="*/ 12179300 w 12179300"/>
              <a:gd name="connsiteY4" fmla="*/ 2189 h 4168966"/>
              <a:gd name="connsiteX0" fmla="*/ 0 w 12179300"/>
              <a:gd name="connsiteY0" fmla="*/ 1234089 h 4169014"/>
              <a:gd name="connsiteX1" fmla="*/ 2590800 w 12179300"/>
              <a:gd name="connsiteY1" fmla="*/ 1843689 h 4169014"/>
              <a:gd name="connsiteX2" fmla="*/ 6197600 w 12179300"/>
              <a:gd name="connsiteY2" fmla="*/ 4167789 h 4169014"/>
              <a:gd name="connsiteX3" fmla="*/ 9486900 w 12179300"/>
              <a:gd name="connsiteY3" fmla="*/ 1513489 h 4169014"/>
              <a:gd name="connsiteX4" fmla="*/ 12179300 w 12179300"/>
              <a:gd name="connsiteY4" fmla="*/ 2189 h 4169014"/>
              <a:gd name="connsiteX0" fmla="*/ 0 w 12179300"/>
              <a:gd name="connsiteY0" fmla="*/ 1234089 h 4171076"/>
              <a:gd name="connsiteX1" fmla="*/ 2755900 w 12179300"/>
              <a:gd name="connsiteY1" fmla="*/ 2034189 h 4171076"/>
              <a:gd name="connsiteX2" fmla="*/ 6197600 w 12179300"/>
              <a:gd name="connsiteY2" fmla="*/ 4167789 h 4171076"/>
              <a:gd name="connsiteX3" fmla="*/ 9486900 w 12179300"/>
              <a:gd name="connsiteY3" fmla="*/ 1513489 h 4171076"/>
              <a:gd name="connsiteX4" fmla="*/ 12179300 w 12179300"/>
              <a:gd name="connsiteY4" fmla="*/ 2189 h 4171076"/>
              <a:gd name="connsiteX0" fmla="*/ 0 w 12179300"/>
              <a:gd name="connsiteY0" fmla="*/ 1234089 h 4170901"/>
              <a:gd name="connsiteX1" fmla="*/ 2781300 w 12179300"/>
              <a:gd name="connsiteY1" fmla="*/ 2021489 h 4170901"/>
              <a:gd name="connsiteX2" fmla="*/ 6197600 w 12179300"/>
              <a:gd name="connsiteY2" fmla="*/ 4167789 h 4170901"/>
              <a:gd name="connsiteX3" fmla="*/ 9486900 w 12179300"/>
              <a:gd name="connsiteY3" fmla="*/ 1513489 h 4170901"/>
              <a:gd name="connsiteX4" fmla="*/ 12179300 w 12179300"/>
              <a:gd name="connsiteY4" fmla="*/ 2189 h 41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9300" h="4170901">
                <a:moveTo>
                  <a:pt x="0" y="1234089"/>
                </a:moveTo>
                <a:cubicBezTo>
                  <a:pt x="900641" y="1162122"/>
                  <a:pt x="1761067" y="1456339"/>
                  <a:pt x="2781300" y="2021489"/>
                </a:cubicBezTo>
                <a:cubicBezTo>
                  <a:pt x="3801533" y="2586639"/>
                  <a:pt x="5080000" y="4252456"/>
                  <a:pt x="6197600" y="4167789"/>
                </a:cubicBezTo>
                <a:cubicBezTo>
                  <a:pt x="7315200" y="4083122"/>
                  <a:pt x="8401050" y="2969756"/>
                  <a:pt x="9486900" y="1513489"/>
                </a:cubicBezTo>
                <a:cubicBezTo>
                  <a:pt x="10572750" y="57222"/>
                  <a:pt x="11736917" y="-16861"/>
                  <a:pt x="12179300" y="2189"/>
                </a:cubicBezTo>
              </a:path>
            </a:pathLst>
          </a:cu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34323" y="3947503"/>
            <a:ext cx="642716" cy="640253"/>
            <a:chOff x="5375392" y="3582376"/>
            <a:chExt cx="828675" cy="825500"/>
          </a:xfrm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5375392" y="3582376"/>
              <a:ext cx="828675" cy="825500"/>
            </a:xfrm>
            <a:prstGeom prst="ellips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" name="Line 17"/>
            <p:cNvSpPr>
              <a:spLocks noChangeShapeType="1"/>
            </p:cNvSpPr>
            <p:nvPr/>
          </p:nvSpPr>
          <p:spPr bwMode="auto">
            <a:xfrm>
              <a:off x="5788142" y="3582376"/>
              <a:ext cx="0" cy="82550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H="1">
              <a:off x="5375392" y="3995126"/>
              <a:ext cx="825500" cy="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5575417" y="3582376"/>
              <a:ext cx="187325" cy="825500"/>
            </a:xfrm>
            <a:custGeom>
              <a:avLst/>
              <a:gdLst>
                <a:gd name="T0" fmla="*/ 56 w 56"/>
                <a:gd name="T1" fmla="*/ 0 h 248"/>
                <a:gd name="T2" fmla="*/ 0 w 56"/>
                <a:gd name="T3" fmla="*/ 124 h 248"/>
                <a:gd name="T4" fmla="*/ 56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56" y="0"/>
                  </a:moveTo>
                  <a:cubicBezTo>
                    <a:pt x="56" y="0"/>
                    <a:pt x="0" y="44"/>
                    <a:pt x="0" y="124"/>
                  </a:cubicBezTo>
                  <a:cubicBezTo>
                    <a:pt x="0" y="204"/>
                    <a:pt x="56" y="248"/>
                    <a:pt x="56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5815129" y="3582376"/>
              <a:ext cx="187325" cy="825500"/>
            </a:xfrm>
            <a:custGeom>
              <a:avLst/>
              <a:gdLst>
                <a:gd name="T0" fmla="*/ 0 w 56"/>
                <a:gd name="T1" fmla="*/ 0 h 248"/>
                <a:gd name="T2" fmla="*/ 56 w 56"/>
                <a:gd name="T3" fmla="*/ 124 h 248"/>
                <a:gd name="T4" fmla="*/ 0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0" y="0"/>
                  </a:moveTo>
                  <a:cubicBezTo>
                    <a:pt x="0" y="0"/>
                    <a:pt x="56" y="44"/>
                    <a:pt x="56" y="124"/>
                  </a:cubicBezTo>
                  <a:cubicBezTo>
                    <a:pt x="56" y="204"/>
                    <a:pt x="0" y="248"/>
                    <a:pt x="0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5469054" y="3728426"/>
              <a:ext cx="639763" cy="133350"/>
            </a:xfrm>
            <a:custGeom>
              <a:avLst/>
              <a:gdLst>
                <a:gd name="T0" fmla="*/ 0 w 192"/>
                <a:gd name="T1" fmla="*/ 0 h 40"/>
                <a:gd name="T2" fmla="*/ 96 w 192"/>
                <a:gd name="T3" fmla="*/ 40 h 40"/>
                <a:gd name="T4" fmla="*/ 192 w 19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0"/>
                  </a:moveTo>
                  <a:cubicBezTo>
                    <a:pt x="0" y="0"/>
                    <a:pt x="20" y="40"/>
                    <a:pt x="96" y="40"/>
                  </a:cubicBezTo>
                  <a:cubicBezTo>
                    <a:pt x="172" y="40"/>
                    <a:pt x="192" y="0"/>
                    <a:pt x="192" y="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5469054" y="4128476"/>
              <a:ext cx="639763" cy="131763"/>
            </a:xfrm>
            <a:custGeom>
              <a:avLst/>
              <a:gdLst>
                <a:gd name="T0" fmla="*/ 0 w 192"/>
                <a:gd name="T1" fmla="*/ 40 h 40"/>
                <a:gd name="T2" fmla="*/ 96 w 192"/>
                <a:gd name="T3" fmla="*/ 0 h 40"/>
                <a:gd name="T4" fmla="*/ 192 w 192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40"/>
                  </a:moveTo>
                  <a:cubicBezTo>
                    <a:pt x="0" y="40"/>
                    <a:pt x="20" y="0"/>
                    <a:pt x="96" y="0"/>
                  </a:cubicBezTo>
                  <a:cubicBezTo>
                    <a:pt x="172" y="0"/>
                    <a:pt x="192" y="40"/>
                    <a:pt x="192" y="4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643930" y="3467703"/>
            <a:ext cx="767824" cy="754956"/>
            <a:chOff x="5734050" y="5459413"/>
            <a:chExt cx="852487" cy="838200"/>
          </a:xfrm>
        </p:grpSpPr>
        <p:sp>
          <p:nvSpPr>
            <p:cNvPr id="12" name="Freeform 64"/>
            <p:cNvSpPr>
              <a:spLocks/>
            </p:cNvSpPr>
            <p:nvPr/>
          </p:nvSpPr>
          <p:spPr bwMode="auto">
            <a:xfrm>
              <a:off x="5794375" y="5638801"/>
              <a:ext cx="169862" cy="173038"/>
            </a:xfrm>
            <a:custGeom>
              <a:avLst/>
              <a:gdLst>
                <a:gd name="T0" fmla="*/ 50 w 51"/>
                <a:gd name="T1" fmla="*/ 34 h 52"/>
                <a:gd name="T2" fmla="*/ 46 w 51"/>
                <a:gd name="T3" fmla="*/ 15 h 52"/>
                <a:gd name="T4" fmla="*/ 32 w 51"/>
                <a:gd name="T5" fmla="*/ 1 h 52"/>
                <a:gd name="T6" fmla="*/ 25 w 51"/>
                <a:gd name="T7" fmla="*/ 0 h 52"/>
                <a:gd name="T8" fmla="*/ 5 w 51"/>
                <a:gd name="T9" fmla="*/ 20 h 52"/>
                <a:gd name="T10" fmla="*/ 16 w 51"/>
                <a:gd name="T11" fmla="*/ 51 h 52"/>
                <a:gd name="T12" fmla="*/ 22 w 51"/>
                <a:gd name="T13" fmla="*/ 52 h 52"/>
                <a:gd name="T14" fmla="*/ 50 w 51"/>
                <a:gd name="T15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2">
                  <a:moveTo>
                    <a:pt x="50" y="34"/>
                  </a:moveTo>
                  <a:cubicBezTo>
                    <a:pt x="51" y="30"/>
                    <a:pt x="49" y="21"/>
                    <a:pt x="46" y="15"/>
                  </a:cubicBezTo>
                  <a:cubicBezTo>
                    <a:pt x="42" y="8"/>
                    <a:pt x="38" y="3"/>
                    <a:pt x="32" y="1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3" y="0"/>
                    <a:pt x="8" y="11"/>
                    <a:pt x="5" y="20"/>
                  </a:cubicBezTo>
                  <a:cubicBezTo>
                    <a:pt x="2" y="32"/>
                    <a:pt x="0" y="45"/>
                    <a:pt x="16" y="51"/>
                  </a:cubicBezTo>
                  <a:cubicBezTo>
                    <a:pt x="18" y="51"/>
                    <a:pt x="20" y="52"/>
                    <a:pt x="22" y="52"/>
                  </a:cubicBezTo>
                  <a:cubicBezTo>
                    <a:pt x="34" y="52"/>
                    <a:pt x="48" y="40"/>
                    <a:pt x="50" y="34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Freeform 65"/>
            <p:cNvSpPr>
              <a:spLocks/>
            </p:cNvSpPr>
            <p:nvPr/>
          </p:nvSpPr>
          <p:spPr bwMode="auto">
            <a:xfrm>
              <a:off x="5970588" y="5518151"/>
              <a:ext cx="173037" cy="153988"/>
            </a:xfrm>
            <a:custGeom>
              <a:avLst/>
              <a:gdLst>
                <a:gd name="T0" fmla="*/ 26 w 52"/>
                <a:gd name="T1" fmla="*/ 46 h 46"/>
                <a:gd name="T2" fmla="*/ 52 w 52"/>
                <a:gd name="T3" fmla="*/ 19 h 46"/>
                <a:gd name="T4" fmla="*/ 26 w 52"/>
                <a:gd name="T5" fmla="*/ 0 h 46"/>
                <a:gd name="T6" fmla="*/ 0 w 52"/>
                <a:gd name="T7" fmla="*/ 19 h 46"/>
                <a:gd name="T8" fmla="*/ 26 w 52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">
                  <a:moveTo>
                    <a:pt x="26" y="46"/>
                  </a:moveTo>
                  <a:cubicBezTo>
                    <a:pt x="34" y="46"/>
                    <a:pt x="52" y="34"/>
                    <a:pt x="52" y="19"/>
                  </a:cubicBezTo>
                  <a:cubicBezTo>
                    <a:pt x="52" y="2"/>
                    <a:pt x="38" y="0"/>
                    <a:pt x="26" y="0"/>
                  </a:cubicBezTo>
                  <a:cubicBezTo>
                    <a:pt x="14" y="0"/>
                    <a:pt x="0" y="2"/>
                    <a:pt x="0" y="19"/>
                  </a:cubicBezTo>
                  <a:cubicBezTo>
                    <a:pt x="0" y="34"/>
                    <a:pt x="19" y="46"/>
                    <a:pt x="26" y="46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Freeform 66"/>
            <p:cNvSpPr>
              <a:spLocks/>
            </p:cNvSpPr>
            <p:nvPr/>
          </p:nvSpPr>
          <p:spPr bwMode="auto">
            <a:xfrm>
              <a:off x="6149975" y="5638801"/>
              <a:ext cx="163512" cy="173038"/>
            </a:xfrm>
            <a:custGeom>
              <a:avLst/>
              <a:gdLst>
                <a:gd name="T0" fmla="*/ 19 w 49"/>
                <a:gd name="T1" fmla="*/ 1 h 52"/>
                <a:gd name="T2" fmla="*/ 6 w 49"/>
                <a:gd name="T3" fmla="*/ 15 h 52"/>
                <a:gd name="T4" fmla="*/ 2 w 49"/>
                <a:gd name="T5" fmla="*/ 34 h 52"/>
                <a:gd name="T6" fmla="*/ 30 w 49"/>
                <a:gd name="T7" fmla="*/ 52 h 52"/>
                <a:gd name="T8" fmla="*/ 35 w 49"/>
                <a:gd name="T9" fmla="*/ 51 h 52"/>
                <a:gd name="T10" fmla="*/ 48 w 49"/>
                <a:gd name="T11" fmla="*/ 39 h 52"/>
                <a:gd name="T12" fmla="*/ 46 w 49"/>
                <a:gd name="T13" fmla="*/ 20 h 52"/>
                <a:gd name="T14" fmla="*/ 27 w 49"/>
                <a:gd name="T15" fmla="*/ 0 h 52"/>
                <a:gd name="T16" fmla="*/ 19 w 49"/>
                <a:gd name="T1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2">
                  <a:moveTo>
                    <a:pt x="19" y="1"/>
                  </a:moveTo>
                  <a:cubicBezTo>
                    <a:pt x="14" y="3"/>
                    <a:pt x="9" y="8"/>
                    <a:pt x="6" y="15"/>
                  </a:cubicBezTo>
                  <a:cubicBezTo>
                    <a:pt x="3" y="21"/>
                    <a:pt x="0" y="30"/>
                    <a:pt x="2" y="34"/>
                  </a:cubicBezTo>
                  <a:cubicBezTo>
                    <a:pt x="4" y="40"/>
                    <a:pt x="17" y="52"/>
                    <a:pt x="30" y="52"/>
                  </a:cubicBezTo>
                  <a:cubicBezTo>
                    <a:pt x="32" y="52"/>
                    <a:pt x="34" y="51"/>
                    <a:pt x="35" y="51"/>
                  </a:cubicBezTo>
                  <a:cubicBezTo>
                    <a:pt x="42" y="49"/>
                    <a:pt x="46" y="45"/>
                    <a:pt x="48" y="39"/>
                  </a:cubicBezTo>
                  <a:cubicBezTo>
                    <a:pt x="49" y="34"/>
                    <a:pt x="49" y="28"/>
                    <a:pt x="46" y="20"/>
                  </a:cubicBezTo>
                  <a:cubicBezTo>
                    <a:pt x="43" y="11"/>
                    <a:pt x="38" y="0"/>
                    <a:pt x="27" y="0"/>
                  </a:cubicBezTo>
                  <a:cubicBezTo>
                    <a:pt x="24" y="0"/>
                    <a:pt x="22" y="1"/>
                    <a:pt x="19" y="1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Freeform 67"/>
            <p:cNvSpPr>
              <a:spLocks/>
            </p:cNvSpPr>
            <p:nvPr/>
          </p:nvSpPr>
          <p:spPr bwMode="auto">
            <a:xfrm>
              <a:off x="6086475" y="5857876"/>
              <a:ext cx="190500" cy="160338"/>
            </a:xfrm>
            <a:custGeom>
              <a:avLst/>
              <a:gdLst>
                <a:gd name="T0" fmla="*/ 23 w 57"/>
                <a:gd name="T1" fmla="*/ 0 h 48"/>
                <a:gd name="T2" fmla="*/ 10 w 57"/>
                <a:gd name="T3" fmla="*/ 3 h 48"/>
                <a:gd name="T4" fmla="*/ 3 w 57"/>
                <a:gd name="T5" fmla="*/ 18 h 48"/>
                <a:gd name="T6" fmla="*/ 5 w 57"/>
                <a:gd name="T7" fmla="*/ 40 h 48"/>
                <a:gd name="T8" fmla="*/ 20 w 57"/>
                <a:gd name="T9" fmla="*/ 48 h 48"/>
                <a:gd name="T10" fmla="*/ 38 w 57"/>
                <a:gd name="T11" fmla="*/ 41 h 48"/>
                <a:gd name="T12" fmla="*/ 47 w 57"/>
                <a:gd name="T13" fmla="*/ 10 h 48"/>
                <a:gd name="T14" fmla="*/ 23 w 57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8">
                  <a:moveTo>
                    <a:pt x="23" y="0"/>
                  </a:moveTo>
                  <a:cubicBezTo>
                    <a:pt x="21" y="0"/>
                    <a:pt x="14" y="0"/>
                    <a:pt x="10" y="3"/>
                  </a:cubicBezTo>
                  <a:cubicBezTo>
                    <a:pt x="7" y="5"/>
                    <a:pt x="4" y="12"/>
                    <a:pt x="3" y="18"/>
                  </a:cubicBezTo>
                  <a:cubicBezTo>
                    <a:pt x="0" y="27"/>
                    <a:pt x="1" y="35"/>
                    <a:pt x="5" y="40"/>
                  </a:cubicBezTo>
                  <a:cubicBezTo>
                    <a:pt x="9" y="46"/>
                    <a:pt x="14" y="48"/>
                    <a:pt x="20" y="48"/>
                  </a:cubicBezTo>
                  <a:cubicBezTo>
                    <a:pt x="25" y="48"/>
                    <a:pt x="30" y="46"/>
                    <a:pt x="38" y="41"/>
                  </a:cubicBezTo>
                  <a:cubicBezTo>
                    <a:pt x="47" y="34"/>
                    <a:pt x="57" y="24"/>
                    <a:pt x="47" y="10"/>
                  </a:cubicBezTo>
                  <a:cubicBezTo>
                    <a:pt x="41" y="1"/>
                    <a:pt x="28" y="0"/>
                    <a:pt x="23" y="0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5840413" y="5861051"/>
              <a:ext cx="190500" cy="160338"/>
            </a:xfrm>
            <a:custGeom>
              <a:avLst/>
              <a:gdLst>
                <a:gd name="T0" fmla="*/ 46 w 57"/>
                <a:gd name="T1" fmla="*/ 2 h 48"/>
                <a:gd name="T2" fmla="*/ 35 w 57"/>
                <a:gd name="T3" fmla="*/ 0 h 48"/>
                <a:gd name="T4" fmla="*/ 9 w 57"/>
                <a:gd name="T5" fmla="*/ 11 h 48"/>
                <a:gd name="T6" fmla="*/ 20 w 57"/>
                <a:gd name="T7" fmla="*/ 41 h 48"/>
                <a:gd name="T8" fmla="*/ 38 w 57"/>
                <a:gd name="T9" fmla="*/ 48 h 48"/>
                <a:gd name="T10" fmla="*/ 53 w 57"/>
                <a:gd name="T11" fmla="*/ 39 h 48"/>
                <a:gd name="T12" fmla="*/ 55 w 57"/>
                <a:gd name="T13" fmla="*/ 20 h 48"/>
                <a:gd name="T14" fmla="*/ 46 w 57"/>
                <a:gd name="T1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8">
                  <a:moveTo>
                    <a:pt x="46" y="2"/>
                  </a:moveTo>
                  <a:cubicBezTo>
                    <a:pt x="43" y="0"/>
                    <a:pt x="38" y="0"/>
                    <a:pt x="35" y="0"/>
                  </a:cubicBezTo>
                  <a:cubicBezTo>
                    <a:pt x="30" y="0"/>
                    <a:pt x="16" y="1"/>
                    <a:pt x="9" y="11"/>
                  </a:cubicBezTo>
                  <a:cubicBezTo>
                    <a:pt x="0" y="25"/>
                    <a:pt x="10" y="35"/>
                    <a:pt x="20" y="41"/>
                  </a:cubicBezTo>
                  <a:cubicBezTo>
                    <a:pt x="27" y="46"/>
                    <a:pt x="33" y="48"/>
                    <a:pt x="38" y="48"/>
                  </a:cubicBezTo>
                  <a:cubicBezTo>
                    <a:pt x="44" y="48"/>
                    <a:pt x="49" y="45"/>
                    <a:pt x="53" y="39"/>
                  </a:cubicBezTo>
                  <a:cubicBezTo>
                    <a:pt x="56" y="34"/>
                    <a:pt x="57" y="28"/>
                    <a:pt x="55" y="20"/>
                  </a:cubicBezTo>
                  <a:cubicBezTo>
                    <a:pt x="54" y="13"/>
                    <a:pt x="50" y="5"/>
                    <a:pt x="46" y="2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5734050" y="5459413"/>
              <a:ext cx="852487" cy="838200"/>
            </a:xfrm>
            <a:custGeom>
              <a:avLst/>
              <a:gdLst>
                <a:gd name="T0" fmla="*/ 255 w 256"/>
                <a:gd name="T1" fmla="*/ 252 h 252"/>
                <a:gd name="T2" fmla="*/ 252 w 256"/>
                <a:gd name="T3" fmla="*/ 246 h 252"/>
                <a:gd name="T4" fmla="*/ 224 w 256"/>
                <a:gd name="T5" fmla="*/ 177 h 252"/>
                <a:gd name="T6" fmla="*/ 159 w 256"/>
                <a:gd name="T7" fmla="*/ 22 h 252"/>
                <a:gd name="T8" fmla="*/ 159 w 256"/>
                <a:gd name="T9" fmla="*/ 22 h 252"/>
                <a:gd name="T10" fmla="*/ 151 w 256"/>
                <a:gd name="T11" fmla="*/ 16 h 252"/>
                <a:gd name="T12" fmla="*/ 151 w 256"/>
                <a:gd name="T13" fmla="*/ 16 h 252"/>
                <a:gd name="T14" fmla="*/ 97 w 256"/>
                <a:gd name="T15" fmla="*/ 0 h 252"/>
                <a:gd name="T16" fmla="*/ 0 w 256"/>
                <a:gd name="T17" fmla="*/ 97 h 252"/>
                <a:gd name="T18" fmla="*/ 97 w 256"/>
                <a:gd name="T19" fmla="*/ 194 h 252"/>
                <a:gd name="T20" fmla="*/ 197 w 256"/>
                <a:gd name="T21" fmla="*/ 97 h 252"/>
                <a:gd name="T22" fmla="*/ 180 w 256"/>
                <a:gd name="T23" fmla="*/ 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252">
                  <a:moveTo>
                    <a:pt x="255" y="252"/>
                  </a:moveTo>
                  <a:cubicBezTo>
                    <a:pt x="256" y="250"/>
                    <a:pt x="255" y="247"/>
                    <a:pt x="252" y="246"/>
                  </a:cubicBezTo>
                  <a:cubicBezTo>
                    <a:pt x="221" y="235"/>
                    <a:pt x="222" y="212"/>
                    <a:pt x="224" y="177"/>
                  </a:cubicBezTo>
                  <a:cubicBezTo>
                    <a:pt x="226" y="134"/>
                    <a:pt x="228" y="76"/>
                    <a:pt x="159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6" y="20"/>
                    <a:pt x="154" y="18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35" y="6"/>
                    <a:pt x="117" y="0"/>
                    <a:pt x="97" y="0"/>
                  </a:cubicBezTo>
                  <a:cubicBezTo>
                    <a:pt x="44" y="0"/>
                    <a:pt x="0" y="43"/>
                    <a:pt x="0" y="97"/>
                  </a:cubicBezTo>
                  <a:cubicBezTo>
                    <a:pt x="0" y="151"/>
                    <a:pt x="44" y="194"/>
                    <a:pt x="97" y="194"/>
                  </a:cubicBezTo>
                  <a:cubicBezTo>
                    <a:pt x="151" y="194"/>
                    <a:pt x="197" y="151"/>
                    <a:pt x="197" y="97"/>
                  </a:cubicBezTo>
                  <a:cubicBezTo>
                    <a:pt x="197" y="87"/>
                    <a:pt x="197" y="60"/>
                    <a:pt x="180" y="41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Oval 70"/>
            <p:cNvSpPr>
              <a:spLocks noChangeArrowheads="1"/>
            </p:cNvSpPr>
            <p:nvPr/>
          </p:nvSpPr>
          <p:spPr bwMode="auto">
            <a:xfrm>
              <a:off x="6024563" y="5748338"/>
              <a:ext cx="69850" cy="66675"/>
            </a:xfrm>
            <a:prstGeom prst="ellipse">
              <a:avLst/>
            </a:pr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89353" y="5157973"/>
            <a:ext cx="2160605" cy="904804"/>
            <a:chOff x="989353" y="5157973"/>
            <a:chExt cx="2160605" cy="904804"/>
          </a:xfrm>
        </p:grpSpPr>
        <p:sp>
          <p:nvSpPr>
            <p:cNvPr id="20" name="矩形 19"/>
            <p:cNvSpPr/>
            <p:nvPr/>
          </p:nvSpPr>
          <p:spPr>
            <a:xfrm>
              <a:off x="989353" y="5416446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01544" y="5157973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14217" y="4684211"/>
            <a:ext cx="2521608" cy="879397"/>
            <a:chOff x="8814217" y="4684211"/>
            <a:chExt cx="2521608" cy="879397"/>
          </a:xfrm>
        </p:grpSpPr>
        <p:sp>
          <p:nvSpPr>
            <p:cNvPr id="22" name="矩形 21"/>
            <p:cNvSpPr/>
            <p:nvPr/>
          </p:nvSpPr>
          <p:spPr>
            <a:xfrm>
              <a:off x="8814217" y="4917277"/>
              <a:ext cx="2503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920373" y="4684211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34621" y="4653160"/>
            <a:ext cx="157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120,000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56547" y="4127561"/>
            <a:ext cx="1656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640,000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3060" y="72818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31" name="矩形 30"/>
          <p:cNvSpPr/>
          <p:nvPr/>
        </p:nvSpPr>
        <p:spPr>
          <a:xfrm>
            <a:off x="654925" y="1242014"/>
            <a:ext cx="362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42" name="椭圆 41"/>
          <p:cNvSpPr/>
          <p:nvPr/>
        </p:nvSpPr>
        <p:spPr>
          <a:xfrm>
            <a:off x="3702047" y="2075573"/>
            <a:ext cx="1895435" cy="189543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272695" y="3758306"/>
            <a:ext cx="1079793" cy="107979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444467" y="1540891"/>
            <a:ext cx="3627330" cy="3627330"/>
          </a:xfrm>
          <a:prstGeom prst="ellipse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000" r="-5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6247227" y="1308564"/>
            <a:ext cx="621835" cy="621835"/>
            <a:chOff x="7047327" y="397274"/>
            <a:chExt cx="2325273" cy="2325273"/>
          </a:xfrm>
        </p:grpSpPr>
        <p:sp>
          <p:nvSpPr>
            <p:cNvPr id="32" name="椭圆 31"/>
            <p:cNvSpPr/>
            <p:nvPr/>
          </p:nvSpPr>
          <p:spPr>
            <a:xfrm>
              <a:off x="7047327" y="397274"/>
              <a:ext cx="2325273" cy="2325273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027233" y="572056"/>
              <a:ext cx="870380" cy="870380"/>
            </a:xfrm>
            <a:custGeom>
              <a:avLst/>
              <a:gdLst/>
              <a:ahLst/>
              <a:cxnLst/>
              <a:rect l="l" t="t" r="r" b="b"/>
              <a:pathLst>
                <a:path w="870382" h="870382">
                  <a:moveTo>
                    <a:pt x="476661" y="481087"/>
                  </a:moveTo>
                  <a:cubicBezTo>
                    <a:pt x="516348" y="499195"/>
                    <a:pt x="536192" y="522015"/>
                    <a:pt x="536192" y="549548"/>
                  </a:cubicBezTo>
                  <a:cubicBezTo>
                    <a:pt x="536192" y="583531"/>
                    <a:pt x="516348" y="603622"/>
                    <a:pt x="476661" y="609824"/>
                  </a:cubicBezTo>
                  <a:close/>
                  <a:moveTo>
                    <a:pt x="419734" y="216173"/>
                  </a:moveTo>
                  <a:lnTo>
                    <a:pt x="419734" y="350490"/>
                  </a:lnTo>
                  <a:cubicBezTo>
                    <a:pt x="381287" y="330647"/>
                    <a:pt x="362063" y="306462"/>
                    <a:pt x="362063" y="277937"/>
                  </a:cubicBezTo>
                  <a:cubicBezTo>
                    <a:pt x="362063" y="243954"/>
                    <a:pt x="381287" y="223366"/>
                    <a:pt x="419734" y="216173"/>
                  </a:cubicBezTo>
                  <a:close/>
                  <a:moveTo>
                    <a:pt x="419734" y="52090"/>
                  </a:moveTo>
                  <a:lnTo>
                    <a:pt x="419734" y="126504"/>
                  </a:lnTo>
                  <a:cubicBezTo>
                    <a:pt x="373101" y="130225"/>
                    <a:pt x="334778" y="147154"/>
                    <a:pt x="304764" y="177292"/>
                  </a:cubicBezTo>
                  <a:cubicBezTo>
                    <a:pt x="274751" y="207429"/>
                    <a:pt x="259744" y="243210"/>
                    <a:pt x="259744" y="284634"/>
                  </a:cubicBezTo>
                  <a:cubicBezTo>
                    <a:pt x="259744" y="325810"/>
                    <a:pt x="272704" y="360226"/>
                    <a:pt x="298625" y="387884"/>
                  </a:cubicBezTo>
                  <a:cubicBezTo>
                    <a:pt x="324546" y="415541"/>
                    <a:pt x="364916" y="439167"/>
                    <a:pt x="419734" y="458763"/>
                  </a:cubicBezTo>
                  <a:lnTo>
                    <a:pt x="419734" y="611684"/>
                  </a:lnTo>
                  <a:cubicBezTo>
                    <a:pt x="397658" y="610940"/>
                    <a:pt x="370807" y="605049"/>
                    <a:pt x="339181" y="594011"/>
                  </a:cubicBezTo>
                  <a:cubicBezTo>
                    <a:pt x="307555" y="582972"/>
                    <a:pt x="284301" y="571252"/>
                    <a:pt x="269418" y="558850"/>
                  </a:cubicBezTo>
                  <a:lnTo>
                    <a:pt x="269418" y="665262"/>
                  </a:lnTo>
                  <a:cubicBezTo>
                    <a:pt x="313818" y="689323"/>
                    <a:pt x="363923" y="701601"/>
                    <a:pt x="419734" y="702097"/>
                  </a:cubicBezTo>
                  <a:lnTo>
                    <a:pt x="419734" y="786929"/>
                  </a:lnTo>
                  <a:lnTo>
                    <a:pt x="476661" y="786929"/>
                  </a:lnTo>
                  <a:lnTo>
                    <a:pt x="476661" y="699492"/>
                  </a:lnTo>
                  <a:cubicBezTo>
                    <a:pt x="527262" y="694284"/>
                    <a:pt x="566950" y="677974"/>
                    <a:pt x="595723" y="650565"/>
                  </a:cubicBezTo>
                  <a:cubicBezTo>
                    <a:pt x="624497" y="623156"/>
                    <a:pt x="638883" y="587623"/>
                    <a:pt x="638883" y="543967"/>
                  </a:cubicBezTo>
                  <a:cubicBezTo>
                    <a:pt x="638883" y="504032"/>
                    <a:pt x="626047" y="471041"/>
                    <a:pt x="600374" y="444996"/>
                  </a:cubicBezTo>
                  <a:cubicBezTo>
                    <a:pt x="574701" y="418951"/>
                    <a:pt x="533463" y="395139"/>
                    <a:pt x="476661" y="373559"/>
                  </a:cubicBezTo>
                  <a:lnTo>
                    <a:pt x="476661" y="214685"/>
                  </a:lnTo>
                  <a:cubicBezTo>
                    <a:pt x="523045" y="219150"/>
                    <a:pt x="564593" y="232792"/>
                    <a:pt x="601304" y="255613"/>
                  </a:cubicBezTo>
                  <a:lnTo>
                    <a:pt x="601304" y="151433"/>
                  </a:lnTo>
                  <a:cubicBezTo>
                    <a:pt x="573275" y="136302"/>
                    <a:pt x="531727" y="127496"/>
                    <a:pt x="476661" y="125016"/>
                  </a:cubicBezTo>
                  <a:lnTo>
                    <a:pt x="476661" y="52090"/>
                  </a:lnTo>
                  <a:close/>
                  <a:moveTo>
                    <a:pt x="435191" y="0"/>
                  </a:moveTo>
                  <a:cubicBezTo>
                    <a:pt x="675540" y="0"/>
                    <a:pt x="870382" y="194842"/>
                    <a:pt x="870382" y="435191"/>
                  </a:cubicBezTo>
                  <a:cubicBezTo>
                    <a:pt x="870382" y="675540"/>
                    <a:pt x="675540" y="870382"/>
                    <a:pt x="435191" y="870382"/>
                  </a:cubicBezTo>
                  <a:cubicBezTo>
                    <a:pt x="194842" y="870382"/>
                    <a:pt x="0" y="675540"/>
                    <a:pt x="0" y="435191"/>
                  </a:cubicBezTo>
                  <a:cubicBezTo>
                    <a:pt x="0" y="194842"/>
                    <a:pt x="194842" y="0"/>
                    <a:pt x="4351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34" name="椭圆 33"/>
            <p:cNvSpPr/>
            <p:nvPr/>
          </p:nvSpPr>
          <p:spPr>
            <a:xfrm>
              <a:off x="7276308" y="1103832"/>
              <a:ext cx="775871" cy="7758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7710760" y="1906832"/>
              <a:ext cx="569243" cy="569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8345854" y="1966707"/>
              <a:ext cx="397274" cy="3972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7" name="椭圆 36"/>
            <p:cNvSpPr/>
            <p:nvPr/>
          </p:nvSpPr>
          <p:spPr>
            <a:xfrm>
              <a:off x="8674457" y="1627313"/>
              <a:ext cx="279519" cy="2795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97825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59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6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6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6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78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9" grpId="0" animBg="1"/>
          <p:bldP spid="24" grpId="0"/>
          <p:bldP spid="25" grpId="0"/>
          <p:bldP spid="30" grpId="0"/>
          <p:bldP spid="31" grpId="0"/>
          <p:bldP spid="42" grpId="0" animBg="1"/>
          <p:bldP spid="43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59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6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78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9" grpId="0" animBg="1"/>
          <p:bldP spid="24" grpId="0"/>
          <p:bldP spid="25" grpId="0"/>
          <p:bldP spid="30" grpId="0"/>
          <p:bldP spid="31" grpId="0"/>
          <p:bldP spid="42" grpId="0" animBg="1"/>
          <p:bldP spid="43" grpId="0" animBg="1"/>
          <p:bldP spid="4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060" y="655217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4" name="矩形 3"/>
          <p:cNvSpPr/>
          <p:nvPr/>
        </p:nvSpPr>
        <p:spPr>
          <a:xfrm>
            <a:off x="683060" y="1692588"/>
            <a:ext cx="36249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060" y="3305663"/>
            <a:ext cx="2775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060" y="3014653"/>
            <a:ext cx="13312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j-lt"/>
              </a:rPr>
              <a:t>·  </a:t>
            </a:r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9" name="矩形 8"/>
          <p:cNvSpPr/>
          <p:nvPr/>
        </p:nvSpPr>
        <p:spPr>
          <a:xfrm>
            <a:off x="683060" y="4283453"/>
            <a:ext cx="2775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060" y="3992443"/>
            <a:ext cx="13312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j-lt"/>
              </a:rPr>
              <a:t>·  </a:t>
            </a:r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15" name="弧形 14"/>
          <p:cNvSpPr/>
          <p:nvPr/>
        </p:nvSpPr>
        <p:spPr>
          <a:xfrm>
            <a:off x="3458817" y="1271589"/>
            <a:ext cx="9285218" cy="9164336"/>
          </a:xfrm>
          <a:prstGeom prst="arc">
            <a:avLst>
              <a:gd name="adj1" fmla="val 10035488"/>
              <a:gd name="adj2" fmla="val 19885948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24609" y="655217"/>
            <a:ext cx="2650446" cy="26504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533871" y="1692588"/>
            <a:ext cx="893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Title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36580" y="628975"/>
            <a:ext cx="2650446" cy="265044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aphicFrame>
        <p:nvGraphicFramePr>
          <p:cNvPr id="16" name="图表 15"/>
          <p:cNvGraphicFramePr/>
          <p:nvPr>
            <p:extLst/>
          </p:nvPr>
        </p:nvGraphicFramePr>
        <p:xfrm>
          <a:off x="4569981" y="3305663"/>
          <a:ext cx="7062889" cy="3910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4004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9" grpId="0"/>
          <p:bldP spid="10" grpId="0"/>
          <p:bldP spid="15" grpId="0" animBg="1"/>
          <p:bldP spid="11" grpId="0" animBg="1"/>
          <p:bldP spid="12" grpId="0"/>
          <p:bldP spid="13" grpId="0" animBg="1"/>
          <p:bldGraphic spid="16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9" grpId="0"/>
          <p:bldP spid="10" grpId="0"/>
          <p:bldP spid="15" grpId="0" animBg="1"/>
          <p:bldP spid="11" grpId="0" animBg="1"/>
          <p:bldP spid="12" grpId="0"/>
          <p:bldP spid="13" grpId="0" animBg="1"/>
          <p:bldGraphic spid="16" grpId="0">
            <p:bldAsOne/>
          </p:bldGraphic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060" y="655217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4" name="矩形 3"/>
          <p:cNvSpPr/>
          <p:nvPr/>
        </p:nvSpPr>
        <p:spPr>
          <a:xfrm>
            <a:off x="683060" y="1392550"/>
            <a:ext cx="362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43600" y="2737080"/>
            <a:ext cx="0" cy="30064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943600" y="2857500"/>
            <a:ext cx="825914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3" name="矩形 12"/>
          <p:cNvSpPr/>
          <p:nvPr/>
        </p:nvSpPr>
        <p:spPr>
          <a:xfrm>
            <a:off x="5955791" y="3600448"/>
            <a:ext cx="1267457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" name="矩形 15"/>
          <p:cNvSpPr/>
          <p:nvPr/>
        </p:nvSpPr>
        <p:spPr>
          <a:xfrm>
            <a:off x="5955791" y="4371973"/>
            <a:ext cx="2573089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7" name="矩形 16"/>
          <p:cNvSpPr/>
          <p:nvPr/>
        </p:nvSpPr>
        <p:spPr>
          <a:xfrm>
            <a:off x="5950081" y="5114927"/>
            <a:ext cx="4579807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6426617" y="297180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17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3729" y="370373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26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73791" y="446097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53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93471" y="521821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96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17047" y="5818285"/>
            <a:ext cx="5068805" cy="347373"/>
            <a:chOff x="5817047" y="5818285"/>
            <a:chExt cx="5068805" cy="347373"/>
          </a:xfrm>
        </p:grpSpPr>
        <p:sp>
          <p:nvSpPr>
            <p:cNvPr id="19" name="文本框 18"/>
            <p:cNvSpPr txBox="1"/>
            <p:nvPr/>
          </p:nvSpPr>
          <p:spPr>
            <a:xfrm>
              <a:off x="5817047" y="5818286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0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98314" y="5857881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25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204781" y="5818286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50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368384" y="5857881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75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427072" y="5818285"/>
              <a:ext cx="4587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100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721540" y="1428688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63410" y="1790766"/>
            <a:ext cx="11499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+mj-lt"/>
              </a:rPr>
              <a:t>I Have A Dream</a:t>
            </a:r>
            <a:endParaRPr lang="zh-CN" altLang="en-US" sz="1200" dirty="0">
              <a:latin typeface="+mj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72372" y="1471552"/>
            <a:ext cx="0" cy="639077"/>
          </a:xfrm>
          <a:prstGeom prst="line">
            <a:avLst/>
          </a:pr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572372" y="1429764"/>
            <a:ext cx="26864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0936" y="2475005"/>
            <a:ext cx="9998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Unit Billion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52157" y="2949764"/>
            <a:ext cx="473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Jan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52157" y="3710278"/>
            <a:ext cx="473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Feb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7127" y="4461416"/>
            <a:ext cx="5432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Mar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17127" y="5219623"/>
            <a:ext cx="5432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Apr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782790" y="450745"/>
            <a:ext cx="7579164" cy="757916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19696" y="2737080"/>
            <a:ext cx="2586053" cy="2586053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" name="椭圆 4"/>
          <p:cNvSpPr/>
          <p:nvPr/>
        </p:nvSpPr>
        <p:spPr>
          <a:xfrm>
            <a:off x="814388" y="2430940"/>
            <a:ext cx="3198335" cy="319833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4264640" y="3627305"/>
            <a:ext cx="633911" cy="691297"/>
          </a:xfrm>
          <a:custGeom>
            <a:avLst/>
            <a:gdLst>
              <a:gd name="T0" fmla="*/ 36 w 228"/>
              <a:gd name="T1" fmla="*/ 249 h 249"/>
              <a:gd name="T2" fmla="*/ 0 w 228"/>
              <a:gd name="T3" fmla="*/ 249 h 249"/>
              <a:gd name="T4" fmla="*/ 0 w 228"/>
              <a:gd name="T5" fmla="*/ 217 h 249"/>
              <a:gd name="T6" fmla="*/ 36 w 228"/>
              <a:gd name="T7" fmla="*/ 217 h 249"/>
              <a:gd name="T8" fmla="*/ 36 w 228"/>
              <a:gd name="T9" fmla="*/ 249 h 249"/>
              <a:gd name="T10" fmla="*/ 84 w 228"/>
              <a:gd name="T11" fmla="*/ 209 h 249"/>
              <a:gd name="T12" fmla="*/ 48 w 228"/>
              <a:gd name="T13" fmla="*/ 209 h 249"/>
              <a:gd name="T14" fmla="*/ 48 w 228"/>
              <a:gd name="T15" fmla="*/ 249 h 249"/>
              <a:gd name="T16" fmla="*/ 84 w 228"/>
              <a:gd name="T17" fmla="*/ 249 h 249"/>
              <a:gd name="T18" fmla="*/ 84 w 228"/>
              <a:gd name="T19" fmla="*/ 209 h 249"/>
              <a:gd name="T20" fmla="*/ 132 w 228"/>
              <a:gd name="T21" fmla="*/ 197 h 249"/>
              <a:gd name="T22" fmla="*/ 96 w 228"/>
              <a:gd name="T23" fmla="*/ 197 h 249"/>
              <a:gd name="T24" fmla="*/ 96 w 228"/>
              <a:gd name="T25" fmla="*/ 249 h 249"/>
              <a:gd name="T26" fmla="*/ 132 w 228"/>
              <a:gd name="T27" fmla="*/ 249 h 249"/>
              <a:gd name="T28" fmla="*/ 132 w 228"/>
              <a:gd name="T29" fmla="*/ 197 h 249"/>
              <a:gd name="T30" fmla="*/ 180 w 228"/>
              <a:gd name="T31" fmla="*/ 153 h 249"/>
              <a:gd name="T32" fmla="*/ 144 w 228"/>
              <a:gd name="T33" fmla="*/ 153 h 249"/>
              <a:gd name="T34" fmla="*/ 144 w 228"/>
              <a:gd name="T35" fmla="*/ 249 h 249"/>
              <a:gd name="T36" fmla="*/ 180 w 228"/>
              <a:gd name="T37" fmla="*/ 249 h 249"/>
              <a:gd name="T38" fmla="*/ 180 w 228"/>
              <a:gd name="T39" fmla="*/ 153 h 249"/>
              <a:gd name="T40" fmla="*/ 228 w 228"/>
              <a:gd name="T41" fmla="*/ 57 h 249"/>
              <a:gd name="T42" fmla="*/ 192 w 228"/>
              <a:gd name="T43" fmla="*/ 57 h 249"/>
              <a:gd name="T44" fmla="*/ 192 w 228"/>
              <a:gd name="T45" fmla="*/ 249 h 249"/>
              <a:gd name="T46" fmla="*/ 228 w 228"/>
              <a:gd name="T47" fmla="*/ 249 h 249"/>
              <a:gd name="T48" fmla="*/ 228 w 228"/>
              <a:gd name="T49" fmla="*/ 57 h 249"/>
              <a:gd name="T50" fmla="*/ 167 w 228"/>
              <a:gd name="T51" fmla="*/ 0 h 249"/>
              <a:gd name="T52" fmla="*/ 145 w 228"/>
              <a:gd name="T53" fmla="*/ 29 h 249"/>
              <a:gd name="T54" fmla="*/ 155 w 228"/>
              <a:gd name="T55" fmla="*/ 30 h 249"/>
              <a:gd name="T56" fmla="*/ 117 w 228"/>
              <a:gd name="T57" fmla="*/ 131 h 249"/>
              <a:gd name="T58" fmla="*/ 0 w 228"/>
              <a:gd name="T59" fmla="*/ 196 h 249"/>
              <a:gd name="T60" fmla="*/ 0 w 228"/>
              <a:gd name="T61" fmla="*/ 212 h 249"/>
              <a:gd name="T62" fmla="*/ 130 w 228"/>
              <a:gd name="T63" fmla="*/ 141 h 249"/>
              <a:gd name="T64" fmla="*/ 171 w 228"/>
              <a:gd name="T65" fmla="*/ 33 h 249"/>
              <a:gd name="T66" fmla="*/ 181 w 228"/>
              <a:gd name="T67" fmla="*/ 34 h 249"/>
              <a:gd name="T68" fmla="*/ 167 w 228"/>
              <a:gd name="T6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" h="249">
                <a:moveTo>
                  <a:pt x="36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17"/>
                  <a:pt x="0" y="217"/>
                  <a:pt x="0" y="217"/>
                </a:cubicBezTo>
                <a:cubicBezTo>
                  <a:pt x="36" y="217"/>
                  <a:pt x="36" y="217"/>
                  <a:pt x="36" y="217"/>
                </a:cubicBezTo>
                <a:lnTo>
                  <a:pt x="36" y="249"/>
                </a:lnTo>
                <a:close/>
                <a:moveTo>
                  <a:pt x="84" y="209"/>
                </a:moveTo>
                <a:cubicBezTo>
                  <a:pt x="48" y="209"/>
                  <a:pt x="48" y="209"/>
                  <a:pt x="48" y="209"/>
                </a:cubicBezTo>
                <a:cubicBezTo>
                  <a:pt x="48" y="249"/>
                  <a:pt x="48" y="249"/>
                  <a:pt x="48" y="249"/>
                </a:cubicBezTo>
                <a:cubicBezTo>
                  <a:pt x="84" y="249"/>
                  <a:pt x="84" y="249"/>
                  <a:pt x="84" y="249"/>
                </a:cubicBezTo>
                <a:lnTo>
                  <a:pt x="84" y="209"/>
                </a:lnTo>
                <a:close/>
                <a:moveTo>
                  <a:pt x="132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249"/>
                  <a:pt x="96" y="249"/>
                  <a:pt x="96" y="249"/>
                </a:cubicBezTo>
                <a:cubicBezTo>
                  <a:pt x="132" y="249"/>
                  <a:pt x="132" y="249"/>
                  <a:pt x="132" y="249"/>
                </a:cubicBezTo>
                <a:lnTo>
                  <a:pt x="132" y="197"/>
                </a:lnTo>
                <a:close/>
                <a:moveTo>
                  <a:pt x="180" y="153"/>
                </a:moveTo>
                <a:cubicBezTo>
                  <a:pt x="144" y="153"/>
                  <a:pt x="144" y="153"/>
                  <a:pt x="144" y="153"/>
                </a:cubicBezTo>
                <a:cubicBezTo>
                  <a:pt x="144" y="249"/>
                  <a:pt x="144" y="249"/>
                  <a:pt x="144" y="249"/>
                </a:cubicBezTo>
                <a:cubicBezTo>
                  <a:pt x="180" y="249"/>
                  <a:pt x="180" y="249"/>
                  <a:pt x="180" y="249"/>
                </a:cubicBezTo>
                <a:lnTo>
                  <a:pt x="180" y="153"/>
                </a:lnTo>
                <a:close/>
                <a:moveTo>
                  <a:pt x="228" y="57"/>
                </a:moveTo>
                <a:cubicBezTo>
                  <a:pt x="192" y="57"/>
                  <a:pt x="192" y="57"/>
                  <a:pt x="192" y="5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228" y="249"/>
                  <a:pt x="228" y="249"/>
                  <a:pt x="228" y="249"/>
                </a:cubicBezTo>
                <a:lnTo>
                  <a:pt x="228" y="57"/>
                </a:lnTo>
                <a:close/>
                <a:moveTo>
                  <a:pt x="167" y="0"/>
                </a:moveTo>
                <a:cubicBezTo>
                  <a:pt x="145" y="29"/>
                  <a:pt x="145" y="29"/>
                  <a:pt x="145" y="29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0" y="58"/>
                  <a:pt x="139" y="104"/>
                  <a:pt x="117" y="131"/>
                </a:cubicBezTo>
                <a:cubicBezTo>
                  <a:pt x="83" y="174"/>
                  <a:pt x="20" y="191"/>
                  <a:pt x="0" y="196"/>
                </a:cubicBezTo>
                <a:cubicBezTo>
                  <a:pt x="0" y="212"/>
                  <a:pt x="0" y="212"/>
                  <a:pt x="0" y="212"/>
                </a:cubicBezTo>
                <a:cubicBezTo>
                  <a:pt x="17" y="209"/>
                  <a:pt x="90" y="191"/>
                  <a:pt x="130" y="141"/>
                </a:cubicBezTo>
                <a:cubicBezTo>
                  <a:pt x="152" y="112"/>
                  <a:pt x="164" y="67"/>
                  <a:pt x="171" y="33"/>
                </a:cubicBezTo>
                <a:cubicBezTo>
                  <a:pt x="181" y="34"/>
                  <a:pt x="181" y="34"/>
                  <a:pt x="181" y="34"/>
                </a:cubicBez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1911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6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 p14:presetBounceEnd="6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7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12" grpId="0" animBg="1"/>
          <p:bldP spid="13" grpId="0" animBg="1"/>
          <p:bldP spid="16" grpId="0" animBg="1"/>
          <p:bldP spid="17" grpId="0" animBg="1"/>
          <p:bldP spid="11" grpId="0"/>
          <p:bldP spid="14" grpId="0"/>
          <p:bldP spid="15" grpId="0"/>
          <p:bldP spid="18" grpId="0"/>
          <p:bldP spid="24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 animBg="1"/>
          <p:bldP spid="34" grpId="1" animBg="1"/>
          <p:bldP spid="6" grpId="0" animBg="1"/>
          <p:bldP spid="5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7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12" grpId="0" animBg="1"/>
          <p:bldP spid="13" grpId="0" animBg="1"/>
          <p:bldP spid="16" grpId="0" animBg="1"/>
          <p:bldP spid="17" grpId="0" animBg="1"/>
          <p:bldP spid="11" grpId="0"/>
          <p:bldP spid="14" grpId="0"/>
          <p:bldP spid="15" grpId="0"/>
          <p:bldP spid="18" grpId="0"/>
          <p:bldP spid="24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 animBg="1"/>
          <p:bldP spid="34" grpId="1" animBg="1"/>
          <p:bldP spid="6" grpId="0" animBg="1"/>
          <p:bldP spid="5" grpId="0" animBg="1"/>
          <p:bldP spid="8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786188" y="0"/>
            <a:ext cx="0" cy="6858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261118" y="1365479"/>
            <a:ext cx="1050139" cy="1050139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3471469" y="1654012"/>
            <a:ext cx="617023" cy="417677"/>
            <a:chOff x="5527675" y="2216150"/>
            <a:chExt cx="825500" cy="558800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>
              <a:off x="5527675" y="2216150"/>
              <a:ext cx="825500" cy="558800"/>
            </a:xfrm>
            <a:custGeom>
              <a:avLst/>
              <a:gdLst>
                <a:gd name="T0" fmla="*/ 176 w 248"/>
                <a:gd name="T1" fmla="*/ 35 h 168"/>
                <a:gd name="T2" fmla="*/ 152 w 248"/>
                <a:gd name="T3" fmla="*/ 5 h 168"/>
                <a:gd name="T4" fmla="*/ 141 w 248"/>
                <a:gd name="T5" fmla="*/ 0 h 168"/>
                <a:gd name="T6" fmla="*/ 107 w 248"/>
                <a:gd name="T7" fmla="*/ 0 h 168"/>
                <a:gd name="T8" fmla="*/ 96 w 248"/>
                <a:gd name="T9" fmla="*/ 5 h 168"/>
                <a:gd name="T10" fmla="*/ 72 w 248"/>
                <a:gd name="T11" fmla="*/ 35 h 168"/>
                <a:gd name="T12" fmla="*/ 61 w 248"/>
                <a:gd name="T13" fmla="*/ 40 h 168"/>
                <a:gd name="T14" fmla="*/ 14 w 248"/>
                <a:gd name="T15" fmla="*/ 40 h 168"/>
                <a:gd name="T16" fmla="*/ 0 w 248"/>
                <a:gd name="T17" fmla="*/ 54 h 168"/>
                <a:gd name="T18" fmla="*/ 0 w 248"/>
                <a:gd name="T19" fmla="*/ 154 h 168"/>
                <a:gd name="T20" fmla="*/ 14 w 248"/>
                <a:gd name="T21" fmla="*/ 168 h 168"/>
                <a:gd name="T22" fmla="*/ 234 w 248"/>
                <a:gd name="T23" fmla="*/ 168 h 168"/>
                <a:gd name="T24" fmla="*/ 248 w 248"/>
                <a:gd name="T25" fmla="*/ 154 h 168"/>
                <a:gd name="T26" fmla="*/ 248 w 248"/>
                <a:gd name="T27" fmla="*/ 54 h 168"/>
                <a:gd name="T28" fmla="*/ 234 w 248"/>
                <a:gd name="T29" fmla="*/ 40 h 168"/>
                <a:gd name="T30" fmla="*/ 187 w 248"/>
                <a:gd name="T31" fmla="*/ 40 h 168"/>
                <a:gd name="T32" fmla="*/ 176 w 248"/>
                <a:gd name="T33" fmla="*/ 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8">
                  <a:moveTo>
                    <a:pt x="176" y="35"/>
                  </a:moveTo>
                  <a:cubicBezTo>
                    <a:pt x="152" y="5"/>
                    <a:pt x="152" y="5"/>
                    <a:pt x="152" y="5"/>
                  </a:cubicBezTo>
                  <a:cubicBezTo>
                    <a:pt x="150" y="2"/>
                    <a:pt x="146" y="0"/>
                    <a:pt x="14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8" y="2"/>
                    <a:pt x="96" y="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8"/>
                    <a:pt x="66" y="40"/>
                    <a:pt x="61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6" y="40"/>
                    <a:pt x="0" y="46"/>
                    <a:pt x="0" y="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8"/>
                    <a:pt x="14" y="168"/>
                  </a:cubicBezTo>
                  <a:cubicBezTo>
                    <a:pt x="234" y="168"/>
                    <a:pt x="234" y="168"/>
                    <a:pt x="234" y="168"/>
                  </a:cubicBezTo>
                  <a:cubicBezTo>
                    <a:pt x="242" y="168"/>
                    <a:pt x="248" y="162"/>
                    <a:pt x="248" y="154"/>
                  </a:cubicBezTo>
                  <a:cubicBezTo>
                    <a:pt x="248" y="54"/>
                    <a:pt x="248" y="54"/>
                    <a:pt x="248" y="54"/>
                  </a:cubicBezTo>
                  <a:cubicBezTo>
                    <a:pt x="248" y="46"/>
                    <a:pt x="242" y="40"/>
                    <a:pt x="234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2" y="40"/>
                    <a:pt x="178" y="38"/>
                    <a:pt x="176" y="35"/>
                  </a:cubicBezTo>
                  <a:close/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>
              <a:off x="5821363" y="2443163"/>
              <a:ext cx="239713" cy="238125"/>
            </a:xfrm>
            <a:custGeom>
              <a:avLst/>
              <a:gdLst>
                <a:gd name="T0" fmla="*/ 67 w 72"/>
                <a:gd name="T1" fmla="*/ 42 h 72"/>
                <a:gd name="T2" fmla="*/ 30 w 72"/>
                <a:gd name="T3" fmla="*/ 5 h 72"/>
                <a:gd name="T4" fmla="*/ 5 w 72"/>
                <a:gd name="T5" fmla="*/ 30 h 72"/>
                <a:gd name="T6" fmla="*/ 42 w 72"/>
                <a:gd name="T7" fmla="*/ 67 h 72"/>
                <a:gd name="T8" fmla="*/ 67 w 72"/>
                <a:gd name="T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7" y="42"/>
                  </a:moveTo>
                  <a:cubicBezTo>
                    <a:pt x="72" y="20"/>
                    <a:pt x="52" y="0"/>
                    <a:pt x="30" y="5"/>
                  </a:cubicBezTo>
                  <a:cubicBezTo>
                    <a:pt x="17" y="7"/>
                    <a:pt x="7" y="17"/>
                    <a:pt x="5" y="30"/>
                  </a:cubicBezTo>
                  <a:cubicBezTo>
                    <a:pt x="0" y="52"/>
                    <a:pt x="20" y="72"/>
                    <a:pt x="42" y="67"/>
                  </a:cubicBezTo>
                  <a:cubicBezTo>
                    <a:pt x="55" y="65"/>
                    <a:pt x="65" y="55"/>
                    <a:pt x="67" y="42"/>
                  </a:cubicBezTo>
                  <a:close/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8" name="Line 44"/>
            <p:cNvSpPr>
              <a:spLocks noChangeShapeType="1"/>
            </p:cNvSpPr>
            <p:nvPr/>
          </p:nvSpPr>
          <p:spPr bwMode="auto">
            <a:xfrm>
              <a:off x="5634038" y="2349500"/>
              <a:ext cx="0" cy="42545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9" name="Line 45"/>
            <p:cNvSpPr>
              <a:spLocks noChangeShapeType="1"/>
            </p:cNvSpPr>
            <p:nvPr/>
          </p:nvSpPr>
          <p:spPr bwMode="auto">
            <a:xfrm>
              <a:off x="6234113" y="2455863"/>
              <a:ext cx="0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64237" y="594569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1229237" y="1539342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572" y="1848714"/>
            <a:ext cx="28437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7971" y="2877315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7971" y="417761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9004" y="545505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464585" y="2794442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596882" y="2994363"/>
            <a:ext cx="360756" cy="266362"/>
            <a:chOff x="7391401" y="3878263"/>
            <a:chExt cx="612775" cy="452438"/>
          </a:xfrm>
        </p:grpSpPr>
        <p:sp>
          <p:nvSpPr>
            <p:cNvPr id="18" name="Oval 73"/>
            <p:cNvSpPr>
              <a:spLocks noChangeArrowheads="1"/>
            </p:cNvSpPr>
            <p:nvPr/>
          </p:nvSpPr>
          <p:spPr bwMode="auto">
            <a:xfrm>
              <a:off x="7418388" y="4090988"/>
              <a:ext cx="239713" cy="239713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74"/>
            <p:cNvSpPr>
              <a:spLocks noChangeArrowheads="1"/>
            </p:cNvSpPr>
            <p:nvPr/>
          </p:nvSpPr>
          <p:spPr bwMode="auto">
            <a:xfrm>
              <a:off x="7737476" y="4090988"/>
              <a:ext cx="239713" cy="239713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75"/>
            <p:cNvSpPr>
              <a:spLocks noChangeShapeType="1"/>
            </p:cNvSpPr>
            <p:nvPr/>
          </p:nvSpPr>
          <p:spPr bwMode="auto">
            <a:xfrm>
              <a:off x="7977188" y="4211638"/>
              <a:ext cx="26988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6"/>
            <p:cNvSpPr>
              <a:spLocks/>
            </p:cNvSpPr>
            <p:nvPr/>
          </p:nvSpPr>
          <p:spPr bwMode="auto">
            <a:xfrm>
              <a:off x="7391401" y="3878263"/>
              <a:ext cx="106363" cy="333375"/>
            </a:xfrm>
            <a:custGeom>
              <a:avLst/>
              <a:gdLst>
                <a:gd name="T0" fmla="*/ 17 w 67"/>
                <a:gd name="T1" fmla="*/ 210 h 210"/>
                <a:gd name="T2" fmla="*/ 0 w 67"/>
                <a:gd name="T3" fmla="*/ 210 h 210"/>
                <a:gd name="T4" fmla="*/ 34 w 67"/>
                <a:gd name="T5" fmla="*/ 0 h 210"/>
                <a:gd name="T6" fmla="*/ 67 w 67"/>
                <a:gd name="T7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10">
                  <a:moveTo>
                    <a:pt x="17" y="210"/>
                  </a:moveTo>
                  <a:lnTo>
                    <a:pt x="0" y="210"/>
                  </a:lnTo>
                  <a:lnTo>
                    <a:pt x="34" y="0"/>
                  </a:lnTo>
                  <a:lnTo>
                    <a:pt x="67" y="8"/>
                  </a:ln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7"/>
            <p:cNvSpPr>
              <a:spLocks/>
            </p:cNvSpPr>
            <p:nvPr/>
          </p:nvSpPr>
          <p:spPr bwMode="auto">
            <a:xfrm>
              <a:off x="7897813" y="3878263"/>
              <a:ext cx="106363" cy="333375"/>
            </a:xfrm>
            <a:custGeom>
              <a:avLst/>
              <a:gdLst>
                <a:gd name="T0" fmla="*/ 67 w 67"/>
                <a:gd name="T1" fmla="*/ 210 h 210"/>
                <a:gd name="T2" fmla="*/ 33 w 67"/>
                <a:gd name="T3" fmla="*/ 0 h 210"/>
                <a:gd name="T4" fmla="*/ 0 w 67"/>
                <a:gd name="T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210">
                  <a:moveTo>
                    <a:pt x="67" y="210"/>
                  </a:moveTo>
                  <a:lnTo>
                    <a:pt x="33" y="0"/>
                  </a:lnTo>
                  <a:lnTo>
                    <a:pt x="0" y="8"/>
                  </a:ln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8"/>
            <p:cNvSpPr>
              <a:spLocks/>
            </p:cNvSpPr>
            <p:nvPr/>
          </p:nvSpPr>
          <p:spPr bwMode="auto">
            <a:xfrm>
              <a:off x="7658101" y="4144963"/>
              <a:ext cx="79375" cy="39688"/>
            </a:xfrm>
            <a:custGeom>
              <a:avLst/>
              <a:gdLst>
                <a:gd name="T0" fmla="*/ 0 w 24"/>
                <a:gd name="T1" fmla="*/ 12 h 12"/>
                <a:gd name="T2" fmla="*/ 12 w 24"/>
                <a:gd name="T3" fmla="*/ 0 h 12"/>
                <a:gd name="T4" fmla="*/ 24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椭圆 32"/>
          <p:cNvSpPr/>
          <p:nvPr/>
        </p:nvSpPr>
        <p:spPr>
          <a:xfrm>
            <a:off x="3464585" y="4053242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56" name="组合 55"/>
          <p:cNvGrpSpPr/>
          <p:nvPr/>
        </p:nvGrpSpPr>
        <p:grpSpPr>
          <a:xfrm>
            <a:off x="3596883" y="4184456"/>
            <a:ext cx="360756" cy="378976"/>
            <a:chOff x="8686800" y="1042988"/>
            <a:chExt cx="785813" cy="825500"/>
          </a:xfrm>
        </p:grpSpPr>
        <p:sp>
          <p:nvSpPr>
            <p:cNvPr id="45" name="Freeform 56"/>
            <p:cNvSpPr>
              <a:spLocks/>
            </p:cNvSpPr>
            <p:nvPr/>
          </p:nvSpPr>
          <p:spPr bwMode="auto">
            <a:xfrm>
              <a:off x="8686800" y="1042988"/>
              <a:ext cx="425450" cy="825500"/>
            </a:xfrm>
            <a:custGeom>
              <a:avLst/>
              <a:gdLst>
                <a:gd name="T0" fmla="*/ 120 w 128"/>
                <a:gd name="T1" fmla="*/ 248 h 248"/>
                <a:gd name="T2" fmla="*/ 8 w 128"/>
                <a:gd name="T3" fmla="*/ 248 h 248"/>
                <a:gd name="T4" fmla="*/ 0 w 128"/>
                <a:gd name="T5" fmla="*/ 240 h 248"/>
                <a:gd name="T6" fmla="*/ 0 w 128"/>
                <a:gd name="T7" fmla="*/ 8 h 248"/>
                <a:gd name="T8" fmla="*/ 8 w 128"/>
                <a:gd name="T9" fmla="*/ 0 h 248"/>
                <a:gd name="T10" fmla="*/ 120 w 128"/>
                <a:gd name="T11" fmla="*/ 0 h 248"/>
                <a:gd name="T12" fmla="*/ 128 w 128"/>
                <a:gd name="T13" fmla="*/ 8 h 248"/>
                <a:gd name="T14" fmla="*/ 128 w 128"/>
                <a:gd name="T15" fmla="*/ 240 h 248"/>
                <a:gd name="T16" fmla="*/ 120 w 128"/>
                <a:gd name="T1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48">
                  <a:moveTo>
                    <a:pt x="120" y="248"/>
                  </a:moveTo>
                  <a:cubicBezTo>
                    <a:pt x="8" y="248"/>
                    <a:pt x="8" y="248"/>
                    <a:pt x="8" y="248"/>
                  </a:cubicBezTo>
                  <a:cubicBezTo>
                    <a:pt x="4" y="248"/>
                    <a:pt x="0" y="244"/>
                    <a:pt x="0" y="24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3"/>
                    <a:pt x="128" y="8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44"/>
                    <a:pt x="124" y="248"/>
                    <a:pt x="120" y="248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57"/>
            <p:cNvSpPr>
              <a:spLocks noChangeShapeType="1"/>
            </p:cNvSpPr>
            <p:nvPr/>
          </p:nvSpPr>
          <p:spPr bwMode="auto">
            <a:xfrm>
              <a:off x="8847138" y="1096963"/>
              <a:ext cx="106363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58"/>
            <p:cNvSpPr>
              <a:spLocks noChangeShapeType="1"/>
            </p:cNvSpPr>
            <p:nvPr/>
          </p:nvSpPr>
          <p:spPr bwMode="auto">
            <a:xfrm>
              <a:off x="8686800" y="17097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59"/>
            <p:cNvSpPr>
              <a:spLocks noChangeShapeType="1"/>
            </p:cNvSpPr>
            <p:nvPr/>
          </p:nvSpPr>
          <p:spPr bwMode="auto">
            <a:xfrm>
              <a:off x="8686800" y="11509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60"/>
            <p:cNvSpPr>
              <a:spLocks noChangeArrowheads="1"/>
            </p:cNvSpPr>
            <p:nvPr/>
          </p:nvSpPr>
          <p:spPr bwMode="auto">
            <a:xfrm>
              <a:off x="8872538" y="1762125"/>
              <a:ext cx="53975" cy="53975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9148763" y="1290638"/>
              <a:ext cx="323850" cy="338137"/>
            </a:xfrm>
            <a:custGeom>
              <a:avLst/>
              <a:gdLst>
                <a:gd name="T0" fmla="*/ 1 w 97"/>
                <a:gd name="T1" fmla="*/ 0 h 102"/>
                <a:gd name="T2" fmla="*/ 90 w 97"/>
                <a:gd name="T3" fmla="*/ 0 h 102"/>
                <a:gd name="T4" fmla="*/ 97 w 97"/>
                <a:gd name="T5" fmla="*/ 7 h 102"/>
                <a:gd name="T6" fmla="*/ 97 w 97"/>
                <a:gd name="T7" fmla="*/ 95 h 102"/>
                <a:gd name="T8" fmla="*/ 90 w 97"/>
                <a:gd name="T9" fmla="*/ 102 h 102"/>
                <a:gd name="T10" fmla="*/ 0 w 97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2">
                  <a:moveTo>
                    <a:pt x="1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4" y="0"/>
                    <a:pt x="97" y="3"/>
                    <a:pt x="97" y="7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9"/>
                    <a:pt x="94" y="102"/>
                    <a:pt x="90" y="102"/>
                  </a:cubicBezTo>
                  <a:cubicBezTo>
                    <a:pt x="0" y="102"/>
                    <a:pt x="0" y="102"/>
                    <a:pt x="0" y="102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62"/>
            <p:cNvSpPr>
              <a:spLocks noChangeShapeType="1"/>
            </p:cNvSpPr>
            <p:nvPr/>
          </p:nvSpPr>
          <p:spPr bwMode="auto">
            <a:xfrm>
              <a:off x="9151938" y="1333500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63"/>
            <p:cNvSpPr>
              <a:spLocks noChangeShapeType="1"/>
            </p:cNvSpPr>
            <p:nvPr/>
          </p:nvSpPr>
          <p:spPr bwMode="auto">
            <a:xfrm>
              <a:off x="9151938" y="1439863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64"/>
            <p:cNvSpPr>
              <a:spLocks noChangeShapeType="1"/>
            </p:cNvSpPr>
            <p:nvPr/>
          </p:nvSpPr>
          <p:spPr bwMode="auto">
            <a:xfrm flipH="1">
              <a:off x="9318625" y="1339850"/>
              <a:ext cx="57150" cy="9366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65"/>
            <p:cNvSpPr>
              <a:spLocks noChangeShapeType="1"/>
            </p:cNvSpPr>
            <p:nvPr/>
          </p:nvSpPr>
          <p:spPr bwMode="auto">
            <a:xfrm flipH="1">
              <a:off x="9361488" y="1333500"/>
              <a:ext cx="57150" cy="10001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66"/>
            <p:cNvSpPr>
              <a:spLocks noChangeShapeType="1"/>
            </p:cNvSpPr>
            <p:nvPr/>
          </p:nvSpPr>
          <p:spPr bwMode="auto">
            <a:xfrm>
              <a:off x="9166225" y="1506538"/>
              <a:ext cx="26988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3464585" y="5396119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62" name="组合 61"/>
          <p:cNvGrpSpPr/>
          <p:nvPr/>
        </p:nvGrpSpPr>
        <p:grpSpPr>
          <a:xfrm>
            <a:off x="3587077" y="5557836"/>
            <a:ext cx="388451" cy="275651"/>
            <a:chOff x="5389679" y="1972651"/>
            <a:chExt cx="825500" cy="585788"/>
          </a:xfrm>
        </p:grpSpPr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5389679" y="2079014"/>
              <a:ext cx="825500" cy="479425"/>
            </a:xfrm>
            <a:custGeom>
              <a:avLst/>
              <a:gdLst>
                <a:gd name="T0" fmla="*/ 233 w 248"/>
                <a:gd name="T1" fmla="*/ 0 h 144"/>
                <a:gd name="T2" fmla="*/ 15 w 248"/>
                <a:gd name="T3" fmla="*/ 0 h 144"/>
                <a:gd name="T4" fmla="*/ 0 w 248"/>
                <a:gd name="T5" fmla="*/ 15 h 144"/>
                <a:gd name="T6" fmla="*/ 0 w 248"/>
                <a:gd name="T7" fmla="*/ 129 h 144"/>
                <a:gd name="T8" fmla="*/ 15 w 248"/>
                <a:gd name="T9" fmla="*/ 144 h 144"/>
                <a:gd name="T10" fmla="*/ 233 w 248"/>
                <a:gd name="T11" fmla="*/ 144 h 144"/>
                <a:gd name="T12" fmla="*/ 248 w 248"/>
                <a:gd name="T13" fmla="*/ 129 h 144"/>
                <a:gd name="T14" fmla="*/ 248 w 248"/>
                <a:gd name="T15" fmla="*/ 15 h 144"/>
                <a:gd name="T16" fmla="*/ 233 w 24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44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7" y="144"/>
                    <a:pt x="15" y="144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41" y="144"/>
                    <a:pt x="248" y="137"/>
                    <a:pt x="248" y="129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8"/>
            <p:cNvSpPr>
              <a:spLocks noChangeShapeType="1"/>
            </p:cNvSpPr>
            <p:nvPr/>
          </p:nvSpPr>
          <p:spPr bwMode="auto">
            <a:xfrm>
              <a:off x="5389679" y="2239351"/>
              <a:ext cx="82550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5735754" y="2239351"/>
              <a:ext cx="133350" cy="79375"/>
            </a:xfrm>
            <a:custGeom>
              <a:avLst/>
              <a:gdLst>
                <a:gd name="T0" fmla="*/ 0 w 40"/>
                <a:gd name="T1" fmla="*/ 0 h 24"/>
                <a:gd name="T2" fmla="*/ 0 w 40"/>
                <a:gd name="T3" fmla="*/ 17 h 24"/>
                <a:gd name="T4" fmla="*/ 7 w 40"/>
                <a:gd name="T5" fmla="*/ 24 h 24"/>
                <a:gd name="T6" fmla="*/ 33 w 40"/>
                <a:gd name="T7" fmla="*/ 24 h 24"/>
                <a:gd name="T8" fmla="*/ 40 w 40"/>
                <a:gd name="T9" fmla="*/ 17 h 24"/>
                <a:gd name="T10" fmla="*/ 40 w 40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4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7" y="24"/>
                    <a:pt x="40" y="21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5681779" y="1972651"/>
              <a:ext cx="239713" cy="106363"/>
            </a:xfrm>
            <a:custGeom>
              <a:avLst/>
              <a:gdLst>
                <a:gd name="T0" fmla="*/ 0 w 72"/>
                <a:gd name="T1" fmla="*/ 32 h 32"/>
                <a:gd name="T2" fmla="*/ 36 w 72"/>
                <a:gd name="T3" fmla="*/ 0 h 32"/>
                <a:gd name="T4" fmla="*/ 72 w 72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32">
                  <a:moveTo>
                    <a:pt x="0" y="32"/>
                  </a:moveTo>
                  <a:cubicBezTo>
                    <a:pt x="0" y="32"/>
                    <a:pt x="0" y="0"/>
                    <a:pt x="36" y="0"/>
                  </a:cubicBezTo>
                  <a:cubicBezTo>
                    <a:pt x="72" y="0"/>
                    <a:pt x="72" y="32"/>
                    <a:pt x="72" y="32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6369451" y="-912267"/>
            <a:ext cx="7541667" cy="7541667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556584" y="2211620"/>
            <a:ext cx="3845016" cy="3845016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5" name="椭圆 64"/>
          <p:cNvSpPr/>
          <p:nvPr/>
        </p:nvSpPr>
        <p:spPr>
          <a:xfrm>
            <a:off x="7015144" y="1518933"/>
            <a:ext cx="1475430" cy="1475430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6" name="Freeform 13"/>
          <p:cNvSpPr>
            <a:spLocks noEditPoints="1"/>
          </p:cNvSpPr>
          <p:nvPr/>
        </p:nvSpPr>
        <p:spPr bwMode="auto">
          <a:xfrm>
            <a:off x="7416252" y="1848714"/>
            <a:ext cx="633911" cy="691297"/>
          </a:xfrm>
          <a:custGeom>
            <a:avLst/>
            <a:gdLst>
              <a:gd name="T0" fmla="*/ 36 w 228"/>
              <a:gd name="T1" fmla="*/ 249 h 249"/>
              <a:gd name="T2" fmla="*/ 0 w 228"/>
              <a:gd name="T3" fmla="*/ 249 h 249"/>
              <a:gd name="T4" fmla="*/ 0 w 228"/>
              <a:gd name="T5" fmla="*/ 217 h 249"/>
              <a:gd name="T6" fmla="*/ 36 w 228"/>
              <a:gd name="T7" fmla="*/ 217 h 249"/>
              <a:gd name="T8" fmla="*/ 36 w 228"/>
              <a:gd name="T9" fmla="*/ 249 h 249"/>
              <a:gd name="T10" fmla="*/ 84 w 228"/>
              <a:gd name="T11" fmla="*/ 209 h 249"/>
              <a:gd name="T12" fmla="*/ 48 w 228"/>
              <a:gd name="T13" fmla="*/ 209 h 249"/>
              <a:gd name="T14" fmla="*/ 48 w 228"/>
              <a:gd name="T15" fmla="*/ 249 h 249"/>
              <a:gd name="T16" fmla="*/ 84 w 228"/>
              <a:gd name="T17" fmla="*/ 249 h 249"/>
              <a:gd name="T18" fmla="*/ 84 w 228"/>
              <a:gd name="T19" fmla="*/ 209 h 249"/>
              <a:gd name="T20" fmla="*/ 132 w 228"/>
              <a:gd name="T21" fmla="*/ 197 h 249"/>
              <a:gd name="T22" fmla="*/ 96 w 228"/>
              <a:gd name="T23" fmla="*/ 197 h 249"/>
              <a:gd name="T24" fmla="*/ 96 w 228"/>
              <a:gd name="T25" fmla="*/ 249 h 249"/>
              <a:gd name="T26" fmla="*/ 132 w 228"/>
              <a:gd name="T27" fmla="*/ 249 h 249"/>
              <a:gd name="T28" fmla="*/ 132 w 228"/>
              <a:gd name="T29" fmla="*/ 197 h 249"/>
              <a:gd name="T30" fmla="*/ 180 w 228"/>
              <a:gd name="T31" fmla="*/ 153 h 249"/>
              <a:gd name="T32" fmla="*/ 144 w 228"/>
              <a:gd name="T33" fmla="*/ 153 h 249"/>
              <a:gd name="T34" fmla="*/ 144 w 228"/>
              <a:gd name="T35" fmla="*/ 249 h 249"/>
              <a:gd name="T36" fmla="*/ 180 w 228"/>
              <a:gd name="T37" fmla="*/ 249 h 249"/>
              <a:gd name="T38" fmla="*/ 180 w 228"/>
              <a:gd name="T39" fmla="*/ 153 h 249"/>
              <a:gd name="T40" fmla="*/ 228 w 228"/>
              <a:gd name="T41" fmla="*/ 57 h 249"/>
              <a:gd name="T42" fmla="*/ 192 w 228"/>
              <a:gd name="T43" fmla="*/ 57 h 249"/>
              <a:gd name="T44" fmla="*/ 192 w 228"/>
              <a:gd name="T45" fmla="*/ 249 h 249"/>
              <a:gd name="T46" fmla="*/ 228 w 228"/>
              <a:gd name="T47" fmla="*/ 249 h 249"/>
              <a:gd name="T48" fmla="*/ 228 w 228"/>
              <a:gd name="T49" fmla="*/ 57 h 249"/>
              <a:gd name="T50" fmla="*/ 167 w 228"/>
              <a:gd name="T51" fmla="*/ 0 h 249"/>
              <a:gd name="T52" fmla="*/ 145 w 228"/>
              <a:gd name="T53" fmla="*/ 29 h 249"/>
              <a:gd name="T54" fmla="*/ 155 w 228"/>
              <a:gd name="T55" fmla="*/ 30 h 249"/>
              <a:gd name="T56" fmla="*/ 117 w 228"/>
              <a:gd name="T57" fmla="*/ 131 h 249"/>
              <a:gd name="T58" fmla="*/ 0 w 228"/>
              <a:gd name="T59" fmla="*/ 196 h 249"/>
              <a:gd name="T60" fmla="*/ 0 w 228"/>
              <a:gd name="T61" fmla="*/ 212 h 249"/>
              <a:gd name="T62" fmla="*/ 130 w 228"/>
              <a:gd name="T63" fmla="*/ 141 h 249"/>
              <a:gd name="T64" fmla="*/ 171 w 228"/>
              <a:gd name="T65" fmla="*/ 33 h 249"/>
              <a:gd name="T66" fmla="*/ 181 w 228"/>
              <a:gd name="T67" fmla="*/ 34 h 249"/>
              <a:gd name="T68" fmla="*/ 167 w 228"/>
              <a:gd name="T6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" h="249">
                <a:moveTo>
                  <a:pt x="36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17"/>
                  <a:pt x="0" y="217"/>
                  <a:pt x="0" y="217"/>
                </a:cubicBezTo>
                <a:cubicBezTo>
                  <a:pt x="36" y="217"/>
                  <a:pt x="36" y="217"/>
                  <a:pt x="36" y="217"/>
                </a:cubicBezTo>
                <a:lnTo>
                  <a:pt x="36" y="249"/>
                </a:lnTo>
                <a:close/>
                <a:moveTo>
                  <a:pt x="84" y="209"/>
                </a:moveTo>
                <a:cubicBezTo>
                  <a:pt x="48" y="209"/>
                  <a:pt x="48" y="209"/>
                  <a:pt x="48" y="209"/>
                </a:cubicBezTo>
                <a:cubicBezTo>
                  <a:pt x="48" y="249"/>
                  <a:pt x="48" y="249"/>
                  <a:pt x="48" y="249"/>
                </a:cubicBezTo>
                <a:cubicBezTo>
                  <a:pt x="84" y="249"/>
                  <a:pt x="84" y="249"/>
                  <a:pt x="84" y="249"/>
                </a:cubicBezTo>
                <a:lnTo>
                  <a:pt x="84" y="209"/>
                </a:lnTo>
                <a:close/>
                <a:moveTo>
                  <a:pt x="132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249"/>
                  <a:pt x="96" y="249"/>
                  <a:pt x="96" y="249"/>
                </a:cubicBezTo>
                <a:cubicBezTo>
                  <a:pt x="132" y="249"/>
                  <a:pt x="132" y="249"/>
                  <a:pt x="132" y="249"/>
                </a:cubicBezTo>
                <a:lnTo>
                  <a:pt x="132" y="197"/>
                </a:lnTo>
                <a:close/>
                <a:moveTo>
                  <a:pt x="180" y="153"/>
                </a:moveTo>
                <a:cubicBezTo>
                  <a:pt x="144" y="153"/>
                  <a:pt x="144" y="153"/>
                  <a:pt x="144" y="153"/>
                </a:cubicBezTo>
                <a:cubicBezTo>
                  <a:pt x="144" y="249"/>
                  <a:pt x="144" y="249"/>
                  <a:pt x="144" y="249"/>
                </a:cubicBezTo>
                <a:cubicBezTo>
                  <a:pt x="180" y="249"/>
                  <a:pt x="180" y="249"/>
                  <a:pt x="180" y="249"/>
                </a:cubicBezTo>
                <a:lnTo>
                  <a:pt x="180" y="153"/>
                </a:lnTo>
                <a:close/>
                <a:moveTo>
                  <a:pt x="228" y="57"/>
                </a:moveTo>
                <a:cubicBezTo>
                  <a:pt x="192" y="57"/>
                  <a:pt x="192" y="57"/>
                  <a:pt x="192" y="5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228" y="249"/>
                  <a:pt x="228" y="249"/>
                  <a:pt x="228" y="249"/>
                </a:cubicBezTo>
                <a:lnTo>
                  <a:pt x="228" y="57"/>
                </a:lnTo>
                <a:close/>
                <a:moveTo>
                  <a:pt x="167" y="0"/>
                </a:moveTo>
                <a:cubicBezTo>
                  <a:pt x="145" y="29"/>
                  <a:pt x="145" y="29"/>
                  <a:pt x="145" y="29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0" y="58"/>
                  <a:pt x="139" y="104"/>
                  <a:pt x="117" y="131"/>
                </a:cubicBezTo>
                <a:cubicBezTo>
                  <a:pt x="83" y="174"/>
                  <a:pt x="20" y="191"/>
                  <a:pt x="0" y="196"/>
                </a:cubicBezTo>
                <a:cubicBezTo>
                  <a:pt x="0" y="212"/>
                  <a:pt x="0" y="212"/>
                  <a:pt x="0" y="212"/>
                </a:cubicBezTo>
                <a:cubicBezTo>
                  <a:pt x="17" y="209"/>
                  <a:pt x="90" y="191"/>
                  <a:pt x="130" y="141"/>
                </a:cubicBezTo>
                <a:cubicBezTo>
                  <a:pt x="152" y="112"/>
                  <a:pt x="164" y="67"/>
                  <a:pt x="171" y="33"/>
                </a:cubicBezTo>
                <a:cubicBezTo>
                  <a:pt x="181" y="34"/>
                  <a:pt x="181" y="34"/>
                  <a:pt x="181" y="34"/>
                </a:cubicBez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矩形 66"/>
          <p:cNvSpPr/>
          <p:nvPr/>
        </p:nvSpPr>
        <p:spPr>
          <a:xfrm>
            <a:off x="8547726" y="3393368"/>
            <a:ext cx="29108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28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786188" y="0"/>
            <a:ext cx="0" cy="6858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275555" y="2607790"/>
            <a:ext cx="1050139" cy="1050139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64237" y="594569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1473794" y="1636515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025" y="3038670"/>
            <a:ext cx="2843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8314" y="274866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7971" y="417761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9004" y="545505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64585" y="1531338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436218" y="2866956"/>
            <a:ext cx="728812" cy="538114"/>
            <a:chOff x="7391401" y="3878263"/>
            <a:chExt cx="612775" cy="452438"/>
          </a:xfrm>
        </p:grpSpPr>
        <p:sp>
          <p:nvSpPr>
            <p:cNvPr id="18" name="Oval 73"/>
            <p:cNvSpPr>
              <a:spLocks noChangeArrowheads="1"/>
            </p:cNvSpPr>
            <p:nvPr/>
          </p:nvSpPr>
          <p:spPr bwMode="auto">
            <a:xfrm>
              <a:off x="7418388" y="4090988"/>
              <a:ext cx="239713" cy="23971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74"/>
            <p:cNvSpPr>
              <a:spLocks noChangeArrowheads="1"/>
            </p:cNvSpPr>
            <p:nvPr/>
          </p:nvSpPr>
          <p:spPr bwMode="auto">
            <a:xfrm>
              <a:off x="7737476" y="4090988"/>
              <a:ext cx="239713" cy="23971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75"/>
            <p:cNvSpPr>
              <a:spLocks noChangeShapeType="1"/>
            </p:cNvSpPr>
            <p:nvPr/>
          </p:nvSpPr>
          <p:spPr bwMode="auto">
            <a:xfrm>
              <a:off x="7977188" y="4211638"/>
              <a:ext cx="26988" cy="0"/>
            </a:xfrm>
            <a:prstGeom prst="line">
              <a:avLst/>
            </a:pr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6"/>
            <p:cNvSpPr>
              <a:spLocks/>
            </p:cNvSpPr>
            <p:nvPr/>
          </p:nvSpPr>
          <p:spPr bwMode="auto">
            <a:xfrm>
              <a:off x="7391401" y="3878263"/>
              <a:ext cx="106363" cy="333375"/>
            </a:xfrm>
            <a:custGeom>
              <a:avLst/>
              <a:gdLst>
                <a:gd name="T0" fmla="*/ 17 w 67"/>
                <a:gd name="T1" fmla="*/ 210 h 210"/>
                <a:gd name="T2" fmla="*/ 0 w 67"/>
                <a:gd name="T3" fmla="*/ 210 h 210"/>
                <a:gd name="T4" fmla="*/ 34 w 67"/>
                <a:gd name="T5" fmla="*/ 0 h 210"/>
                <a:gd name="T6" fmla="*/ 67 w 67"/>
                <a:gd name="T7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10">
                  <a:moveTo>
                    <a:pt x="17" y="210"/>
                  </a:moveTo>
                  <a:lnTo>
                    <a:pt x="0" y="210"/>
                  </a:lnTo>
                  <a:lnTo>
                    <a:pt x="34" y="0"/>
                  </a:lnTo>
                  <a:lnTo>
                    <a:pt x="67" y="8"/>
                  </a:lnTo>
                </a:path>
              </a:pathLst>
            </a:cu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7"/>
            <p:cNvSpPr>
              <a:spLocks/>
            </p:cNvSpPr>
            <p:nvPr/>
          </p:nvSpPr>
          <p:spPr bwMode="auto">
            <a:xfrm>
              <a:off x="7897813" y="3878263"/>
              <a:ext cx="106363" cy="333375"/>
            </a:xfrm>
            <a:custGeom>
              <a:avLst/>
              <a:gdLst>
                <a:gd name="T0" fmla="*/ 67 w 67"/>
                <a:gd name="T1" fmla="*/ 210 h 210"/>
                <a:gd name="T2" fmla="*/ 33 w 67"/>
                <a:gd name="T3" fmla="*/ 0 h 210"/>
                <a:gd name="T4" fmla="*/ 0 w 67"/>
                <a:gd name="T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210">
                  <a:moveTo>
                    <a:pt x="67" y="210"/>
                  </a:moveTo>
                  <a:lnTo>
                    <a:pt x="33" y="0"/>
                  </a:lnTo>
                  <a:lnTo>
                    <a:pt x="0" y="8"/>
                  </a:lnTo>
                </a:path>
              </a:pathLst>
            </a:cu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8"/>
            <p:cNvSpPr>
              <a:spLocks/>
            </p:cNvSpPr>
            <p:nvPr/>
          </p:nvSpPr>
          <p:spPr bwMode="auto">
            <a:xfrm>
              <a:off x="7658101" y="4144963"/>
              <a:ext cx="79375" cy="39688"/>
            </a:xfrm>
            <a:custGeom>
              <a:avLst/>
              <a:gdLst>
                <a:gd name="T0" fmla="*/ 0 w 24"/>
                <a:gd name="T1" fmla="*/ 12 h 12"/>
                <a:gd name="T2" fmla="*/ 12 w 24"/>
                <a:gd name="T3" fmla="*/ 0 h 12"/>
                <a:gd name="T4" fmla="*/ 24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</a:path>
              </a:pathLst>
            </a:cu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3464585" y="4053242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3596883" y="4184456"/>
            <a:ext cx="360756" cy="378976"/>
            <a:chOff x="8686800" y="1042988"/>
            <a:chExt cx="785813" cy="825500"/>
          </a:xfrm>
        </p:grpSpPr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8686800" y="1042988"/>
              <a:ext cx="425450" cy="825500"/>
            </a:xfrm>
            <a:custGeom>
              <a:avLst/>
              <a:gdLst>
                <a:gd name="T0" fmla="*/ 120 w 128"/>
                <a:gd name="T1" fmla="*/ 248 h 248"/>
                <a:gd name="T2" fmla="*/ 8 w 128"/>
                <a:gd name="T3" fmla="*/ 248 h 248"/>
                <a:gd name="T4" fmla="*/ 0 w 128"/>
                <a:gd name="T5" fmla="*/ 240 h 248"/>
                <a:gd name="T6" fmla="*/ 0 w 128"/>
                <a:gd name="T7" fmla="*/ 8 h 248"/>
                <a:gd name="T8" fmla="*/ 8 w 128"/>
                <a:gd name="T9" fmla="*/ 0 h 248"/>
                <a:gd name="T10" fmla="*/ 120 w 128"/>
                <a:gd name="T11" fmla="*/ 0 h 248"/>
                <a:gd name="T12" fmla="*/ 128 w 128"/>
                <a:gd name="T13" fmla="*/ 8 h 248"/>
                <a:gd name="T14" fmla="*/ 128 w 128"/>
                <a:gd name="T15" fmla="*/ 240 h 248"/>
                <a:gd name="T16" fmla="*/ 120 w 128"/>
                <a:gd name="T1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48">
                  <a:moveTo>
                    <a:pt x="120" y="248"/>
                  </a:moveTo>
                  <a:cubicBezTo>
                    <a:pt x="8" y="248"/>
                    <a:pt x="8" y="248"/>
                    <a:pt x="8" y="248"/>
                  </a:cubicBezTo>
                  <a:cubicBezTo>
                    <a:pt x="4" y="248"/>
                    <a:pt x="0" y="244"/>
                    <a:pt x="0" y="24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3"/>
                    <a:pt x="128" y="8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44"/>
                    <a:pt x="124" y="248"/>
                    <a:pt x="120" y="248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57"/>
            <p:cNvSpPr>
              <a:spLocks noChangeShapeType="1"/>
            </p:cNvSpPr>
            <p:nvPr/>
          </p:nvSpPr>
          <p:spPr bwMode="auto">
            <a:xfrm>
              <a:off x="8847138" y="1096963"/>
              <a:ext cx="106363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58"/>
            <p:cNvSpPr>
              <a:spLocks noChangeShapeType="1"/>
            </p:cNvSpPr>
            <p:nvPr/>
          </p:nvSpPr>
          <p:spPr bwMode="auto">
            <a:xfrm>
              <a:off x="8686800" y="17097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59"/>
            <p:cNvSpPr>
              <a:spLocks noChangeShapeType="1"/>
            </p:cNvSpPr>
            <p:nvPr/>
          </p:nvSpPr>
          <p:spPr bwMode="auto">
            <a:xfrm>
              <a:off x="8686800" y="11509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60"/>
            <p:cNvSpPr>
              <a:spLocks noChangeArrowheads="1"/>
            </p:cNvSpPr>
            <p:nvPr/>
          </p:nvSpPr>
          <p:spPr bwMode="auto">
            <a:xfrm>
              <a:off x="8872538" y="1762125"/>
              <a:ext cx="53975" cy="53975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9148763" y="1290638"/>
              <a:ext cx="323850" cy="338137"/>
            </a:xfrm>
            <a:custGeom>
              <a:avLst/>
              <a:gdLst>
                <a:gd name="T0" fmla="*/ 1 w 97"/>
                <a:gd name="T1" fmla="*/ 0 h 102"/>
                <a:gd name="T2" fmla="*/ 90 w 97"/>
                <a:gd name="T3" fmla="*/ 0 h 102"/>
                <a:gd name="T4" fmla="*/ 97 w 97"/>
                <a:gd name="T5" fmla="*/ 7 h 102"/>
                <a:gd name="T6" fmla="*/ 97 w 97"/>
                <a:gd name="T7" fmla="*/ 95 h 102"/>
                <a:gd name="T8" fmla="*/ 90 w 97"/>
                <a:gd name="T9" fmla="*/ 102 h 102"/>
                <a:gd name="T10" fmla="*/ 0 w 97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2">
                  <a:moveTo>
                    <a:pt x="1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4" y="0"/>
                    <a:pt x="97" y="3"/>
                    <a:pt x="97" y="7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9"/>
                    <a:pt x="94" y="102"/>
                    <a:pt x="90" y="102"/>
                  </a:cubicBezTo>
                  <a:cubicBezTo>
                    <a:pt x="0" y="102"/>
                    <a:pt x="0" y="102"/>
                    <a:pt x="0" y="102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62"/>
            <p:cNvSpPr>
              <a:spLocks noChangeShapeType="1"/>
            </p:cNvSpPr>
            <p:nvPr/>
          </p:nvSpPr>
          <p:spPr bwMode="auto">
            <a:xfrm>
              <a:off x="9151938" y="1333500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63"/>
            <p:cNvSpPr>
              <a:spLocks noChangeShapeType="1"/>
            </p:cNvSpPr>
            <p:nvPr/>
          </p:nvSpPr>
          <p:spPr bwMode="auto">
            <a:xfrm>
              <a:off x="9151938" y="1439863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64"/>
            <p:cNvSpPr>
              <a:spLocks noChangeShapeType="1"/>
            </p:cNvSpPr>
            <p:nvPr/>
          </p:nvSpPr>
          <p:spPr bwMode="auto">
            <a:xfrm flipH="1">
              <a:off x="9318625" y="1339850"/>
              <a:ext cx="57150" cy="9366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65"/>
            <p:cNvSpPr>
              <a:spLocks noChangeShapeType="1"/>
            </p:cNvSpPr>
            <p:nvPr/>
          </p:nvSpPr>
          <p:spPr bwMode="auto">
            <a:xfrm flipH="1">
              <a:off x="9361488" y="1333500"/>
              <a:ext cx="57150" cy="10001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66"/>
            <p:cNvSpPr>
              <a:spLocks noChangeShapeType="1"/>
            </p:cNvSpPr>
            <p:nvPr/>
          </p:nvSpPr>
          <p:spPr bwMode="auto">
            <a:xfrm>
              <a:off x="9166225" y="1506538"/>
              <a:ext cx="26988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3464585" y="5396119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38" name="组合 37"/>
          <p:cNvGrpSpPr/>
          <p:nvPr/>
        </p:nvGrpSpPr>
        <p:grpSpPr>
          <a:xfrm>
            <a:off x="3587077" y="5557836"/>
            <a:ext cx="388451" cy="275651"/>
            <a:chOff x="5389679" y="1972651"/>
            <a:chExt cx="825500" cy="585788"/>
          </a:xfrm>
        </p:grpSpPr>
        <p:sp>
          <p:nvSpPr>
            <p:cNvPr id="39" name="Freeform 47"/>
            <p:cNvSpPr>
              <a:spLocks/>
            </p:cNvSpPr>
            <p:nvPr/>
          </p:nvSpPr>
          <p:spPr bwMode="auto">
            <a:xfrm>
              <a:off x="5389679" y="2079014"/>
              <a:ext cx="825500" cy="479425"/>
            </a:xfrm>
            <a:custGeom>
              <a:avLst/>
              <a:gdLst>
                <a:gd name="T0" fmla="*/ 233 w 248"/>
                <a:gd name="T1" fmla="*/ 0 h 144"/>
                <a:gd name="T2" fmla="*/ 15 w 248"/>
                <a:gd name="T3" fmla="*/ 0 h 144"/>
                <a:gd name="T4" fmla="*/ 0 w 248"/>
                <a:gd name="T5" fmla="*/ 15 h 144"/>
                <a:gd name="T6" fmla="*/ 0 w 248"/>
                <a:gd name="T7" fmla="*/ 129 h 144"/>
                <a:gd name="T8" fmla="*/ 15 w 248"/>
                <a:gd name="T9" fmla="*/ 144 h 144"/>
                <a:gd name="T10" fmla="*/ 233 w 248"/>
                <a:gd name="T11" fmla="*/ 144 h 144"/>
                <a:gd name="T12" fmla="*/ 248 w 248"/>
                <a:gd name="T13" fmla="*/ 129 h 144"/>
                <a:gd name="T14" fmla="*/ 248 w 248"/>
                <a:gd name="T15" fmla="*/ 15 h 144"/>
                <a:gd name="T16" fmla="*/ 233 w 24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44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7" y="144"/>
                    <a:pt x="15" y="144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41" y="144"/>
                    <a:pt x="248" y="137"/>
                    <a:pt x="248" y="129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48"/>
            <p:cNvSpPr>
              <a:spLocks noChangeShapeType="1"/>
            </p:cNvSpPr>
            <p:nvPr/>
          </p:nvSpPr>
          <p:spPr bwMode="auto">
            <a:xfrm>
              <a:off x="5389679" y="2239351"/>
              <a:ext cx="82550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9"/>
            <p:cNvSpPr>
              <a:spLocks/>
            </p:cNvSpPr>
            <p:nvPr/>
          </p:nvSpPr>
          <p:spPr bwMode="auto">
            <a:xfrm>
              <a:off x="5735754" y="2239351"/>
              <a:ext cx="133350" cy="79375"/>
            </a:xfrm>
            <a:custGeom>
              <a:avLst/>
              <a:gdLst>
                <a:gd name="T0" fmla="*/ 0 w 40"/>
                <a:gd name="T1" fmla="*/ 0 h 24"/>
                <a:gd name="T2" fmla="*/ 0 w 40"/>
                <a:gd name="T3" fmla="*/ 17 h 24"/>
                <a:gd name="T4" fmla="*/ 7 w 40"/>
                <a:gd name="T5" fmla="*/ 24 h 24"/>
                <a:gd name="T6" fmla="*/ 33 w 40"/>
                <a:gd name="T7" fmla="*/ 24 h 24"/>
                <a:gd name="T8" fmla="*/ 40 w 40"/>
                <a:gd name="T9" fmla="*/ 17 h 24"/>
                <a:gd name="T10" fmla="*/ 40 w 40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4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7" y="24"/>
                    <a:pt x="40" y="21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"/>
            <p:cNvSpPr>
              <a:spLocks/>
            </p:cNvSpPr>
            <p:nvPr/>
          </p:nvSpPr>
          <p:spPr bwMode="auto">
            <a:xfrm>
              <a:off x="5681779" y="1972651"/>
              <a:ext cx="239713" cy="106363"/>
            </a:xfrm>
            <a:custGeom>
              <a:avLst/>
              <a:gdLst>
                <a:gd name="T0" fmla="*/ 0 w 72"/>
                <a:gd name="T1" fmla="*/ 32 h 32"/>
                <a:gd name="T2" fmla="*/ 36 w 72"/>
                <a:gd name="T3" fmla="*/ 0 h 32"/>
                <a:gd name="T4" fmla="*/ 72 w 72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32">
                  <a:moveTo>
                    <a:pt x="0" y="32"/>
                  </a:moveTo>
                  <a:cubicBezTo>
                    <a:pt x="0" y="32"/>
                    <a:pt x="0" y="0"/>
                    <a:pt x="36" y="0"/>
                  </a:cubicBezTo>
                  <a:cubicBezTo>
                    <a:pt x="72" y="0"/>
                    <a:pt x="72" y="32"/>
                    <a:pt x="72" y="32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42251" y="1674564"/>
            <a:ext cx="435948" cy="295103"/>
            <a:chOff x="5527675" y="2216150"/>
            <a:chExt cx="825500" cy="558800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>
              <a:off x="5527675" y="2216150"/>
              <a:ext cx="825500" cy="558800"/>
            </a:xfrm>
            <a:custGeom>
              <a:avLst/>
              <a:gdLst>
                <a:gd name="T0" fmla="*/ 176 w 248"/>
                <a:gd name="T1" fmla="*/ 35 h 168"/>
                <a:gd name="T2" fmla="*/ 152 w 248"/>
                <a:gd name="T3" fmla="*/ 5 h 168"/>
                <a:gd name="T4" fmla="*/ 141 w 248"/>
                <a:gd name="T5" fmla="*/ 0 h 168"/>
                <a:gd name="T6" fmla="*/ 107 w 248"/>
                <a:gd name="T7" fmla="*/ 0 h 168"/>
                <a:gd name="T8" fmla="*/ 96 w 248"/>
                <a:gd name="T9" fmla="*/ 5 h 168"/>
                <a:gd name="T10" fmla="*/ 72 w 248"/>
                <a:gd name="T11" fmla="*/ 35 h 168"/>
                <a:gd name="T12" fmla="*/ 61 w 248"/>
                <a:gd name="T13" fmla="*/ 40 h 168"/>
                <a:gd name="T14" fmla="*/ 14 w 248"/>
                <a:gd name="T15" fmla="*/ 40 h 168"/>
                <a:gd name="T16" fmla="*/ 0 w 248"/>
                <a:gd name="T17" fmla="*/ 54 h 168"/>
                <a:gd name="T18" fmla="*/ 0 w 248"/>
                <a:gd name="T19" fmla="*/ 154 h 168"/>
                <a:gd name="T20" fmla="*/ 14 w 248"/>
                <a:gd name="T21" fmla="*/ 168 h 168"/>
                <a:gd name="T22" fmla="*/ 234 w 248"/>
                <a:gd name="T23" fmla="*/ 168 h 168"/>
                <a:gd name="T24" fmla="*/ 248 w 248"/>
                <a:gd name="T25" fmla="*/ 154 h 168"/>
                <a:gd name="T26" fmla="*/ 248 w 248"/>
                <a:gd name="T27" fmla="*/ 54 h 168"/>
                <a:gd name="T28" fmla="*/ 234 w 248"/>
                <a:gd name="T29" fmla="*/ 40 h 168"/>
                <a:gd name="T30" fmla="*/ 187 w 248"/>
                <a:gd name="T31" fmla="*/ 40 h 168"/>
                <a:gd name="T32" fmla="*/ 176 w 248"/>
                <a:gd name="T33" fmla="*/ 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8">
                  <a:moveTo>
                    <a:pt x="176" y="35"/>
                  </a:moveTo>
                  <a:cubicBezTo>
                    <a:pt x="152" y="5"/>
                    <a:pt x="152" y="5"/>
                    <a:pt x="152" y="5"/>
                  </a:cubicBezTo>
                  <a:cubicBezTo>
                    <a:pt x="150" y="2"/>
                    <a:pt x="146" y="0"/>
                    <a:pt x="14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8" y="2"/>
                    <a:pt x="96" y="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8"/>
                    <a:pt x="66" y="40"/>
                    <a:pt x="61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6" y="40"/>
                    <a:pt x="0" y="46"/>
                    <a:pt x="0" y="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8"/>
                    <a:pt x="14" y="168"/>
                  </a:cubicBezTo>
                  <a:cubicBezTo>
                    <a:pt x="234" y="168"/>
                    <a:pt x="234" y="168"/>
                    <a:pt x="234" y="168"/>
                  </a:cubicBezTo>
                  <a:cubicBezTo>
                    <a:pt x="242" y="168"/>
                    <a:pt x="248" y="162"/>
                    <a:pt x="248" y="154"/>
                  </a:cubicBezTo>
                  <a:cubicBezTo>
                    <a:pt x="248" y="54"/>
                    <a:pt x="248" y="54"/>
                    <a:pt x="248" y="54"/>
                  </a:cubicBezTo>
                  <a:cubicBezTo>
                    <a:pt x="248" y="46"/>
                    <a:pt x="242" y="40"/>
                    <a:pt x="234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2" y="40"/>
                    <a:pt x="178" y="38"/>
                    <a:pt x="176" y="35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>
              <a:off x="5821363" y="2443163"/>
              <a:ext cx="239713" cy="238125"/>
            </a:xfrm>
            <a:custGeom>
              <a:avLst/>
              <a:gdLst>
                <a:gd name="T0" fmla="*/ 67 w 72"/>
                <a:gd name="T1" fmla="*/ 42 h 72"/>
                <a:gd name="T2" fmla="*/ 30 w 72"/>
                <a:gd name="T3" fmla="*/ 5 h 72"/>
                <a:gd name="T4" fmla="*/ 5 w 72"/>
                <a:gd name="T5" fmla="*/ 30 h 72"/>
                <a:gd name="T6" fmla="*/ 42 w 72"/>
                <a:gd name="T7" fmla="*/ 67 h 72"/>
                <a:gd name="T8" fmla="*/ 67 w 72"/>
                <a:gd name="T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7" y="42"/>
                  </a:moveTo>
                  <a:cubicBezTo>
                    <a:pt x="72" y="20"/>
                    <a:pt x="52" y="0"/>
                    <a:pt x="30" y="5"/>
                  </a:cubicBezTo>
                  <a:cubicBezTo>
                    <a:pt x="17" y="7"/>
                    <a:pt x="7" y="17"/>
                    <a:pt x="5" y="30"/>
                  </a:cubicBezTo>
                  <a:cubicBezTo>
                    <a:pt x="0" y="52"/>
                    <a:pt x="20" y="72"/>
                    <a:pt x="42" y="67"/>
                  </a:cubicBezTo>
                  <a:cubicBezTo>
                    <a:pt x="55" y="65"/>
                    <a:pt x="65" y="55"/>
                    <a:pt x="67" y="42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8" name="Line 44"/>
            <p:cNvSpPr>
              <a:spLocks noChangeShapeType="1"/>
            </p:cNvSpPr>
            <p:nvPr/>
          </p:nvSpPr>
          <p:spPr bwMode="auto">
            <a:xfrm>
              <a:off x="5634038" y="2349500"/>
              <a:ext cx="0" cy="42545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9" name="Line 45"/>
            <p:cNvSpPr>
              <a:spLocks noChangeShapeType="1"/>
            </p:cNvSpPr>
            <p:nvPr/>
          </p:nvSpPr>
          <p:spPr bwMode="auto">
            <a:xfrm>
              <a:off x="6234113" y="2455863"/>
              <a:ext cx="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-1237490" y="-1951016"/>
            <a:ext cx="10524367" cy="1076932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817355" y="215706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zh-CN" altLang="en-US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74908" y="318330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zh-CN" altLang="en-US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15402" y="4202567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zh-CN" altLang="en-US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253260" y="2058377"/>
            <a:ext cx="25339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286877" y="3097080"/>
            <a:ext cx="25339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300982" y="4157659"/>
            <a:ext cx="25339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939" y="2192822"/>
            <a:ext cx="5128010" cy="320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88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871662" y="1843088"/>
            <a:ext cx="5400675" cy="5400675"/>
            <a:chOff x="-1871662" y="1843088"/>
            <a:chExt cx="5400675" cy="5400675"/>
          </a:xfrm>
        </p:grpSpPr>
        <p:sp>
          <p:nvSpPr>
            <p:cNvPr id="3" name="椭圆 2"/>
            <p:cNvSpPr/>
            <p:nvPr/>
          </p:nvSpPr>
          <p:spPr>
            <a:xfrm>
              <a:off x="-1871662" y="1843088"/>
              <a:ext cx="5400675" cy="54006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143002" y="2814636"/>
              <a:ext cx="1585912" cy="41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lt"/>
                  <a:ea typeface="+mj-ea"/>
                </a:rPr>
                <a:t>ADD TITLE </a:t>
              </a:r>
              <a:r>
                <a:rPr lang="en-US" altLang="zh-CN" sz="1400" dirty="0">
                  <a:latin typeface="+mj-lt"/>
                  <a:ea typeface="+mj-ea"/>
                </a:rPr>
                <a:t>HERE</a:t>
              </a:r>
              <a:endParaRPr lang="zh-CN" altLang="en-US" sz="1400" dirty="0">
                <a:latin typeface="+mj-lt"/>
                <a:ea typeface="+mj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85553" y="3328988"/>
              <a:ext cx="240057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21411" y="3886202"/>
              <a:ext cx="928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34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85988" y="3843338"/>
            <a:ext cx="5400675" cy="5400675"/>
            <a:chOff x="2185988" y="3843338"/>
            <a:chExt cx="5400675" cy="5400675"/>
          </a:xfrm>
        </p:grpSpPr>
        <p:sp>
          <p:nvSpPr>
            <p:cNvPr id="4" name="椭圆 3"/>
            <p:cNvSpPr/>
            <p:nvPr/>
          </p:nvSpPr>
          <p:spPr>
            <a:xfrm>
              <a:off x="2185988" y="3843338"/>
              <a:ext cx="5400675" cy="5400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828772" y="4299528"/>
              <a:ext cx="2450582" cy="1650708"/>
              <a:chOff x="3828772" y="4299528"/>
              <a:chExt cx="2450582" cy="165070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510019" y="5365461"/>
                <a:ext cx="92882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16</a:t>
                </a:r>
                <a:r>
                  <a:rPr lang="en-US" altLang="zh-CN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%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828772" y="4815891"/>
                <a:ext cx="245058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IF YOU LIKE THIS POWERPOINT TEMPLATE,PLEASE FOCUS ON ME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4095542" y="4299528"/>
                <a:ext cx="1585912" cy="41433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76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+mj-lt"/>
                    <a:ea typeface="+mj-ea"/>
                  </a:rPr>
                  <a:t>ADD TITLE </a:t>
                </a:r>
                <a:r>
                  <a:rPr lang="en-US" altLang="zh-CN" sz="1400" dirty="0">
                    <a:latin typeface="+mj-lt"/>
                    <a:ea typeface="+mj-ea"/>
                  </a:rPr>
                  <a:t>HERE</a:t>
                </a:r>
                <a:endParaRPr lang="zh-CN" altLang="en-US" sz="1400" dirty="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067424" y="2957512"/>
            <a:ext cx="5400675" cy="5400675"/>
            <a:chOff x="6067424" y="2957512"/>
            <a:chExt cx="5400675" cy="5400675"/>
          </a:xfrm>
        </p:grpSpPr>
        <p:sp>
          <p:nvSpPr>
            <p:cNvPr id="5" name="椭圆 4"/>
            <p:cNvSpPr/>
            <p:nvPr/>
          </p:nvSpPr>
          <p:spPr>
            <a:xfrm>
              <a:off x="6067424" y="2957512"/>
              <a:ext cx="5400675" cy="5400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498553" y="4979694"/>
              <a:ext cx="928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28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802958" y="4299528"/>
              <a:ext cx="2450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026864" y="3783165"/>
              <a:ext cx="1585912" cy="41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lt"/>
                  <a:ea typeface="+mj-ea"/>
                </a:rPr>
                <a:t>ADD TITLE </a:t>
              </a:r>
              <a:r>
                <a:rPr lang="en-US" altLang="zh-CN" sz="1400" dirty="0">
                  <a:latin typeface="+mj-lt"/>
                  <a:ea typeface="+mj-ea"/>
                </a:rPr>
                <a:t>HERE</a:t>
              </a:r>
              <a:endParaRPr lang="zh-CN" altLang="en-US" sz="1400" dirty="0">
                <a:latin typeface="+mj-lt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29696" y="2028829"/>
            <a:ext cx="5400675" cy="5400675"/>
            <a:chOff x="9029696" y="2028829"/>
            <a:chExt cx="5400675" cy="5400675"/>
          </a:xfrm>
        </p:grpSpPr>
        <p:sp>
          <p:nvSpPr>
            <p:cNvPr id="6" name="椭圆 5"/>
            <p:cNvSpPr/>
            <p:nvPr/>
          </p:nvSpPr>
          <p:spPr>
            <a:xfrm>
              <a:off x="9029696" y="2028829"/>
              <a:ext cx="5400675" cy="54006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310875" y="4114801"/>
              <a:ext cx="928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32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925115" y="3086108"/>
              <a:ext cx="1585912" cy="41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lt"/>
                  <a:ea typeface="+mj-ea"/>
                </a:rPr>
                <a:t>ADD TITLE </a:t>
              </a:r>
              <a:r>
                <a:rPr lang="en-US" altLang="zh-CN" sz="1400" dirty="0">
                  <a:latin typeface="+mj-lt"/>
                  <a:ea typeface="+mj-ea"/>
                </a:rPr>
                <a:t>HERE</a:t>
              </a:r>
              <a:endParaRPr lang="zh-CN" altLang="en-US" sz="1400" dirty="0">
                <a:latin typeface="+mj-lt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646099" y="3562502"/>
              <a:ext cx="2450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362064" y="724267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20" name="矩形 19"/>
          <p:cNvSpPr/>
          <p:nvPr/>
        </p:nvSpPr>
        <p:spPr>
          <a:xfrm>
            <a:off x="3108116" y="1516578"/>
            <a:ext cx="59835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0" y="1076702"/>
            <a:ext cx="12193588" cy="3227388"/>
          </a:xfrm>
          <a:custGeom>
            <a:avLst/>
            <a:gdLst>
              <a:gd name="T0" fmla="*/ 0 w 5440"/>
              <a:gd name="T1" fmla="*/ 392 h 1437"/>
              <a:gd name="T2" fmla="*/ 1569 w 5440"/>
              <a:gd name="T3" fmla="*/ 1392 h 1437"/>
              <a:gd name="T4" fmla="*/ 2862 w 5440"/>
              <a:gd name="T5" fmla="*/ 1437 h 1437"/>
              <a:gd name="T6" fmla="*/ 4278 w 5440"/>
              <a:gd name="T7" fmla="*/ 885 h 1437"/>
              <a:gd name="T8" fmla="*/ 5440 w 5440"/>
              <a:gd name="T9" fmla="*/ 434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40" h="1437">
                <a:moveTo>
                  <a:pt x="0" y="392"/>
                </a:moveTo>
                <a:cubicBezTo>
                  <a:pt x="0" y="392"/>
                  <a:pt x="1243" y="0"/>
                  <a:pt x="1569" y="1392"/>
                </a:cubicBezTo>
                <a:cubicBezTo>
                  <a:pt x="1569" y="1392"/>
                  <a:pt x="2174" y="992"/>
                  <a:pt x="2862" y="1437"/>
                </a:cubicBezTo>
                <a:cubicBezTo>
                  <a:pt x="2862" y="1437"/>
                  <a:pt x="3291" y="621"/>
                  <a:pt x="4278" y="885"/>
                </a:cubicBezTo>
                <a:cubicBezTo>
                  <a:pt x="4278" y="885"/>
                  <a:pt x="4695" y="304"/>
                  <a:pt x="5440" y="434"/>
                </a:cubicBezTo>
              </a:path>
            </a:pathLst>
          </a:custGeom>
          <a:noFill/>
          <a:ln w="381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7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780367" y="3177063"/>
            <a:ext cx="2246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Three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51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-6213" y="-29013"/>
            <a:ext cx="12198213" cy="6858001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0" y="-29013"/>
            <a:ext cx="12192000" cy="6858001"/>
          </a:xfrm>
          <a:custGeom>
            <a:avLst/>
            <a:gdLst>
              <a:gd name="connsiteX0" fmla="*/ 9412698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12185787 w 12192000"/>
              <a:gd name="connsiteY3" fmla="*/ 6858001 h 6858001"/>
              <a:gd name="connsiteX4" fmla="*/ 12185787 w 12192000"/>
              <a:gd name="connsiteY4" fmla="*/ 13085 h 6858001"/>
              <a:gd name="connsiteX5" fmla="*/ 9841601 w 12192000"/>
              <a:gd name="connsiteY5" fmla="*/ 13085 h 6858001"/>
              <a:gd name="connsiteX6" fmla="*/ 9837597 w 12192000"/>
              <a:gd name="connsiteY6" fmla="*/ 96036 h 6858001"/>
              <a:gd name="connsiteX7" fmla="*/ 9362639 w 12192000"/>
              <a:gd name="connsiteY7" fmla="*/ 2606385 h 6858001"/>
              <a:gd name="connsiteX8" fmla="*/ 7458889 w 12192000"/>
              <a:gd name="connsiteY8" fmla="*/ 5229664 h 6858001"/>
              <a:gd name="connsiteX9" fmla="*/ 4340936 w 12192000"/>
              <a:gd name="connsiteY9" fmla="*/ 6758661 h 6858001"/>
              <a:gd name="connsiteX10" fmla="*/ 833236 w 12192000"/>
              <a:gd name="connsiteY10" fmla="*/ 6503828 h 6858001"/>
              <a:gd name="connsiteX11" fmla="*/ 115422 w 12192000"/>
              <a:gd name="connsiteY11" fmla="*/ 6185302 h 6858001"/>
              <a:gd name="connsiteX12" fmla="*/ 0 w 12192000"/>
              <a:gd name="connsiteY12" fmla="*/ 6117015 h 6858001"/>
              <a:gd name="connsiteX13" fmla="*/ 0 w 12192000"/>
              <a:gd name="connsiteY13" fmla="*/ 5996562 h 6858001"/>
              <a:gd name="connsiteX14" fmla="*/ 66394 w 12192000"/>
              <a:gd name="connsiteY14" fmla="*/ 6048995 h 6858001"/>
              <a:gd name="connsiteX15" fmla="*/ 818638 w 12192000"/>
              <a:gd name="connsiteY15" fmla="*/ 6434538 h 6858001"/>
              <a:gd name="connsiteX16" fmla="*/ 4326339 w 12192000"/>
              <a:gd name="connsiteY16" fmla="*/ 6719351 h 6858001"/>
              <a:gd name="connsiteX17" fmla="*/ 7399321 w 12192000"/>
              <a:gd name="connsiteY17" fmla="*/ 5145383 h 6858001"/>
              <a:gd name="connsiteX18" fmla="*/ 9093210 w 12192000"/>
              <a:gd name="connsiteY18" fmla="*/ 2507114 h 6858001"/>
              <a:gd name="connsiteX19" fmla="*/ 9415381 w 12192000"/>
              <a:gd name="connsiteY19" fmla="*/ 9124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1">
                <a:moveTo>
                  <a:pt x="9412698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12185787" y="6858001"/>
                </a:lnTo>
                <a:lnTo>
                  <a:pt x="12185787" y="13085"/>
                </a:lnTo>
                <a:lnTo>
                  <a:pt x="9841601" y="13085"/>
                </a:lnTo>
                <a:lnTo>
                  <a:pt x="9837597" y="96036"/>
                </a:lnTo>
                <a:cubicBezTo>
                  <a:pt x="9811027" y="628972"/>
                  <a:pt x="9735051" y="1788953"/>
                  <a:pt x="9362639" y="2606385"/>
                </a:cubicBezTo>
                <a:cubicBezTo>
                  <a:pt x="8965400" y="3478313"/>
                  <a:pt x="8295840" y="4537618"/>
                  <a:pt x="7458889" y="5229664"/>
                </a:cubicBezTo>
                <a:cubicBezTo>
                  <a:pt x="6621938" y="5921710"/>
                  <a:pt x="5445211" y="6546300"/>
                  <a:pt x="4340936" y="6758661"/>
                </a:cubicBezTo>
                <a:cubicBezTo>
                  <a:pt x="3236660" y="6971022"/>
                  <a:pt x="1502796" y="6741172"/>
                  <a:pt x="833236" y="6503828"/>
                </a:cubicBezTo>
                <a:cubicBezTo>
                  <a:pt x="582151" y="6414824"/>
                  <a:pt x="335634" y="6306146"/>
                  <a:pt x="115422" y="6185302"/>
                </a:cubicBezTo>
                <a:lnTo>
                  <a:pt x="0" y="6117015"/>
                </a:lnTo>
                <a:lnTo>
                  <a:pt x="0" y="5996562"/>
                </a:lnTo>
                <a:lnTo>
                  <a:pt x="66394" y="6048995"/>
                </a:lnTo>
                <a:cubicBezTo>
                  <a:pt x="278407" y="6201488"/>
                  <a:pt x="530078" y="6338039"/>
                  <a:pt x="818638" y="6434538"/>
                </a:cubicBezTo>
                <a:cubicBezTo>
                  <a:pt x="1588133" y="6691869"/>
                  <a:pt x="3229558" y="6934210"/>
                  <a:pt x="4326339" y="6719351"/>
                </a:cubicBezTo>
                <a:cubicBezTo>
                  <a:pt x="5423118" y="6504492"/>
                  <a:pt x="6604842" y="5847422"/>
                  <a:pt x="7399321" y="5145383"/>
                </a:cubicBezTo>
                <a:cubicBezTo>
                  <a:pt x="8193800" y="4443344"/>
                  <a:pt x="8758430" y="3381540"/>
                  <a:pt x="9093210" y="2507114"/>
                </a:cubicBezTo>
                <a:cubicBezTo>
                  <a:pt x="9386142" y="1741991"/>
                  <a:pt x="9426585" y="628739"/>
                  <a:pt x="9415381" y="91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-6213" y="-15928"/>
            <a:ext cx="12192000" cy="6844916"/>
          </a:xfrm>
          <a:custGeom>
            <a:avLst/>
            <a:gdLst>
              <a:gd name="connsiteX0" fmla="*/ 9847814 w 12192000"/>
              <a:gd name="connsiteY0" fmla="*/ 0 h 6844916"/>
              <a:gd name="connsiteX1" fmla="*/ 12192000 w 12192000"/>
              <a:gd name="connsiteY1" fmla="*/ 0 h 6844916"/>
              <a:gd name="connsiteX2" fmla="*/ 12192000 w 12192000"/>
              <a:gd name="connsiteY2" fmla="*/ 6844916 h 6844916"/>
              <a:gd name="connsiteX3" fmla="*/ 0 w 12192000"/>
              <a:gd name="connsiteY3" fmla="*/ 6844916 h 6844916"/>
              <a:gd name="connsiteX4" fmla="*/ 0 w 12192000"/>
              <a:gd name="connsiteY4" fmla="*/ 6100254 h 6844916"/>
              <a:gd name="connsiteX5" fmla="*/ 121635 w 12192000"/>
              <a:gd name="connsiteY5" fmla="*/ 6172217 h 6844916"/>
              <a:gd name="connsiteX6" fmla="*/ 839449 w 12192000"/>
              <a:gd name="connsiteY6" fmla="*/ 6490743 h 6844916"/>
              <a:gd name="connsiteX7" fmla="*/ 4347149 w 12192000"/>
              <a:gd name="connsiteY7" fmla="*/ 6745576 h 6844916"/>
              <a:gd name="connsiteX8" fmla="*/ 7465102 w 12192000"/>
              <a:gd name="connsiteY8" fmla="*/ 5216579 h 6844916"/>
              <a:gd name="connsiteX9" fmla="*/ 9368852 w 12192000"/>
              <a:gd name="connsiteY9" fmla="*/ 2593300 h 6844916"/>
              <a:gd name="connsiteX10" fmla="*/ 9843810 w 12192000"/>
              <a:gd name="connsiteY10" fmla="*/ 82951 h 684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44916">
                <a:moveTo>
                  <a:pt x="9847814" y="0"/>
                </a:moveTo>
                <a:lnTo>
                  <a:pt x="12192000" y="0"/>
                </a:lnTo>
                <a:lnTo>
                  <a:pt x="12192000" y="6844916"/>
                </a:lnTo>
                <a:lnTo>
                  <a:pt x="0" y="6844916"/>
                </a:lnTo>
                <a:lnTo>
                  <a:pt x="0" y="6100254"/>
                </a:lnTo>
                <a:lnTo>
                  <a:pt x="121635" y="6172217"/>
                </a:lnTo>
                <a:cubicBezTo>
                  <a:pt x="341847" y="6293061"/>
                  <a:pt x="588364" y="6401739"/>
                  <a:pt x="839449" y="6490743"/>
                </a:cubicBezTo>
                <a:cubicBezTo>
                  <a:pt x="1509009" y="6728087"/>
                  <a:pt x="3242873" y="6957937"/>
                  <a:pt x="4347149" y="6745576"/>
                </a:cubicBezTo>
                <a:cubicBezTo>
                  <a:pt x="5451424" y="6533215"/>
                  <a:pt x="6628151" y="5908625"/>
                  <a:pt x="7465102" y="5216579"/>
                </a:cubicBezTo>
                <a:cubicBezTo>
                  <a:pt x="8302053" y="4524533"/>
                  <a:pt x="8971613" y="3465228"/>
                  <a:pt x="9368852" y="2593300"/>
                </a:cubicBezTo>
                <a:cubicBezTo>
                  <a:pt x="9741264" y="1775868"/>
                  <a:pt x="9817240" y="615887"/>
                  <a:pt x="9843810" y="82951"/>
                </a:cubicBezTo>
                <a:close/>
              </a:path>
            </a:pathLst>
          </a:cu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2802" y="2887124"/>
            <a:ext cx="13543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34</a:t>
            </a:r>
            <a:r>
              <a:rPr lang="en-US" altLang="zh-CN" sz="4000" dirty="0">
                <a:solidFill>
                  <a:schemeClr val="bg1"/>
                </a:solidFill>
                <a:latin typeface="+mj-lt"/>
              </a:rPr>
              <a:t>%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99289" y="3669817"/>
            <a:ext cx="24408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IF YOU LIKE THIS POWERPOINT TEMPLATE,PLEASE FOCUS ON ME,YOU WILL GET BETTER.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602931" y="2939097"/>
            <a:ext cx="665496" cy="665496"/>
            <a:chOff x="8602931" y="2939097"/>
            <a:chExt cx="665496" cy="665496"/>
          </a:xfrm>
        </p:grpSpPr>
        <p:sp>
          <p:nvSpPr>
            <p:cNvPr id="3" name="椭圆 2"/>
            <p:cNvSpPr/>
            <p:nvPr/>
          </p:nvSpPr>
          <p:spPr>
            <a:xfrm>
              <a:off x="8602931" y="2939097"/>
              <a:ext cx="665496" cy="665496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4" name="组合 43"/>
            <p:cNvGrpSpPr/>
            <p:nvPr/>
          </p:nvGrpSpPr>
          <p:grpSpPr>
            <a:xfrm rot="10800000">
              <a:off x="8745314" y="3141214"/>
              <a:ext cx="388203" cy="261443"/>
              <a:chOff x="8774113" y="5699125"/>
              <a:chExt cx="700088" cy="471488"/>
            </a:xfrm>
          </p:grpSpPr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8774113" y="5699125"/>
                <a:ext cx="227013" cy="471488"/>
              </a:xfrm>
              <a:custGeom>
                <a:avLst/>
                <a:gdLst>
                  <a:gd name="T0" fmla="*/ 143 w 143"/>
                  <a:gd name="T1" fmla="*/ 0 h 297"/>
                  <a:gd name="T2" fmla="*/ 0 w 143"/>
                  <a:gd name="T3" fmla="*/ 149 h 297"/>
                  <a:gd name="T4" fmla="*/ 143 w 143"/>
                  <a:gd name="T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297">
                    <a:moveTo>
                      <a:pt x="143" y="0"/>
                    </a:moveTo>
                    <a:lnTo>
                      <a:pt x="0" y="149"/>
                    </a:lnTo>
                    <a:lnTo>
                      <a:pt x="143" y="297"/>
                    </a:lnTo>
                  </a:path>
                </a:pathLst>
              </a:custGeom>
              <a:noFill/>
              <a:ln w="26988" cap="rnd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Line 75"/>
              <p:cNvSpPr>
                <a:spLocks noChangeShapeType="1"/>
              </p:cNvSpPr>
              <p:nvPr/>
            </p:nvSpPr>
            <p:spPr bwMode="auto">
              <a:xfrm flipH="1">
                <a:off x="8774113" y="5935663"/>
                <a:ext cx="700088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54156" y="2979232"/>
            <a:ext cx="1167307" cy="1589555"/>
            <a:chOff x="954156" y="2979232"/>
            <a:chExt cx="1167307" cy="1589555"/>
          </a:xfrm>
        </p:grpSpPr>
        <p:sp>
          <p:nvSpPr>
            <p:cNvPr id="7" name="椭圆 6"/>
            <p:cNvSpPr/>
            <p:nvPr/>
          </p:nvSpPr>
          <p:spPr>
            <a:xfrm>
              <a:off x="954156" y="2979232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97483" y="3381785"/>
              <a:ext cx="646307" cy="341655"/>
              <a:chOff x="3935413" y="1387475"/>
              <a:chExt cx="831850" cy="439738"/>
            </a:xfrm>
          </p:grpSpPr>
          <p:sp>
            <p:nvSpPr>
              <p:cNvPr id="18" name="Freeform 50"/>
              <p:cNvSpPr>
                <a:spLocks/>
              </p:cNvSpPr>
              <p:nvPr/>
            </p:nvSpPr>
            <p:spPr bwMode="auto">
              <a:xfrm>
                <a:off x="3935413" y="1597025"/>
                <a:ext cx="831850" cy="157163"/>
              </a:xfrm>
              <a:custGeom>
                <a:avLst/>
                <a:gdLst>
                  <a:gd name="T0" fmla="*/ 31 w 250"/>
                  <a:gd name="T1" fmla="*/ 47 h 47"/>
                  <a:gd name="T2" fmla="*/ 6 w 250"/>
                  <a:gd name="T3" fmla="*/ 47 h 47"/>
                  <a:gd name="T4" fmla="*/ 0 w 250"/>
                  <a:gd name="T5" fmla="*/ 41 h 47"/>
                  <a:gd name="T6" fmla="*/ 0 w 250"/>
                  <a:gd name="T7" fmla="*/ 6 h 47"/>
                  <a:gd name="T8" fmla="*/ 6 w 250"/>
                  <a:gd name="T9" fmla="*/ 0 h 47"/>
                  <a:gd name="T10" fmla="*/ 232 w 250"/>
                  <a:gd name="T11" fmla="*/ 0 h 47"/>
                  <a:gd name="T12" fmla="*/ 250 w 250"/>
                  <a:gd name="T13" fmla="*/ 18 h 47"/>
                  <a:gd name="T14" fmla="*/ 250 w 250"/>
                  <a:gd name="T15" fmla="*/ 41 h 47"/>
                  <a:gd name="T16" fmla="*/ 244 w 250"/>
                  <a:gd name="T17" fmla="*/ 47 h 47"/>
                  <a:gd name="T18" fmla="*/ 227 w 250"/>
                  <a:gd name="T1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47">
                    <a:moveTo>
                      <a:pt x="31" y="47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42" y="0"/>
                      <a:pt x="250" y="8"/>
                      <a:pt x="250" y="18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44"/>
                      <a:pt x="247" y="47"/>
                      <a:pt x="244" y="47"/>
                    </a:cubicBezTo>
                    <a:cubicBezTo>
                      <a:pt x="227" y="47"/>
                      <a:pt x="227" y="47"/>
                      <a:pt x="227" y="47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51"/>
              <p:cNvSpPr>
                <a:spLocks noChangeShapeType="1"/>
              </p:cNvSpPr>
              <p:nvPr/>
            </p:nvSpPr>
            <p:spPr bwMode="auto">
              <a:xfrm flipH="1">
                <a:off x="4194175" y="1754188"/>
                <a:ext cx="3556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4057650" y="1387475"/>
                <a:ext cx="495300" cy="212725"/>
              </a:xfrm>
              <a:custGeom>
                <a:avLst/>
                <a:gdLst>
                  <a:gd name="T0" fmla="*/ 0 w 149"/>
                  <a:gd name="T1" fmla="*/ 64 h 64"/>
                  <a:gd name="T2" fmla="*/ 4 w 149"/>
                  <a:gd name="T3" fmla="*/ 57 h 64"/>
                  <a:gd name="T4" fmla="*/ 48 w 149"/>
                  <a:gd name="T5" fmla="*/ 2 h 64"/>
                  <a:gd name="T6" fmla="*/ 53 w 149"/>
                  <a:gd name="T7" fmla="*/ 0 h 64"/>
                  <a:gd name="T8" fmla="*/ 102 w 149"/>
                  <a:gd name="T9" fmla="*/ 0 h 64"/>
                  <a:gd name="T10" fmla="*/ 106 w 149"/>
                  <a:gd name="T11" fmla="*/ 2 h 64"/>
                  <a:gd name="T12" fmla="*/ 149 w 14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4">
                    <a:moveTo>
                      <a:pt x="0" y="64"/>
                    </a:moveTo>
                    <a:cubicBezTo>
                      <a:pt x="0" y="63"/>
                      <a:pt x="3" y="58"/>
                      <a:pt x="4" y="5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9" y="1"/>
                      <a:pt x="51" y="0"/>
                      <a:pt x="5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3" y="0"/>
                      <a:pt x="105" y="1"/>
                      <a:pt x="106" y="2"/>
                    </a:cubicBezTo>
                    <a:cubicBezTo>
                      <a:pt x="149" y="64"/>
                      <a:pt x="149" y="64"/>
                      <a:pt x="149" y="64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53"/>
              <p:cNvSpPr>
                <a:spLocks noChangeShapeType="1"/>
              </p:cNvSpPr>
              <p:nvPr/>
            </p:nvSpPr>
            <p:spPr bwMode="auto">
              <a:xfrm>
                <a:off x="4173538" y="1441450"/>
                <a:ext cx="2667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4033838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19 w 49"/>
                  <a:gd name="T3" fmla="*/ 46 h 49"/>
                  <a:gd name="T4" fmla="*/ 3 w 49"/>
                  <a:gd name="T5" fmla="*/ 30 h 49"/>
                  <a:gd name="T6" fmla="*/ 29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5" y="49"/>
                      <a:pt x="19" y="46"/>
                    </a:cubicBezTo>
                    <a:cubicBezTo>
                      <a:pt x="11" y="44"/>
                      <a:pt x="5" y="38"/>
                      <a:pt x="3" y="30"/>
                    </a:cubicBezTo>
                    <a:cubicBezTo>
                      <a:pt x="0" y="14"/>
                      <a:pt x="13" y="0"/>
                      <a:pt x="29" y="3"/>
                    </a:cubicBezTo>
                    <a:cubicBezTo>
                      <a:pt x="37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4540250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20 w 49"/>
                  <a:gd name="T3" fmla="*/ 46 h 49"/>
                  <a:gd name="T4" fmla="*/ 3 w 49"/>
                  <a:gd name="T5" fmla="*/ 30 h 49"/>
                  <a:gd name="T6" fmla="*/ 30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6" y="49"/>
                      <a:pt x="20" y="46"/>
                    </a:cubicBezTo>
                    <a:cubicBezTo>
                      <a:pt x="12" y="44"/>
                      <a:pt x="5" y="38"/>
                      <a:pt x="3" y="30"/>
                    </a:cubicBezTo>
                    <a:cubicBezTo>
                      <a:pt x="0" y="14"/>
                      <a:pt x="14" y="0"/>
                      <a:pt x="30" y="3"/>
                    </a:cubicBezTo>
                    <a:cubicBezTo>
                      <a:pt x="38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954156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38897" y="2979231"/>
            <a:ext cx="1167307" cy="1589556"/>
            <a:chOff x="2638897" y="2979231"/>
            <a:chExt cx="1167307" cy="1589556"/>
          </a:xfrm>
        </p:grpSpPr>
        <p:sp>
          <p:nvSpPr>
            <p:cNvPr id="25" name="椭圆 24"/>
            <p:cNvSpPr/>
            <p:nvPr/>
          </p:nvSpPr>
          <p:spPr>
            <a:xfrm>
              <a:off x="2648045" y="2979231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971984" y="3224258"/>
              <a:ext cx="505734" cy="586192"/>
              <a:chOff x="2251076" y="4394200"/>
              <a:chExt cx="698500" cy="809625"/>
            </a:xfrm>
          </p:grpSpPr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2360613" y="4394200"/>
                <a:ext cx="473075" cy="327025"/>
              </a:xfrm>
              <a:custGeom>
                <a:avLst/>
                <a:gdLst>
                  <a:gd name="T0" fmla="*/ 0 w 142"/>
                  <a:gd name="T1" fmla="*/ 98 h 98"/>
                  <a:gd name="T2" fmla="*/ 71 w 142"/>
                  <a:gd name="T3" fmla="*/ 2 h 98"/>
                  <a:gd name="T4" fmla="*/ 142 w 142"/>
                  <a:gd name="T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98">
                    <a:moveTo>
                      <a:pt x="0" y="98"/>
                    </a:moveTo>
                    <a:cubicBezTo>
                      <a:pt x="0" y="98"/>
                      <a:pt x="23" y="4"/>
                      <a:pt x="71" y="2"/>
                    </a:cubicBezTo>
                    <a:cubicBezTo>
                      <a:pt x="119" y="0"/>
                      <a:pt x="142" y="90"/>
                      <a:pt x="142" y="9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2251076" y="4724400"/>
                <a:ext cx="698500" cy="479425"/>
              </a:xfrm>
              <a:custGeom>
                <a:avLst/>
                <a:gdLst>
                  <a:gd name="T0" fmla="*/ 25 w 210"/>
                  <a:gd name="T1" fmla="*/ 0 h 144"/>
                  <a:gd name="T2" fmla="*/ 183 w 210"/>
                  <a:gd name="T3" fmla="*/ 0 h 144"/>
                  <a:gd name="T4" fmla="*/ 199 w 210"/>
                  <a:gd name="T5" fmla="*/ 7 h 144"/>
                  <a:gd name="T6" fmla="*/ 207 w 210"/>
                  <a:gd name="T7" fmla="*/ 31 h 144"/>
                  <a:gd name="T8" fmla="*/ 191 w 210"/>
                  <a:gd name="T9" fmla="*/ 125 h 144"/>
                  <a:gd name="T10" fmla="*/ 175 w 210"/>
                  <a:gd name="T11" fmla="*/ 140 h 144"/>
                  <a:gd name="T12" fmla="*/ 41 w 210"/>
                  <a:gd name="T13" fmla="*/ 140 h 144"/>
                  <a:gd name="T14" fmla="*/ 25 w 210"/>
                  <a:gd name="T15" fmla="*/ 141 h 144"/>
                  <a:gd name="T16" fmla="*/ 1 w 210"/>
                  <a:gd name="T17" fmla="*/ 14 h 144"/>
                  <a:gd name="T18" fmla="*/ 9 w 210"/>
                  <a:gd name="T19" fmla="*/ 7 h 144"/>
                  <a:gd name="T20" fmla="*/ 25 w 210"/>
                  <a:gd name="T2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144">
                    <a:moveTo>
                      <a:pt x="25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96" y="4"/>
                      <a:pt x="199" y="7"/>
                    </a:cubicBezTo>
                    <a:cubicBezTo>
                      <a:pt x="204" y="12"/>
                      <a:pt x="206" y="21"/>
                      <a:pt x="207" y="31"/>
                    </a:cubicBezTo>
                    <a:cubicBezTo>
                      <a:pt x="210" y="55"/>
                      <a:pt x="202" y="104"/>
                      <a:pt x="191" y="125"/>
                    </a:cubicBezTo>
                    <a:cubicBezTo>
                      <a:pt x="189" y="130"/>
                      <a:pt x="175" y="140"/>
                      <a:pt x="175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41" y="140"/>
                      <a:pt x="28" y="144"/>
                      <a:pt x="25" y="141"/>
                    </a:cubicBezTo>
                    <a:cubicBezTo>
                      <a:pt x="6" y="117"/>
                      <a:pt x="0" y="54"/>
                      <a:pt x="1" y="14"/>
                    </a:cubicBezTo>
                    <a:cubicBezTo>
                      <a:pt x="1" y="11"/>
                      <a:pt x="7" y="9"/>
                      <a:pt x="9" y="7"/>
                    </a:cubicBezTo>
                    <a:cubicBezTo>
                      <a:pt x="13" y="4"/>
                      <a:pt x="25" y="0"/>
                      <a:pt x="25" y="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2281238" y="4903788"/>
                <a:ext cx="631825" cy="150813"/>
              </a:xfrm>
              <a:custGeom>
                <a:avLst/>
                <a:gdLst>
                  <a:gd name="T0" fmla="*/ 0 w 190"/>
                  <a:gd name="T1" fmla="*/ 0 h 45"/>
                  <a:gd name="T2" fmla="*/ 63 w 190"/>
                  <a:gd name="T3" fmla="*/ 40 h 45"/>
                  <a:gd name="T4" fmla="*/ 127 w 190"/>
                  <a:gd name="T5" fmla="*/ 40 h 45"/>
                  <a:gd name="T6" fmla="*/ 190 w 190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45">
                    <a:moveTo>
                      <a:pt x="0" y="0"/>
                    </a:moveTo>
                    <a:cubicBezTo>
                      <a:pt x="0" y="0"/>
                      <a:pt x="45" y="35"/>
                      <a:pt x="63" y="40"/>
                    </a:cubicBezTo>
                    <a:cubicBezTo>
                      <a:pt x="79" y="44"/>
                      <a:pt x="112" y="45"/>
                      <a:pt x="127" y="40"/>
                    </a:cubicBezTo>
                    <a:cubicBezTo>
                      <a:pt x="145" y="34"/>
                      <a:pt x="190" y="0"/>
                      <a:pt x="190" y="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2570163" y="4824413"/>
                <a:ext cx="53975" cy="52388"/>
              </a:xfrm>
              <a:prstGeom prst="rect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638897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26944" y="2979230"/>
            <a:ext cx="1167307" cy="1589557"/>
            <a:chOff x="4326944" y="2979230"/>
            <a:chExt cx="1167307" cy="1589557"/>
          </a:xfrm>
        </p:grpSpPr>
        <p:sp>
          <p:nvSpPr>
            <p:cNvPr id="31" name="椭圆 30"/>
            <p:cNvSpPr/>
            <p:nvPr/>
          </p:nvSpPr>
          <p:spPr>
            <a:xfrm>
              <a:off x="4341934" y="2979230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05286" y="3156672"/>
              <a:ext cx="536340" cy="638376"/>
              <a:chOff x="2155826" y="2678113"/>
              <a:chExt cx="650875" cy="774700"/>
            </a:xfrm>
          </p:grpSpPr>
          <p:sp>
            <p:nvSpPr>
              <p:cNvPr id="32" name="Freeform 36"/>
              <p:cNvSpPr>
                <a:spLocks/>
              </p:cNvSpPr>
              <p:nvPr/>
            </p:nvSpPr>
            <p:spPr bwMode="auto">
              <a:xfrm>
                <a:off x="2557463" y="2827338"/>
                <a:ext cx="39688" cy="146050"/>
              </a:xfrm>
              <a:custGeom>
                <a:avLst/>
                <a:gdLst>
                  <a:gd name="T0" fmla="*/ 12 w 12"/>
                  <a:gd name="T1" fmla="*/ 0 h 44"/>
                  <a:gd name="T2" fmla="*/ 12 w 12"/>
                  <a:gd name="T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44">
                    <a:moveTo>
                      <a:pt x="12" y="0"/>
                    </a:moveTo>
                    <a:cubicBezTo>
                      <a:pt x="0" y="15"/>
                      <a:pt x="0" y="30"/>
                      <a:pt x="12" y="44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7"/>
              <p:cNvSpPr>
                <a:spLocks/>
              </p:cNvSpPr>
              <p:nvPr/>
            </p:nvSpPr>
            <p:spPr bwMode="auto">
              <a:xfrm>
                <a:off x="2417763" y="2678113"/>
                <a:ext cx="69850" cy="298450"/>
              </a:xfrm>
              <a:custGeom>
                <a:avLst/>
                <a:gdLst>
                  <a:gd name="T0" fmla="*/ 11 w 21"/>
                  <a:gd name="T1" fmla="*/ 90 h 90"/>
                  <a:gd name="T2" fmla="*/ 11 w 21"/>
                  <a:gd name="T3" fmla="*/ 45 h 90"/>
                  <a:gd name="T4" fmla="*/ 10 w 21"/>
                  <a:gd name="T5" fmla="*/ 44 h 90"/>
                  <a:gd name="T6" fmla="*/ 10 w 21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0">
                    <a:moveTo>
                      <a:pt x="11" y="90"/>
                    </a:moveTo>
                    <a:cubicBezTo>
                      <a:pt x="21" y="75"/>
                      <a:pt x="21" y="60"/>
                      <a:pt x="11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0" y="30"/>
                      <a:pt x="0" y="15"/>
                      <a:pt x="10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2155826" y="3040063"/>
                <a:ext cx="635000" cy="412750"/>
              </a:xfrm>
              <a:custGeom>
                <a:avLst/>
                <a:gdLst>
                  <a:gd name="T0" fmla="*/ 44 w 191"/>
                  <a:gd name="T1" fmla="*/ 0 h 124"/>
                  <a:gd name="T2" fmla="*/ 191 w 191"/>
                  <a:gd name="T3" fmla="*/ 0 h 124"/>
                  <a:gd name="T4" fmla="*/ 191 w 191"/>
                  <a:gd name="T5" fmla="*/ 3 h 124"/>
                  <a:gd name="T6" fmla="*/ 191 w 191"/>
                  <a:gd name="T7" fmla="*/ 106 h 124"/>
                  <a:gd name="T8" fmla="*/ 173 w 191"/>
                  <a:gd name="T9" fmla="*/ 124 h 124"/>
                  <a:gd name="T10" fmla="*/ 61 w 191"/>
                  <a:gd name="T11" fmla="*/ 124 h 124"/>
                  <a:gd name="T12" fmla="*/ 44 w 191"/>
                  <a:gd name="T13" fmla="*/ 106 h 124"/>
                  <a:gd name="T14" fmla="*/ 44 w 191"/>
                  <a:gd name="T15" fmla="*/ 0 h 124"/>
                  <a:gd name="T16" fmla="*/ 44 w 191"/>
                  <a:gd name="T17" fmla="*/ 20 h 124"/>
                  <a:gd name="T18" fmla="*/ 39 w 191"/>
                  <a:gd name="T19" fmla="*/ 20 h 124"/>
                  <a:gd name="T20" fmla="*/ 11 w 191"/>
                  <a:gd name="T21" fmla="*/ 31 h 124"/>
                  <a:gd name="T22" fmla="*/ 0 w 191"/>
                  <a:gd name="T23" fmla="*/ 58 h 124"/>
                  <a:gd name="T24" fmla="*/ 11 w 191"/>
                  <a:gd name="T25" fmla="*/ 86 h 124"/>
                  <a:gd name="T26" fmla="*/ 39 w 191"/>
                  <a:gd name="T27" fmla="*/ 97 h 124"/>
                  <a:gd name="T28" fmla="*/ 41 w 191"/>
                  <a:gd name="T29" fmla="*/ 9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124">
                    <a:moveTo>
                      <a:pt x="44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18"/>
                      <a:pt x="185" y="124"/>
                      <a:pt x="173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50" y="124"/>
                      <a:pt x="44" y="118"/>
                      <a:pt x="44" y="10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39" y="20"/>
                      <a:pt x="39" y="20"/>
                    </a:cubicBezTo>
                    <a:cubicBezTo>
                      <a:pt x="28" y="20"/>
                      <a:pt x="19" y="23"/>
                      <a:pt x="11" y="31"/>
                    </a:cubicBezTo>
                    <a:cubicBezTo>
                      <a:pt x="3" y="39"/>
                      <a:pt x="0" y="48"/>
                      <a:pt x="0" y="58"/>
                    </a:cubicBezTo>
                    <a:cubicBezTo>
                      <a:pt x="0" y="69"/>
                      <a:pt x="3" y="78"/>
                      <a:pt x="11" y="86"/>
                    </a:cubicBezTo>
                    <a:cubicBezTo>
                      <a:pt x="19" y="94"/>
                      <a:pt x="28" y="97"/>
                      <a:pt x="39" y="97"/>
                    </a:cubicBezTo>
                    <a:cubicBezTo>
                      <a:pt x="41" y="97"/>
                      <a:pt x="41" y="97"/>
                      <a:pt x="41" y="97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Line 39"/>
              <p:cNvSpPr>
                <a:spLocks noChangeShapeType="1"/>
              </p:cNvSpPr>
              <p:nvPr/>
            </p:nvSpPr>
            <p:spPr bwMode="auto">
              <a:xfrm flipH="1">
                <a:off x="2287588" y="3063875"/>
                <a:ext cx="519113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326944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17286" y="2973238"/>
            <a:ext cx="1167307" cy="1595549"/>
            <a:chOff x="5917286" y="2973238"/>
            <a:chExt cx="1167307" cy="1595549"/>
          </a:xfrm>
        </p:grpSpPr>
        <p:sp>
          <p:nvSpPr>
            <p:cNvPr id="37" name="椭圆 36"/>
            <p:cNvSpPr/>
            <p:nvPr/>
          </p:nvSpPr>
          <p:spPr>
            <a:xfrm>
              <a:off x="5929773" y="2973238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181357" y="3278675"/>
              <a:ext cx="639167" cy="499311"/>
              <a:chOff x="8967788" y="2740025"/>
              <a:chExt cx="827088" cy="646113"/>
            </a:xfrm>
          </p:grpSpPr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8967788" y="2740025"/>
                <a:ext cx="827088" cy="646113"/>
              </a:xfrm>
              <a:custGeom>
                <a:avLst/>
                <a:gdLst>
                  <a:gd name="T0" fmla="*/ 159 w 521"/>
                  <a:gd name="T1" fmla="*/ 0 h 407"/>
                  <a:gd name="T2" fmla="*/ 360 w 521"/>
                  <a:gd name="T3" fmla="*/ 0 h 407"/>
                  <a:gd name="T4" fmla="*/ 521 w 521"/>
                  <a:gd name="T5" fmla="*/ 365 h 407"/>
                  <a:gd name="T6" fmla="*/ 320 w 521"/>
                  <a:gd name="T7" fmla="*/ 405 h 407"/>
                  <a:gd name="T8" fmla="*/ 260 w 521"/>
                  <a:gd name="T9" fmla="*/ 227 h 407"/>
                  <a:gd name="T10" fmla="*/ 201 w 521"/>
                  <a:gd name="T11" fmla="*/ 407 h 407"/>
                  <a:gd name="T12" fmla="*/ 0 w 521"/>
                  <a:gd name="T13" fmla="*/ 344 h 407"/>
                  <a:gd name="T14" fmla="*/ 159 w 521"/>
                  <a:gd name="T15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1" h="407">
                    <a:moveTo>
                      <a:pt x="159" y="0"/>
                    </a:moveTo>
                    <a:lnTo>
                      <a:pt x="360" y="0"/>
                    </a:lnTo>
                    <a:lnTo>
                      <a:pt x="521" y="365"/>
                    </a:lnTo>
                    <a:lnTo>
                      <a:pt x="320" y="405"/>
                    </a:lnTo>
                    <a:lnTo>
                      <a:pt x="260" y="227"/>
                    </a:lnTo>
                    <a:lnTo>
                      <a:pt x="201" y="407"/>
                    </a:lnTo>
                    <a:lnTo>
                      <a:pt x="0" y="344"/>
                    </a:lnTo>
                    <a:lnTo>
                      <a:pt x="159" y="0"/>
                    </a:ln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29"/>
              <p:cNvSpPr>
                <a:spLocks noChangeShapeType="1"/>
              </p:cNvSpPr>
              <p:nvPr/>
            </p:nvSpPr>
            <p:spPr bwMode="auto">
              <a:xfrm>
                <a:off x="9180513" y="2887663"/>
                <a:ext cx="106363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30"/>
              <p:cNvSpPr>
                <a:spLocks noChangeShapeType="1"/>
              </p:cNvSpPr>
              <p:nvPr/>
            </p:nvSpPr>
            <p:spPr bwMode="auto">
              <a:xfrm>
                <a:off x="9472613" y="2887663"/>
                <a:ext cx="106363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5917286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777644" y="673122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50" name="矩形 49"/>
          <p:cNvSpPr/>
          <p:nvPr/>
        </p:nvSpPr>
        <p:spPr>
          <a:xfrm>
            <a:off x="772115" y="1373823"/>
            <a:ext cx="7007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756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4"/>
          <p:cNvSpPr>
            <a:spLocks/>
          </p:cNvSpPr>
          <p:nvPr/>
        </p:nvSpPr>
        <p:spPr bwMode="auto">
          <a:xfrm>
            <a:off x="1866900" y="4191000"/>
            <a:ext cx="8470900" cy="2667000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3"/>
          <p:cNvSpPr>
            <a:spLocks/>
          </p:cNvSpPr>
          <p:nvPr/>
        </p:nvSpPr>
        <p:spPr bwMode="auto">
          <a:xfrm>
            <a:off x="1074738" y="3590925"/>
            <a:ext cx="10121900" cy="3267075"/>
          </a:xfrm>
          <a:custGeom>
            <a:avLst/>
            <a:gdLst>
              <a:gd name="T0" fmla="*/ 1531 w 3062"/>
              <a:gd name="T1" fmla="*/ 0 h 978"/>
              <a:gd name="T2" fmla="*/ 0 w 3062"/>
              <a:gd name="T3" fmla="*/ 978 h 978"/>
              <a:gd name="T4" fmla="*/ 240 w 3062"/>
              <a:gd name="T5" fmla="*/ 978 h 978"/>
              <a:gd name="T6" fmla="*/ 1521 w 3062"/>
              <a:gd name="T7" fmla="*/ 180 h 978"/>
              <a:gd name="T8" fmla="*/ 2802 w 3062"/>
              <a:gd name="T9" fmla="*/ 978 h 978"/>
              <a:gd name="T10" fmla="*/ 3062 w 3062"/>
              <a:gd name="T11" fmla="*/ 978 h 978"/>
              <a:gd name="T12" fmla="*/ 1531 w 3062"/>
              <a:gd name="T13" fmla="*/ 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2" h="978">
                <a:moveTo>
                  <a:pt x="1531" y="0"/>
                </a:moveTo>
                <a:cubicBezTo>
                  <a:pt x="859" y="0"/>
                  <a:pt x="277" y="399"/>
                  <a:pt x="0" y="978"/>
                </a:cubicBezTo>
                <a:cubicBezTo>
                  <a:pt x="240" y="978"/>
                  <a:pt x="240" y="978"/>
                  <a:pt x="240" y="978"/>
                </a:cubicBezTo>
                <a:cubicBezTo>
                  <a:pt x="472" y="505"/>
                  <a:pt x="958" y="180"/>
                  <a:pt x="1521" y="180"/>
                </a:cubicBezTo>
                <a:cubicBezTo>
                  <a:pt x="2083" y="180"/>
                  <a:pt x="2569" y="505"/>
                  <a:pt x="2802" y="978"/>
                </a:cubicBezTo>
                <a:cubicBezTo>
                  <a:pt x="3062" y="978"/>
                  <a:pt x="3062" y="978"/>
                  <a:pt x="3062" y="978"/>
                </a:cubicBezTo>
                <a:cubicBezTo>
                  <a:pt x="2784" y="399"/>
                  <a:pt x="2203" y="0"/>
                  <a:pt x="153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2"/>
          <p:cNvSpPr>
            <a:spLocks/>
          </p:cNvSpPr>
          <p:nvPr/>
        </p:nvSpPr>
        <p:spPr bwMode="auto">
          <a:xfrm>
            <a:off x="293688" y="3028950"/>
            <a:ext cx="11604625" cy="3829050"/>
          </a:xfrm>
          <a:custGeom>
            <a:avLst/>
            <a:gdLst>
              <a:gd name="T0" fmla="*/ 1755 w 3510"/>
              <a:gd name="T1" fmla="*/ 0 h 1146"/>
              <a:gd name="T2" fmla="*/ 0 w 3510"/>
              <a:gd name="T3" fmla="*/ 1146 h 1146"/>
              <a:gd name="T4" fmla="*/ 236 w 3510"/>
              <a:gd name="T5" fmla="*/ 1146 h 1146"/>
              <a:gd name="T6" fmla="*/ 1767 w 3510"/>
              <a:gd name="T7" fmla="*/ 168 h 1146"/>
              <a:gd name="T8" fmla="*/ 3298 w 3510"/>
              <a:gd name="T9" fmla="*/ 1146 h 1146"/>
              <a:gd name="T10" fmla="*/ 3510 w 3510"/>
              <a:gd name="T11" fmla="*/ 1146 h 1146"/>
              <a:gd name="T12" fmla="*/ 1755 w 3510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0" h="1146">
                <a:moveTo>
                  <a:pt x="1755" y="0"/>
                </a:moveTo>
                <a:cubicBezTo>
                  <a:pt x="984" y="0"/>
                  <a:pt x="318" y="467"/>
                  <a:pt x="0" y="1146"/>
                </a:cubicBezTo>
                <a:cubicBezTo>
                  <a:pt x="236" y="1146"/>
                  <a:pt x="236" y="1146"/>
                  <a:pt x="236" y="1146"/>
                </a:cubicBezTo>
                <a:cubicBezTo>
                  <a:pt x="513" y="567"/>
                  <a:pt x="1095" y="168"/>
                  <a:pt x="1767" y="168"/>
                </a:cubicBezTo>
                <a:cubicBezTo>
                  <a:pt x="2439" y="168"/>
                  <a:pt x="3020" y="567"/>
                  <a:pt x="3298" y="1146"/>
                </a:cubicBezTo>
                <a:cubicBezTo>
                  <a:pt x="3510" y="1146"/>
                  <a:pt x="3510" y="1146"/>
                  <a:pt x="3510" y="1146"/>
                </a:cubicBezTo>
                <a:cubicBezTo>
                  <a:pt x="3192" y="467"/>
                  <a:pt x="2526" y="0"/>
                  <a:pt x="1755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0" y="2400300"/>
            <a:ext cx="12185650" cy="4457700"/>
          </a:xfrm>
          <a:custGeom>
            <a:avLst/>
            <a:gdLst>
              <a:gd name="T0" fmla="*/ 3686 w 3686"/>
              <a:gd name="T1" fmla="*/ 1039 h 1334"/>
              <a:gd name="T2" fmla="*/ 1849 w 3686"/>
              <a:gd name="T3" fmla="*/ 0 h 1334"/>
              <a:gd name="T4" fmla="*/ 0 w 3686"/>
              <a:gd name="T5" fmla="*/ 1060 h 1334"/>
              <a:gd name="T6" fmla="*/ 0 w 3686"/>
              <a:gd name="T7" fmla="*/ 1334 h 1334"/>
              <a:gd name="T8" fmla="*/ 89 w 3686"/>
              <a:gd name="T9" fmla="*/ 1334 h 1334"/>
              <a:gd name="T10" fmla="*/ 1844 w 3686"/>
              <a:gd name="T11" fmla="*/ 188 h 1334"/>
              <a:gd name="T12" fmla="*/ 3599 w 3686"/>
              <a:gd name="T13" fmla="*/ 1334 h 1334"/>
              <a:gd name="T14" fmla="*/ 3686 w 3686"/>
              <a:gd name="T15" fmla="*/ 1334 h 1334"/>
              <a:gd name="T16" fmla="*/ 3686 w 3686"/>
              <a:gd name="T17" fmla="*/ 1039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6" h="1334">
                <a:moveTo>
                  <a:pt x="3686" y="1039"/>
                </a:moveTo>
                <a:cubicBezTo>
                  <a:pt x="3285" y="412"/>
                  <a:pt x="2612" y="0"/>
                  <a:pt x="1849" y="0"/>
                </a:cubicBezTo>
                <a:cubicBezTo>
                  <a:pt x="1078" y="0"/>
                  <a:pt x="398" y="421"/>
                  <a:pt x="0" y="1060"/>
                </a:cubicBezTo>
                <a:cubicBezTo>
                  <a:pt x="0" y="1334"/>
                  <a:pt x="0" y="1334"/>
                  <a:pt x="0" y="1334"/>
                </a:cubicBezTo>
                <a:cubicBezTo>
                  <a:pt x="89" y="1334"/>
                  <a:pt x="89" y="1334"/>
                  <a:pt x="89" y="1334"/>
                </a:cubicBezTo>
                <a:cubicBezTo>
                  <a:pt x="407" y="655"/>
                  <a:pt x="1073" y="188"/>
                  <a:pt x="1844" y="188"/>
                </a:cubicBezTo>
                <a:cubicBezTo>
                  <a:pt x="2615" y="188"/>
                  <a:pt x="3281" y="655"/>
                  <a:pt x="3599" y="1334"/>
                </a:cubicBezTo>
                <a:cubicBezTo>
                  <a:pt x="3686" y="1334"/>
                  <a:pt x="3686" y="1334"/>
                  <a:pt x="3686" y="1334"/>
                </a:cubicBezTo>
                <a:lnTo>
                  <a:pt x="3686" y="1039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9525" y="1839913"/>
            <a:ext cx="12185650" cy="4086225"/>
          </a:xfrm>
          <a:custGeom>
            <a:avLst/>
            <a:gdLst>
              <a:gd name="T0" fmla="*/ 3686 w 3686"/>
              <a:gd name="T1" fmla="*/ 873 h 1223"/>
              <a:gd name="T2" fmla="*/ 1854 w 3686"/>
              <a:gd name="T3" fmla="*/ 0 h 1223"/>
              <a:gd name="T4" fmla="*/ 0 w 3686"/>
              <a:gd name="T5" fmla="*/ 900 h 1223"/>
              <a:gd name="T6" fmla="*/ 0 w 3686"/>
              <a:gd name="T7" fmla="*/ 1223 h 1223"/>
              <a:gd name="T8" fmla="*/ 1846 w 3686"/>
              <a:gd name="T9" fmla="*/ 168 h 1223"/>
              <a:gd name="T10" fmla="*/ 3686 w 3686"/>
              <a:gd name="T11" fmla="*/ 1212 h 1223"/>
              <a:gd name="T12" fmla="*/ 3686 w 3686"/>
              <a:gd name="T13" fmla="*/ 873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223">
                <a:moveTo>
                  <a:pt x="3686" y="873"/>
                </a:moveTo>
                <a:cubicBezTo>
                  <a:pt x="3232" y="336"/>
                  <a:pt x="2580" y="0"/>
                  <a:pt x="1854" y="0"/>
                </a:cubicBezTo>
                <a:cubicBezTo>
                  <a:pt x="1117" y="0"/>
                  <a:pt x="454" y="348"/>
                  <a:pt x="0" y="900"/>
                </a:cubicBezTo>
                <a:cubicBezTo>
                  <a:pt x="0" y="1223"/>
                  <a:pt x="0" y="1223"/>
                  <a:pt x="0" y="1223"/>
                </a:cubicBezTo>
                <a:cubicBezTo>
                  <a:pt x="399" y="587"/>
                  <a:pt x="1077" y="168"/>
                  <a:pt x="1846" y="168"/>
                </a:cubicBezTo>
                <a:cubicBezTo>
                  <a:pt x="2611" y="168"/>
                  <a:pt x="3286" y="582"/>
                  <a:pt x="3686" y="1212"/>
                </a:cubicBezTo>
                <a:lnTo>
                  <a:pt x="3686" y="873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0" y="1130300"/>
            <a:ext cx="12185650" cy="3729037"/>
          </a:xfrm>
          <a:custGeom>
            <a:avLst/>
            <a:gdLst>
              <a:gd name="T0" fmla="*/ 3686 w 3686"/>
              <a:gd name="T1" fmla="*/ 711 h 1116"/>
              <a:gd name="T2" fmla="*/ 1881 w 3686"/>
              <a:gd name="T3" fmla="*/ 0 h 1116"/>
              <a:gd name="T4" fmla="*/ 0 w 3686"/>
              <a:gd name="T5" fmla="*/ 784 h 1116"/>
              <a:gd name="T6" fmla="*/ 0 w 3686"/>
              <a:gd name="T7" fmla="*/ 1116 h 1116"/>
              <a:gd name="T8" fmla="*/ 1857 w 3686"/>
              <a:gd name="T9" fmla="*/ 212 h 1116"/>
              <a:gd name="T10" fmla="*/ 3686 w 3686"/>
              <a:gd name="T11" fmla="*/ 1081 h 1116"/>
              <a:gd name="T12" fmla="*/ 3686 w 3686"/>
              <a:gd name="T13" fmla="*/ 711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116">
                <a:moveTo>
                  <a:pt x="3686" y="711"/>
                </a:moveTo>
                <a:cubicBezTo>
                  <a:pt x="3197" y="267"/>
                  <a:pt x="2568" y="0"/>
                  <a:pt x="1881" y="0"/>
                </a:cubicBezTo>
                <a:cubicBezTo>
                  <a:pt x="1158" y="0"/>
                  <a:pt x="498" y="297"/>
                  <a:pt x="0" y="784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454" y="561"/>
                  <a:pt x="1118" y="212"/>
                  <a:pt x="1857" y="212"/>
                </a:cubicBezTo>
                <a:cubicBezTo>
                  <a:pt x="2581" y="212"/>
                  <a:pt x="3232" y="547"/>
                  <a:pt x="3686" y="1081"/>
                </a:cubicBezTo>
                <a:lnTo>
                  <a:pt x="3686" y="71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1"/>
          <p:cNvSpPr>
            <a:spLocks/>
          </p:cNvSpPr>
          <p:nvPr/>
        </p:nvSpPr>
        <p:spPr bwMode="auto">
          <a:xfrm>
            <a:off x="0" y="4763"/>
            <a:ext cx="12185650" cy="3746500"/>
          </a:xfrm>
          <a:custGeom>
            <a:avLst/>
            <a:gdLst>
              <a:gd name="T0" fmla="*/ 1881 w 3686"/>
              <a:gd name="T1" fmla="*/ 337 h 1121"/>
              <a:gd name="T2" fmla="*/ 3686 w 3686"/>
              <a:gd name="T3" fmla="*/ 1048 h 1121"/>
              <a:gd name="T4" fmla="*/ 3686 w 3686"/>
              <a:gd name="T5" fmla="*/ 444 h 1121"/>
              <a:gd name="T6" fmla="*/ 2578 w 3686"/>
              <a:gd name="T7" fmla="*/ 0 h 1121"/>
              <a:gd name="T8" fmla="*/ 1203 w 3686"/>
              <a:gd name="T9" fmla="*/ 0 h 1121"/>
              <a:gd name="T10" fmla="*/ 0 w 3686"/>
              <a:gd name="T11" fmla="*/ 505 h 1121"/>
              <a:gd name="T12" fmla="*/ 0 w 3686"/>
              <a:gd name="T13" fmla="*/ 1121 h 1121"/>
              <a:gd name="T14" fmla="*/ 1881 w 3686"/>
              <a:gd name="T15" fmla="*/ 337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86" h="1121">
                <a:moveTo>
                  <a:pt x="1881" y="337"/>
                </a:moveTo>
                <a:cubicBezTo>
                  <a:pt x="2568" y="337"/>
                  <a:pt x="3197" y="604"/>
                  <a:pt x="3686" y="1048"/>
                </a:cubicBezTo>
                <a:cubicBezTo>
                  <a:pt x="3686" y="444"/>
                  <a:pt x="3686" y="444"/>
                  <a:pt x="3686" y="444"/>
                </a:cubicBezTo>
                <a:cubicBezTo>
                  <a:pt x="3348" y="234"/>
                  <a:pt x="2975" y="82"/>
                  <a:pt x="2578" y="0"/>
                </a:cubicBezTo>
                <a:cubicBezTo>
                  <a:pt x="1203" y="0"/>
                  <a:pt x="1203" y="0"/>
                  <a:pt x="1203" y="0"/>
                </a:cubicBezTo>
                <a:cubicBezTo>
                  <a:pt x="768" y="90"/>
                  <a:pt x="362" y="264"/>
                  <a:pt x="0" y="505"/>
                </a:cubicBezTo>
                <a:cubicBezTo>
                  <a:pt x="0" y="1121"/>
                  <a:pt x="0" y="1121"/>
                  <a:pt x="0" y="1121"/>
                </a:cubicBezTo>
                <a:cubicBezTo>
                  <a:pt x="498" y="634"/>
                  <a:pt x="1158" y="337"/>
                  <a:pt x="1881" y="3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0" y="4763"/>
            <a:ext cx="12185650" cy="1687512"/>
            <a:chOff x="0" y="4763"/>
            <a:chExt cx="12185650" cy="1687512"/>
          </a:xfrm>
        </p:grpSpPr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8521700" y="4763"/>
              <a:ext cx="3663950" cy="1484312"/>
            </a:xfrm>
            <a:custGeom>
              <a:avLst/>
              <a:gdLst>
                <a:gd name="T0" fmla="*/ 1108 w 1108"/>
                <a:gd name="T1" fmla="*/ 444 h 444"/>
                <a:gd name="T2" fmla="*/ 1108 w 1108"/>
                <a:gd name="T3" fmla="*/ 0 h 444"/>
                <a:gd name="T4" fmla="*/ 0 w 1108"/>
                <a:gd name="T5" fmla="*/ 0 h 444"/>
                <a:gd name="T6" fmla="*/ 1108 w 1108"/>
                <a:gd name="T7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8" h="444">
                  <a:moveTo>
                    <a:pt x="1108" y="444"/>
                  </a:moveTo>
                  <a:cubicBezTo>
                    <a:pt x="1108" y="0"/>
                    <a:pt x="1108" y="0"/>
                    <a:pt x="1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7" y="82"/>
                    <a:pt x="770" y="234"/>
                    <a:pt x="1108" y="4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0" y="4763"/>
              <a:ext cx="3976688" cy="1687512"/>
            </a:xfrm>
            <a:custGeom>
              <a:avLst/>
              <a:gdLst>
                <a:gd name="T0" fmla="*/ 1203 w 1203"/>
                <a:gd name="T1" fmla="*/ 0 h 505"/>
                <a:gd name="T2" fmla="*/ 0 w 1203"/>
                <a:gd name="T3" fmla="*/ 0 h 505"/>
                <a:gd name="T4" fmla="*/ 0 w 1203"/>
                <a:gd name="T5" fmla="*/ 505 h 505"/>
                <a:gd name="T6" fmla="*/ 1203 w 1203"/>
                <a:gd name="T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3" h="505">
                  <a:moveTo>
                    <a:pt x="12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362" y="264"/>
                    <a:pt x="768" y="90"/>
                    <a:pt x="1203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24"/>
          <p:cNvSpPr>
            <a:spLocks/>
          </p:cNvSpPr>
          <p:nvPr/>
        </p:nvSpPr>
        <p:spPr bwMode="auto">
          <a:xfrm>
            <a:off x="2851688" y="5005953"/>
            <a:ext cx="6462793" cy="1852046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l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9" name="矩形 18"/>
          <p:cNvSpPr/>
          <p:nvPr/>
        </p:nvSpPr>
        <p:spPr>
          <a:xfrm>
            <a:off x="5719303" y="1124580"/>
            <a:ext cx="741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+mj-ea"/>
                <a:ea typeface="+mj-ea"/>
              </a:rPr>
              <a:t>Styte A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888886" y="1750650"/>
            <a:ext cx="1215397" cy="916512"/>
            <a:chOff x="3888886" y="1750650"/>
            <a:chExt cx="1215397" cy="916512"/>
          </a:xfrm>
        </p:grpSpPr>
        <p:sp>
          <p:nvSpPr>
            <p:cNvPr id="28" name="椭圆 27"/>
            <p:cNvSpPr/>
            <p:nvPr/>
          </p:nvSpPr>
          <p:spPr>
            <a:xfrm>
              <a:off x="4148614" y="1750650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01190" y="1878335"/>
              <a:ext cx="309501" cy="375131"/>
              <a:chOff x="8812213" y="387350"/>
              <a:chExt cx="658812" cy="798513"/>
            </a:xfrm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9055100" y="700088"/>
                <a:ext cx="206375" cy="242888"/>
              </a:xfrm>
              <a:custGeom>
                <a:avLst/>
                <a:gdLst>
                  <a:gd name="T0" fmla="*/ 0 w 62"/>
                  <a:gd name="T1" fmla="*/ 73 h 73"/>
                  <a:gd name="T2" fmla="*/ 26 w 62"/>
                  <a:gd name="T3" fmla="*/ 73 h 73"/>
                  <a:gd name="T4" fmla="*/ 62 w 62"/>
                  <a:gd name="T5" fmla="*/ 37 h 73"/>
                  <a:gd name="T6" fmla="*/ 26 w 62"/>
                  <a:gd name="T7" fmla="*/ 0 h 73"/>
                  <a:gd name="T8" fmla="*/ 0 w 62"/>
                  <a:gd name="T9" fmla="*/ 0 h 73"/>
                  <a:gd name="T10" fmla="*/ 0 w 62"/>
                  <a:gd name="T1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3">
                    <a:moveTo>
                      <a:pt x="0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46" y="73"/>
                      <a:pt x="62" y="57"/>
                      <a:pt x="62" y="37"/>
                    </a:cubicBezTo>
                    <a:cubicBezTo>
                      <a:pt x="62" y="17"/>
                      <a:pt x="4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8948738" y="736600"/>
                <a:ext cx="106362" cy="173038"/>
              </a:xfrm>
              <a:prstGeom prst="rect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8812213" y="736600"/>
                <a:ext cx="136525" cy="346075"/>
              </a:xfrm>
              <a:custGeom>
                <a:avLst/>
                <a:gdLst>
                  <a:gd name="T0" fmla="*/ 0 w 41"/>
                  <a:gd name="T1" fmla="*/ 104 h 104"/>
                  <a:gd name="T2" fmla="*/ 41 w 41"/>
                  <a:gd name="T3" fmla="*/ 104 h 104"/>
                  <a:gd name="T4" fmla="*/ 41 w 41"/>
                  <a:gd name="T5" fmla="*/ 0 h 104"/>
                  <a:gd name="T6" fmla="*/ 0 w 41"/>
                  <a:gd name="T7" fmla="*/ 29 h 104"/>
                  <a:gd name="T8" fmla="*/ 0 w 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4">
                    <a:moveTo>
                      <a:pt x="0" y="104"/>
                    </a:moveTo>
                    <a:cubicBezTo>
                      <a:pt x="41" y="104"/>
                      <a:pt x="41" y="104"/>
                      <a:pt x="41" y="10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6" y="0"/>
                      <a:pt x="0" y="3"/>
                      <a:pt x="0" y="29"/>
                    </a:cubicBezTo>
                    <a:lnTo>
                      <a:pt x="0" y="104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Line 27"/>
              <p:cNvSpPr>
                <a:spLocks noChangeShapeType="1"/>
              </p:cNvSpPr>
              <p:nvPr/>
            </p:nvSpPr>
            <p:spPr bwMode="auto">
              <a:xfrm>
                <a:off x="8882063" y="1100138"/>
                <a:ext cx="0" cy="85725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9039225" y="387350"/>
                <a:ext cx="188912" cy="242888"/>
              </a:xfrm>
              <a:custGeom>
                <a:avLst/>
                <a:gdLst>
                  <a:gd name="T0" fmla="*/ 57 w 57"/>
                  <a:gd name="T1" fmla="*/ 73 h 73"/>
                  <a:gd name="T2" fmla="*/ 36 w 57"/>
                  <a:gd name="T3" fmla="*/ 73 h 73"/>
                  <a:gd name="T4" fmla="*/ 0 w 57"/>
                  <a:gd name="T5" fmla="*/ 37 h 73"/>
                  <a:gd name="T6" fmla="*/ 36 w 57"/>
                  <a:gd name="T7" fmla="*/ 0 h 73"/>
                  <a:gd name="T8" fmla="*/ 57 w 57"/>
                  <a:gd name="T9" fmla="*/ 0 h 73"/>
                  <a:gd name="T10" fmla="*/ 57 w 57"/>
                  <a:gd name="T1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73">
                    <a:moveTo>
                      <a:pt x="57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16" y="73"/>
                      <a:pt x="0" y="57"/>
                      <a:pt x="0" y="37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73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9228138" y="423863"/>
                <a:ext cx="103187" cy="173038"/>
              </a:xfrm>
              <a:prstGeom prst="rect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9331325" y="423863"/>
                <a:ext cx="139700" cy="346075"/>
              </a:xfrm>
              <a:custGeom>
                <a:avLst/>
                <a:gdLst>
                  <a:gd name="T0" fmla="*/ 42 w 42"/>
                  <a:gd name="T1" fmla="*/ 104 h 104"/>
                  <a:gd name="T2" fmla="*/ 0 w 42"/>
                  <a:gd name="T3" fmla="*/ 104 h 104"/>
                  <a:gd name="T4" fmla="*/ 0 w 42"/>
                  <a:gd name="T5" fmla="*/ 0 h 104"/>
                  <a:gd name="T6" fmla="*/ 42 w 42"/>
                  <a:gd name="T7" fmla="*/ 29 h 104"/>
                  <a:gd name="T8" fmla="*/ 42 w 42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4">
                    <a:moveTo>
                      <a:pt x="42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42" y="3"/>
                      <a:pt x="42" y="29"/>
                    </a:cubicBezTo>
                    <a:lnTo>
                      <a:pt x="42" y="104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31"/>
              <p:cNvSpPr>
                <a:spLocks noChangeShapeType="1"/>
              </p:cNvSpPr>
              <p:nvPr/>
            </p:nvSpPr>
            <p:spPr bwMode="auto">
              <a:xfrm>
                <a:off x="9401175" y="787400"/>
                <a:ext cx="0" cy="398463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3888886" y="2390163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11246" y="2459825"/>
            <a:ext cx="1215397" cy="926323"/>
            <a:chOff x="5911246" y="2459825"/>
            <a:chExt cx="1215397" cy="926323"/>
          </a:xfrm>
        </p:grpSpPr>
        <p:sp>
          <p:nvSpPr>
            <p:cNvPr id="43" name="椭圆 42"/>
            <p:cNvSpPr/>
            <p:nvPr/>
          </p:nvSpPr>
          <p:spPr>
            <a:xfrm>
              <a:off x="6188862" y="2459825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279636" y="2666032"/>
              <a:ext cx="466000" cy="246340"/>
              <a:chOff x="3935413" y="1387475"/>
              <a:chExt cx="831850" cy="439738"/>
            </a:xfrm>
          </p:grpSpPr>
          <p:sp>
            <p:nvSpPr>
              <p:cNvPr id="45" name="Freeform 50"/>
              <p:cNvSpPr>
                <a:spLocks/>
              </p:cNvSpPr>
              <p:nvPr/>
            </p:nvSpPr>
            <p:spPr bwMode="auto">
              <a:xfrm>
                <a:off x="3935413" y="1597025"/>
                <a:ext cx="831850" cy="157163"/>
              </a:xfrm>
              <a:custGeom>
                <a:avLst/>
                <a:gdLst>
                  <a:gd name="T0" fmla="*/ 31 w 250"/>
                  <a:gd name="T1" fmla="*/ 47 h 47"/>
                  <a:gd name="T2" fmla="*/ 6 w 250"/>
                  <a:gd name="T3" fmla="*/ 47 h 47"/>
                  <a:gd name="T4" fmla="*/ 0 w 250"/>
                  <a:gd name="T5" fmla="*/ 41 h 47"/>
                  <a:gd name="T6" fmla="*/ 0 w 250"/>
                  <a:gd name="T7" fmla="*/ 6 h 47"/>
                  <a:gd name="T8" fmla="*/ 6 w 250"/>
                  <a:gd name="T9" fmla="*/ 0 h 47"/>
                  <a:gd name="T10" fmla="*/ 232 w 250"/>
                  <a:gd name="T11" fmla="*/ 0 h 47"/>
                  <a:gd name="T12" fmla="*/ 250 w 250"/>
                  <a:gd name="T13" fmla="*/ 18 h 47"/>
                  <a:gd name="T14" fmla="*/ 250 w 250"/>
                  <a:gd name="T15" fmla="*/ 41 h 47"/>
                  <a:gd name="T16" fmla="*/ 244 w 250"/>
                  <a:gd name="T17" fmla="*/ 47 h 47"/>
                  <a:gd name="T18" fmla="*/ 227 w 250"/>
                  <a:gd name="T1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47">
                    <a:moveTo>
                      <a:pt x="31" y="47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42" y="0"/>
                      <a:pt x="250" y="8"/>
                      <a:pt x="250" y="18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44"/>
                      <a:pt x="247" y="47"/>
                      <a:pt x="244" y="47"/>
                    </a:cubicBezTo>
                    <a:cubicBezTo>
                      <a:pt x="227" y="47"/>
                      <a:pt x="227" y="47"/>
                      <a:pt x="227" y="47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51"/>
              <p:cNvSpPr>
                <a:spLocks noChangeShapeType="1"/>
              </p:cNvSpPr>
              <p:nvPr/>
            </p:nvSpPr>
            <p:spPr bwMode="auto">
              <a:xfrm flipH="1">
                <a:off x="4194175" y="1754188"/>
                <a:ext cx="3556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2"/>
              <p:cNvSpPr>
                <a:spLocks/>
              </p:cNvSpPr>
              <p:nvPr/>
            </p:nvSpPr>
            <p:spPr bwMode="auto">
              <a:xfrm>
                <a:off x="4057650" y="1387475"/>
                <a:ext cx="495300" cy="212725"/>
              </a:xfrm>
              <a:custGeom>
                <a:avLst/>
                <a:gdLst>
                  <a:gd name="T0" fmla="*/ 0 w 149"/>
                  <a:gd name="T1" fmla="*/ 64 h 64"/>
                  <a:gd name="T2" fmla="*/ 4 w 149"/>
                  <a:gd name="T3" fmla="*/ 57 h 64"/>
                  <a:gd name="T4" fmla="*/ 48 w 149"/>
                  <a:gd name="T5" fmla="*/ 2 h 64"/>
                  <a:gd name="T6" fmla="*/ 53 w 149"/>
                  <a:gd name="T7" fmla="*/ 0 h 64"/>
                  <a:gd name="T8" fmla="*/ 102 w 149"/>
                  <a:gd name="T9" fmla="*/ 0 h 64"/>
                  <a:gd name="T10" fmla="*/ 106 w 149"/>
                  <a:gd name="T11" fmla="*/ 2 h 64"/>
                  <a:gd name="T12" fmla="*/ 149 w 14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4">
                    <a:moveTo>
                      <a:pt x="0" y="64"/>
                    </a:moveTo>
                    <a:cubicBezTo>
                      <a:pt x="0" y="63"/>
                      <a:pt x="3" y="58"/>
                      <a:pt x="4" y="5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9" y="1"/>
                      <a:pt x="51" y="0"/>
                      <a:pt x="5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3" y="0"/>
                      <a:pt x="105" y="1"/>
                      <a:pt x="106" y="2"/>
                    </a:cubicBezTo>
                    <a:cubicBezTo>
                      <a:pt x="149" y="64"/>
                      <a:pt x="149" y="64"/>
                      <a:pt x="149" y="64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53"/>
              <p:cNvSpPr>
                <a:spLocks noChangeShapeType="1"/>
              </p:cNvSpPr>
              <p:nvPr/>
            </p:nvSpPr>
            <p:spPr bwMode="auto">
              <a:xfrm>
                <a:off x="4173538" y="1441450"/>
                <a:ext cx="2667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4"/>
              <p:cNvSpPr>
                <a:spLocks/>
              </p:cNvSpPr>
              <p:nvPr/>
            </p:nvSpPr>
            <p:spPr bwMode="auto">
              <a:xfrm>
                <a:off x="4033838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19 w 49"/>
                  <a:gd name="T3" fmla="*/ 46 h 49"/>
                  <a:gd name="T4" fmla="*/ 3 w 49"/>
                  <a:gd name="T5" fmla="*/ 30 h 49"/>
                  <a:gd name="T6" fmla="*/ 29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5" y="49"/>
                      <a:pt x="19" y="46"/>
                    </a:cubicBezTo>
                    <a:cubicBezTo>
                      <a:pt x="11" y="44"/>
                      <a:pt x="5" y="38"/>
                      <a:pt x="3" y="30"/>
                    </a:cubicBezTo>
                    <a:cubicBezTo>
                      <a:pt x="0" y="14"/>
                      <a:pt x="13" y="0"/>
                      <a:pt x="29" y="3"/>
                    </a:cubicBezTo>
                    <a:cubicBezTo>
                      <a:pt x="37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5"/>
              <p:cNvSpPr>
                <a:spLocks/>
              </p:cNvSpPr>
              <p:nvPr/>
            </p:nvSpPr>
            <p:spPr bwMode="auto">
              <a:xfrm>
                <a:off x="4540250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20 w 49"/>
                  <a:gd name="T3" fmla="*/ 46 h 49"/>
                  <a:gd name="T4" fmla="*/ 3 w 49"/>
                  <a:gd name="T5" fmla="*/ 30 h 49"/>
                  <a:gd name="T6" fmla="*/ 30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6" y="49"/>
                      <a:pt x="20" y="46"/>
                    </a:cubicBezTo>
                    <a:cubicBezTo>
                      <a:pt x="12" y="44"/>
                      <a:pt x="5" y="38"/>
                      <a:pt x="3" y="30"/>
                    </a:cubicBezTo>
                    <a:cubicBezTo>
                      <a:pt x="0" y="14"/>
                      <a:pt x="14" y="0"/>
                      <a:pt x="30" y="3"/>
                    </a:cubicBezTo>
                    <a:cubicBezTo>
                      <a:pt x="38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5911246" y="3109149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63116" y="1842671"/>
            <a:ext cx="1215397" cy="926972"/>
            <a:chOff x="8463116" y="1842671"/>
            <a:chExt cx="1215397" cy="926972"/>
          </a:xfrm>
        </p:grpSpPr>
        <p:sp>
          <p:nvSpPr>
            <p:cNvPr id="51" name="椭圆 50"/>
            <p:cNvSpPr/>
            <p:nvPr/>
          </p:nvSpPr>
          <p:spPr>
            <a:xfrm>
              <a:off x="8726300" y="1842671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865897" y="1933755"/>
              <a:ext cx="358113" cy="415086"/>
              <a:chOff x="2251076" y="4394200"/>
              <a:chExt cx="698500" cy="809625"/>
            </a:xfrm>
          </p:grpSpPr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2360613" y="4394200"/>
                <a:ext cx="473075" cy="327025"/>
              </a:xfrm>
              <a:custGeom>
                <a:avLst/>
                <a:gdLst>
                  <a:gd name="T0" fmla="*/ 0 w 142"/>
                  <a:gd name="T1" fmla="*/ 98 h 98"/>
                  <a:gd name="T2" fmla="*/ 71 w 142"/>
                  <a:gd name="T3" fmla="*/ 2 h 98"/>
                  <a:gd name="T4" fmla="*/ 142 w 142"/>
                  <a:gd name="T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98">
                    <a:moveTo>
                      <a:pt x="0" y="98"/>
                    </a:moveTo>
                    <a:cubicBezTo>
                      <a:pt x="0" y="98"/>
                      <a:pt x="23" y="4"/>
                      <a:pt x="71" y="2"/>
                    </a:cubicBezTo>
                    <a:cubicBezTo>
                      <a:pt x="119" y="0"/>
                      <a:pt x="142" y="90"/>
                      <a:pt x="142" y="9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2251076" y="4724400"/>
                <a:ext cx="698500" cy="479425"/>
              </a:xfrm>
              <a:custGeom>
                <a:avLst/>
                <a:gdLst>
                  <a:gd name="T0" fmla="*/ 25 w 210"/>
                  <a:gd name="T1" fmla="*/ 0 h 144"/>
                  <a:gd name="T2" fmla="*/ 183 w 210"/>
                  <a:gd name="T3" fmla="*/ 0 h 144"/>
                  <a:gd name="T4" fmla="*/ 199 w 210"/>
                  <a:gd name="T5" fmla="*/ 7 h 144"/>
                  <a:gd name="T6" fmla="*/ 207 w 210"/>
                  <a:gd name="T7" fmla="*/ 31 h 144"/>
                  <a:gd name="T8" fmla="*/ 191 w 210"/>
                  <a:gd name="T9" fmla="*/ 125 h 144"/>
                  <a:gd name="T10" fmla="*/ 175 w 210"/>
                  <a:gd name="T11" fmla="*/ 140 h 144"/>
                  <a:gd name="T12" fmla="*/ 41 w 210"/>
                  <a:gd name="T13" fmla="*/ 140 h 144"/>
                  <a:gd name="T14" fmla="*/ 25 w 210"/>
                  <a:gd name="T15" fmla="*/ 141 h 144"/>
                  <a:gd name="T16" fmla="*/ 1 w 210"/>
                  <a:gd name="T17" fmla="*/ 14 h 144"/>
                  <a:gd name="T18" fmla="*/ 9 w 210"/>
                  <a:gd name="T19" fmla="*/ 7 h 144"/>
                  <a:gd name="T20" fmla="*/ 25 w 210"/>
                  <a:gd name="T2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144">
                    <a:moveTo>
                      <a:pt x="25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96" y="4"/>
                      <a:pt x="199" y="7"/>
                    </a:cubicBezTo>
                    <a:cubicBezTo>
                      <a:pt x="204" y="12"/>
                      <a:pt x="206" y="21"/>
                      <a:pt x="207" y="31"/>
                    </a:cubicBezTo>
                    <a:cubicBezTo>
                      <a:pt x="210" y="55"/>
                      <a:pt x="202" y="104"/>
                      <a:pt x="191" y="125"/>
                    </a:cubicBezTo>
                    <a:cubicBezTo>
                      <a:pt x="189" y="130"/>
                      <a:pt x="175" y="140"/>
                      <a:pt x="175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41" y="140"/>
                      <a:pt x="28" y="144"/>
                      <a:pt x="25" y="141"/>
                    </a:cubicBezTo>
                    <a:cubicBezTo>
                      <a:pt x="6" y="117"/>
                      <a:pt x="0" y="54"/>
                      <a:pt x="1" y="14"/>
                    </a:cubicBezTo>
                    <a:cubicBezTo>
                      <a:pt x="1" y="11"/>
                      <a:pt x="7" y="9"/>
                      <a:pt x="9" y="7"/>
                    </a:cubicBezTo>
                    <a:cubicBezTo>
                      <a:pt x="13" y="4"/>
                      <a:pt x="25" y="0"/>
                      <a:pt x="25" y="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2281238" y="4903788"/>
                <a:ext cx="631825" cy="150813"/>
              </a:xfrm>
              <a:custGeom>
                <a:avLst/>
                <a:gdLst>
                  <a:gd name="T0" fmla="*/ 0 w 190"/>
                  <a:gd name="T1" fmla="*/ 0 h 45"/>
                  <a:gd name="T2" fmla="*/ 63 w 190"/>
                  <a:gd name="T3" fmla="*/ 40 h 45"/>
                  <a:gd name="T4" fmla="*/ 127 w 190"/>
                  <a:gd name="T5" fmla="*/ 40 h 45"/>
                  <a:gd name="T6" fmla="*/ 190 w 190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45">
                    <a:moveTo>
                      <a:pt x="0" y="0"/>
                    </a:moveTo>
                    <a:cubicBezTo>
                      <a:pt x="0" y="0"/>
                      <a:pt x="45" y="35"/>
                      <a:pt x="63" y="40"/>
                    </a:cubicBezTo>
                    <a:cubicBezTo>
                      <a:pt x="79" y="44"/>
                      <a:pt x="112" y="45"/>
                      <a:pt x="127" y="40"/>
                    </a:cubicBezTo>
                    <a:cubicBezTo>
                      <a:pt x="145" y="34"/>
                      <a:pt x="190" y="0"/>
                      <a:pt x="190" y="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2570163" y="4824413"/>
                <a:ext cx="53975" cy="52388"/>
              </a:xfrm>
              <a:prstGeom prst="rect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7" name="矩形 126"/>
            <p:cNvSpPr/>
            <p:nvPr/>
          </p:nvSpPr>
          <p:spPr>
            <a:xfrm>
              <a:off x="8463116" y="2492644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91820" y="3451703"/>
            <a:ext cx="1215397" cy="922131"/>
            <a:chOff x="7391820" y="3451703"/>
            <a:chExt cx="1215397" cy="922131"/>
          </a:xfrm>
        </p:grpSpPr>
        <p:sp>
          <p:nvSpPr>
            <p:cNvPr id="70" name="椭圆 69"/>
            <p:cNvSpPr/>
            <p:nvPr/>
          </p:nvSpPr>
          <p:spPr>
            <a:xfrm>
              <a:off x="7662449" y="3451703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7791624" y="3629558"/>
              <a:ext cx="357966" cy="254019"/>
              <a:chOff x="5389679" y="1972651"/>
              <a:chExt cx="825500" cy="585788"/>
            </a:xfrm>
          </p:grpSpPr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5389679" y="2079014"/>
                <a:ext cx="825500" cy="479425"/>
              </a:xfrm>
              <a:custGeom>
                <a:avLst/>
                <a:gdLst>
                  <a:gd name="T0" fmla="*/ 233 w 248"/>
                  <a:gd name="T1" fmla="*/ 0 h 144"/>
                  <a:gd name="T2" fmla="*/ 15 w 248"/>
                  <a:gd name="T3" fmla="*/ 0 h 144"/>
                  <a:gd name="T4" fmla="*/ 0 w 248"/>
                  <a:gd name="T5" fmla="*/ 15 h 144"/>
                  <a:gd name="T6" fmla="*/ 0 w 248"/>
                  <a:gd name="T7" fmla="*/ 129 h 144"/>
                  <a:gd name="T8" fmla="*/ 15 w 248"/>
                  <a:gd name="T9" fmla="*/ 144 h 144"/>
                  <a:gd name="T10" fmla="*/ 233 w 248"/>
                  <a:gd name="T11" fmla="*/ 144 h 144"/>
                  <a:gd name="T12" fmla="*/ 248 w 248"/>
                  <a:gd name="T13" fmla="*/ 129 h 144"/>
                  <a:gd name="T14" fmla="*/ 248 w 248"/>
                  <a:gd name="T15" fmla="*/ 15 h 144"/>
                  <a:gd name="T16" fmla="*/ 233 w 248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44">
                    <a:moveTo>
                      <a:pt x="2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7"/>
                      <a:pt x="7" y="144"/>
                      <a:pt x="15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41" y="144"/>
                      <a:pt x="248" y="137"/>
                      <a:pt x="248" y="129"/>
                    </a:cubicBezTo>
                    <a:cubicBezTo>
                      <a:pt x="248" y="15"/>
                      <a:pt x="248" y="15"/>
                      <a:pt x="248" y="15"/>
                    </a:cubicBezTo>
                    <a:cubicBezTo>
                      <a:pt x="248" y="7"/>
                      <a:pt x="241" y="0"/>
                      <a:pt x="233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48"/>
              <p:cNvSpPr>
                <a:spLocks noChangeShapeType="1"/>
              </p:cNvSpPr>
              <p:nvPr/>
            </p:nvSpPr>
            <p:spPr bwMode="auto">
              <a:xfrm>
                <a:off x="5389679" y="2239351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5735754" y="2239351"/>
                <a:ext cx="133350" cy="79375"/>
              </a:xfrm>
              <a:custGeom>
                <a:avLst/>
                <a:gdLst>
                  <a:gd name="T0" fmla="*/ 0 w 40"/>
                  <a:gd name="T1" fmla="*/ 0 h 24"/>
                  <a:gd name="T2" fmla="*/ 0 w 40"/>
                  <a:gd name="T3" fmla="*/ 17 h 24"/>
                  <a:gd name="T4" fmla="*/ 7 w 40"/>
                  <a:gd name="T5" fmla="*/ 24 h 24"/>
                  <a:gd name="T6" fmla="*/ 33 w 40"/>
                  <a:gd name="T7" fmla="*/ 24 h 24"/>
                  <a:gd name="T8" fmla="*/ 40 w 40"/>
                  <a:gd name="T9" fmla="*/ 17 h 24"/>
                  <a:gd name="T10" fmla="*/ 40 w 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4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4"/>
                      <a:pt x="7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7" y="24"/>
                      <a:pt x="40" y="21"/>
                      <a:pt x="40" y="17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5681779" y="1972651"/>
                <a:ext cx="239713" cy="106363"/>
              </a:xfrm>
              <a:custGeom>
                <a:avLst/>
                <a:gdLst>
                  <a:gd name="T0" fmla="*/ 0 w 72"/>
                  <a:gd name="T1" fmla="*/ 32 h 32"/>
                  <a:gd name="T2" fmla="*/ 36 w 72"/>
                  <a:gd name="T3" fmla="*/ 0 h 32"/>
                  <a:gd name="T4" fmla="*/ 72 w 72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32">
                    <a:moveTo>
                      <a:pt x="0" y="32"/>
                    </a:moveTo>
                    <a:cubicBezTo>
                      <a:pt x="0" y="32"/>
                      <a:pt x="0" y="0"/>
                      <a:pt x="36" y="0"/>
                    </a:cubicBezTo>
                    <a:cubicBezTo>
                      <a:pt x="72" y="0"/>
                      <a:pt x="72" y="32"/>
                      <a:pt x="72" y="32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9" name="矩形 128"/>
            <p:cNvSpPr/>
            <p:nvPr/>
          </p:nvSpPr>
          <p:spPr>
            <a:xfrm>
              <a:off x="7391820" y="4096835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3872" y="4227886"/>
            <a:ext cx="1215397" cy="925913"/>
            <a:chOff x="9083872" y="4227886"/>
            <a:chExt cx="1215397" cy="925913"/>
          </a:xfrm>
        </p:grpSpPr>
        <p:sp>
          <p:nvSpPr>
            <p:cNvPr id="76" name="椭圆 75"/>
            <p:cNvSpPr/>
            <p:nvPr/>
          </p:nvSpPr>
          <p:spPr>
            <a:xfrm>
              <a:off x="9349265" y="4227886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467991" y="4356816"/>
              <a:ext cx="410302" cy="408730"/>
              <a:chOff x="5375392" y="3582376"/>
              <a:chExt cx="828675" cy="825500"/>
            </a:xfrm>
          </p:grpSpPr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5375392" y="3582376"/>
                <a:ext cx="828675" cy="825500"/>
              </a:xfrm>
              <a:prstGeom prst="ellips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17"/>
              <p:cNvSpPr>
                <a:spLocks noChangeShapeType="1"/>
              </p:cNvSpPr>
              <p:nvPr/>
            </p:nvSpPr>
            <p:spPr bwMode="auto">
              <a:xfrm>
                <a:off x="5788142" y="3582376"/>
                <a:ext cx="0" cy="82550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18"/>
              <p:cNvSpPr>
                <a:spLocks noChangeShapeType="1"/>
              </p:cNvSpPr>
              <p:nvPr/>
            </p:nvSpPr>
            <p:spPr bwMode="auto">
              <a:xfrm flipH="1">
                <a:off x="5375392" y="3995126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5575417" y="3582376"/>
                <a:ext cx="187325" cy="825500"/>
              </a:xfrm>
              <a:custGeom>
                <a:avLst/>
                <a:gdLst>
                  <a:gd name="T0" fmla="*/ 56 w 56"/>
                  <a:gd name="T1" fmla="*/ 0 h 248"/>
                  <a:gd name="T2" fmla="*/ 0 w 56"/>
                  <a:gd name="T3" fmla="*/ 124 h 248"/>
                  <a:gd name="T4" fmla="*/ 56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56" y="0"/>
                    </a:moveTo>
                    <a:cubicBezTo>
                      <a:pt x="56" y="0"/>
                      <a:pt x="0" y="44"/>
                      <a:pt x="0" y="124"/>
                    </a:cubicBezTo>
                    <a:cubicBezTo>
                      <a:pt x="0" y="204"/>
                      <a:pt x="56" y="248"/>
                      <a:pt x="56" y="248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5815129" y="3582376"/>
                <a:ext cx="187325" cy="825500"/>
              </a:xfrm>
              <a:custGeom>
                <a:avLst/>
                <a:gdLst>
                  <a:gd name="T0" fmla="*/ 0 w 56"/>
                  <a:gd name="T1" fmla="*/ 0 h 248"/>
                  <a:gd name="T2" fmla="*/ 56 w 56"/>
                  <a:gd name="T3" fmla="*/ 124 h 248"/>
                  <a:gd name="T4" fmla="*/ 0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0" y="0"/>
                    </a:moveTo>
                    <a:cubicBezTo>
                      <a:pt x="0" y="0"/>
                      <a:pt x="56" y="44"/>
                      <a:pt x="56" y="124"/>
                    </a:cubicBezTo>
                    <a:cubicBezTo>
                      <a:pt x="56" y="204"/>
                      <a:pt x="0" y="248"/>
                      <a:pt x="0" y="248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5469054" y="3728426"/>
                <a:ext cx="639763" cy="133350"/>
              </a:xfrm>
              <a:custGeom>
                <a:avLst/>
                <a:gdLst>
                  <a:gd name="T0" fmla="*/ 0 w 192"/>
                  <a:gd name="T1" fmla="*/ 0 h 40"/>
                  <a:gd name="T2" fmla="*/ 96 w 192"/>
                  <a:gd name="T3" fmla="*/ 40 h 40"/>
                  <a:gd name="T4" fmla="*/ 192 w 19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0"/>
                    </a:moveTo>
                    <a:cubicBezTo>
                      <a:pt x="0" y="0"/>
                      <a:pt x="20" y="40"/>
                      <a:pt x="96" y="40"/>
                    </a:cubicBezTo>
                    <a:cubicBezTo>
                      <a:pt x="172" y="40"/>
                      <a:pt x="192" y="0"/>
                      <a:pt x="192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5469054" y="4128476"/>
                <a:ext cx="639763" cy="131763"/>
              </a:xfrm>
              <a:custGeom>
                <a:avLst/>
                <a:gdLst>
                  <a:gd name="T0" fmla="*/ 0 w 192"/>
                  <a:gd name="T1" fmla="*/ 40 h 40"/>
                  <a:gd name="T2" fmla="*/ 96 w 192"/>
                  <a:gd name="T3" fmla="*/ 0 h 40"/>
                  <a:gd name="T4" fmla="*/ 192 w 192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40"/>
                    </a:moveTo>
                    <a:cubicBezTo>
                      <a:pt x="0" y="40"/>
                      <a:pt x="20" y="0"/>
                      <a:pt x="96" y="0"/>
                    </a:cubicBezTo>
                    <a:cubicBezTo>
                      <a:pt x="172" y="0"/>
                      <a:pt x="192" y="40"/>
                      <a:pt x="192" y="4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9083872" y="4876800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17140" y="3940295"/>
            <a:ext cx="1215397" cy="924762"/>
            <a:chOff x="5317140" y="3940295"/>
            <a:chExt cx="1215397" cy="924762"/>
          </a:xfrm>
        </p:grpSpPr>
        <p:sp>
          <p:nvSpPr>
            <p:cNvPr id="62" name="椭圆 61"/>
            <p:cNvSpPr/>
            <p:nvPr/>
          </p:nvSpPr>
          <p:spPr>
            <a:xfrm>
              <a:off x="5594049" y="3940295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717218" y="4062454"/>
              <a:ext cx="397832" cy="397832"/>
              <a:chOff x="3732329" y="3622064"/>
              <a:chExt cx="771526" cy="771525"/>
            </a:xfrm>
          </p:grpSpPr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3978392" y="3688739"/>
                <a:ext cx="525463" cy="160338"/>
              </a:xfrm>
              <a:custGeom>
                <a:avLst/>
                <a:gdLst>
                  <a:gd name="T0" fmla="*/ 130 w 158"/>
                  <a:gd name="T1" fmla="*/ 48 h 48"/>
                  <a:gd name="T2" fmla="*/ 9 w 158"/>
                  <a:gd name="T3" fmla="*/ 48 h 48"/>
                  <a:gd name="T4" fmla="*/ 0 w 158"/>
                  <a:gd name="T5" fmla="*/ 40 h 48"/>
                  <a:gd name="T6" fmla="*/ 0 w 158"/>
                  <a:gd name="T7" fmla="*/ 8 h 48"/>
                  <a:gd name="T8" fmla="*/ 9 w 158"/>
                  <a:gd name="T9" fmla="*/ 0 h 48"/>
                  <a:gd name="T10" fmla="*/ 130 w 158"/>
                  <a:gd name="T11" fmla="*/ 0 h 48"/>
                  <a:gd name="T12" fmla="*/ 135 w 158"/>
                  <a:gd name="T13" fmla="*/ 2 h 48"/>
                  <a:gd name="T14" fmla="*/ 154 w 158"/>
                  <a:gd name="T15" fmla="*/ 18 h 48"/>
                  <a:gd name="T16" fmla="*/ 154 w 158"/>
                  <a:gd name="T17" fmla="*/ 30 h 48"/>
                  <a:gd name="T18" fmla="*/ 135 w 158"/>
                  <a:gd name="T19" fmla="*/ 46 h 48"/>
                  <a:gd name="T20" fmla="*/ 130 w 158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"/>
              <p:cNvSpPr>
                <a:spLocks/>
              </p:cNvSpPr>
              <p:nvPr/>
            </p:nvSpPr>
            <p:spPr bwMode="auto">
              <a:xfrm>
                <a:off x="3732329" y="3901464"/>
                <a:ext cx="512763" cy="160338"/>
              </a:xfrm>
              <a:custGeom>
                <a:avLst/>
                <a:gdLst>
                  <a:gd name="T0" fmla="*/ 27 w 154"/>
                  <a:gd name="T1" fmla="*/ 0 h 48"/>
                  <a:gd name="T2" fmla="*/ 144 w 154"/>
                  <a:gd name="T3" fmla="*/ 0 h 48"/>
                  <a:gd name="T4" fmla="*/ 154 w 154"/>
                  <a:gd name="T5" fmla="*/ 12 h 48"/>
                  <a:gd name="T6" fmla="*/ 154 w 154"/>
                  <a:gd name="T7" fmla="*/ 36 h 48"/>
                  <a:gd name="T8" fmla="*/ 144 w 154"/>
                  <a:gd name="T9" fmla="*/ 48 h 48"/>
                  <a:gd name="T10" fmla="*/ 27 w 154"/>
                  <a:gd name="T11" fmla="*/ 48 h 48"/>
                  <a:gd name="T12" fmla="*/ 20 w 154"/>
                  <a:gd name="T13" fmla="*/ 45 h 48"/>
                  <a:gd name="T14" fmla="*/ 5 w 154"/>
                  <a:gd name="T15" fmla="*/ 32 h 48"/>
                  <a:gd name="T16" fmla="*/ 5 w 154"/>
                  <a:gd name="T17" fmla="*/ 16 h 48"/>
                  <a:gd name="T18" fmla="*/ 20 w 154"/>
                  <a:gd name="T19" fmla="*/ 3 h 48"/>
                  <a:gd name="T20" fmla="*/ 27 w 154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12"/>
              <p:cNvSpPr>
                <a:spLocks noChangeShapeType="1"/>
              </p:cNvSpPr>
              <p:nvPr/>
            </p:nvSpPr>
            <p:spPr bwMode="auto">
              <a:xfrm>
                <a:off x="4111742" y="4061801"/>
                <a:ext cx="0" cy="319088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13"/>
              <p:cNvSpPr>
                <a:spLocks noChangeShapeType="1"/>
              </p:cNvSpPr>
              <p:nvPr/>
            </p:nvSpPr>
            <p:spPr bwMode="auto">
              <a:xfrm flipV="1">
                <a:off x="4111742" y="3849076"/>
                <a:ext cx="0" cy="52388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14"/>
              <p:cNvSpPr>
                <a:spLocks noChangeShapeType="1"/>
              </p:cNvSpPr>
              <p:nvPr/>
            </p:nvSpPr>
            <p:spPr bwMode="auto">
              <a:xfrm flipV="1">
                <a:off x="4111742" y="3622064"/>
                <a:ext cx="0" cy="66675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15"/>
              <p:cNvSpPr>
                <a:spLocks noChangeShapeType="1"/>
              </p:cNvSpPr>
              <p:nvPr/>
            </p:nvSpPr>
            <p:spPr bwMode="auto">
              <a:xfrm>
                <a:off x="4008554" y="4393589"/>
                <a:ext cx="212725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3" name="矩形 132"/>
            <p:cNvSpPr/>
            <p:nvPr/>
          </p:nvSpPr>
          <p:spPr>
            <a:xfrm>
              <a:off x="5317140" y="4588058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48282" y="3675509"/>
            <a:ext cx="1215397" cy="923276"/>
            <a:chOff x="3248282" y="3675509"/>
            <a:chExt cx="1215397" cy="923276"/>
          </a:xfrm>
        </p:grpSpPr>
        <p:sp>
          <p:nvSpPr>
            <p:cNvPr id="57" name="椭圆 56"/>
            <p:cNvSpPr/>
            <p:nvPr/>
          </p:nvSpPr>
          <p:spPr>
            <a:xfrm>
              <a:off x="3525649" y="3675509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640882" y="3812987"/>
              <a:ext cx="377006" cy="317838"/>
              <a:chOff x="1998779" y="3649051"/>
              <a:chExt cx="788988" cy="665163"/>
            </a:xfrm>
          </p:grpSpPr>
          <p:sp>
            <p:nvSpPr>
              <p:cNvPr id="58" name="Oval 7"/>
              <p:cNvSpPr>
                <a:spLocks noChangeArrowheads="1"/>
              </p:cNvSpPr>
              <p:nvPr/>
            </p:nvSpPr>
            <p:spPr bwMode="auto">
              <a:xfrm>
                <a:off x="2341679" y="3755414"/>
                <a:ext cx="106363" cy="106363"/>
              </a:xfrm>
              <a:prstGeom prst="ellips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2222617" y="3649051"/>
                <a:ext cx="346075" cy="531813"/>
              </a:xfrm>
              <a:custGeom>
                <a:avLst/>
                <a:gdLst>
                  <a:gd name="T0" fmla="*/ 104 w 104"/>
                  <a:gd name="T1" fmla="*/ 56 h 160"/>
                  <a:gd name="T2" fmla="*/ 52 w 104"/>
                  <a:gd name="T3" fmla="*/ 0 h 160"/>
                  <a:gd name="T4" fmla="*/ 0 w 104"/>
                  <a:gd name="T5" fmla="*/ 56 h 160"/>
                  <a:gd name="T6" fmla="*/ 52 w 104"/>
                  <a:gd name="T7" fmla="*/ 160 h 160"/>
                  <a:gd name="T8" fmla="*/ 104 w 104"/>
                  <a:gd name="T9" fmla="*/ 5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60">
                    <a:moveTo>
                      <a:pt x="104" y="56"/>
                    </a:moveTo>
                    <a:cubicBezTo>
                      <a:pt x="104" y="25"/>
                      <a:pt x="81" y="0"/>
                      <a:pt x="52" y="0"/>
                    </a:cubicBezTo>
                    <a:cubicBezTo>
                      <a:pt x="23" y="0"/>
                      <a:pt x="0" y="25"/>
                      <a:pt x="0" y="56"/>
                    </a:cubicBezTo>
                    <a:cubicBezTo>
                      <a:pt x="0" y="96"/>
                      <a:pt x="52" y="160"/>
                      <a:pt x="52" y="160"/>
                    </a:cubicBezTo>
                    <a:cubicBezTo>
                      <a:pt x="52" y="160"/>
                      <a:pt x="104" y="96"/>
                      <a:pt x="104" y="56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9"/>
              <p:cNvSpPr>
                <a:spLocks/>
              </p:cNvSpPr>
              <p:nvPr/>
            </p:nvSpPr>
            <p:spPr bwMode="auto">
              <a:xfrm>
                <a:off x="1998779" y="4047514"/>
                <a:ext cx="788988" cy="266700"/>
              </a:xfrm>
              <a:custGeom>
                <a:avLst/>
                <a:gdLst>
                  <a:gd name="T0" fmla="*/ 75 w 237"/>
                  <a:gd name="T1" fmla="*/ 0 h 80"/>
                  <a:gd name="T2" fmla="*/ 46 w 237"/>
                  <a:gd name="T3" fmla="*/ 0 h 80"/>
                  <a:gd name="T4" fmla="*/ 35 w 237"/>
                  <a:gd name="T5" fmla="*/ 6 h 80"/>
                  <a:gd name="T6" fmla="*/ 4 w 237"/>
                  <a:gd name="T7" fmla="*/ 62 h 80"/>
                  <a:gd name="T8" fmla="*/ 15 w 237"/>
                  <a:gd name="T9" fmla="*/ 80 h 80"/>
                  <a:gd name="T10" fmla="*/ 119 w 237"/>
                  <a:gd name="T11" fmla="*/ 80 h 80"/>
                  <a:gd name="T12" fmla="*/ 223 w 237"/>
                  <a:gd name="T13" fmla="*/ 80 h 80"/>
                  <a:gd name="T14" fmla="*/ 233 w 237"/>
                  <a:gd name="T15" fmla="*/ 62 h 80"/>
                  <a:gd name="T16" fmla="*/ 202 w 237"/>
                  <a:gd name="T17" fmla="*/ 6 h 80"/>
                  <a:gd name="T18" fmla="*/ 192 w 237"/>
                  <a:gd name="T19" fmla="*/ 0 h 80"/>
                  <a:gd name="T20" fmla="*/ 163 w 237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80">
                    <a:moveTo>
                      <a:pt x="75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1" y="0"/>
                      <a:pt x="37" y="2"/>
                      <a:pt x="35" y="6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70"/>
                      <a:pt x="6" y="80"/>
                      <a:pt x="15" y="80"/>
                    </a:cubicBezTo>
                    <a:cubicBezTo>
                      <a:pt x="119" y="80"/>
                      <a:pt x="119" y="80"/>
                      <a:pt x="119" y="80"/>
                    </a:cubicBezTo>
                    <a:cubicBezTo>
                      <a:pt x="223" y="80"/>
                      <a:pt x="223" y="80"/>
                      <a:pt x="223" y="80"/>
                    </a:cubicBezTo>
                    <a:cubicBezTo>
                      <a:pt x="232" y="80"/>
                      <a:pt x="237" y="70"/>
                      <a:pt x="233" y="62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2"/>
                      <a:pt x="196" y="0"/>
                      <a:pt x="192" y="0"/>
                    </a:cubicBezTo>
                    <a:cubicBezTo>
                      <a:pt x="163" y="0"/>
                      <a:pt x="163" y="0"/>
                      <a:pt x="163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5" name="矩形 134"/>
            <p:cNvSpPr/>
            <p:nvPr/>
          </p:nvSpPr>
          <p:spPr>
            <a:xfrm>
              <a:off x="3248282" y="4321786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5416" y="4557002"/>
            <a:ext cx="1215397" cy="921544"/>
            <a:chOff x="1615416" y="4557002"/>
            <a:chExt cx="1215397" cy="921544"/>
          </a:xfrm>
        </p:grpSpPr>
        <p:sp>
          <p:nvSpPr>
            <p:cNvPr id="95" name="椭圆 94"/>
            <p:cNvSpPr/>
            <p:nvPr/>
          </p:nvSpPr>
          <p:spPr>
            <a:xfrm>
              <a:off x="1900095" y="4557002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2064880" y="4742989"/>
              <a:ext cx="323824" cy="296677"/>
              <a:chOff x="7410450" y="5518151"/>
              <a:chExt cx="795338" cy="728662"/>
            </a:xfrm>
          </p:grpSpPr>
          <p:sp>
            <p:nvSpPr>
              <p:cNvPr id="108" name="Line 49"/>
              <p:cNvSpPr>
                <a:spLocks noChangeShapeType="1"/>
              </p:cNvSpPr>
              <p:nvPr/>
            </p:nvSpPr>
            <p:spPr bwMode="auto">
              <a:xfrm flipH="1">
                <a:off x="7410450" y="5657851"/>
                <a:ext cx="795337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50"/>
              <p:cNvSpPr>
                <a:spLocks noChangeShapeType="1"/>
              </p:cNvSpPr>
              <p:nvPr/>
            </p:nvSpPr>
            <p:spPr bwMode="auto">
              <a:xfrm flipV="1">
                <a:off x="7720013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51"/>
              <p:cNvSpPr>
                <a:spLocks noChangeShapeType="1"/>
              </p:cNvSpPr>
              <p:nvPr/>
            </p:nvSpPr>
            <p:spPr bwMode="auto">
              <a:xfrm flipV="1">
                <a:off x="7893050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52"/>
              <p:cNvSpPr>
                <a:spLocks noChangeShapeType="1"/>
              </p:cNvSpPr>
              <p:nvPr/>
            </p:nvSpPr>
            <p:spPr bwMode="auto">
              <a:xfrm flipV="1">
                <a:off x="7546975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53"/>
              <p:cNvSpPr>
                <a:spLocks noChangeShapeType="1"/>
              </p:cNvSpPr>
              <p:nvPr/>
            </p:nvSpPr>
            <p:spPr bwMode="auto">
              <a:xfrm flipV="1">
                <a:off x="8066088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4"/>
              <p:cNvSpPr>
                <a:spLocks/>
              </p:cNvSpPr>
              <p:nvPr/>
            </p:nvSpPr>
            <p:spPr bwMode="auto">
              <a:xfrm>
                <a:off x="7410450" y="6110288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55"/>
              <p:cNvSpPr>
                <a:spLocks noChangeArrowheads="1"/>
              </p:cNvSpPr>
              <p:nvPr/>
            </p:nvSpPr>
            <p:spPr bwMode="auto">
              <a:xfrm>
                <a:off x="7410450" y="5657851"/>
                <a:ext cx="795337" cy="452438"/>
              </a:xfrm>
              <a:prstGeom prst="rect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56"/>
              <p:cNvSpPr>
                <a:spLocks noChangeShapeType="1"/>
              </p:cNvSpPr>
              <p:nvPr/>
            </p:nvSpPr>
            <p:spPr bwMode="auto">
              <a:xfrm flipV="1">
                <a:off x="7410450" y="5568951"/>
                <a:ext cx="0" cy="8890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57"/>
              <p:cNvSpPr>
                <a:spLocks noChangeShapeType="1"/>
              </p:cNvSpPr>
              <p:nvPr/>
            </p:nvSpPr>
            <p:spPr bwMode="auto">
              <a:xfrm>
                <a:off x="8205788" y="5545138"/>
                <a:ext cx="0" cy="11271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8"/>
              <p:cNvSpPr>
                <a:spLocks/>
              </p:cNvSpPr>
              <p:nvPr/>
            </p:nvSpPr>
            <p:spPr bwMode="auto">
              <a:xfrm>
                <a:off x="7720013" y="5800726"/>
                <a:ext cx="160337" cy="166688"/>
              </a:xfrm>
              <a:custGeom>
                <a:avLst/>
                <a:gdLst>
                  <a:gd name="T0" fmla="*/ 0 w 48"/>
                  <a:gd name="T1" fmla="*/ 45 h 50"/>
                  <a:gd name="T2" fmla="*/ 0 w 48"/>
                  <a:gd name="T3" fmla="*/ 5 h 50"/>
                  <a:gd name="T4" fmla="*/ 6 w 48"/>
                  <a:gd name="T5" fmla="*/ 2 h 50"/>
                  <a:gd name="T6" fmla="*/ 46 w 48"/>
                  <a:gd name="T7" fmla="*/ 22 h 50"/>
                  <a:gd name="T8" fmla="*/ 46 w 48"/>
                  <a:gd name="T9" fmla="*/ 28 h 50"/>
                  <a:gd name="T10" fmla="*/ 6 w 48"/>
                  <a:gd name="T11" fmla="*/ 48 h 50"/>
                  <a:gd name="T12" fmla="*/ 0 w 48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0">
                    <a:moveTo>
                      <a:pt x="0" y="4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8" y="23"/>
                      <a:pt x="48" y="27"/>
                      <a:pt x="46" y="2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50"/>
                      <a:pt x="0" y="48"/>
                      <a:pt x="0" y="45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59"/>
              <p:cNvSpPr>
                <a:spLocks noChangeShapeType="1"/>
              </p:cNvSpPr>
              <p:nvPr/>
            </p:nvSpPr>
            <p:spPr bwMode="auto">
              <a:xfrm flipV="1">
                <a:off x="7720013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60"/>
              <p:cNvSpPr>
                <a:spLocks noChangeShapeType="1"/>
              </p:cNvSpPr>
              <p:nvPr/>
            </p:nvSpPr>
            <p:spPr bwMode="auto">
              <a:xfrm flipV="1">
                <a:off x="7893050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61"/>
              <p:cNvSpPr>
                <a:spLocks noChangeShapeType="1"/>
              </p:cNvSpPr>
              <p:nvPr/>
            </p:nvSpPr>
            <p:spPr bwMode="auto">
              <a:xfrm flipV="1">
                <a:off x="7546975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62"/>
              <p:cNvSpPr>
                <a:spLocks noChangeShapeType="1"/>
              </p:cNvSpPr>
              <p:nvPr/>
            </p:nvSpPr>
            <p:spPr bwMode="auto">
              <a:xfrm flipV="1">
                <a:off x="8066088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3"/>
              <p:cNvSpPr>
                <a:spLocks/>
              </p:cNvSpPr>
              <p:nvPr/>
            </p:nvSpPr>
            <p:spPr bwMode="auto">
              <a:xfrm>
                <a:off x="7410450" y="5518151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" name="矩形 136"/>
            <p:cNvSpPr/>
            <p:nvPr/>
          </p:nvSpPr>
          <p:spPr>
            <a:xfrm>
              <a:off x="1615416" y="5201547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15861" y="2711752"/>
            <a:ext cx="1215397" cy="921531"/>
            <a:chOff x="1715861" y="2711752"/>
            <a:chExt cx="1215397" cy="921531"/>
          </a:xfrm>
        </p:grpSpPr>
        <p:grpSp>
          <p:nvGrpSpPr>
            <p:cNvPr id="26" name="组合 25"/>
            <p:cNvGrpSpPr/>
            <p:nvPr/>
          </p:nvGrpSpPr>
          <p:grpSpPr>
            <a:xfrm>
              <a:off x="1988344" y="2711752"/>
              <a:ext cx="634395" cy="634395"/>
              <a:chOff x="4341934" y="2979230"/>
              <a:chExt cx="1108643" cy="1108643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341934" y="2979230"/>
                <a:ext cx="1108643" cy="110864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76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25400" dir="5400000" sx="101000" sy="101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4605286" y="3156672"/>
                <a:ext cx="536340" cy="638376"/>
                <a:chOff x="2155826" y="2678113"/>
                <a:chExt cx="650875" cy="774700"/>
              </a:xfrm>
            </p:grpSpPr>
            <p:sp>
              <p:nvSpPr>
                <p:cNvPr id="22" name="Freeform 36"/>
                <p:cNvSpPr>
                  <a:spLocks/>
                </p:cNvSpPr>
                <p:nvPr/>
              </p:nvSpPr>
              <p:spPr bwMode="auto">
                <a:xfrm>
                  <a:off x="2557463" y="2827338"/>
                  <a:ext cx="39688" cy="146050"/>
                </a:xfrm>
                <a:custGeom>
                  <a:avLst/>
                  <a:gdLst>
                    <a:gd name="T0" fmla="*/ 12 w 12"/>
                    <a:gd name="T1" fmla="*/ 0 h 44"/>
                    <a:gd name="T2" fmla="*/ 12 w 12"/>
                    <a:gd name="T3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44">
                      <a:moveTo>
                        <a:pt x="12" y="0"/>
                      </a:moveTo>
                      <a:cubicBezTo>
                        <a:pt x="0" y="15"/>
                        <a:pt x="0" y="30"/>
                        <a:pt x="12" y="44"/>
                      </a:cubicBezTo>
                    </a:path>
                  </a:pathLst>
                </a:cu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37"/>
                <p:cNvSpPr>
                  <a:spLocks/>
                </p:cNvSpPr>
                <p:nvPr/>
              </p:nvSpPr>
              <p:spPr bwMode="auto">
                <a:xfrm>
                  <a:off x="2417763" y="2678113"/>
                  <a:ext cx="69850" cy="298450"/>
                </a:xfrm>
                <a:custGeom>
                  <a:avLst/>
                  <a:gdLst>
                    <a:gd name="T0" fmla="*/ 11 w 21"/>
                    <a:gd name="T1" fmla="*/ 90 h 90"/>
                    <a:gd name="T2" fmla="*/ 11 w 21"/>
                    <a:gd name="T3" fmla="*/ 45 h 90"/>
                    <a:gd name="T4" fmla="*/ 10 w 21"/>
                    <a:gd name="T5" fmla="*/ 44 h 90"/>
                    <a:gd name="T6" fmla="*/ 10 w 21"/>
                    <a:gd name="T7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90">
                      <a:moveTo>
                        <a:pt x="11" y="90"/>
                      </a:moveTo>
                      <a:cubicBezTo>
                        <a:pt x="21" y="75"/>
                        <a:pt x="21" y="60"/>
                        <a:pt x="11" y="45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0" y="30"/>
                        <a:pt x="0" y="15"/>
                        <a:pt x="10" y="0"/>
                      </a:cubicBezTo>
                    </a:path>
                  </a:pathLst>
                </a:cu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38"/>
                <p:cNvSpPr>
                  <a:spLocks/>
                </p:cNvSpPr>
                <p:nvPr/>
              </p:nvSpPr>
              <p:spPr bwMode="auto">
                <a:xfrm>
                  <a:off x="2155826" y="3040063"/>
                  <a:ext cx="635000" cy="412750"/>
                </a:xfrm>
                <a:custGeom>
                  <a:avLst/>
                  <a:gdLst>
                    <a:gd name="T0" fmla="*/ 44 w 191"/>
                    <a:gd name="T1" fmla="*/ 0 h 124"/>
                    <a:gd name="T2" fmla="*/ 191 w 191"/>
                    <a:gd name="T3" fmla="*/ 0 h 124"/>
                    <a:gd name="T4" fmla="*/ 191 w 191"/>
                    <a:gd name="T5" fmla="*/ 3 h 124"/>
                    <a:gd name="T6" fmla="*/ 191 w 191"/>
                    <a:gd name="T7" fmla="*/ 106 h 124"/>
                    <a:gd name="T8" fmla="*/ 173 w 191"/>
                    <a:gd name="T9" fmla="*/ 124 h 124"/>
                    <a:gd name="T10" fmla="*/ 61 w 191"/>
                    <a:gd name="T11" fmla="*/ 124 h 124"/>
                    <a:gd name="T12" fmla="*/ 44 w 191"/>
                    <a:gd name="T13" fmla="*/ 106 h 124"/>
                    <a:gd name="T14" fmla="*/ 44 w 191"/>
                    <a:gd name="T15" fmla="*/ 0 h 124"/>
                    <a:gd name="T16" fmla="*/ 44 w 191"/>
                    <a:gd name="T17" fmla="*/ 20 h 124"/>
                    <a:gd name="T18" fmla="*/ 39 w 191"/>
                    <a:gd name="T19" fmla="*/ 20 h 124"/>
                    <a:gd name="T20" fmla="*/ 11 w 191"/>
                    <a:gd name="T21" fmla="*/ 31 h 124"/>
                    <a:gd name="T22" fmla="*/ 0 w 191"/>
                    <a:gd name="T23" fmla="*/ 58 h 124"/>
                    <a:gd name="T24" fmla="*/ 11 w 191"/>
                    <a:gd name="T25" fmla="*/ 86 h 124"/>
                    <a:gd name="T26" fmla="*/ 39 w 191"/>
                    <a:gd name="T27" fmla="*/ 97 h 124"/>
                    <a:gd name="T28" fmla="*/ 41 w 191"/>
                    <a:gd name="T29" fmla="*/ 97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1" h="124">
                      <a:moveTo>
                        <a:pt x="44" y="0"/>
                      </a:move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191" y="106"/>
                        <a:pt x="191" y="106"/>
                        <a:pt x="191" y="106"/>
                      </a:cubicBezTo>
                      <a:cubicBezTo>
                        <a:pt x="191" y="118"/>
                        <a:pt x="185" y="124"/>
                        <a:pt x="173" y="124"/>
                      </a:cubicBezTo>
                      <a:cubicBezTo>
                        <a:pt x="61" y="124"/>
                        <a:pt x="61" y="124"/>
                        <a:pt x="61" y="124"/>
                      </a:cubicBezTo>
                      <a:cubicBezTo>
                        <a:pt x="50" y="124"/>
                        <a:pt x="44" y="118"/>
                        <a:pt x="44" y="106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39" y="20"/>
                        <a:pt x="39" y="20"/>
                      </a:cubicBezTo>
                      <a:cubicBezTo>
                        <a:pt x="28" y="20"/>
                        <a:pt x="19" y="23"/>
                        <a:pt x="11" y="31"/>
                      </a:cubicBezTo>
                      <a:cubicBezTo>
                        <a:pt x="3" y="39"/>
                        <a:pt x="0" y="48"/>
                        <a:pt x="0" y="58"/>
                      </a:cubicBezTo>
                      <a:cubicBezTo>
                        <a:pt x="0" y="69"/>
                        <a:pt x="3" y="78"/>
                        <a:pt x="11" y="86"/>
                      </a:cubicBezTo>
                      <a:cubicBezTo>
                        <a:pt x="19" y="94"/>
                        <a:pt x="28" y="97"/>
                        <a:pt x="39" y="97"/>
                      </a:cubicBezTo>
                      <a:cubicBezTo>
                        <a:pt x="41" y="97"/>
                        <a:pt x="41" y="97"/>
                        <a:pt x="41" y="97"/>
                      </a:cubicBezTo>
                    </a:path>
                  </a:pathLst>
                </a:cu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2287588" y="3063875"/>
                  <a:ext cx="519113" cy="0"/>
                </a:xfrm>
                <a:prstGeom prst="line">
                  <a:avLst/>
                </a:pr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0" name="矩形 139"/>
            <p:cNvSpPr/>
            <p:nvPr/>
          </p:nvSpPr>
          <p:spPr>
            <a:xfrm>
              <a:off x="1715861" y="3356284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sp>
        <p:nvSpPr>
          <p:cNvPr id="141" name="矩形 140"/>
          <p:cNvSpPr/>
          <p:nvPr/>
        </p:nvSpPr>
        <p:spPr>
          <a:xfrm>
            <a:off x="5164265" y="5403274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142" name="矩形 141"/>
          <p:cNvSpPr/>
          <p:nvPr/>
        </p:nvSpPr>
        <p:spPr>
          <a:xfrm>
            <a:off x="4322385" y="5820032"/>
            <a:ext cx="4018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IF YOU LIKE THIS POWERPOINT TEMPLATE,PLEASE FOCUS ON ME,YOU WILL GET BETTER.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0352265" y="3636413"/>
            <a:ext cx="1215397" cy="908277"/>
            <a:chOff x="10352265" y="3636413"/>
            <a:chExt cx="1215397" cy="908277"/>
          </a:xfrm>
        </p:grpSpPr>
        <p:sp>
          <p:nvSpPr>
            <p:cNvPr id="85" name="椭圆 84"/>
            <p:cNvSpPr/>
            <p:nvPr/>
          </p:nvSpPr>
          <p:spPr>
            <a:xfrm>
              <a:off x="10627713" y="3636413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0714072" y="3840778"/>
              <a:ext cx="457455" cy="237982"/>
              <a:chOff x="3871913" y="1169988"/>
              <a:chExt cx="823913" cy="428625"/>
            </a:xfrm>
          </p:grpSpPr>
          <p:sp>
            <p:nvSpPr>
              <p:cNvPr id="86" name="Freeform 16"/>
              <p:cNvSpPr>
                <a:spLocks/>
              </p:cNvSpPr>
              <p:nvPr/>
            </p:nvSpPr>
            <p:spPr bwMode="auto">
              <a:xfrm>
                <a:off x="4276726" y="1169988"/>
                <a:ext cx="223838" cy="155575"/>
              </a:xfrm>
              <a:custGeom>
                <a:avLst/>
                <a:gdLst>
                  <a:gd name="T0" fmla="*/ 67 w 67"/>
                  <a:gd name="T1" fmla="*/ 47 h 47"/>
                  <a:gd name="T2" fmla="*/ 0 w 67"/>
                  <a:gd name="T3" fmla="*/ 47 h 47"/>
                  <a:gd name="T4" fmla="*/ 0 w 67"/>
                  <a:gd name="T5" fmla="*/ 0 h 47"/>
                  <a:gd name="T6" fmla="*/ 18 w 67"/>
                  <a:gd name="T7" fmla="*/ 0 h 47"/>
                  <a:gd name="T8" fmla="*/ 67 w 67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7">
                    <a:moveTo>
                      <a:pt x="67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4" y="0"/>
                      <a:pt x="66" y="21"/>
                      <a:pt x="67" y="47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7"/>
              <p:cNvSpPr>
                <a:spLocks/>
              </p:cNvSpPr>
              <p:nvPr/>
            </p:nvSpPr>
            <p:spPr bwMode="auto">
              <a:xfrm>
                <a:off x="3871913" y="1325563"/>
                <a:ext cx="404813" cy="173038"/>
              </a:xfrm>
              <a:custGeom>
                <a:avLst/>
                <a:gdLst>
                  <a:gd name="T0" fmla="*/ 20 w 122"/>
                  <a:gd name="T1" fmla="*/ 52 h 52"/>
                  <a:gd name="T2" fmla="*/ 13 w 122"/>
                  <a:gd name="T3" fmla="*/ 52 h 52"/>
                  <a:gd name="T4" fmla="*/ 0 w 122"/>
                  <a:gd name="T5" fmla="*/ 39 h 52"/>
                  <a:gd name="T6" fmla="*/ 0 w 122"/>
                  <a:gd name="T7" fmla="*/ 13 h 52"/>
                  <a:gd name="T8" fmla="*/ 13 w 122"/>
                  <a:gd name="T9" fmla="*/ 0 h 52"/>
                  <a:gd name="T10" fmla="*/ 122 w 122"/>
                  <a:gd name="T11" fmla="*/ 0 h 52"/>
                  <a:gd name="T12" fmla="*/ 122 w 122"/>
                  <a:gd name="T13" fmla="*/ 52 h 52"/>
                  <a:gd name="T14" fmla="*/ 94 w 122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2">
                    <a:moveTo>
                      <a:pt x="20" y="52"/>
                    </a:moveTo>
                    <a:cubicBezTo>
                      <a:pt x="13" y="52"/>
                      <a:pt x="13" y="52"/>
                      <a:pt x="13" y="52"/>
                    </a:cubicBezTo>
                    <a:cubicBezTo>
                      <a:pt x="6" y="52"/>
                      <a:pt x="0" y="46"/>
                      <a:pt x="0" y="3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94" y="52"/>
                      <a:pt x="94" y="52"/>
                      <a:pt x="94" y="52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"/>
              <p:cNvSpPr>
                <a:spLocks/>
              </p:cNvSpPr>
              <p:nvPr/>
            </p:nvSpPr>
            <p:spPr bwMode="auto">
              <a:xfrm>
                <a:off x="3997326" y="1169988"/>
                <a:ext cx="279400" cy="155575"/>
              </a:xfrm>
              <a:custGeom>
                <a:avLst/>
                <a:gdLst>
                  <a:gd name="T0" fmla="*/ 84 w 84"/>
                  <a:gd name="T1" fmla="*/ 47 h 47"/>
                  <a:gd name="T2" fmla="*/ 0 w 84"/>
                  <a:gd name="T3" fmla="*/ 47 h 47"/>
                  <a:gd name="T4" fmla="*/ 49 w 84"/>
                  <a:gd name="T5" fmla="*/ 0 h 47"/>
                  <a:gd name="T6" fmla="*/ 84 w 84"/>
                  <a:gd name="T7" fmla="*/ 0 h 47"/>
                  <a:gd name="T8" fmla="*/ 84 w 84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84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1" y="21"/>
                      <a:pt x="23" y="0"/>
                      <a:pt x="49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47"/>
                    </a:ln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9"/>
              <p:cNvSpPr>
                <a:spLocks/>
              </p:cNvSpPr>
              <p:nvPr/>
            </p:nvSpPr>
            <p:spPr bwMode="auto">
              <a:xfrm>
                <a:off x="4276726" y="1325563"/>
                <a:ext cx="419100" cy="173038"/>
              </a:xfrm>
              <a:custGeom>
                <a:avLst/>
                <a:gdLst>
                  <a:gd name="T0" fmla="*/ 36 w 126"/>
                  <a:gd name="T1" fmla="*/ 52 h 52"/>
                  <a:gd name="T2" fmla="*/ 0 w 126"/>
                  <a:gd name="T3" fmla="*/ 52 h 52"/>
                  <a:gd name="T4" fmla="*/ 0 w 126"/>
                  <a:gd name="T5" fmla="*/ 0 h 52"/>
                  <a:gd name="T6" fmla="*/ 113 w 126"/>
                  <a:gd name="T7" fmla="*/ 0 h 52"/>
                  <a:gd name="T8" fmla="*/ 125 w 126"/>
                  <a:gd name="T9" fmla="*/ 9 h 52"/>
                  <a:gd name="T10" fmla="*/ 126 w 126"/>
                  <a:gd name="T11" fmla="*/ 11 h 52"/>
                  <a:gd name="T12" fmla="*/ 126 w 126"/>
                  <a:gd name="T13" fmla="*/ 13 h 52"/>
                  <a:gd name="T14" fmla="*/ 126 w 126"/>
                  <a:gd name="T15" fmla="*/ 39 h 52"/>
                  <a:gd name="T16" fmla="*/ 113 w 126"/>
                  <a:gd name="T17" fmla="*/ 52 h 52"/>
                  <a:gd name="T18" fmla="*/ 110 w 126"/>
                  <a:gd name="T1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52">
                    <a:moveTo>
                      <a:pt x="36" y="5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9" y="0"/>
                      <a:pt x="124" y="3"/>
                      <a:pt x="125" y="9"/>
                    </a:cubicBezTo>
                    <a:cubicBezTo>
                      <a:pt x="126" y="9"/>
                      <a:pt x="126" y="10"/>
                      <a:pt x="126" y="11"/>
                    </a:cubicBezTo>
                    <a:cubicBezTo>
                      <a:pt x="126" y="12"/>
                      <a:pt x="126" y="12"/>
                      <a:pt x="126" y="13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6"/>
                      <a:pt x="120" y="52"/>
                      <a:pt x="113" y="52"/>
                    </a:cubicBezTo>
                    <a:cubicBezTo>
                      <a:pt x="110" y="52"/>
                      <a:pt x="110" y="52"/>
                      <a:pt x="110" y="52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0"/>
              <p:cNvSpPr>
                <a:spLocks/>
              </p:cNvSpPr>
              <p:nvPr/>
            </p:nvSpPr>
            <p:spPr bwMode="auto">
              <a:xfrm>
                <a:off x="4427538" y="1416050"/>
                <a:ext cx="182563" cy="182563"/>
              </a:xfrm>
              <a:custGeom>
                <a:avLst/>
                <a:gdLst>
                  <a:gd name="T0" fmla="*/ 55 w 55"/>
                  <a:gd name="T1" fmla="*/ 25 h 55"/>
                  <a:gd name="T2" fmla="*/ 27 w 55"/>
                  <a:gd name="T3" fmla="*/ 0 h 55"/>
                  <a:gd name="T4" fmla="*/ 16 w 55"/>
                  <a:gd name="T5" fmla="*/ 2 h 55"/>
                  <a:gd name="T6" fmla="*/ 3 w 55"/>
                  <a:gd name="T7" fmla="*/ 16 h 55"/>
                  <a:gd name="T8" fmla="*/ 0 w 55"/>
                  <a:gd name="T9" fmla="*/ 25 h 55"/>
                  <a:gd name="T10" fmla="*/ 0 w 55"/>
                  <a:gd name="T11" fmla="*/ 27 h 55"/>
                  <a:gd name="T12" fmla="*/ 0 w 55"/>
                  <a:gd name="T13" fmla="*/ 29 h 55"/>
                  <a:gd name="T14" fmla="*/ 27 w 55"/>
                  <a:gd name="T15" fmla="*/ 55 h 55"/>
                  <a:gd name="T16" fmla="*/ 55 w 55"/>
                  <a:gd name="T17" fmla="*/ 29 h 55"/>
                  <a:gd name="T18" fmla="*/ 55 w 55"/>
                  <a:gd name="T19" fmla="*/ 27 h 55"/>
                  <a:gd name="T20" fmla="*/ 55 w 55"/>
                  <a:gd name="T21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5">
                    <a:moveTo>
                      <a:pt x="55" y="25"/>
                    </a:moveTo>
                    <a:cubicBezTo>
                      <a:pt x="54" y="11"/>
                      <a:pt x="42" y="0"/>
                      <a:pt x="27" y="0"/>
                    </a:cubicBezTo>
                    <a:cubicBezTo>
                      <a:pt x="23" y="0"/>
                      <a:pt x="19" y="1"/>
                      <a:pt x="16" y="2"/>
                    </a:cubicBezTo>
                    <a:cubicBezTo>
                      <a:pt x="10" y="5"/>
                      <a:pt x="5" y="10"/>
                      <a:pt x="3" y="16"/>
                    </a:cubicBezTo>
                    <a:cubicBezTo>
                      <a:pt x="1" y="19"/>
                      <a:pt x="0" y="22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1" y="43"/>
                      <a:pt x="13" y="55"/>
                      <a:pt x="27" y="55"/>
                    </a:cubicBezTo>
                    <a:cubicBezTo>
                      <a:pt x="42" y="55"/>
                      <a:pt x="54" y="43"/>
                      <a:pt x="55" y="29"/>
                    </a:cubicBezTo>
                    <a:cubicBezTo>
                      <a:pt x="55" y="28"/>
                      <a:pt x="55" y="28"/>
                      <a:pt x="55" y="27"/>
                    </a:cubicBezTo>
                    <a:cubicBezTo>
                      <a:pt x="55" y="27"/>
                      <a:pt x="55" y="26"/>
                      <a:pt x="55" y="25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21"/>
              <p:cNvSpPr>
                <a:spLocks noChangeArrowheads="1"/>
              </p:cNvSpPr>
              <p:nvPr/>
            </p:nvSpPr>
            <p:spPr bwMode="auto">
              <a:xfrm>
                <a:off x="4503738" y="1492250"/>
                <a:ext cx="26988" cy="26988"/>
              </a:xfrm>
              <a:prstGeom prst="ellips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2"/>
              <p:cNvSpPr>
                <a:spLocks/>
              </p:cNvSpPr>
              <p:nvPr/>
            </p:nvSpPr>
            <p:spPr bwMode="auto">
              <a:xfrm>
                <a:off x="3967163" y="1416050"/>
                <a:ext cx="180975" cy="182563"/>
              </a:xfrm>
              <a:custGeom>
                <a:avLst/>
                <a:gdLst>
                  <a:gd name="T0" fmla="*/ 54 w 54"/>
                  <a:gd name="T1" fmla="*/ 25 h 55"/>
                  <a:gd name="T2" fmla="*/ 27 w 54"/>
                  <a:gd name="T3" fmla="*/ 0 h 55"/>
                  <a:gd name="T4" fmla="*/ 16 w 54"/>
                  <a:gd name="T5" fmla="*/ 2 h 55"/>
                  <a:gd name="T6" fmla="*/ 2 w 54"/>
                  <a:gd name="T7" fmla="*/ 16 h 55"/>
                  <a:gd name="T8" fmla="*/ 0 w 54"/>
                  <a:gd name="T9" fmla="*/ 25 h 55"/>
                  <a:gd name="T10" fmla="*/ 0 w 54"/>
                  <a:gd name="T11" fmla="*/ 27 h 55"/>
                  <a:gd name="T12" fmla="*/ 0 w 54"/>
                  <a:gd name="T13" fmla="*/ 29 h 55"/>
                  <a:gd name="T14" fmla="*/ 27 w 54"/>
                  <a:gd name="T15" fmla="*/ 55 h 55"/>
                  <a:gd name="T16" fmla="*/ 54 w 54"/>
                  <a:gd name="T17" fmla="*/ 29 h 55"/>
                  <a:gd name="T18" fmla="*/ 54 w 54"/>
                  <a:gd name="T19" fmla="*/ 27 h 55"/>
                  <a:gd name="T20" fmla="*/ 54 w 54"/>
                  <a:gd name="T21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5">
                    <a:moveTo>
                      <a:pt x="54" y="25"/>
                    </a:moveTo>
                    <a:cubicBezTo>
                      <a:pt x="53" y="11"/>
                      <a:pt x="41" y="0"/>
                      <a:pt x="27" y="0"/>
                    </a:cubicBezTo>
                    <a:cubicBezTo>
                      <a:pt x="23" y="0"/>
                      <a:pt x="19" y="1"/>
                      <a:pt x="16" y="2"/>
                    </a:cubicBezTo>
                    <a:cubicBezTo>
                      <a:pt x="10" y="5"/>
                      <a:pt x="5" y="10"/>
                      <a:pt x="2" y="16"/>
                    </a:cubicBezTo>
                    <a:cubicBezTo>
                      <a:pt x="1" y="19"/>
                      <a:pt x="0" y="22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1" y="55"/>
                      <a:pt x="53" y="43"/>
                      <a:pt x="54" y="29"/>
                    </a:cubicBezTo>
                    <a:cubicBezTo>
                      <a:pt x="54" y="28"/>
                      <a:pt x="54" y="28"/>
                      <a:pt x="54" y="27"/>
                    </a:cubicBezTo>
                    <a:cubicBezTo>
                      <a:pt x="54" y="27"/>
                      <a:pt x="54" y="26"/>
                      <a:pt x="54" y="25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23"/>
              <p:cNvSpPr>
                <a:spLocks noChangeArrowheads="1"/>
              </p:cNvSpPr>
              <p:nvPr/>
            </p:nvSpPr>
            <p:spPr bwMode="auto">
              <a:xfrm>
                <a:off x="4041776" y="1492250"/>
                <a:ext cx="22225" cy="26988"/>
              </a:xfrm>
              <a:prstGeom prst="ellips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矩形 142"/>
            <p:cNvSpPr/>
            <p:nvPr/>
          </p:nvSpPr>
          <p:spPr>
            <a:xfrm>
              <a:off x="10352265" y="4267691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710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4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1499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621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928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885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1887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10" grpId="0" animBg="1"/>
          <p:bldP spid="14" grpId="0" animBg="1"/>
          <p:bldP spid="15" grpId="0" animBg="1"/>
          <p:bldP spid="13" grpId="0" animBg="1"/>
          <p:bldP spid="9" grpId="0" animBg="1"/>
          <p:bldP spid="16" grpId="0" animBg="1"/>
          <p:bldP spid="18" grpId="0"/>
          <p:bldP spid="19" grpId="0"/>
          <p:bldP spid="141" grpId="0"/>
          <p:bldP spid="1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4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1499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621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928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885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1887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10" grpId="0" animBg="1"/>
          <p:bldP spid="14" grpId="0" animBg="1"/>
          <p:bldP spid="15" grpId="0" animBg="1"/>
          <p:bldP spid="13" grpId="0" animBg="1"/>
          <p:bldP spid="9" grpId="0" animBg="1"/>
          <p:bldP spid="16" grpId="0" animBg="1"/>
          <p:bldP spid="18" grpId="0"/>
          <p:bldP spid="19" grpId="0"/>
          <p:bldP spid="141" grpId="0"/>
          <p:bldP spid="14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691326" y="-307200"/>
            <a:ext cx="7624689" cy="7460622"/>
            <a:chOff x="5322280" y="390377"/>
            <a:chExt cx="5883812" cy="5757205"/>
          </a:xfrm>
          <a:effectLst/>
        </p:grpSpPr>
        <p:sp>
          <p:nvSpPr>
            <p:cNvPr id="6" name="椭圆 5"/>
            <p:cNvSpPr/>
            <p:nvPr/>
          </p:nvSpPr>
          <p:spPr>
            <a:xfrm>
              <a:off x="5322280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椭圆 6"/>
            <p:cNvSpPr/>
            <p:nvPr/>
          </p:nvSpPr>
          <p:spPr>
            <a:xfrm>
              <a:off x="5378548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椭圆 7"/>
            <p:cNvSpPr/>
            <p:nvPr/>
          </p:nvSpPr>
          <p:spPr>
            <a:xfrm>
              <a:off x="5448887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517072" y="0"/>
            <a:ext cx="10610548" cy="6858000"/>
          </a:xfrm>
          <a:custGeom>
            <a:avLst/>
            <a:gdLst>
              <a:gd name="connsiteX0" fmla="*/ 1470088 w 10610548"/>
              <a:gd name="connsiteY0" fmla="*/ 0 h 6858000"/>
              <a:gd name="connsiteX1" fmla="*/ 9140460 w 10610548"/>
              <a:gd name="connsiteY1" fmla="*/ 0 h 6858000"/>
              <a:gd name="connsiteX2" fmla="*/ 9232334 w 10610548"/>
              <a:gd name="connsiteY2" fmla="*/ 96364 h 6858000"/>
              <a:gd name="connsiteX3" fmla="*/ 10610548 w 10610548"/>
              <a:gd name="connsiteY3" fmla="*/ 3663510 h 6858000"/>
              <a:gd name="connsiteX4" fmla="*/ 9556578 w 10610548"/>
              <a:gd name="connsiteY4" fmla="*/ 6837740 h 6858000"/>
              <a:gd name="connsiteX5" fmla="*/ 9540657 w 10610548"/>
              <a:gd name="connsiteY5" fmla="*/ 6858000 h 6858000"/>
              <a:gd name="connsiteX6" fmla="*/ 1069892 w 10610548"/>
              <a:gd name="connsiteY6" fmla="*/ 6858000 h 6858000"/>
              <a:gd name="connsiteX7" fmla="*/ 1053970 w 10610548"/>
              <a:gd name="connsiteY7" fmla="*/ 6837740 h 6858000"/>
              <a:gd name="connsiteX8" fmla="*/ 0 w 10610548"/>
              <a:gd name="connsiteY8" fmla="*/ 3663510 h 6858000"/>
              <a:gd name="connsiteX9" fmla="*/ 1378214 w 10610548"/>
              <a:gd name="connsiteY9" fmla="*/ 963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10548" h="6858000">
                <a:moveTo>
                  <a:pt x="1470088" y="0"/>
                </a:moveTo>
                <a:lnTo>
                  <a:pt x="9140460" y="0"/>
                </a:lnTo>
                <a:lnTo>
                  <a:pt x="9232334" y="96364"/>
                </a:lnTo>
                <a:cubicBezTo>
                  <a:pt x="10088642" y="1038512"/>
                  <a:pt x="10610548" y="2290062"/>
                  <a:pt x="10610548" y="3663510"/>
                </a:cubicBezTo>
                <a:cubicBezTo>
                  <a:pt x="10610548" y="4853832"/>
                  <a:pt x="10218539" y="5952594"/>
                  <a:pt x="9556578" y="6837740"/>
                </a:cubicBezTo>
                <a:lnTo>
                  <a:pt x="9540657" y="6858000"/>
                </a:lnTo>
                <a:lnTo>
                  <a:pt x="1069892" y="6858000"/>
                </a:lnTo>
                <a:lnTo>
                  <a:pt x="1053970" y="6837740"/>
                </a:lnTo>
                <a:cubicBezTo>
                  <a:pt x="392010" y="5952594"/>
                  <a:pt x="0" y="4853832"/>
                  <a:pt x="0" y="3663510"/>
                </a:cubicBezTo>
                <a:cubicBezTo>
                  <a:pt x="0" y="2290062"/>
                  <a:pt x="521906" y="1038512"/>
                  <a:pt x="1378214" y="96364"/>
                </a:cubicBezTo>
                <a:close/>
              </a:path>
            </a:pathLst>
          </a:cu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00510" y="3099945"/>
            <a:ext cx="184268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+mj-lt"/>
              </a:rPr>
              <a:t>PREFACE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60266" y="2684446"/>
            <a:ext cx="55164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/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</p:spTree>
    <p:extLst>
      <p:ext uri="{BB962C8B-B14F-4D97-AF65-F5344CB8AC3E}">
        <p14:creationId xmlns:p14="http://schemas.microsoft.com/office/powerpoint/2010/main" val="852816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8053 0.000859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77168" y="7716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4"/>
          <p:cNvSpPr>
            <a:spLocks/>
          </p:cNvSpPr>
          <p:nvPr/>
        </p:nvSpPr>
        <p:spPr bwMode="auto">
          <a:xfrm>
            <a:off x="1866900" y="4191000"/>
            <a:ext cx="8470900" cy="2667000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1074738" y="3590925"/>
            <a:ext cx="10121900" cy="3267075"/>
          </a:xfrm>
          <a:custGeom>
            <a:avLst/>
            <a:gdLst>
              <a:gd name="T0" fmla="*/ 1531 w 3062"/>
              <a:gd name="T1" fmla="*/ 0 h 978"/>
              <a:gd name="T2" fmla="*/ 0 w 3062"/>
              <a:gd name="T3" fmla="*/ 978 h 978"/>
              <a:gd name="T4" fmla="*/ 240 w 3062"/>
              <a:gd name="T5" fmla="*/ 978 h 978"/>
              <a:gd name="T6" fmla="*/ 1521 w 3062"/>
              <a:gd name="T7" fmla="*/ 180 h 978"/>
              <a:gd name="T8" fmla="*/ 2802 w 3062"/>
              <a:gd name="T9" fmla="*/ 978 h 978"/>
              <a:gd name="T10" fmla="*/ 3062 w 3062"/>
              <a:gd name="T11" fmla="*/ 978 h 978"/>
              <a:gd name="T12" fmla="*/ 1531 w 3062"/>
              <a:gd name="T13" fmla="*/ 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2" h="978">
                <a:moveTo>
                  <a:pt x="1531" y="0"/>
                </a:moveTo>
                <a:cubicBezTo>
                  <a:pt x="859" y="0"/>
                  <a:pt x="277" y="399"/>
                  <a:pt x="0" y="978"/>
                </a:cubicBezTo>
                <a:cubicBezTo>
                  <a:pt x="240" y="978"/>
                  <a:pt x="240" y="978"/>
                  <a:pt x="240" y="978"/>
                </a:cubicBezTo>
                <a:cubicBezTo>
                  <a:pt x="472" y="505"/>
                  <a:pt x="958" y="180"/>
                  <a:pt x="1521" y="180"/>
                </a:cubicBezTo>
                <a:cubicBezTo>
                  <a:pt x="2083" y="180"/>
                  <a:pt x="2569" y="505"/>
                  <a:pt x="2802" y="978"/>
                </a:cubicBezTo>
                <a:cubicBezTo>
                  <a:pt x="3062" y="978"/>
                  <a:pt x="3062" y="978"/>
                  <a:pt x="3062" y="978"/>
                </a:cubicBezTo>
                <a:cubicBezTo>
                  <a:pt x="2784" y="399"/>
                  <a:pt x="2203" y="0"/>
                  <a:pt x="153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293688" y="3028950"/>
            <a:ext cx="11604625" cy="3829050"/>
          </a:xfrm>
          <a:custGeom>
            <a:avLst/>
            <a:gdLst>
              <a:gd name="T0" fmla="*/ 1755 w 3510"/>
              <a:gd name="T1" fmla="*/ 0 h 1146"/>
              <a:gd name="T2" fmla="*/ 0 w 3510"/>
              <a:gd name="T3" fmla="*/ 1146 h 1146"/>
              <a:gd name="T4" fmla="*/ 236 w 3510"/>
              <a:gd name="T5" fmla="*/ 1146 h 1146"/>
              <a:gd name="T6" fmla="*/ 1767 w 3510"/>
              <a:gd name="T7" fmla="*/ 168 h 1146"/>
              <a:gd name="T8" fmla="*/ 3298 w 3510"/>
              <a:gd name="T9" fmla="*/ 1146 h 1146"/>
              <a:gd name="T10" fmla="*/ 3510 w 3510"/>
              <a:gd name="T11" fmla="*/ 1146 h 1146"/>
              <a:gd name="T12" fmla="*/ 1755 w 3510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0" h="1146">
                <a:moveTo>
                  <a:pt x="1755" y="0"/>
                </a:moveTo>
                <a:cubicBezTo>
                  <a:pt x="984" y="0"/>
                  <a:pt x="318" y="467"/>
                  <a:pt x="0" y="1146"/>
                </a:cubicBezTo>
                <a:cubicBezTo>
                  <a:pt x="236" y="1146"/>
                  <a:pt x="236" y="1146"/>
                  <a:pt x="236" y="1146"/>
                </a:cubicBezTo>
                <a:cubicBezTo>
                  <a:pt x="513" y="567"/>
                  <a:pt x="1095" y="168"/>
                  <a:pt x="1767" y="168"/>
                </a:cubicBezTo>
                <a:cubicBezTo>
                  <a:pt x="2439" y="168"/>
                  <a:pt x="3020" y="567"/>
                  <a:pt x="3298" y="1146"/>
                </a:cubicBezTo>
                <a:cubicBezTo>
                  <a:pt x="3510" y="1146"/>
                  <a:pt x="3510" y="1146"/>
                  <a:pt x="3510" y="1146"/>
                </a:cubicBezTo>
                <a:cubicBezTo>
                  <a:pt x="3192" y="467"/>
                  <a:pt x="2526" y="0"/>
                  <a:pt x="1755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0" y="2400300"/>
            <a:ext cx="12185650" cy="4457700"/>
          </a:xfrm>
          <a:custGeom>
            <a:avLst/>
            <a:gdLst>
              <a:gd name="T0" fmla="*/ 3686 w 3686"/>
              <a:gd name="T1" fmla="*/ 1039 h 1334"/>
              <a:gd name="T2" fmla="*/ 1849 w 3686"/>
              <a:gd name="T3" fmla="*/ 0 h 1334"/>
              <a:gd name="T4" fmla="*/ 0 w 3686"/>
              <a:gd name="T5" fmla="*/ 1060 h 1334"/>
              <a:gd name="T6" fmla="*/ 0 w 3686"/>
              <a:gd name="T7" fmla="*/ 1334 h 1334"/>
              <a:gd name="T8" fmla="*/ 89 w 3686"/>
              <a:gd name="T9" fmla="*/ 1334 h 1334"/>
              <a:gd name="T10" fmla="*/ 1844 w 3686"/>
              <a:gd name="T11" fmla="*/ 188 h 1334"/>
              <a:gd name="T12" fmla="*/ 3599 w 3686"/>
              <a:gd name="T13" fmla="*/ 1334 h 1334"/>
              <a:gd name="T14" fmla="*/ 3686 w 3686"/>
              <a:gd name="T15" fmla="*/ 1334 h 1334"/>
              <a:gd name="T16" fmla="*/ 3686 w 3686"/>
              <a:gd name="T17" fmla="*/ 1039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6" h="1334">
                <a:moveTo>
                  <a:pt x="3686" y="1039"/>
                </a:moveTo>
                <a:cubicBezTo>
                  <a:pt x="3285" y="412"/>
                  <a:pt x="2612" y="0"/>
                  <a:pt x="1849" y="0"/>
                </a:cubicBezTo>
                <a:cubicBezTo>
                  <a:pt x="1078" y="0"/>
                  <a:pt x="398" y="421"/>
                  <a:pt x="0" y="1060"/>
                </a:cubicBezTo>
                <a:cubicBezTo>
                  <a:pt x="0" y="1334"/>
                  <a:pt x="0" y="1334"/>
                  <a:pt x="0" y="1334"/>
                </a:cubicBezTo>
                <a:cubicBezTo>
                  <a:pt x="89" y="1334"/>
                  <a:pt x="89" y="1334"/>
                  <a:pt x="89" y="1334"/>
                </a:cubicBezTo>
                <a:cubicBezTo>
                  <a:pt x="407" y="655"/>
                  <a:pt x="1073" y="188"/>
                  <a:pt x="1844" y="188"/>
                </a:cubicBezTo>
                <a:cubicBezTo>
                  <a:pt x="2615" y="188"/>
                  <a:pt x="3281" y="655"/>
                  <a:pt x="3599" y="1334"/>
                </a:cubicBezTo>
                <a:cubicBezTo>
                  <a:pt x="3686" y="1334"/>
                  <a:pt x="3686" y="1334"/>
                  <a:pt x="3686" y="1334"/>
                </a:cubicBezTo>
                <a:lnTo>
                  <a:pt x="3686" y="1039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9525" y="1839913"/>
            <a:ext cx="12185650" cy="4086225"/>
          </a:xfrm>
          <a:custGeom>
            <a:avLst/>
            <a:gdLst>
              <a:gd name="T0" fmla="*/ 3686 w 3686"/>
              <a:gd name="T1" fmla="*/ 873 h 1223"/>
              <a:gd name="T2" fmla="*/ 1854 w 3686"/>
              <a:gd name="T3" fmla="*/ 0 h 1223"/>
              <a:gd name="T4" fmla="*/ 0 w 3686"/>
              <a:gd name="T5" fmla="*/ 900 h 1223"/>
              <a:gd name="T6" fmla="*/ 0 w 3686"/>
              <a:gd name="T7" fmla="*/ 1223 h 1223"/>
              <a:gd name="T8" fmla="*/ 1846 w 3686"/>
              <a:gd name="T9" fmla="*/ 168 h 1223"/>
              <a:gd name="T10" fmla="*/ 3686 w 3686"/>
              <a:gd name="T11" fmla="*/ 1212 h 1223"/>
              <a:gd name="T12" fmla="*/ 3686 w 3686"/>
              <a:gd name="T13" fmla="*/ 873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223">
                <a:moveTo>
                  <a:pt x="3686" y="873"/>
                </a:moveTo>
                <a:cubicBezTo>
                  <a:pt x="3232" y="336"/>
                  <a:pt x="2580" y="0"/>
                  <a:pt x="1854" y="0"/>
                </a:cubicBezTo>
                <a:cubicBezTo>
                  <a:pt x="1117" y="0"/>
                  <a:pt x="454" y="348"/>
                  <a:pt x="0" y="900"/>
                </a:cubicBezTo>
                <a:cubicBezTo>
                  <a:pt x="0" y="1223"/>
                  <a:pt x="0" y="1223"/>
                  <a:pt x="0" y="1223"/>
                </a:cubicBezTo>
                <a:cubicBezTo>
                  <a:pt x="399" y="587"/>
                  <a:pt x="1077" y="168"/>
                  <a:pt x="1846" y="168"/>
                </a:cubicBezTo>
                <a:cubicBezTo>
                  <a:pt x="2611" y="168"/>
                  <a:pt x="3286" y="582"/>
                  <a:pt x="3686" y="1212"/>
                </a:cubicBezTo>
                <a:lnTo>
                  <a:pt x="3686" y="873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0" y="1130300"/>
            <a:ext cx="12185650" cy="3729037"/>
          </a:xfrm>
          <a:custGeom>
            <a:avLst/>
            <a:gdLst>
              <a:gd name="T0" fmla="*/ 3686 w 3686"/>
              <a:gd name="T1" fmla="*/ 711 h 1116"/>
              <a:gd name="T2" fmla="*/ 1881 w 3686"/>
              <a:gd name="T3" fmla="*/ 0 h 1116"/>
              <a:gd name="T4" fmla="*/ 0 w 3686"/>
              <a:gd name="T5" fmla="*/ 784 h 1116"/>
              <a:gd name="T6" fmla="*/ 0 w 3686"/>
              <a:gd name="T7" fmla="*/ 1116 h 1116"/>
              <a:gd name="T8" fmla="*/ 1857 w 3686"/>
              <a:gd name="T9" fmla="*/ 212 h 1116"/>
              <a:gd name="T10" fmla="*/ 3686 w 3686"/>
              <a:gd name="T11" fmla="*/ 1081 h 1116"/>
              <a:gd name="T12" fmla="*/ 3686 w 3686"/>
              <a:gd name="T13" fmla="*/ 711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116">
                <a:moveTo>
                  <a:pt x="3686" y="711"/>
                </a:moveTo>
                <a:cubicBezTo>
                  <a:pt x="3197" y="267"/>
                  <a:pt x="2568" y="0"/>
                  <a:pt x="1881" y="0"/>
                </a:cubicBezTo>
                <a:cubicBezTo>
                  <a:pt x="1158" y="0"/>
                  <a:pt x="498" y="297"/>
                  <a:pt x="0" y="784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454" y="561"/>
                  <a:pt x="1118" y="212"/>
                  <a:pt x="1857" y="212"/>
                </a:cubicBezTo>
                <a:cubicBezTo>
                  <a:pt x="2581" y="212"/>
                  <a:pt x="3232" y="547"/>
                  <a:pt x="3686" y="1081"/>
                </a:cubicBezTo>
                <a:lnTo>
                  <a:pt x="3686" y="71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0" y="4763"/>
            <a:ext cx="12185650" cy="3746500"/>
          </a:xfrm>
          <a:custGeom>
            <a:avLst/>
            <a:gdLst>
              <a:gd name="T0" fmla="*/ 1881 w 3686"/>
              <a:gd name="T1" fmla="*/ 337 h 1121"/>
              <a:gd name="T2" fmla="*/ 3686 w 3686"/>
              <a:gd name="T3" fmla="*/ 1048 h 1121"/>
              <a:gd name="T4" fmla="*/ 3686 w 3686"/>
              <a:gd name="T5" fmla="*/ 444 h 1121"/>
              <a:gd name="T6" fmla="*/ 2578 w 3686"/>
              <a:gd name="T7" fmla="*/ 0 h 1121"/>
              <a:gd name="T8" fmla="*/ 1203 w 3686"/>
              <a:gd name="T9" fmla="*/ 0 h 1121"/>
              <a:gd name="T10" fmla="*/ 0 w 3686"/>
              <a:gd name="T11" fmla="*/ 505 h 1121"/>
              <a:gd name="T12" fmla="*/ 0 w 3686"/>
              <a:gd name="T13" fmla="*/ 1121 h 1121"/>
              <a:gd name="T14" fmla="*/ 1881 w 3686"/>
              <a:gd name="T15" fmla="*/ 337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86" h="1121">
                <a:moveTo>
                  <a:pt x="1881" y="337"/>
                </a:moveTo>
                <a:cubicBezTo>
                  <a:pt x="2568" y="337"/>
                  <a:pt x="3197" y="604"/>
                  <a:pt x="3686" y="1048"/>
                </a:cubicBezTo>
                <a:cubicBezTo>
                  <a:pt x="3686" y="444"/>
                  <a:pt x="3686" y="444"/>
                  <a:pt x="3686" y="444"/>
                </a:cubicBezTo>
                <a:cubicBezTo>
                  <a:pt x="3348" y="234"/>
                  <a:pt x="2975" y="82"/>
                  <a:pt x="2578" y="0"/>
                </a:cubicBezTo>
                <a:cubicBezTo>
                  <a:pt x="1203" y="0"/>
                  <a:pt x="1203" y="0"/>
                  <a:pt x="1203" y="0"/>
                </a:cubicBezTo>
                <a:cubicBezTo>
                  <a:pt x="768" y="90"/>
                  <a:pt x="362" y="264"/>
                  <a:pt x="0" y="505"/>
                </a:cubicBezTo>
                <a:cubicBezTo>
                  <a:pt x="0" y="1121"/>
                  <a:pt x="0" y="1121"/>
                  <a:pt x="0" y="1121"/>
                </a:cubicBezTo>
                <a:cubicBezTo>
                  <a:pt x="498" y="634"/>
                  <a:pt x="1158" y="337"/>
                  <a:pt x="1881" y="3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0" y="4763"/>
            <a:ext cx="12185650" cy="1687512"/>
            <a:chOff x="0" y="4763"/>
            <a:chExt cx="12185650" cy="1687512"/>
          </a:xfrm>
        </p:grpSpPr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8521700" y="4763"/>
              <a:ext cx="3663950" cy="1484312"/>
            </a:xfrm>
            <a:custGeom>
              <a:avLst/>
              <a:gdLst>
                <a:gd name="T0" fmla="*/ 1108 w 1108"/>
                <a:gd name="T1" fmla="*/ 444 h 444"/>
                <a:gd name="T2" fmla="*/ 1108 w 1108"/>
                <a:gd name="T3" fmla="*/ 0 h 444"/>
                <a:gd name="T4" fmla="*/ 0 w 1108"/>
                <a:gd name="T5" fmla="*/ 0 h 444"/>
                <a:gd name="T6" fmla="*/ 1108 w 1108"/>
                <a:gd name="T7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8" h="444">
                  <a:moveTo>
                    <a:pt x="1108" y="444"/>
                  </a:moveTo>
                  <a:cubicBezTo>
                    <a:pt x="1108" y="0"/>
                    <a:pt x="1108" y="0"/>
                    <a:pt x="1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7" y="82"/>
                    <a:pt x="770" y="234"/>
                    <a:pt x="1108" y="4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0" y="4763"/>
              <a:ext cx="3976688" cy="1687512"/>
            </a:xfrm>
            <a:custGeom>
              <a:avLst/>
              <a:gdLst>
                <a:gd name="T0" fmla="*/ 1203 w 1203"/>
                <a:gd name="T1" fmla="*/ 0 h 505"/>
                <a:gd name="T2" fmla="*/ 0 w 1203"/>
                <a:gd name="T3" fmla="*/ 0 h 505"/>
                <a:gd name="T4" fmla="*/ 0 w 1203"/>
                <a:gd name="T5" fmla="*/ 505 h 505"/>
                <a:gd name="T6" fmla="*/ 1203 w 1203"/>
                <a:gd name="T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3" h="505">
                  <a:moveTo>
                    <a:pt x="12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362" y="264"/>
                    <a:pt x="768" y="90"/>
                    <a:pt x="1203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2851688" y="5005953"/>
            <a:ext cx="6462793" cy="1852046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lt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64265" y="5403274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35" name="矩形 34"/>
          <p:cNvSpPr/>
          <p:nvPr/>
        </p:nvSpPr>
        <p:spPr>
          <a:xfrm>
            <a:off x="4322385" y="5820032"/>
            <a:ext cx="4018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5" name="矩形 4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5719303" y="1124580"/>
            <a:ext cx="741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+mj-ea"/>
                <a:ea typeface="+mj-ea"/>
              </a:rPr>
              <a:t>Styte A</a:t>
            </a:r>
          </a:p>
        </p:txBody>
      </p:sp>
      <p:sp>
        <p:nvSpPr>
          <p:cNvPr id="11" name="弧形 10"/>
          <p:cNvSpPr/>
          <p:nvPr/>
        </p:nvSpPr>
        <p:spPr>
          <a:xfrm>
            <a:off x="918636" y="3851031"/>
            <a:ext cx="10257440" cy="10257440"/>
          </a:xfrm>
          <a:prstGeom prst="arc">
            <a:avLst>
              <a:gd name="adj1" fmla="val 12255521"/>
              <a:gd name="adj2" fmla="val 15787667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>
            <a:off x="-32429" y="3235566"/>
            <a:ext cx="12224430" cy="12232983"/>
          </a:xfrm>
          <a:prstGeom prst="arc">
            <a:avLst>
              <a:gd name="adj1" fmla="val 12241675"/>
              <a:gd name="adj2" fmla="val 17996791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>
            <a:off x="-559968" y="2743200"/>
            <a:ext cx="12745760" cy="12739909"/>
          </a:xfrm>
          <a:prstGeom prst="arc">
            <a:avLst>
              <a:gd name="adj1" fmla="val 12234489"/>
              <a:gd name="adj2" fmla="val 15372907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>
            <a:off x="-1303140" y="2034623"/>
            <a:ext cx="14785922" cy="14779134"/>
          </a:xfrm>
          <a:prstGeom prst="arc">
            <a:avLst>
              <a:gd name="adj1" fmla="val 12859705"/>
              <a:gd name="adj2" fmla="val 16284332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319664" y="1861943"/>
            <a:ext cx="1799055" cy="461665"/>
            <a:chOff x="6319664" y="1861943"/>
            <a:chExt cx="1799055" cy="461665"/>
          </a:xfrm>
        </p:grpSpPr>
        <p:sp>
          <p:nvSpPr>
            <p:cNvPr id="15" name="矩形 14"/>
            <p:cNvSpPr/>
            <p:nvPr/>
          </p:nvSpPr>
          <p:spPr>
            <a:xfrm>
              <a:off x="6319664" y="1861943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50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03322" y="1955828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88549" y="2585302"/>
            <a:ext cx="1725849" cy="461665"/>
            <a:chOff x="4288549" y="2585302"/>
            <a:chExt cx="1725849" cy="461665"/>
          </a:xfrm>
        </p:grpSpPr>
        <p:sp>
          <p:nvSpPr>
            <p:cNvPr id="16" name="矩形 15"/>
            <p:cNvSpPr/>
            <p:nvPr/>
          </p:nvSpPr>
          <p:spPr>
            <a:xfrm>
              <a:off x="4288549" y="2585302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37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99001" y="2624460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31517" y="3635913"/>
            <a:ext cx="1738857" cy="461665"/>
            <a:chOff x="5531517" y="3635913"/>
            <a:chExt cx="1738857" cy="461665"/>
          </a:xfrm>
        </p:grpSpPr>
        <p:sp>
          <p:nvSpPr>
            <p:cNvPr id="18" name="矩形 17"/>
            <p:cNvSpPr/>
            <p:nvPr/>
          </p:nvSpPr>
          <p:spPr>
            <a:xfrm>
              <a:off x="5531517" y="3635913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47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54977" y="3712531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06734" y="4097578"/>
            <a:ext cx="1732563" cy="461665"/>
            <a:chOff x="9106734" y="4097578"/>
            <a:chExt cx="1732563" cy="461665"/>
          </a:xfrm>
        </p:grpSpPr>
        <p:sp>
          <p:nvSpPr>
            <p:cNvPr id="17" name="矩形 16"/>
            <p:cNvSpPr/>
            <p:nvPr/>
          </p:nvSpPr>
          <p:spPr>
            <a:xfrm>
              <a:off x="9106734" y="4097578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72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623900" y="4172325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233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962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42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" grpId="0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26704" y="1404675"/>
            <a:ext cx="5207142" cy="520714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79858" y="1400823"/>
            <a:ext cx="5207142" cy="520714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79858" y="1975191"/>
            <a:ext cx="1953988" cy="4062258"/>
          </a:xfrm>
          <a:custGeom>
            <a:avLst/>
            <a:gdLst>
              <a:gd name="connsiteX0" fmla="*/ 974419 w 1953988"/>
              <a:gd name="connsiteY0" fmla="*/ 0 h 4062258"/>
              <a:gd name="connsiteX1" fmla="*/ 1006530 w 1953988"/>
              <a:gd name="connsiteY1" fmla="*/ 24013 h 4062258"/>
              <a:gd name="connsiteX2" fmla="*/ 1953988 w 1953988"/>
              <a:gd name="connsiteY2" fmla="*/ 2033055 h 4062258"/>
              <a:gd name="connsiteX3" fmla="*/ 1006530 w 1953988"/>
              <a:gd name="connsiteY3" fmla="*/ 4042097 h 4062258"/>
              <a:gd name="connsiteX4" fmla="*/ 979570 w 1953988"/>
              <a:gd name="connsiteY4" fmla="*/ 4062258 h 4062258"/>
              <a:gd name="connsiteX5" fmla="*/ 947458 w 1953988"/>
              <a:gd name="connsiteY5" fmla="*/ 4038245 h 4062258"/>
              <a:gd name="connsiteX6" fmla="*/ 0 w 1953988"/>
              <a:gd name="connsiteY6" fmla="*/ 2029203 h 4062258"/>
              <a:gd name="connsiteX7" fmla="*/ 947458 w 1953988"/>
              <a:gd name="connsiteY7" fmla="*/ 20161 h 406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3988" h="4062258">
                <a:moveTo>
                  <a:pt x="974419" y="0"/>
                </a:moveTo>
                <a:lnTo>
                  <a:pt x="1006530" y="24013"/>
                </a:lnTo>
                <a:cubicBezTo>
                  <a:pt x="1585167" y="501546"/>
                  <a:pt x="1953988" y="1224229"/>
                  <a:pt x="1953988" y="2033055"/>
                </a:cubicBezTo>
                <a:cubicBezTo>
                  <a:pt x="1953988" y="2841881"/>
                  <a:pt x="1585167" y="3564564"/>
                  <a:pt x="1006530" y="4042097"/>
                </a:cubicBezTo>
                <a:lnTo>
                  <a:pt x="979570" y="4062258"/>
                </a:lnTo>
                <a:lnTo>
                  <a:pt x="947458" y="4038245"/>
                </a:lnTo>
                <a:cubicBezTo>
                  <a:pt x="368822" y="3560712"/>
                  <a:pt x="0" y="2838029"/>
                  <a:pt x="0" y="2029203"/>
                </a:cubicBezTo>
                <a:cubicBezTo>
                  <a:pt x="0" y="1220377"/>
                  <a:pt x="368822" y="497694"/>
                  <a:pt x="947458" y="2016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椭圆 8"/>
          <p:cNvSpPr/>
          <p:nvPr/>
        </p:nvSpPr>
        <p:spPr>
          <a:xfrm>
            <a:off x="903511" y="3081201"/>
            <a:ext cx="1846385" cy="184638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330060" y="3081201"/>
            <a:ext cx="1846385" cy="184638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3374994" y="2330382"/>
            <a:ext cx="1350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/>
              <a:t>45</a:t>
            </a:r>
            <a:r>
              <a:rPr lang="en-US" altLang="zh-CN" sz="4800" dirty="0"/>
              <a:t>%</a:t>
            </a:r>
            <a:endParaRPr lang="zh-CN" altLang="en-US" sz="4800" dirty="0"/>
          </a:p>
        </p:txBody>
      </p:sp>
      <p:sp>
        <p:nvSpPr>
          <p:cNvPr id="12" name="矩形 11"/>
          <p:cNvSpPr/>
          <p:nvPr/>
        </p:nvSpPr>
        <p:spPr>
          <a:xfrm>
            <a:off x="7538205" y="2335743"/>
            <a:ext cx="1350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/>
              <a:t>39</a:t>
            </a:r>
            <a:r>
              <a:rPr lang="en-US" altLang="zh-CN" sz="4800" dirty="0"/>
              <a:t>%</a:t>
            </a:r>
            <a:endParaRPr lang="zh-CN" altLang="en-US" sz="4800" dirty="0"/>
          </a:p>
        </p:txBody>
      </p:sp>
      <p:sp>
        <p:nvSpPr>
          <p:cNvPr id="13" name="矩形 12"/>
          <p:cNvSpPr/>
          <p:nvPr/>
        </p:nvSpPr>
        <p:spPr>
          <a:xfrm>
            <a:off x="3282213" y="340560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23592" y="3713870"/>
            <a:ext cx="181416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434629" y="340560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276008" y="3713870"/>
            <a:ext cx="181416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52800" y="4211638"/>
            <a:ext cx="455613" cy="1128713"/>
            <a:chOff x="3352800" y="4211638"/>
            <a:chExt cx="455613" cy="1128713"/>
          </a:xfrm>
        </p:grpSpPr>
        <p:sp>
          <p:nvSpPr>
            <p:cNvPr id="32" name="Oval 28"/>
            <p:cNvSpPr>
              <a:spLocks noChangeArrowheads="1"/>
            </p:cNvSpPr>
            <p:nvPr/>
          </p:nvSpPr>
          <p:spPr bwMode="auto">
            <a:xfrm>
              <a:off x="3489325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352800" y="4421188"/>
              <a:ext cx="455613" cy="919163"/>
            </a:xfrm>
            <a:custGeom>
              <a:avLst/>
              <a:gdLst>
                <a:gd name="T0" fmla="*/ 92 w 504"/>
                <a:gd name="T1" fmla="*/ 0 h 1020"/>
                <a:gd name="T2" fmla="*/ 0 w 504"/>
                <a:gd name="T3" fmla="*/ 100 h 1020"/>
                <a:gd name="T4" fmla="*/ 0 w 504"/>
                <a:gd name="T5" fmla="*/ 126 h 1020"/>
                <a:gd name="T6" fmla="*/ 0 w 504"/>
                <a:gd name="T7" fmla="*/ 434 h 1020"/>
                <a:gd name="T8" fmla="*/ 46 w 504"/>
                <a:gd name="T9" fmla="*/ 480 h 1020"/>
                <a:gd name="T10" fmla="*/ 92 w 504"/>
                <a:gd name="T11" fmla="*/ 434 h 1020"/>
                <a:gd name="T12" fmla="*/ 92 w 504"/>
                <a:gd name="T13" fmla="*/ 140 h 1020"/>
                <a:gd name="T14" fmla="*/ 112 w 504"/>
                <a:gd name="T15" fmla="*/ 120 h 1020"/>
                <a:gd name="T16" fmla="*/ 132 w 504"/>
                <a:gd name="T17" fmla="*/ 140 h 1020"/>
                <a:gd name="T18" fmla="*/ 132 w 504"/>
                <a:gd name="T19" fmla="*/ 966 h 1020"/>
                <a:gd name="T20" fmla="*/ 182 w 504"/>
                <a:gd name="T21" fmla="*/ 1020 h 1020"/>
                <a:gd name="T22" fmla="*/ 232 w 504"/>
                <a:gd name="T23" fmla="*/ 966 h 1020"/>
                <a:gd name="T24" fmla="*/ 232 w 504"/>
                <a:gd name="T25" fmla="*/ 520 h 1020"/>
                <a:gd name="T26" fmla="*/ 272 w 504"/>
                <a:gd name="T27" fmla="*/ 520 h 1020"/>
                <a:gd name="T28" fmla="*/ 272 w 504"/>
                <a:gd name="T29" fmla="*/ 966 h 1020"/>
                <a:gd name="T30" fmla="*/ 322 w 504"/>
                <a:gd name="T31" fmla="*/ 1020 h 1020"/>
                <a:gd name="T32" fmla="*/ 372 w 504"/>
                <a:gd name="T33" fmla="*/ 966 h 1020"/>
                <a:gd name="T34" fmla="*/ 372 w 504"/>
                <a:gd name="T35" fmla="*/ 140 h 1020"/>
                <a:gd name="T36" fmla="*/ 392 w 504"/>
                <a:gd name="T37" fmla="*/ 120 h 1020"/>
                <a:gd name="T38" fmla="*/ 412 w 504"/>
                <a:gd name="T39" fmla="*/ 140 h 1020"/>
                <a:gd name="T40" fmla="*/ 412 w 504"/>
                <a:gd name="T41" fmla="*/ 434 h 1020"/>
                <a:gd name="T42" fmla="*/ 458 w 504"/>
                <a:gd name="T43" fmla="*/ 480 h 1020"/>
                <a:gd name="T44" fmla="*/ 504 w 504"/>
                <a:gd name="T45" fmla="*/ 434 h 1020"/>
                <a:gd name="T46" fmla="*/ 504 w 504"/>
                <a:gd name="T47" fmla="*/ 126 h 1020"/>
                <a:gd name="T48" fmla="*/ 504 w 504"/>
                <a:gd name="T49" fmla="*/ 100 h 1020"/>
                <a:gd name="T50" fmla="*/ 412 w 504"/>
                <a:gd name="T51" fmla="*/ 0 h 1020"/>
                <a:gd name="T52" fmla="*/ 92 w 504"/>
                <a:gd name="T53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4" h="1020">
                  <a:moveTo>
                    <a:pt x="92" y="0"/>
                  </a:moveTo>
                  <a:cubicBezTo>
                    <a:pt x="40" y="0"/>
                    <a:pt x="0" y="47"/>
                    <a:pt x="0" y="10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59"/>
                    <a:pt x="21" y="480"/>
                    <a:pt x="46" y="480"/>
                  </a:cubicBezTo>
                  <a:cubicBezTo>
                    <a:pt x="71" y="480"/>
                    <a:pt x="92" y="459"/>
                    <a:pt x="92" y="43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29"/>
                    <a:pt x="101" y="120"/>
                    <a:pt x="112" y="120"/>
                  </a:cubicBezTo>
                  <a:cubicBezTo>
                    <a:pt x="123" y="120"/>
                    <a:pt x="132" y="129"/>
                    <a:pt x="132" y="140"/>
                  </a:cubicBezTo>
                  <a:cubicBezTo>
                    <a:pt x="132" y="966"/>
                    <a:pt x="132" y="966"/>
                    <a:pt x="132" y="966"/>
                  </a:cubicBezTo>
                  <a:cubicBezTo>
                    <a:pt x="132" y="996"/>
                    <a:pt x="154" y="1020"/>
                    <a:pt x="182" y="1020"/>
                  </a:cubicBezTo>
                  <a:cubicBezTo>
                    <a:pt x="210" y="1020"/>
                    <a:pt x="232" y="996"/>
                    <a:pt x="232" y="966"/>
                  </a:cubicBezTo>
                  <a:cubicBezTo>
                    <a:pt x="232" y="520"/>
                    <a:pt x="232" y="520"/>
                    <a:pt x="232" y="520"/>
                  </a:cubicBezTo>
                  <a:cubicBezTo>
                    <a:pt x="272" y="520"/>
                    <a:pt x="272" y="520"/>
                    <a:pt x="272" y="520"/>
                  </a:cubicBezTo>
                  <a:cubicBezTo>
                    <a:pt x="272" y="966"/>
                    <a:pt x="272" y="966"/>
                    <a:pt x="272" y="966"/>
                  </a:cubicBezTo>
                  <a:cubicBezTo>
                    <a:pt x="272" y="996"/>
                    <a:pt x="294" y="1020"/>
                    <a:pt x="322" y="1020"/>
                  </a:cubicBezTo>
                  <a:cubicBezTo>
                    <a:pt x="350" y="1020"/>
                    <a:pt x="372" y="996"/>
                    <a:pt x="372" y="966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29"/>
                    <a:pt x="381" y="120"/>
                    <a:pt x="392" y="120"/>
                  </a:cubicBezTo>
                  <a:cubicBezTo>
                    <a:pt x="403" y="120"/>
                    <a:pt x="412" y="129"/>
                    <a:pt x="412" y="140"/>
                  </a:cubicBezTo>
                  <a:cubicBezTo>
                    <a:pt x="412" y="434"/>
                    <a:pt x="412" y="434"/>
                    <a:pt x="412" y="434"/>
                  </a:cubicBezTo>
                  <a:cubicBezTo>
                    <a:pt x="412" y="459"/>
                    <a:pt x="433" y="480"/>
                    <a:pt x="458" y="480"/>
                  </a:cubicBezTo>
                  <a:cubicBezTo>
                    <a:pt x="483" y="480"/>
                    <a:pt x="504" y="459"/>
                    <a:pt x="504" y="434"/>
                  </a:cubicBezTo>
                  <a:cubicBezTo>
                    <a:pt x="504" y="126"/>
                    <a:pt x="504" y="126"/>
                    <a:pt x="504" y="126"/>
                  </a:cubicBezTo>
                  <a:cubicBezTo>
                    <a:pt x="504" y="100"/>
                    <a:pt x="504" y="100"/>
                    <a:pt x="504" y="100"/>
                  </a:cubicBezTo>
                  <a:cubicBezTo>
                    <a:pt x="504" y="47"/>
                    <a:pt x="464" y="0"/>
                    <a:pt x="412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41775" y="4211638"/>
            <a:ext cx="593725" cy="1128713"/>
            <a:chOff x="4041775" y="4211638"/>
            <a:chExt cx="593725" cy="1128713"/>
          </a:xfrm>
        </p:grpSpPr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4248150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041775" y="4421188"/>
              <a:ext cx="593725" cy="919163"/>
            </a:xfrm>
            <a:custGeom>
              <a:avLst/>
              <a:gdLst>
                <a:gd name="T0" fmla="*/ 193 w 658"/>
                <a:gd name="T1" fmla="*/ 0 h 1020"/>
                <a:gd name="T2" fmla="*/ 108 w 658"/>
                <a:gd name="T3" fmla="*/ 64 h 1020"/>
                <a:gd name="T4" fmla="*/ 7 w 658"/>
                <a:gd name="T5" fmla="*/ 417 h 1020"/>
                <a:gd name="T6" fmla="*/ 39 w 658"/>
                <a:gd name="T7" fmla="*/ 473 h 1020"/>
                <a:gd name="T8" fmla="*/ 96 w 658"/>
                <a:gd name="T9" fmla="*/ 441 h 1020"/>
                <a:gd name="T10" fmla="*/ 177 w 658"/>
                <a:gd name="T11" fmla="*/ 138 h 1020"/>
                <a:gd name="T12" fmla="*/ 198 w 658"/>
                <a:gd name="T13" fmla="*/ 121 h 1020"/>
                <a:gd name="T14" fmla="*/ 202 w 658"/>
                <a:gd name="T15" fmla="*/ 122 h 1020"/>
                <a:gd name="T16" fmla="*/ 216 w 658"/>
                <a:gd name="T17" fmla="*/ 146 h 1020"/>
                <a:gd name="T18" fmla="*/ 105 w 658"/>
                <a:gd name="T19" fmla="*/ 616 h 1020"/>
                <a:gd name="T20" fmla="*/ 105 w 658"/>
                <a:gd name="T21" fmla="*/ 620 h 1020"/>
                <a:gd name="T22" fmla="*/ 125 w 658"/>
                <a:gd name="T23" fmla="*/ 640 h 1020"/>
                <a:gd name="T24" fmla="*/ 209 w 658"/>
                <a:gd name="T25" fmla="*/ 640 h 1020"/>
                <a:gd name="T26" fmla="*/ 209 w 658"/>
                <a:gd name="T27" fmla="*/ 966 h 1020"/>
                <a:gd name="T28" fmla="*/ 259 w 658"/>
                <a:gd name="T29" fmla="*/ 1020 h 1020"/>
                <a:gd name="T30" fmla="*/ 309 w 658"/>
                <a:gd name="T31" fmla="*/ 966 h 1020"/>
                <a:gd name="T32" fmla="*/ 309 w 658"/>
                <a:gd name="T33" fmla="*/ 640 h 1020"/>
                <a:gd name="T34" fmla="*/ 349 w 658"/>
                <a:gd name="T35" fmla="*/ 640 h 1020"/>
                <a:gd name="T36" fmla="*/ 349 w 658"/>
                <a:gd name="T37" fmla="*/ 966 h 1020"/>
                <a:gd name="T38" fmla="*/ 399 w 658"/>
                <a:gd name="T39" fmla="*/ 1020 h 1020"/>
                <a:gd name="T40" fmla="*/ 449 w 658"/>
                <a:gd name="T41" fmla="*/ 966 h 1020"/>
                <a:gd name="T42" fmla="*/ 449 w 658"/>
                <a:gd name="T43" fmla="*/ 640 h 1020"/>
                <a:gd name="T44" fmla="*/ 533 w 658"/>
                <a:gd name="T45" fmla="*/ 640 h 1020"/>
                <a:gd name="T46" fmla="*/ 553 w 658"/>
                <a:gd name="T47" fmla="*/ 620 h 1020"/>
                <a:gd name="T48" fmla="*/ 552 w 658"/>
                <a:gd name="T49" fmla="*/ 616 h 1020"/>
                <a:gd name="T50" fmla="*/ 442 w 658"/>
                <a:gd name="T51" fmla="*/ 146 h 1020"/>
                <a:gd name="T52" fmla="*/ 456 w 658"/>
                <a:gd name="T53" fmla="*/ 122 h 1020"/>
                <a:gd name="T54" fmla="*/ 460 w 658"/>
                <a:gd name="T55" fmla="*/ 121 h 1020"/>
                <a:gd name="T56" fmla="*/ 481 w 658"/>
                <a:gd name="T57" fmla="*/ 138 h 1020"/>
                <a:gd name="T58" fmla="*/ 562 w 658"/>
                <a:gd name="T59" fmla="*/ 441 h 1020"/>
                <a:gd name="T60" fmla="*/ 619 w 658"/>
                <a:gd name="T61" fmla="*/ 473 h 1020"/>
                <a:gd name="T62" fmla="*/ 651 w 658"/>
                <a:gd name="T63" fmla="*/ 417 h 1020"/>
                <a:gd name="T64" fmla="*/ 551 w 658"/>
                <a:gd name="T65" fmla="*/ 65 h 1020"/>
                <a:gd name="T66" fmla="*/ 465 w 658"/>
                <a:gd name="T67" fmla="*/ 0 h 1020"/>
                <a:gd name="T68" fmla="*/ 193 w 658"/>
                <a:gd name="T69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8" h="1020">
                  <a:moveTo>
                    <a:pt x="193" y="0"/>
                  </a:moveTo>
                  <a:cubicBezTo>
                    <a:pt x="154" y="0"/>
                    <a:pt x="118" y="28"/>
                    <a:pt x="108" y="64"/>
                  </a:cubicBezTo>
                  <a:cubicBezTo>
                    <a:pt x="7" y="417"/>
                    <a:pt x="7" y="417"/>
                    <a:pt x="7" y="417"/>
                  </a:cubicBezTo>
                  <a:cubicBezTo>
                    <a:pt x="0" y="441"/>
                    <a:pt x="15" y="467"/>
                    <a:pt x="39" y="473"/>
                  </a:cubicBezTo>
                  <a:cubicBezTo>
                    <a:pt x="64" y="480"/>
                    <a:pt x="89" y="465"/>
                    <a:pt x="96" y="441"/>
                  </a:cubicBezTo>
                  <a:cubicBezTo>
                    <a:pt x="177" y="138"/>
                    <a:pt x="177" y="138"/>
                    <a:pt x="177" y="138"/>
                  </a:cubicBezTo>
                  <a:cubicBezTo>
                    <a:pt x="180" y="128"/>
                    <a:pt x="190" y="121"/>
                    <a:pt x="198" y="121"/>
                  </a:cubicBezTo>
                  <a:cubicBezTo>
                    <a:pt x="199" y="121"/>
                    <a:pt x="201" y="121"/>
                    <a:pt x="202" y="122"/>
                  </a:cubicBezTo>
                  <a:cubicBezTo>
                    <a:pt x="213" y="125"/>
                    <a:pt x="219" y="135"/>
                    <a:pt x="216" y="146"/>
                  </a:cubicBezTo>
                  <a:cubicBezTo>
                    <a:pt x="105" y="616"/>
                    <a:pt x="105" y="616"/>
                    <a:pt x="105" y="616"/>
                  </a:cubicBezTo>
                  <a:cubicBezTo>
                    <a:pt x="105" y="617"/>
                    <a:pt x="105" y="619"/>
                    <a:pt x="105" y="620"/>
                  </a:cubicBezTo>
                  <a:cubicBezTo>
                    <a:pt x="105" y="631"/>
                    <a:pt x="114" y="640"/>
                    <a:pt x="125" y="640"/>
                  </a:cubicBezTo>
                  <a:cubicBezTo>
                    <a:pt x="209" y="640"/>
                    <a:pt x="209" y="640"/>
                    <a:pt x="209" y="640"/>
                  </a:cubicBezTo>
                  <a:cubicBezTo>
                    <a:pt x="209" y="966"/>
                    <a:pt x="209" y="966"/>
                    <a:pt x="209" y="966"/>
                  </a:cubicBezTo>
                  <a:cubicBezTo>
                    <a:pt x="209" y="996"/>
                    <a:pt x="231" y="1020"/>
                    <a:pt x="259" y="1020"/>
                  </a:cubicBezTo>
                  <a:cubicBezTo>
                    <a:pt x="287" y="1020"/>
                    <a:pt x="309" y="996"/>
                    <a:pt x="309" y="966"/>
                  </a:cubicBezTo>
                  <a:cubicBezTo>
                    <a:pt x="309" y="640"/>
                    <a:pt x="309" y="640"/>
                    <a:pt x="309" y="640"/>
                  </a:cubicBezTo>
                  <a:cubicBezTo>
                    <a:pt x="349" y="640"/>
                    <a:pt x="349" y="640"/>
                    <a:pt x="349" y="640"/>
                  </a:cubicBezTo>
                  <a:cubicBezTo>
                    <a:pt x="349" y="966"/>
                    <a:pt x="349" y="966"/>
                    <a:pt x="349" y="966"/>
                  </a:cubicBezTo>
                  <a:cubicBezTo>
                    <a:pt x="349" y="996"/>
                    <a:pt x="371" y="1020"/>
                    <a:pt x="399" y="1020"/>
                  </a:cubicBezTo>
                  <a:cubicBezTo>
                    <a:pt x="427" y="1020"/>
                    <a:pt x="449" y="996"/>
                    <a:pt x="449" y="966"/>
                  </a:cubicBezTo>
                  <a:cubicBezTo>
                    <a:pt x="449" y="640"/>
                    <a:pt x="449" y="640"/>
                    <a:pt x="449" y="640"/>
                  </a:cubicBezTo>
                  <a:cubicBezTo>
                    <a:pt x="533" y="640"/>
                    <a:pt x="533" y="640"/>
                    <a:pt x="533" y="640"/>
                  </a:cubicBezTo>
                  <a:cubicBezTo>
                    <a:pt x="544" y="640"/>
                    <a:pt x="553" y="631"/>
                    <a:pt x="553" y="620"/>
                  </a:cubicBezTo>
                  <a:cubicBezTo>
                    <a:pt x="553" y="619"/>
                    <a:pt x="553" y="617"/>
                    <a:pt x="552" y="616"/>
                  </a:cubicBezTo>
                  <a:cubicBezTo>
                    <a:pt x="442" y="146"/>
                    <a:pt x="442" y="146"/>
                    <a:pt x="442" y="146"/>
                  </a:cubicBezTo>
                  <a:cubicBezTo>
                    <a:pt x="439" y="135"/>
                    <a:pt x="445" y="125"/>
                    <a:pt x="456" y="122"/>
                  </a:cubicBezTo>
                  <a:cubicBezTo>
                    <a:pt x="457" y="121"/>
                    <a:pt x="459" y="121"/>
                    <a:pt x="460" y="121"/>
                  </a:cubicBezTo>
                  <a:cubicBezTo>
                    <a:pt x="472" y="122"/>
                    <a:pt x="479" y="129"/>
                    <a:pt x="481" y="138"/>
                  </a:cubicBezTo>
                  <a:cubicBezTo>
                    <a:pt x="562" y="441"/>
                    <a:pt x="562" y="441"/>
                    <a:pt x="562" y="441"/>
                  </a:cubicBezTo>
                  <a:cubicBezTo>
                    <a:pt x="569" y="465"/>
                    <a:pt x="594" y="480"/>
                    <a:pt x="619" y="473"/>
                  </a:cubicBezTo>
                  <a:cubicBezTo>
                    <a:pt x="643" y="467"/>
                    <a:pt x="658" y="441"/>
                    <a:pt x="651" y="417"/>
                  </a:cubicBezTo>
                  <a:cubicBezTo>
                    <a:pt x="551" y="65"/>
                    <a:pt x="551" y="65"/>
                    <a:pt x="551" y="65"/>
                  </a:cubicBezTo>
                  <a:cubicBezTo>
                    <a:pt x="540" y="28"/>
                    <a:pt x="504" y="0"/>
                    <a:pt x="465" y="0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4046532" y="4646499"/>
            <a:ext cx="584210" cy="693852"/>
          </a:xfrm>
          <a:custGeom>
            <a:avLst/>
            <a:gdLst>
              <a:gd name="connsiteX0" fmla="*/ 456281 w 584210"/>
              <a:gd name="connsiteY0" fmla="*/ 0 h 693852"/>
              <a:gd name="connsiteX1" fmla="*/ 539851 w 584210"/>
              <a:gd name="connsiteY1" fmla="*/ 0 h 693852"/>
              <a:gd name="connsiteX2" fmla="*/ 552869 w 584210"/>
              <a:gd name="connsiteY2" fmla="*/ 45763 h 693852"/>
              <a:gd name="connsiteX3" fmla="*/ 582652 w 584210"/>
              <a:gd name="connsiteY3" fmla="*/ 150465 h 693852"/>
              <a:gd name="connsiteX4" fmla="*/ 553778 w 584210"/>
              <a:gd name="connsiteY4" fmla="*/ 200929 h 693852"/>
              <a:gd name="connsiteX5" fmla="*/ 502346 w 584210"/>
              <a:gd name="connsiteY5" fmla="*/ 172092 h 693852"/>
              <a:gd name="connsiteX6" fmla="*/ 471512 w 584210"/>
              <a:gd name="connsiteY6" fmla="*/ 56901 h 693852"/>
              <a:gd name="connsiteX7" fmla="*/ 167975 w 584210"/>
              <a:gd name="connsiteY7" fmla="*/ 0 h 693852"/>
              <a:gd name="connsiteX8" fmla="*/ 416037 w 584210"/>
              <a:gd name="connsiteY8" fmla="*/ 0 h 693852"/>
              <a:gd name="connsiteX9" fmla="*/ 418300 w 584210"/>
              <a:gd name="connsiteY9" fmla="*/ 9658 h 693852"/>
              <a:gd name="connsiteX10" fmla="*/ 493323 w 584210"/>
              <a:gd name="connsiteY10" fmla="*/ 329792 h 693852"/>
              <a:gd name="connsiteX11" fmla="*/ 494225 w 584210"/>
              <a:gd name="connsiteY11" fmla="*/ 333396 h 693852"/>
              <a:gd name="connsiteX12" fmla="*/ 476179 w 584210"/>
              <a:gd name="connsiteY12" fmla="*/ 351419 h 693852"/>
              <a:gd name="connsiteX13" fmla="*/ 400384 w 584210"/>
              <a:gd name="connsiteY13" fmla="*/ 351419 h 693852"/>
              <a:gd name="connsiteX14" fmla="*/ 400384 w 584210"/>
              <a:gd name="connsiteY14" fmla="*/ 645191 h 693852"/>
              <a:gd name="connsiteX15" fmla="*/ 355268 w 584210"/>
              <a:gd name="connsiteY15" fmla="*/ 693852 h 693852"/>
              <a:gd name="connsiteX16" fmla="*/ 310152 w 584210"/>
              <a:gd name="connsiteY16" fmla="*/ 645191 h 693852"/>
              <a:gd name="connsiteX17" fmla="*/ 310152 w 584210"/>
              <a:gd name="connsiteY17" fmla="*/ 351419 h 693852"/>
              <a:gd name="connsiteX18" fmla="*/ 274059 w 584210"/>
              <a:gd name="connsiteY18" fmla="*/ 351419 h 693852"/>
              <a:gd name="connsiteX19" fmla="*/ 274059 w 584210"/>
              <a:gd name="connsiteY19" fmla="*/ 645191 h 693852"/>
              <a:gd name="connsiteX20" fmla="*/ 228944 w 584210"/>
              <a:gd name="connsiteY20" fmla="*/ 693852 h 693852"/>
              <a:gd name="connsiteX21" fmla="*/ 183828 w 584210"/>
              <a:gd name="connsiteY21" fmla="*/ 645191 h 693852"/>
              <a:gd name="connsiteX22" fmla="*/ 183828 w 584210"/>
              <a:gd name="connsiteY22" fmla="*/ 351419 h 693852"/>
              <a:gd name="connsiteX23" fmla="*/ 108033 w 584210"/>
              <a:gd name="connsiteY23" fmla="*/ 351419 h 693852"/>
              <a:gd name="connsiteX24" fmla="*/ 89986 w 584210"/>
              <a:gd name="connsiteY24" fmla="*/ 333396 h 693852"/>
              <a:gd name="connsiteX25" fmla="*/ 89986 w 584210"/>
              <a:gd name="connsiteY25" fmla="*/ 329792 h 693852"/>
              <a:gd name="connsiteX26" fmla="*/ 157084 w 584210"/>
              <a:gd name="connsiteY26" fmla="*/ 46056 h 693852"/>
              <a:gd name="connsiteX27" fmla="*/ 44666 w 584210"/>
              <a:gd name="connsiteY27" fmla="*/ 0 h 693852"/>
              <a:gd name="connsiteX28" fmla="*/ 127930 w 584210"/>
              <a:gd name="connsiteY28" fmla="*/ 0 h 693852"/>
              <a:gd name="connsiteX29" fmla="*/ 124119 w 584210"/>
              <a:gd name="connsiteY29" fmla="*/ 14238 h 693852"/>
              <a:gd name="connsiteX30" fmla="*/ 81866 w 584210"/>
              <a:gd name="connsiteY30" fmla="*/ 172092 h 693852"/>
              <a:gd name="connsiteX31" fmla="*/ 30434 w 584210"/>
              <a:gd name="connsiteY31" fmla="*/ 200929 h 693852"/>
              <a:gd name="connsiteX32" fmla="*/ 1559 w 584210"/>
              <a:gd name="connsiteY32" fmla="*/ 150465 h 693852"/>
              <a:gd name="connsiteX33" fmla="*/ 40007 w 584210"/>
              <a:gd name="connsiteY33" fmla="*/ 16265 h 69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84210" h="693852">
                <a:moveTo>
                  <a:pt x="456281" y="0"/>
                </a:moveTo>
                <a:lnTo>
                  <a:pt x="539851" y="0"/>
                </a:lnTo>
                <a:lnTo>
                  <a:pt x="552869" y="45763"/>
                </a:lnTo>
                <a:cubicBezTo>
                  <a:pt x="561504" y="76121"/>
                  <a:pt x="571373" y="110815"/>
                  <a:pt x="582652" y="150465"/>
                </a:cubicBezTo>
                <a:cubicBezTo>
                  <a:pt x="588968" y="172092"/>
                  <a:pt x="575433" y="195522"/>
                  <a:pt x="553778" y="200929"/>
                </a:cubicBezTo>
                <a:cubicBezTo>
                  <a:pt x="531220" y="207237"/>
                  <a:pt x="508662" y="193719"/>
                  <a:pt x="502346" y="172092"/>
                </a:cubicBezTo>
                <a:cubicBezTo>
                  <a:pt x="502346" y="172092"/>
                  <a:pt x="502346" y="172092"/>
                  <a:pt x="471512" y="56901"/>
                </a:cubicBezTo>
                <a:close/>
                <a:moveTo>
                  <a:pt x="167975" y="0"/>
                </a:moveTo>
                <a:lnTo>
                  <a:pt x="416037" y="0"/>
                </a:lnTo>
                <a:lnTo>
                  <a:pt x="418300" y="9658"/>
                </a:lnTo>
                <a:cubicBezTo>
                  <a:pt x="432839" y="71700"/>
                  <a:pt x="456102" y="170966"/>
                  <a:pt x="493323" y="329792"/>
                </a:cubicBezTo>
                <a:cubicBezTo>
                  <a:pt x="494225" y="330693"/>
                  <a:pt x="494225" y="332495"/>
                  <a:pt x="494225" y="333396"/>
                </a:cubicBezTo>
                <a:cubicBezTo>
                  <a:pt x="494225" y="343309"/>
                  <a:pt x="486104" y="351419"/>
                  <a:pt x="476179" y="351419"/>
                </a:cubicBezTo>
                <a:cubicBezTo>
                  <a:pt x="476179" y="351419"/>
                  <a:pt x="476179" y="351419"/>
                  <a:pt x="400384" y="351419"/>
                </a:cubicBezTo>
                <a:cubicBezTo>
                  <a:pt x="400384" y="351419"/>
                  <a:pt x="400384" y="351419"/>
                  <a:pt x="400384" y="645191"/>
                </a:cubicBezTo>
                <a:cubicBezTo>
                  <a:pt x="400384" y="672225"/>
                  <a:pt x="380533" y="693852"/>
                  <a:pt x="355268" y="693852"/>
                </a:cubicBezTo>
                <a:cubicBezTo>
                  <a:pt x="330003" y="693852"/>
                  <a:pt x="310152" y="672225"/>
                  <a:pt x="310152" y="645191"/>
                </a:cubicBezTo>
                <a:cubicBezTo>
                  <a:pt x="310152" y="645191"/>
                  <a:pt x="310152" y="645191"/>
                  <a:pt x="310152" y="351419"/>
                </a:cubicBezTo>
                <a:cubicBezTo>
                  <a:pt x="310152" y="351419"/>
                  <a:pt x="310152" y="351419"/>
                  <a:pt x="274059" y="351419"/>
                </a:cubicBezTo>
                <a:cubicBezTo>
                  <a:pt x="274059" y="351419"/>
                  <a:pt x="274059" y="351419"/>
                  <a:pt x="274059" y="645191"/>
                </a:cubicBezTo>
                <a:cubicBezTo>
                  <a:pt x="274059" y="672225"/>
                  <a:pt x="254208" y="693852"/>
                  <a:pt x="228944" y="693852"/>
                </a:cubicBezTo>
                <a:cubicBezTo>
                  <a:pt x="203679" y="693852"/>
                  <a:pt x="183828" y="672225"/>
                  <a:pt x="183828" y="645191"/>
                </a:cubicBezTo>
                <a:cubicBezTo>
                  <a:pt x="183828" y="645191"/>
                  <a:pt x="183828" y="645191"/>
                  <a:pt x="183828" y="351419"/>
                </a:cubicBezTo>
                <a:cubicBezTo>
                  <a:pt x="183828" y="351419"/>
                  <a:pt x="183828" y="351419"/>
                  <a:pt x="108033" y="351419"/>
                </a:cubicBezTo>
                <a:cubicBezTo>
                  <a:pt x="98107" y="351419"/>
                  <a:pt x="89986" y="343309"/>
                  <a:pt x="89986" y="333396"/>
                </a:cubicBezTo>
                <a:cubicBezTo>
                  <a:pt x="89986" y="332495"/>
                  <a:pt x="89986" y="330693"/>
                  <a:pt x="89986" y="329792"/>
                </a:cubicBezTo>
                <a:cubicBezTo>
                  <a:pt x="89986" y="329792"/>
                  <a:pt x="89986" y="329792"/>
                  <a:pt x="157084" y="46056"/>
                </a:cubicBezTo>
                <a:close/>
                <a:moveTo>
                  <a:pt x="44666" y="0"/>
                </a:moveTo>
                <a:lnTo>
                  <a:pt x="127930" y="0"/>
                </a:lnTo>
                <a:lnTo>
                  <a:pt x="124119" y="14238"/>
                </a:lnTo>
                <a:cubicBezTo>
                  <a:pt x="113841" y="52635"/>
                  <a:pt x="100138" y="103831"/>
                  <a:pt x="81866" y="172092"/>
                </a:cubicBezTo>
                <a:cubicBezTo>
                  <a:pt x="75549" y="193719"/>
                  <a:pt x="52991" y="207237"/>
                  <a:pt x="30434" y="200929"/>
                </a:cubicBezTo>
                <a:cubicBezTo>
                  <a:pt x="8778" y="195522"/>
                  <a:pt x="-4757" y="172092"/>
                  <a:pt x="1559" y="150465"/>
                </a:cubicBezTo>
                <a:cubicBezTo>
                  <a:pt x="1559" y="150465"/>
                  <a:pt x="1559" y="150465"/>
                  <a:pt x="40007" y="1626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472128" y="4880769"/>
            <a:ext cx="216959" cy="459582"/>
          </a:xfrm>
          <a:custGeom>
            <a:avLst/>
            <a:gdLst>
              <a:gd name="connsiteX0" fmla="*/ 0 w 216959"/>
              <a:gd name="connsiteY0" fmla="*/ 0 h 459582"/>
              <a:gd name="connsiteX1" fmla="*/ 216959 w 216959"/>
              <a:gd name="connsiteY1" fmla="*/ 0 h 459582"/>
              <a:gd name="connsiteX2" fmla="*/ 216959 w 216959"/>
              <a:gd name="connsiteY2" fmla="*/ 65827 h 459582"/>
              <a:gd name="connsiteX3" fmla="*/ 216959 w 216959"/>
              <a:gd name="connsiteY3" fmla="*/ 410921 h 459582"/>
              <a:gd name="connsiteX4" fmla="*/ 171759 w 216959"/>
              <a:gd name="connsiteY4" fmla="*/ 459582 h 459582"/>
              <a:gd name="connsiteX5" fmla="*/ 126560 w 216959"/>
              <a:gd name="connsiteY5" fmla="*/ 410921 h 459582"/>
              <a:gd name="connsiteX6" fmla="*/ 126560 w 216959"/>
              <a:gd name="connsiteY6" fmla="*/ 9012 h 459582"/>
              <a:gd name="connsiteX7" fmla="*/ 90400 w 216959"/>
              <a:gd name="connsiteY7" fmla="*/ 9012 h 459582"/>
              <a:gd name="connsiteX8" fmla="*/ 90400 w 216959"/>
              <a:gd name="connsiteY8" fmla="*/ 410921 h 459582"/>
              <a:gd name="connsiteX9" fmla="*/ 45200 w 216959"/>
              <a:gd name="connsiteY9" fmla="*/ 459582 h 459582"/>
              <a:gd name="connsiteX10" fmla="*/ 0 w 216959"/>
              <a:gd name="connsiteY10" fmla="*/ 410921 h 459582"/>
              <a:gd name="connsiteX11" fmla="*/ 0 w 216959"/>
              <a:gd name="connsiteY11" fmla="*/ 11673 h 4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959" h="459582">
                <a:moveTo>
                  <a:pt x="0" y="0"/>
                </a:moveTo>
                <a:lnTo>
                  <a:pt x="216959" y="0"/>
                </a:lnTo>
                <a:lnTo>
                  <a:pt x="216959" y="65827"/>
                </a:lnTo>
                <a:cubicBezTo>
                  <a:pt x="216959" y="157961"/>
                  <a:pt x="216959" y="271357"/>
                  <a:pt x="216959" y="410921"/>
                </a:cubicBezTo>
                <a:cubicBezTo>
                  <a:pt x="216959" y="437955"/>
                  <a:pt x="197071" y="459582"/>
                  <a:pt x="171759" y="459582"/>
                </a:cubicBezTo>
                <a:cubicBezTo>
                  <a:pt x="146447" y="459582"/>
                  <a:pt x="126560" y="437955"/>
                  <a:pt x="126560" y="410921"/>
                </a:cubicBezTo>
                <a:cubicBezTo>
                  <a:pt x="126560" y="410921"/>
                  <a:pt x="126560" y="410921"/>
                  <a:pt x="126560" y="9012"/>
                </a:cubicBezTo>
                <a:cubicBezTo>
                  <a:pt x="126560" y="9012"/>
                  <a:pt x="126560" y="9012"/>
                  <a:pt x="90400" y="9012"/>
                </a:cubicBezTo>
                <a:cubicBezTo>
                  <a:pt x="90400" y="9012"/>
                  <a:pt x="90400" y="9012"/>
                  <a:pt x="90400" y="410921"/>
                </a:cubicBezTo>
                <a:cubicBezTo>
                  <a:pt x="90400" y="437955"/>
                  <a:pt x="70512" y="459582"/>
                  <a:pt x="45200" y="459582"/>
                </a:cubicBezTo>
                <a:cubicBezTo>
                  <a:pt x="19888" y="459582"/>
                  <a:pt x="0" y="437955"/>
                  <a:pt x="0" y="410921"/>
                </a:cubicBezTo>
                <a:cubicBezTo>
                  <a:pt x="0" y="410921"/>
                  <a:pt x="0" y="410921"/>
                  <a:pt x="0" y="1167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501426" y="4211638"/>
            <a:ext cx="455613" cy="1128713"/>
            <a:chOff x="7501426" y="4211638"/>
            <a:chExt cx="455613" cy="1128713"/>
          </a:xfrm>
        </p:grpSpPr>
        <p:sp>
          <p:nvSpPr>
            <p:cNvPr id="41" name="Oval 28"/>
            <p:cNvSpPr>
              <a:spLocks noChangeArrowheads="1"/>
            </p:cNvSpPr>
            <p:nvPr/>
          </p:nvSpPr>
          <p:spPr bwMode="auto">
            <a:xfrm>
              <a:off x="7637951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7501426" y="4421188"/>
              <a:ext cx="455613" cy="919163"/>
            </a:xfrm>
            <a:custGeom>
              <a:avLst/>
              <a:gdLst>
                <a:gd name="T0" fmla="*/ 92 w 504"/>
                <a:gd name="T1" fmla="*/ 0 h 1020"/>
                <a:gd name="T2" fmla="*/ 0 w 504"/>
                <a:gd name="T3" fmla="*/ 100 h 1020"/>
                <a:gd name="T4" fmla="*/ 0 w 504"/>
                <a:gd name="T5" fmla="*/ 126 h 1020"/>
                <a:gd name="T6" fmla="*/ 0 w 504"/>
                <a:gd name="T7" fmla="*/ 434 h 1020"/>
                <a:gd name="T8" fmla="*/ 46 w 504"/>
                <a:gd name="T9" fmla="*/ 480 h 1020"/>
                <a:gd name="T10" fmla="*/ 92 w 504"/>
                <a:gd name="T11" fmla="*/ 434 h 1020"/>
                <a:gd name="T12" fmla="*/ 92 w 504"/>
                <a:gd name="T13" fmla="*/ 140 h 1020"/>
                <a:gd name="T14" fmla="*/ 112 w 504"/>
                <a:gd name="T15" fmla="*/ 120 h 1020"/>
                <a:gd name="T16" fmla="*/ 132 w 504"/>
                <a:gd name="T17" fmla="*/ 140 h 1020"/>
                <a:gd name="T18" fmla="*/ 132 w 504"/>
                <a:gd name="T19" fmla="*/ 966 h 1020"/>
                <a:gd name="T20" fmla="*/ 182 w 504"/>
                <a:gd name="T21" fmla="*/ 1020 h 1020"/>
                <a:gd name="T22" fmla="*/ 232 w 504"/>
                <a:gd name="T23" fmla="*/ 966 h 1020"/>
                <a:gd name="T24" fmla="*/ 232 w 504"/>
                <a:gd name="T25" fmla="*/ 520 h 1020"/>
                <a:gd name="T26" fmla="*/ 272 w 504"/>
                <a:gd name="T27" fmla="*/ 520 h 1020"/>
                <a:gd name="T28" fmla="*/ 272 w 504"/>
                <a:gd name="T29" fmla="*/ 966 h 1020"/>
                <a:gd name="T30" fmla="*/ 322 w 504"/>
                <a:gd name="T31" fmla="*/ 1020 h 1020"/>
                <a:gd name="T32" fmla="*/ 372 w 504"/>
                <a:gd name="T33" fmla="*/ 966 h 1020"/>
                <a:gd name="T34" fmla="*/ 372 w 504"/>
                <a:gd name="T35" fmla="*/ 140 h 1020"/>
                <a:gd name="T36" fmla="*/ 392 w 504"/>
                <a:gd name="T37" fmla="*/ 120 h 1020"/>
                <a:gd name="T38" fmla="*/ 412 w 504"/>
                <a:gd name="T39" fmla="*/ 140 h 1020"/>
                <a:gd name="T40" fmla="*/ 412 w 504"/>
                <a:gd name="T41" fmla="*/ 434 h 1020"/>
                <a:gd name="T42" fmla="*/ 458 w 504"/>
                <a:gd name="T43" fmla="*/ 480 h 1020"/>
                <a:gd name="T44" fmla="*/ 504 w 504"/>
                <a:gd name="T45" fmla="*/ 434 h 1020"/>
                <a:gd name="T46" fmla="*/ 504 w 504"/>
                <a:gd name="T47" fmla="*/ 126 h 1020"/>
                <a:gd name="T48" fmla="*/ 504 w 504"/>
                <a:gd name="T49" fmla="*/ 100 h 1020"/>
                <a:gd name="T50" fmla="*/ 412 w 504"/>
                <a:gd name="T51" fmla="*/ 0 h 1020"/>
                <a:gd name="T52" fmla="*/ 92 w 504"/>
                <a:gd name="T53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4" h="1020">
                  <a:moveTo>
                    <a:pt x="92" y="0"/>
                  </a:moveTo>
                  <a:cubicBezTo>
                    <a:pt x="40" y="0"/>
                    <a:pt x="0" y="47"/>
                    <a:pt x="0" y="10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59"/>
                    <a:pt x="21" y="480"/>
                    <a:pt x="46" y="480"/>
                  </a:cubicBezTo>
                  <a:cubicBezTo>
                    <a:pt x="71" y="480"/>
                    <a:pt x="92" y="459"/>
                    <a:pt x="92" y="43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29"/>
                    <a:pt x="101" y="120"/>
                    <a:pt x="112" y="120"/>
                  </a:cubicBezTo>
                  <a:cubicBezTo>
                    <a:pt x="123" y="120"/>
                    <a:pt x="132" y="129"/>
                    <a:pt x="132" y="140"/>
                  </a:cubicBezTo>
                  <a:cubicBezTo>
                    <a:pt x="132" y="966"/>
                    <a:pt x="132" y="966"/>
                    <a:pt x="132" y="966"/>
                  </a:cubicBezTo>
                  <a:cubicBezTo>
                    <a:pt x="132" y="996"/>
                    <a:pt x="154" y="1020"/>
                    <a:pt x="182" y="1020"/>
                  </a:cubicBezTo>
                  <a:cubicBezTo>
                    <a:pt x="210" y="1020"/>
                    <a:pt x="232" y="996"/>
                    <a:pt x="232" y="966"/>
                  </a:cubicBezTo>
                  <a:cubicBezTo>
                    <a:pt x="232" y="520"/>
                    <a:pt x="232" y="520"/>
                    <a:pt x="232" y="520"/>
                  </a:cubicBezTo>
                  <a:cubicBezTo>
                    <a:pt x="272" y="520"/>
                    <a:pt x="272" y="520"/>
                    <a:pt x="272" y="520"/>
                  </a:cubicBezTo>
                  <a:cubicBezTo>
                    <a:pt x="272" y="966"/>
                    <a:pt x="272" y="966"/>
                    <a:pt x="272" y="966"/>
                  </a:cubicBezTo>
                  <a:cubicBezTo>
                    <a:pt x="272" y="996"/>
                    <a:pt x="294" y="1020"/>
                    <a:pt x="322" y="1020"/>
                  </a:cubicBezTo>
                  <a:cubicBezTo>
                    <a:pt x="350" y="1020"/>
                    <a:pt x="372" y="996"/>
                    <a:pt x="372" y="966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29"/>
                    <a:pt x="381" y="120"/>
                    <a:pt x="392" y="120"/>
                  </a:cubicBezTo>
                  <a:cubicBezTo>
                    <a:pt x="403" y="120"/>
                    <a:pt x="412" y="129"/>
                    <a:pt x="412" y="140"/>
                  </a:cubicBezTo>
                  <a:cubicBezTo>
                    <a:pt x="412" y="434"/>
                    <a:pt x="412" y="434"/>
                    <a:pt x="412" y="434"/>
                  </a:cubicBezTo>
                  <a:cubicBezTo>
                    <a:pt x="412" y="459"/>
                    <a:pt x="433" y="480"/>
                    <a:pt x="458" y="480"/>
                  </a:cubicBezTo>
                  <a:cubicBezTo>
                    <a:pt x="483" y="480"/>
                    <a:pt x="504" y="459"/>
                    <a:pt x="504" y="434"/>
                  </a:cubicBezTo>
                  <a:cubicBezTo>
                    <a:pt x="504" y="126"/>
                    <a:pt x="504" y="126"/>
                    <a:pt x="504" y="126"/>
                  </a:cubicBezTo>
                  <a:cubicBezTo>
                    <a:pt x="504" y="100"/>
                    <a:pt x="504" y="100"/>
                    <a:pt x="504" y="100"/>
                  </a:cubicBezTo>
                  <a:cubicBezTo>
                    <a:pt x="504" y="47"/>
                    <a:pt x="464" y="0"/>
                    <a:pt x="412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任意多边形 47"/>
          <p:cNvSpPr>
            <a:spLocks/>
          </p:cNvSpPr>
          <p:nvPr/>
        </p:nvSpPr>
        <p:spPr bwMode="auto">
          <a:xfrm>
            <a:off x="7501426" y="4533900"/>
            <a:ext cx="455613" cy="806451"/>
          </a:xfrm>
          <a:custGeom>
            <a:avLst/>
            <a:gdLst>
              <a:gd name="connsiteX0" fmla="*/ 365400 w 455613"/>
              <a:gd name="connsiteY0" fmla="*/ 0 h 806451"/>
              <a:gd name="connsiteX1" fmla="*/ 455613 w 455613"/>
              <a:gd name="connsiteY1" fmla="*/ 0 h 806451"/>
              <a:gd name="connsiteX2" fmla="*/ 455613 w 455613"/>
              <a:gd name="connsiteY2" fmla="*/ 832 h 806451"/>
              <a:gd name="connsiteX3" fmla="*/ 455613 w 455613"/>
              <a:gd name="connsiteY3" fmla="*/ 278383 h 806451"/>
              <a:gd name="connsiteX4" fmla="*/ 414030 w 455613"/>
              <a:gd name="connsiteY4" fmla="*/ 319836 h 806451"/>
              <a:gd name="connsiteX5" fmla="*/ 372446 w 455613"/>
              <a:gd name="connsiteY5" fmla="*/ 278383 h 806451"/>
              <a:gd name="connsiteX6" fmla="*/ 372446 w 455613"/>
              <a:gd name="connsiteY6" fmla="*/ 13448 h 806451"/>
              <a:gd name="connsiteX7" fmla="*/ 367135 w 455613"/>
              <a:gd name="connsiteY7" fmla="*/ 719 h 806451"/>
              <a:gd name="connsiteX8" fmla="*/ 112282 w 455613"/>
              <a:gd name="connsiteY8" fmla="*/ 0 h 806451"/>
              <a:gd name="connsiteX9" fmla="*/ 343331 w 455613"/>
              <a:gd name="connsiteY9" fmla="*/ 0 h 806451"/>
              <a:gd name="connsiteX10" fmla="*/ 341597 w 455613"/>
              <a:gd name="connsiteY10" fmla="*/ 719 h 806451"/>
              <a:gd name="connsiteX11" fmla="*/ 336286 w 455613"/>
              <a:gd name="connsiteY11" fmla="*/ 13448 h 806451"/>
              <a:gd name="connsiteX12" fmla="*/ 336286 w 455613"/>
              <a:gd name="connsiteY12" fmla="*/ 757790 h 806451"/>
              <a:gd name="connsiteX13" fmla="*/ 291086 w 455613"/>
              <a:gd name="connsiteY13" fmla="*/ 806451 h 806451"/>
              <a:gd name="connsiteX14" fmla="*/ 245887 w 455613"/>
              <a:gd name="connsiteY14" fmla="*/ 757790 h 806451"/>
              <a:gd name="connsiteX15" fmla="*/ 245887 w 455613"/>
              <a:gd name="connsiteY15" fmla="*/ 355881 h 806451"/>
              <a:gd name="connsiteX16" fmla="*/ 209727 w 455613"/>
              <a:gd name="connsiteY16" fmla="*/ 355881 h 806451"/>
              <a:gd name="connsiteX17" fmla="*/ 209727 w 455613"/>
              <a:gd name="connsiteY17" fmla="*/ 757790 h 806451"/>
              <a:gd name="connsiteX18" fmla="*/ 164527 w 455613"/>
              <a:gd name="connsiteY18" fmla="*/ 806451 h 806451"/>
              <a:gd name="connsiteX19" fmla="*/ 119327 w 455613"/>
              <a:gd name="connsiteY19" fmla="*/ 757790 h 806451"/>
              <a:gd name="connsiteX20" fmla="*/ 119327 w 455613"/>
              <a:gd name="connsiteY20" fmla="*/ 13448 h 806451"/>
              <a:gd name="connsiteX21" fmla="*/ 114017 w 455613"/>
              <a:gd name="connsiteY21" fmla="*/ 719 h 806451"/>
              <a:gd name="connsiteX22" fmla="*/ 0 w 455613"/>
              <a:gd name="connsiteY22" fmla="*/ 0 h 806451"/>
              <a:gd name="connsiteX23" fmla="*/ 90213 w 455613"/>
              <a:gd name="connsiteY23" fmla="*/ 0 h 806451"/>
              <a:gd name="connsiteX24" fmla="*/ 88479 w 455613"/>
              <a:gd name="connsiteY24" fmla="*/ 719 h 806451"/>
              <a:gd name="connsiteX25" fmla="*/ 83168 w 455613"/>
              <a:gd name="connsiteY25" fmla="*/ 13448 h 806451"/>
              <a:gd name="connsiteX26" fmla="*/ 83168 w 455613"/>
              <a:gd name="connsiteY26" fmla="*/ 278383 h 806451"/>
              <a:gd name="connsiteX27" fmla="*/ 41584 w 455613"/>
              <a:gd name="connsiteY27" fmla="*/ 319836 h 806451"/>
              <a:gd name="connsiteX28" fmla="*/ 0 w 455613"/>
              <a:gd name="connsiteY28" fmla="*/ 278383 h 806451"/>
              <a:gd name="connsiteX29" fmla="*/ 0 w 455613"/>
              <a:gd name="connsiteY29" fmla="*/ 832 h 80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5613" h="806451">
                <a:moveTo>
                  <a:pt x="365400" y="0"/>
                </a:moveTo>
                <a:lnTo>
                  <a:pt x="455613" y="0"/>
                </a:lnTo>
                <a:lnTo>
                  <a:pt x="455613" y="832"/>
                </a:lnTo>
                <a:cubicBezTo>
                  <a:pt x="455613" y="832"/>
                  <a:pt x="455613" y="832"/>
                  <a:pt x="455613" y="278383"/>
                </a:cubicBezTo>
                <a:cubicBezTo>
                  <a:pt x="455613" y="300912"/>
                  <a:pt x="436629" y="319836"/>
                  <a:pt x="414030" y="319836"/>
                </a:cubicBezTo>
                <a:cubicBezTo>
                  <a:pt x="391430" y="319836"/>
                  <a:pt x="372446" y="300912"/>
                  <a:pt x="372446" y="278383"/>
                </a:cubicBezTo>
                <a:cubicBezTo>
                  <a:pt x="372446" y="278383"/>
                  <a:pt x="372446" y="278383"/>
                  <a:pt x="372446" y="13448"/>
                </a:cubicBezTo>
                <a:cubicBezTo>
                  <a:pt x="372446" y="8492"/>
                  <a:pt x="370412" y="3986"/>
                  <a:pt x="367135" y="719"/>
                </a:cubicBezTo>
                <a:close/>
                <a:moveTo>
                  <a:pt x="112282" y="0"/>
                </a:moveTo>
                <a:lnTo>
                  <a:pt x="343331" y="0"/>
                </a:lnTo>
                <a:lnTo>
                  <a:pt x="341597" y="719"/>
                </a:lnTo>
                <a:cubicBezTo>
                  <a:pt x="338320" y="3986"/>
                  <a:pt x="336286" y="8492"/>
                  <a:pt x="336286" y="13448"/>
                </a:cubicBezTo>
                <a:cubicBezTo>
                  <a:pt x="336286" y="13448"/>
                  <a:pt x="336286" y="13448"/>
                  <a:pt x="336286" y="757790"/>
                </a:cubicBezTo>
                <a:cubicBezTo>
                  <a:pt x="336286" y="784824"/>
                  <a:pt x="316398" y="806451"/>
                  <a:pt x="291086" y="806451"/>
                </a:cubicBezTo>
                <a:cubicBezTo>
                  <a:pt x="265774" y="806451"/>
                  <a:pt x="245887" y="784824"/>
                  <a:pt x="245887" y="757790"/>
                </a:cubicBezTo>
                <a:cubicBezTo>
                  <a:pt x="245887" y="757790"/>
                  <a:pt x="245887" y="757790"/>
                  <a:pt x="245887" y="355881"/>
                </a:cubicBezTo>
                <a:cubicBezTo>
                  <a:pt x="245887" y="355881"/>
                  <a:pt x="245887" y="355881"/>
                  <a:pt x="209727" y="355881"/>
                </a:cubicBezTo>
                <a:cubicBezTo>
                  <a:pt x="209727" y="355881"/>
                  <a:pt x="209727" y="355881"/>
                  <a:pt x="209727" y="757790"/>
                </a:cubicBezTo>
                <a:cubicBezTo>
                  <a:pt x="209727" y="784824"/>
                  <a:pt x="189839" y="806451"/>
                  <a:pt x="164527" y="806451"/>
                </a:cubicBezTo>
                <a:cubicBezTo>
                  <a:pt x="139215" y="806451"/>
                  <a:pt x="119327" y="784824"/>
                  <a:pt x="119327" y="757790"/>
                </a:cubicBezTo>
                <a:cubicBezTo>
                  <a:pt x="119327" y="757790"/>
                  <a:pt x="119327" y="757790"/>
                  <a:pt x="119327" y="13448"/>
                </a:cubicBezTo>
                <a:cubicBezTo>
                  <a:pt x="119327" y="8492"/>
                  <a:pt x="117293" y="3986"/>
                  <a:pt x="114017" y="719"/>
                </a:cubicBezTo>
                <a:close/>
                <a:moveTo>
                  <a:pt x="0" y="0"/>
                </a:moveTo>
                <a:lnTo>
                  <a:pt x="90213" y="0"/>
                </a:lnTo>
                <a:lnTo>
                  <a:pt x="88479" y="719"/>
                </a:lnTo>
                <a:cubicBezTo>
                  <a:pt x="85202" y="3986"/>
                  <a:pt x="83168" y="8492"/>
                  <a:pt x="83168" y="13448"/>
                </a:cubicBezTo>
                <a:cubicBezTo>
                  <a:pt x="83168" y="13448"/>
                  <a:pt x="83168" y="13448"/>
                  <a:pt x="83168" y="278383"/>
                </a:cubicBezTo>
                <a:cubicBezTo>
                  <a:pt x="83168" y="300912"/>
                  <a:pt x="64184" y="319836"/>
                  <a:pt x="41584" y="319836"/>
                </a:cubicBezTo>
                <a:cubicBezTo>
                  <a:pt x="18984" y="319836"/>
                  <a:pt x="0" y="300912"/>
                  <a:pt x="0" y="278383"/>
                </a:cubicBezTo>
                <a:cubicBezTo>
                  <a:pt x="0" y="278383"/>
                  <a:pt x="0" y="278383"/>
                  <a:pt x="0" y="83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190401" y="4211638"/>
            <a:ext cx="593725" cy="1128713"/>
            <a:chOff x="8190401" y="4211638"/>
            <a:chExt cx="593725" cy="1128713"/>
          </a:xfrm>
        </p:grpSpPr>
        <p:sp>
          <p:nvSpPr>
            <p:cNvPr id="43" name="Oval 30"/>
            <p:cNvSpPr>
              <a:spLocks noChangeArrowheads="1"/>
            </p:cNvSpPr>
            <p:nvPr/>
          </p:nvSpPr>
          <p:spPr bwMode="auto">
            <a:xfrm>
              <a:off x="8396776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8190401" y="4421188"/>
              <a:ext cx="593725" cy="919163"/>
            </a:xfrm>
            <a:custGeom>
              <a:avLst/>
              <a:gdLst>
                <a:gd name="T0" fmla="*/ 193 w 658"/>
                <a:gd name="T1" fmla="*/ 0 h 1020"/>
                <a:gd name="T2" fmla="*/ 108 w 658"/>
                <a:gd name="T3" fmla="*/ 64 h 1020"/>
                <a:gd name="T4" fmla="*/ 7 w 658"/>
                <a:gd name="T5" fmla="*/ 417 h 1020"/>
                <a:gd name="T6" fmla="*/ 39 w 658"/>
                <a:gd name="T7" fmla="*/ 473 h 1020"/>
                <a:gd name="T8" fmla="*/ 96 w 658"/>
                <a:gd name="T9" fmla="*/ 441 h 1020"/>
                <a:gd name="T10" fmla="*/ 177 w 658"/>
                <a:gd name="T11" fmla="*/ 138 h 1020"/>
                <a:gd name="T12" fmla="*/ 198 w 658"/>
                <a:gd name="T13" fmla="*/ 121 h 1020"/>
                <a:gd name="T14" fmla="*/ 202 w 658"/>
                <a:gd name="T15" fmla="*/ 122 h 1020"/>
                <a:gd name="T16" fmla="*/ 216 w 658"/>
                <a:gd name="T17" fmla="*/ 146 h 1020"/>
                <a:gd name="T18" fmla="*/ 105 w 658"/>
                <a:gd name="T19" fmla="*/ 616 h 1020"/>
                <a:gd name="T20" fmla="*/ 105 w 658"/>
                <a:gd name="T21" fmla="*/ 620 h 1020"/>
                <a:gd name="T22" fmla="*/ 125 w 658"/>
                <a:gd name="T23" fmla="*/ 640 h 1020"/>
                <a:gd name="T24" fmla="*/ 209 w 658"/>
                <a:gd name="T25" fmla="*/ 640 h 1020"/>
                <a:gd name="T26" fmla="*/ 209 w 658"/>
                <a:gd name="T27" fmla="*/ 966 h 1020"/>
                <a:gd name="T28" fmla="*/ 259 w 658"/>
                <a:gd name="T29" fmla="*/ 1020 h 1020"/>
                <a:gd name="T30" fmla="*/ 309 w 658"/>
                <a:gd name="T31" fmla="*/ 966 h 1020"/>
                <a:gd name="T32" fmla="*/ 309 w 658"/>
                <a:gd name="T33" fmla="*/ 640 h 1020"/>
                <a:gd name="T34" fmla="*/ 349 w 658"/>
                <a:gd name="T35" fmla="*/ 640 h 1020"/>
                <a:gd name="T36" fmla="*/ 349 w 658"/>
                <a:gd name="T37" fmla="*/ 966 h 1020"/>
                <a:gd name="T38" fmla="*/ 399 w 658"/>
                <a:gd name="T39" fmla="*/ 1020 h 1020"/>
                <a:gd name="T40" fmla="*/ 449 w 658"/>
                <a:gd name="T41" fmla="*/ 966 h 1020"/>
                <a:gd name="T42" fmla="*/ 449 w 658"/>
                <a:gd name="T43" fmla="*/ 640 h 1020"/>
                <a:gd name="T44" fmla="*/ 533 w 658"/>
                <a:gd name="T45" fmla="*/ 640 h 1020"/>
                <a:gd name="T46" fmla="*/ 553 w 658"/>
                <a:gd name="T47" fmla="*/ 620 h 1020"/>
                <a:gd name="T48" fmla="*/ 552 w 658"/>
                <a:gd name="T49" fmla="*/ 616 h 1020"/>
                <a:gd name="T50" fmla="*/ 442 w 658"/>
                <a:gd name="T51" fmla="*/ 146 h 1020"/>
                <a:gd name="T52" fmla="*/ 456 w 658"/>
                <a:gd name="T53" fmla="*/ 122 h 1020"/>
                <a:gd name="T54" fmla="*/ 460 w 658"/>
                <a:gd name="T55" fmla="*/ 121 h 1020"/>
                <a:gd name="T56" fmla="*/ 481 w 658"/>
                <a:gd name="T57" fmla="*/ 138 h 1020"/>
                <a:gd name="T58" fmla="*/ 562 w 658"/>
                <a:gd name="T59" fmla="*/ 441 h 1020"/>
                <a:gd name="T60" fmla="*/ 619 w 658"/>
                <a:gd name="T61" fmla="*/ 473 h 1020"/>
                <a:gd name="T62" fmla="*/ 651 w 658"/>
                <a:gd name="T63" fmla="*/ 417 h 1020"/>
                <a:gd name="T64" fmla="*/ 551 w 658"/>
                <a:gd name="T65" fmla="*/ 65 h 1020"/>
                <a:gd name="T66" fmla="*/ 465 w 658"/>
                <a:gd name="T67" fmla="*/ 0 h 1020"/>
                <a:gd name="T68" fmla="*/ 193 w 658"/>
                <a:gd name="T69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8" h="1020">
                  <a:moveTo>
                    <a:pt x="193" y="0"/>
                  </a:moveTo>
                  <a:cubicBezTo>
                    <a:pt x="154" y="0"/>
                    <a:pt x="118" y="28"/>
                    <a:pt x="108" y="64"/>
                  </a:cubicBezTo>
                  <a:cubicBezTo>
                    <a:pt x="7" y="417"/>
                    <a:pt x="7" y="417"/>
                    <a:pt x="7" y="417"/>
                  </a:cubicBezTo>
                  <a:cubicBezTo>
                    <a:pt x="0" y="441"/>
                    <a:pt x="15" y="467"/>
                    <a:pt x="39" y="473"/>
                  </a:cubicBezTo>
                  <a:cubicBezTo>
                    <a:pt x="64" y="480"/>
                    <a:pt x="89" y="465"/>
                    <a:pt x="96" y="441"/>
                  </a:cubicBezTo>
                  <a:cubicBezTo>
                    <a:pt x="177" y="138"/>
                    <a:pt x="177" y="138"/>
                    <a:pt x="177" y="138"/>
                  </a:cubicBezTo>
                  <a:cubicBezTo>
                    <a:pt x="180" y="128"/>
                    <a:pt x="190" y="121"/>
                    <a:pt x="198" y="121"/>
                  </a:cubicBezTo>
                  <a:cubicBezTo>
                    <a:pt x="199" y="121"/>
                    <a:pt x="201" y="121"/>
                    <a:pt x="202" y="122"/>
                  </a:cubicBezTo>
                  <a:cubicBezTo>
                    <a:pt x="213" y="125"/>
                    <a:pt x="219" y="135"/>
                    <a:pt x="216" y="146"/>
                  </a:cubicBezTo>
                  <a:cubicBezTo>
                    <a:pt x="105" y="616"/>
                    <a:pt x="105" y="616"/>
                    <a:pt x="105" y="616"/>
                  </a:cubicBezTo>
                  <a:cubicBezTo>
                    <a:pt x="105" y="617"/>
                    <a:pt x="105" y="619"/>
                    <a:pt x="105" y="620"/>
                  </a:cubicBezTo>
                  <a:cubicBezTo>
                    <a:pt x="105" y="631"/>
                    <a:pt x="114" y="640"/>
                    <a:pt x="125" y="640"/>
                  </a:cubicBezTo>
                  <a:cubicBezTo>
                    <a:pt x="209" y="640"/>
                    <a:pt x="209" y="640"/>
                    <a:pt x="209" y="640"/>
                  </a:cubicBezTo>
                  <a:cubicBezTo>
                    <a:pt x="209" y="966"/>
                    <a:pt x="209" y="966"/>
                    <a:pt x="209" y="966"/>
                  </a:cubicBezTo>
                  <a:cubicBezTo>
                    <a:pt x="209" y="996"/>
                    <a:pt x="231" y="1020"/>
                    <a:pt x="259" y="1020"/>
                  </a:cubicBezTo>
                  <a:cubicBezTo>
                    <a:pt x="287" y="1020"/>
                    <a:pt x="309" y="996"/>
                    <a:pt x="309" y="966"/>
                  </a:cubicBezTo>
                  <a:cubicBezTo>
                    <a:pt x="309" y="640"/>
                    <a:pt x="309" y="640"/>
                    <a:pt x="309" y="640"/>
                  </a:cubicBezTo>
                  <a:cubicBezTo>
                    <a:pt x="349" y="640"/>
                    <a:pt x="349" y="640"/>
                    <a:pt x="349" y="640"/>
                  </a:cubicBezTo>
                  <a:cubicBezTo>
                    <a:pt x="349" y="966"/>
                    <a:pt x="349" y="966"/>
                    <a:pt x="349" y="966"/>
                  </a:cubicBezTo>
                  <a:cubicBezTo>
                    <a:pt x="349" y="996"/>
                    <a:pt x="371" y="1020"/>
                    <a:pt x="399" y="1020"/>
                  </a:cubicBezTo>
                  <a:cubicBezTo>
                    <a:pt x="427" y="1020"/>
                    <a:pt x="449" y="996"/>
                    <a:pt x="449" y="966"/>
                  </a:cubicBezTo>
                  <a:cubicBezTo>
                    <a:pt x="449" y="640"/>
                    <a:pt x="449" y="640"/>
                    <a:pt x="449" y="640"/>
                  </a:cubicBezTo>
                  <a:cubicBezTo>
                    <a:pt x="533" y="640"/>
                    <a:pt x="533" y="640"/>
                    <a:pt x="533" y="640"/>
                  </a:cubicBezTo>
                  <a:cubicBezTo>
                    <a:pt x="544" y="640"/>
                    <a:pt x="553" y="631"/>
                    <a:pt x="553" y="620"/>
                  </a:cubicBezTo>
                  <a:cubicBezTo>
                    <a:pt x="553" y="619"/>
                    <a:pt x="553" y="617"/>
                    <a:pt x="552" y="616"/>
                  </a:cubicBezTo>
                  <a:cubicBezTo>
                    <a:pt x="442" y="146"/>
                    <a:pt x="442" y="146"/>
                    <a:pt x="442" y="146"/>
                  </a:cubicBezTo>
                  <a:cubicBezTo>
                    <a:pt x="439" y="135"/>
                    <a:pt x="445" y="125"/>
                    <a:pt x="456" y="122"/>
                  </a:cubicBezTo>
                  <a:cubicBezTo>
                    <a:pt x="457" y="121"/>
                    <a:pt x="459" y="121"/>
                    <a:pt x="460" y="121"/>
                  </a:cubicBezTo>
                  <a:cubicBezTo>
                    <a:pt x="472" y="122"/>
                    <a:pt x="479" y="129"/>
                    <a:pt x="481" y="138"/>
                  </a:cubicBezTo>
                  <a:cubicBezTo>
                    <a:pt x="562" y="441"/>
                    <a:pt x="562" y="441"/>
                    <a:pt x="562" y="441"/>
                  </a:cubicBezTo>
                  <a:cubicBezTo>
                    <a:pt x="569" y="465"/>
                    <a:pt x="594" y="480"/>
                    <a:pt x="619" y="473"/>
                  </a:cubicBezTo>
                  <a:cubicBezTo>
                    <a:pt x="643" y="467"/>
                    <a:pt x="658" y="441"/>
                    <a:pt x="651" y="417"/>
                  </a:cubicBezTo>
                  <a:cubicBezTo>
                    <a:pt x="551" y="65"/>
                    <a:pt x="551" y="65"/>
                    <a:pt x="551" y="65"/>
                  </a:cubicBezTo>
                  <a:cubicBezTo>
                    <a:pt x="540" y="28"/>
                    <a:pt x="504" y="0"/>
                    <a:pt x="465" y="0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8285145" y="4927586"/>
            <a:ext cx="404238" cy="412765"/>
          </a:xfrm>
          <a:custGeom>
            <a:avLst/>
            <a:gdLst>
              <a:gd name="connsiteX0" fmla="*/ 11517 w 404238"/>
              <a:gd name="connsiteY0" fmla="*/ 0 h 412765"/>
              <a:gd name="connsiteX1" fmla="*/ 391921 w 404238"/>
              <a:gd name="connsiteY1" fmla="*/ 0 h 412765"/>
              <a:gd name="connsiteX2" fmla="*/ 403335 w 404238"/>
              <a:gd name="connsiteY2" fmla="*/ 48705 h 412765"/>
              <a:gd name="connsiteX3" fmla="*/ 404238 w 404238"/>
              <a:gd name="connsiteY3" fmla="*/ 52309 h 412765"/>
              <a:gd name="connsiteX4" fmla="*/ 386191 w 404238"/>
              <a:gd name="connsiteY4" fmla="*/ 70332 h 412765"/>
              <a:gd name="connsiteX5" fmla="*/ 310397 w 404238"/>
              <a:gd name="connsiteY5" fmla="*/ 70332 h 412765"/>
              <a:gd name="connsiteX6" fmla="*/ 310397 w 404238"/>
              <a:gd name="connsiteY6" fmla="*/ 364104 h 412765"/>
              <a:gd name="connsiteX7" fmla="*/ 265281 w 404238"/>
              <a:gd name="connsiteY7" fmla="*/ 412765 h 412765"/>
              <a:gd name="connsiteX8" fmla="*/ 220165 w 404238"/>
              <a:gd name="connsiteY8" fmla="*/ 364104 h 412765"/>
              <a:gd name="connsiteX9" fmla="*/ 220165 w 404238"/>
              <a:gd name="connsiteY9" fmla="*/ 70332 h 412765"/>
              <a:gd name="connsiteX10" fmla="*/ 184072 w 404238"/>
              <a:gd name="connsiteY10" fmla="*/ 70332 h 412765"/>
              <a:gd name="connsiteX11" fmla="*/ 184072 w 404238"/>
              <a:gd name="connsiteY11" fmla="*/ 364104 h 412765"/>
              <a:gd name="connsiteX12" fmla="*/ 138956 w 404238"/>
              <a:gd name="connsiteY12" fmla="*/ 412765 h 412765"/>
              <a:gd name="connsiteX13" fmla="*/ 93841 w 404238"/>
              <a:gd name="connsiteY13" fmla="*/ 364104 h 412765"/>
              <a:gd name="connsiteX14" fmla="*/ 93841 w 404238"/>
              <a:gd name="connsiteY14" fmla="*/ 70332 h 412765"/>
              <a:gd name="connsiteX15" fmla="*/ 18046 w 404238"/>
              <a:gd name="connsiteY15" fmla="*/ 70332 h 412765"/>
              <a:gd name="connsiteX16" fmla="*/ 0 w 404238"/>
              <a:gd name="connsiteY16" fmla="*/ 52309 h 412765"/>
              <a:gd name="connsiteX17" fmla="*/ 0 w 404238"/>
              <a:gd name="connsiteY17" fmla="*/ 48705 h 412765"/>
              <a:gd name="connsiteX18" fmla="*/ 5281 w 404238"/>
              <a:gd name="connsiteY18" fmla="*/ 26370 h 41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4238" h="412765">
                <a:moveTo>
                  <a:pt x="11517" y="0"/>
                </a:moveTo>
                <a:lnTo>
                  <a:pt x="391921" y="0"/>
                </a:lnTo>
                <a:lnTo>
                  <a:pt x="403335" y="48705"/>
                </a:lnTo>
                <a:cubicBezTo>
                  <a:pt x="404238" y="49606"/>
                  <a:pt x="404238" y="51408"/>
                  <a:pt x="404238" y="52309"/>
                </a:cubicBezTo>
                <a:cubicBezTo>
                  <a:pt x="404238" y="62222"/>
                  <a:pt x="396117" y="70332"/>
                  <a:pt x="386191" y="70332"/>
                </a:cubicBezTo>
                <a:cubicBezTo>
                  <a:pt x="386191" y="70332"/>
                  <a:pt x="386191" y="70332"/>
                  <a:pt x="310397" y="70332"/>
                </a:cubicBezTo>
                <a:cubicBezTo>
                  <a:pt x="310397" y="70332"/>
                  <a:pt x="310397" y="70332"/>
                  <a:pt x="310397" y="364104"/>
                </a:cubicBezTo>
                <a:cubicBezTo>
                  <a:pt x="310397" y="391138"/>
                  <a:pt x="290546" y="412765"/>
                  <a:pt x="265281" y="412765"/>
                </a:cubicBezTo>
                <a:cubicBezTo>
                  <a:pt x="240016" y="412765"/>
                  <a:pt x="220165" y="391138"/>
                  <a:pt x="220165" y="364104"/>
                </a:cubicBezTo>
                <a:cubicBezTo>
                  <a:pt x="220165" y="364104"/>
                  <a:pt x="220165" y="364104"/>
                  <a:pt x="220165" y="70332"/>
                </a:cubicBezTo>
                <a:cubicBezTo>
                  <a:pt x="220165" y="70332"/>
                  <a:pt x="220165" y="70332"/>
                  <a:pt x="184072" y="70332"/>
                </a:cubicBezTo>
                <a:cubicBezTo>
                  <a:pt x="184072" y="70332"/>
                  <a:pt x="184072" y="70332"/>
                  <a:pt x="184072" y="364104"/>
                </a:cubicBezTo>
                <a:cubicBezTo>
                  <a:pt x="184072" y="391138"/>
                  <a:pt x="164221" y="412765"/>
                  <a:pt x="138956" y="412765"/>
                </a:cubicBezTo>
                <a:cubicBezTo>
                  <a:pt x="113691" y="412765"/>
                  <a:pt x="93841" y="391138"/>
                  <a:pt x="93841" y="364104"/>
                </a:cubicBezTo>
                <a:cubicBezTo>
                  <a:pt x="93841" y="364104"/>
                  <a:pt x="93841" y="364104"/>
                  <a:pt x="93841" y="70332"/>
                </a:cubicBezTo>
                <a:cubicBezTo>
                  <a:pt x="93841" y="70332"/>
                  <a:pt x="93841" y="70332"/>
                  <a:pt x="18046" y="70332"/>
                </a:cubicBezTo>
                <a:cubicBezTo>
                  <a:pt x="8120" y="70332"/>
                  <a:pt x="0" y="62222"/>
                  <a:pt x="0" y="52309"/>
                </a:cubicBezTo>
                <a:cubicBezTo>
                  <a:pt x="0" y="51408"/>
                  <a:pt x="0" y="49606"/>
                  <a:pt x="0" y="48705"/>
                </a:cubicBezTo>
                <a:cubicBezTo>
                  <a:pt x="0" y="48705"/>
                  <a:pt x="0" y="48705"/>
                  <a:pt x="5281" y="2637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7478204" y="5379535"/>
            <a:ext cx="5103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Mate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83281" y="5375578"/>
            <a:ext cx="6312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Female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5948" y="5378951"/>
            <a:ext cx="5103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Mate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39775" y="5374994"/>
            <a:ext cx="6312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Female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77784" y="3036275"/>
            <a:ext cx="1233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lt"/>
              </a:rPr>
              <a:t>SUMMARY</a:t>
            </a:r>
            <a:endParaRPr lang="zh-CN" alt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87529" y="3430171"/>
            <a:ext cx="16028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Just for today I will exercise my soul in three ways. I will do somebody a good turn and not get found out: If anybody knows of it, it will not count.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897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86"/>
                                </p:stCondLst>
                                <p:childTnLst>
                                  <p:par>
                                    <p:cTn id="14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9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10"/>
                                </p:stCondLst>
                                <p:childTnLst>
                                  <p:par>
                                    <p:cTn id="2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" dur="343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3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343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96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43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39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343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43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82"/>
                                </p:stCondLst>
                                <p:childTnLst>
                                  <p:par>
                                    <p:cTn id="4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343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25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343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43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12"/>
                                </p:stCondLst>
                                <p:childTnLst>
                                  <p:par>
                                    <p:cTn id="60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69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35"/>
                                </p:stCondLst>
                                <p:childTnLst>
                                  <p:par>
                                    <p:cTn id="6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343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78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43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421"/>
                                </p:stCondLst>
                                <p:childTnLst>
                                  <p:par>
                                    <p:cTn id="7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343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65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343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343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108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343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51"/>
                                </p:stCondLst>
                                <p:childTnLst>
                                  <p:par>
                                    <p:cTn id="9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343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343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43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794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43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343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7" grpId="0"/>
          <p:bldP spid="38" grpId="0" animBg="1"/>
          <p:bldP spid="40" grpId="0" animBg="1"/>
          <p:bldP spid="48" grpId="0" animBg="1"/>
          <p:bldP spid="50" grpId="0" animBg="1"/>
          <p:bldP spid="52" grpId="0"/>
          <p:bldP spid="53" grpId="0"/>
          <p:bldP spid="54" grpId="0"/>
          <p:bldP spid="55" grpId="0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86"/>
                                </p:stCondLst>
                                <p:childTnLst>
                                  <p:par>
                                    <p:cTn id="14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9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10"/>
                                </p:stCondLst>
                                <p:childTnLst>
                                  <p:par>
                                    <p:cTn id="2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" dur="343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3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343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96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43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39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343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43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82"/>
                                </p:stCondLst>
                                <p:childTnLst>
                                  <p:par>
                                    <p:cTn id="4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343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25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343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43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12"/>
                                </p:stCondLst>
                                <p:childTnLst>
                                  <p:par>
                                    <p:cTn id="60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69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35"/>
                                </p:stCondLst>
                                <p:childTnLst>
                                  <p:par>
                                    <p:cTn id="6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343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78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43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421"/>
                                </p:stCondLst>
                                <p:childTnLst>
                                  <p:par>
                                    <p:cTn id="7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343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65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343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343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108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343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51"/>
                                </p:stCondLst>
                                <p:childTnLst>
                                  <p:par>
                                    <p:cTn id="9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343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343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43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794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43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343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7" grpId="0"/>
          <p:bldP spid="38" grpId="0" animBg="1"/>
          <p:bldP spid="40" grpId="0" animBg="1"/>
          <p:bldP spid="48" grpId="0" animBg="1"/>
          <p:bldP spid="50" grpId="0" animBg="1"/>
          <p:bldP spid="52" grpId="0"/>
          <p:bldP spid="53" grpId="0"/>
          <p:bldP spid="54" grpId="0"/>
          <p:bldP spid="55" grpId="0"/>
          <p:bldP spid="56" grpId="0"/>
          <p:bldP spid="5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022647" y="1895401"/>
            <a:ext cx="4217987" cy="4217987"/>
            <a:chOff x="2022647" y="1895401"/>
            <a:chExt cx="4217987" cy="4217987"/>
          </a:xfrm>
        </p:grpSpPr>
        <p:sp>
          <p:nvSpPr>
            <p:cNvPr id="4" name="椭圆 3"/>
            <p:cNvSpPr/>
            <p:nvPr/>
          </p:nvSpPr>
          <p:spPr>
            <a:xfrm>
              <a:off x="2022647" y="1895401"/>
              <a:ext cx="4217987" cy="421798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52069" y="5578894"/>
              <a:ext cx="15791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CAN DO</a:t>
              </a: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422696" y="1895401"/>
            <a:ext cx="3417887" cy="3417887"/>
            <a:chOff x="2422696" y="1895401"/>
            <a:chExt cx="3417887" cy="3417887"/>
          </a:xfrm>
        </p:grpSpPr>
        <p:sp>
          <p:nvSpPr>
            <p:cNvPr id="5" name="椭圆 4"/>
            <p:cNvSpPr/>
            <p:nvPr/>
          </p:nvSpPr>
          <p:spPr>
            <a:xfrm>
              <a:off x="2422696" y="1895401"/>
              <a:ext cx="3417887" cy="341788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352069" y="4736822"/>
              <a:ext cx="15791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BE GOOG</a:t>
              </a: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19628" y="3342734"/>
            <a:ext cx="4797482" cy="523220"/>
            <a:chOff x="5319628" y="3342734"/>
            <a:chExt cx="4797482" cy="523220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5319628" y="3732667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6596373" y="3405153"/>
              <a:ext cx="651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8,000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367306" y="3342734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1831" y="4284235"/>
            <a:ext cx="4824817" cy="523220"/>
            <a:chOff x="5421831" y="4284235"/>
            <a:chExt cx="4824817" cy="523220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421831" y="4704520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6594381" y="4377006"/>
              <a:ext cx="7553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16,000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96844" y="4284235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73362" y="5394228"/>
            <a:ext cx="4868849" cy="523220"/>
            <a:chOff x="5224594" y="5394228"/>
            <a:chExt cx="4868849" cy="523220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5224594" y="5756052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6397144" y="5428538"/>
              <a:ext cx="7553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20,000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43639" y="5394228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06417" y="1895401"/>
            <a:ext cx="2650444" cy="2650444"/>
            <a:chOff x="2806417" y="1895401"/>
            <a:chExt cx="2650444" cy="2650444"/>
          </a:xfrm>
        </p:grpSpPr>
        <p:sp>
          <p:nvSpPr>
            <p:cNvPr id="6" name="椭圆 5"/>
            <p:cNvSpPr/>
            <p:nvPr/>
          </p:nvSpPr>
          <p:spPr>
            <a:xfrm>
              <a:off x="2806417" y="1895401"/>
              <a:ext cx="2650444" cy="265044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52069" y="3927411"/>
              <a:ext cx="15791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WANT TO DO</a:t>
              </a: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65645" y="1895401"/>
            <a:ext cx="1931987" cy="1931987"/>
            <a:chOff x="3165645" y="1895401"/>
            <a:chExt cx="1931987" cy="1931987"/>
          </a:xfrm>
        </p:grpSpPr>
        <p:sp>
          <p:nvSpPr>
            <p:cNvPr id="7" name="椭圆 6"/>
            <p:cNvSpPr/>
            <p:nvPr/>
          </p:nvSpPr>
          <p:spPr>
            <a:xfrm>
              <a:off x="3165645" y="1895401"/>
              <a:ext cx="1931987" cy="1931987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352069" y="2454189"/>
              <a:ext cx="15791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YOUR PROJECT TITLE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97632" y="2481000"/>
            <a:ext cx="4811432" cy="523220"/>
            <a:chOff x="5097632" y="2481000"/>
            <a:chExt cx="4811432" cy="523220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5097632" y="2808514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6374377" y="2481000"/>
              <a:ext cx="651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1,000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159260" y="2481000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840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3"/>
          <p:cNvSpPr>
            <a:spLocks/>
          </p:cNvSpPr>
          <p:nvPr/>
        </p:nvSpPr>
        <p:spPr bwMode="auto">
          <a:xfrm>
            <a:off x="146050" y="2300288"/>
            <a:ext cx="11541125" cy="3565525"/>
          </a:xfrm>
          <a:custGeom>
            <a:avLst/>
            <a:gdLst>
              <a:gd name="T0" fmla="*/ 3368 w 3476"/>
              <a:gd name="T1" fmla="*/ 995 h 1074"/>
              <a:gd name="T2" fmla="*/ 2628 w 3476"/>
              <a:gd name="T3" fmla="*/ 974 h 1074"/>
              <a:gd name="T4" fmla="*/ 1548 w 3476"/>
              <a:gd name="T5" fmla="*/ 610 h 1074"/>
              <a:gd name="T6" fmla="*/ 886 w 3476"/>
              <a:gd name="T7" fmla="*/ 150 h 1074"/>
              <a:gd name="T8" fmla="*/ 675 w 3476"/>
              <a:gd name="T9" fmla="*/ 36 h 1074"/>
              <a:gd name="T10" fmla="*/ 675 w 3476"/>
              <a:gd name="T11" fmla="*/ 36 h 1074"/>
              <a:gd name="T12" fmla="*/ 670 w 3476"/>
              <a:gd name="T13" fmla="*/ 32 h 1074"/>
              <a:gd name="T14" fmla="*/ 665 w 3476"/>
              <a:gd name="T15" fmla="*/ 29 h 1074"/>
              <a:gd name="T16" fmla="*/ 659 w 3476"/>
              <a:gd name="T17" fmla="*/ 27 h 1074"/>
              <a:gd name="T18" fmla="*/ 654 w 3476"/>
              <a:gd name="T19" fmla="*/ 25 h 1074"/>
              <a:gd name="T20" fmla="*/ 649 w 3476"/>
              <a:gd name="T21" fmla="*/ 23 h 1074"/>
              <a:gd name="T22" fmla="*/ 643 w 3476"/>
              <a:gd name="T23" fmla="*/ 22 h 1074"/>
              <a:gd name="T24" fmla="*/ 633 w 3476"/>
              <a:gd name="T25" fmla="*/ 20 h 1074"/>
              <a:gd name="T26" fmla="*/ 622 w 3476"/>
              <a:gd name="T27" fmla="*/ 19 h 1074"/>
              <a:gd name="T28" fmla="*/ 611 w 3476"/>
              <a:gd name="T29" fmla="*/ 20 h 1074"/>
              <a:gd name="T30" fmla="*/ 601 w 3476"/>
              <a:gd name="T31" fmla="*/ 21 h 1074"/>
              <a:gd name="T32" fmla="*/ 591 w 3476"/>
              <a:gd name="T33" fmla="*/ 23 h 1074"/>
              <a:gd name="T34" fmla="*/ 581 w 3476"/>
              <a:gd name="T35" fmla="*/ 25 h 1074"/>
              <a:gd name="T36" fmla="*/ 573 w 3476"/>
              <a:gd name="T37" fmla="*/ 27 h 1074"/>
              <a:gd name="T38" fmla="*/ 569 w 3476"/>
              <a:gd name="T39" fmla="*/ 28 h 1074"/>
              <a:gd name="T40" fmla="*/ 565 w 3476"/>
              <a:gd name="T41" fmla="*/ 30 h 1074"/>
              <a:gd name="T42" fmla="*/ 562 w 3476"/>
              <a:gd name="T43" fmla="*/ 31 h 1074"/>
              <a:gd name="T44" fmla="*/ 559 w 3476"/>
              <a:gd name="T45" fmla="*/ 32 h 1074"/>
              <a:gd name="T46" fmla="*/ 556 w 3476"/>
              <a:gd name="T47" fmla="*/ 33 h 1074"/>
              <a:gd name="T48" fmla="*/ 554 w 3476"/>
              <a:gd name="T49" fmla="*/ 34 h 1074"/>
              <a:gd name="T50" fmla="*/ 551 w 3476"/>
              <a:gd name="T51" fmla="*/ 35 h 1074"/>
              <a:gd name="T52" fmla="*/ 550 w 3476"/>
              <a:gd name="T53" fmla="*/ 36 h 1074"/>
              <a:gd name="T54" fmla="*/ 548 w 3476"/>
              <a:gd name="T55" fmla="*/ 37 h 1074"/>
              <a:gd name="T56" fmla="*/ 546 w 3476"/>
              <a:gd name="T57" fmla="*/ 38 h 1074"/>
              <a:gd name="T58" fmla="*/ 376 w 3476"/>
              <a:gd name="T59" fmla="*/ 40 h 1074"/>
              <a:gd name="T60" fmla="*/ 26 w 3476"/>
              <a:gd name="T61" fmla="*/ 34 h 1074"/>
              <a:gd name="T62" fmla="*/ 229 w 3476"/>
              <a:gd name="T63" fmla="*/ 371 h 1074"/>
              <a:gd name="T64" fmla="*/ 457 w 3476"/>
              <a:gd name="T65" fmla="*/ 116 h 1074"/>
              <a:gd name="T66" fmla="*/ 631 w 3476"/>
              <a:gd name="T67" fmla="*/ 48 h 1074"/>
              <a:gd name="T68" fmla="*/ 635 w 3476"/>
              <a:gd name="T69" fmla="*/ 45 h 1074"/>
              <a:gd name="T70" fmla="*/ 638 w 3476"/>
              <a:gd name="T71" fmla="*/ 44 h 1074"/>
              <a:gd name="T72" fmla="*/ 641 w 3476"/>
              <a:gd name="T73" fmla="*/ 43 h 1074"/>
              <a:gd name="T74" fmla="*/ 645 w 3476"/>
              <a:gd name="T75" fmla="*/ 43 h 1074"/>
              <a:gd name="T76" fmla="*/ 648 w 3476"/>
              <a:gd name="T77" fmla="*/ 43 h 1074"/>
              <a:gd name="T78" fmla="*/ 651 w 3476"/>
              <a:gd name="T79" fmla="*/ 43 h 1074"/>
              <a:gd name="T80" fmla="*/ 654 w 3476"/>
              <a:gd name="T81" fmla="*/ 44 h 1074"/>
              <a:gd name="T82" fmla="*/ 657 w 3476"/>
              <a:gd name="T83" fmla="*/ 45 h 1074"/>
              <a:gd name="T84" fmla="*/ 660 w 3476"/>
              <a:gd name="T85" fmla="*/ 46 h 1074"/>
              <a:gd name="T86" fmla="*/ 662 w 3476"/>
              <a:gd name="T87" fmla="*/ 47 h 1074"/>
              <a:gd name="T88" fmla="*/ 665 w 3476"/>
              <a:gd name="T89" fmla="*/ 48 h 1074"/>
              <a:gd name="T90" fmla="*/ 667 w 3476"/>
              <a:gd name="T91" fmla="*/ 49 h 1074"/>
              <a:gd name="T92" fmla="*/ 669 w 3476"/>
              <a:gd name="T93" fmla="*/ 51 h 1074"/>
              <a:gd name="T94" fmla="*/ 671 w 3476"/>
              <a:gd name="T95" fmla="*/ 52 h 1074"/>
              <a:gd name="T96" fmla="*/ 672 w 3476"/>
              <a:gd name="T97" fmla="*/ 53 h 1074"/>
              <a:gd name="T98" fmla="*/ 657 w 3476"/>
              <a:gd name="T99" fmla="*/ 158 h 1074"/>
              <a:gd name="T100" fmla="*/ 737 w 3476"/>
              <a:gd name="T101" fmla="*/ 224 h 1074"/>
              <a:gd name="T102" fmla="*/ 1125 w 3476"/>
              <a:gd name="T103" fmla="*/ 339 h 1074"/>
              <a:gd name="T104" fmla="*/ 1565 w 3476"/>
              <a:gd name="T105" fmla="*/ 632 h 1074"/>
              <a:gd name="T106" fmla="*/ 2153 w 3476"/>
              <a:gd name="T107" fmla="*/ 882 h 1074"/>
              <a:gd name="T108" fmla="*/ 2885 w 3476"/>
              <a:gd name="T109" fmla="*/ 986 h 1074"/>
              <a:gd name="T110" fmla="*/ 3288 w 3476"/>
              <a:gd name="T111" fmla="*/ 1052 h 1074"/>
              <a:gd name="T112" fmla="*/ 3445 w 3476"/>
              <a:gd name="T113" fmla="*/ 1012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76" h="1074">
                <a:moveTo>
                  <a:pt x="3445" y="1012"/>
                </a:moveTo>
                <a:cubicBezTo>
                  <a:pt x="3414" y="968"/>
                  <a:pt x="3368" y="995"/>
                  <a:pt x="3368" y="995"/>
                </a:cubicBezTo>
                <a:cubicBezTo>
                  <a:pt x="3368" y="995"/>
                  <a:pt x="3302" y="1034"/>
                  <a:pt x="3217" y="995"/>
                </a:cubicBezTo>
                <a:cubicBezTo>
                  <a:pt x="3132" y="956"/>
                  <a:pt x="3021" y="888"/>
                  <a:pt x="2628" y="974"/>
                </a:cubicBezTo>
                <a:cubicBezTo>
                  <a:pt x="2234" y="1059"/>
                  <a:pt x="2206" y="872"/>
                  <a:pt x="2125" y="698"/>
                </a:cubicBezTo>
                <a:cubicBezTo>
                  <a:pt x="2044" y="523"/>
                  <a:pt x="1869" y="503"/>
                  <a:pt x="1548" y="610"/>
                </a:cubicBezTo>
                <a:cubicBezTo>
                  <a:pt x="1226" y="716"/>
                  <a:pt x="1150" y="332"/>
                  <a:pt x="1144" y="295"/>
                </a:cubicBezTo>
                <a:cubicBezTo>
                  <a:pt x="1137" y="258"/>
                  <a:pt x="1025" y="86"/>
                  <a:pt x="886" y="150"/>
                </a:cubicBezTo>
                <a:cubicBezTo>
                  <a:pt x="742" y="216"/>
                  <a:pt x="718" y="111"/>
                  <a:pt x="718" y="111"/>
                </a:cubicBezTo>
                <a:cubicBezTo>
                  <a:pt x="710" y="72"/>
                  <a:pt x="694" y="49"/>
                  <a:pt x="675" y="36"/>
                </a:cubicBezTo>
                <a:cubicBezTo>
                  <a:pt x="675" y="36"/>
                  <a:pt x="675" y="36"/>
                  <a:pt x="675" y="36"/>
                </a:cubicBezTo>
                <a:cubicBezTo>
                  <a:pt x="675" y="36"/>
                  <a:pt x="675" y="36"/>
                  <a:pt x="675" y="36"/>
                </a:cubicBezTo>
                <a:cubicBezTo>
                  <a:pt x="673" y="34"/>
                  <a:pt x="672" y="33"/>
                  <a:pt x="670" y="32"/>
                </a:cubicBezTo>
                <a:cubicBezTo>
                  <a:pt x="670" y="32"/>
                  <a:pt x="670" y="32"/>
                  <a:pt x="670" y="32"/>
                </a:cubicBezTo>
                <a:cubicBezTo>
                  <a:pt x="668" y="31"/>
                  <a:pt x="667" y="30"/>
                  <a:pt x="665" y="29"/>
                </a:cubicBezTo>
                <a:cubicBezTo>
                  <a:pt x="665" y="29"/>
                  <a:pt x="665" y="29"/>
                  <a:pt x="665" y="29"/>
                </a:cubicBezTo>
                <a:cubicBezTo>
                  <a:pt x="663" y="28"/>
                  <a:pt x="662" y="28"/>
                  <a:pt x="660" y="27"/>
                </a:cubicBezTo>
                <a:cubicBezTo>
                  <a:pt x="660" y="27"/>
                  <a:pt x="660" y="27"/>
                  <a:pt x="659" y="27"/>
                </a:cubicBezTo>
                <a:cubicBezTo>
                  <a:pt x="658" y="26"/>
                  <a:pt x="656" y="25"/>
                  <a:pt x="655" y="25"/>
                </a:cubicBezTo>
                <a:cubicBezTo>
                  <a:pt x="654" y="25"/>
                  <a:pt x="654" y="25"/>
                  <a:pt x="654" y="25"/>
                </a:cubicBezTo>
                <a:cubicBezTo>
                  <a:pt x="653" y="24"/>
                  <a:pt x="651" y="24"/>
                  <a:pt x="649" y="23"/>
                </a:cubicBezTo>
                <a:cubicBezTo>
                  <a:pt x="649" y="23"/>
                  <a:pt x="649" y="23"/>
                  <a:pt x="649" y="23"/>
                </a:cubicBezTo>
                <a:cubicBezTo>
                  <a:pt x="647" y="23"/>
                  <a:pt x="645" y="22"/>
                  <a:pt x="644" y="22"/>
                </a:cubicBezTo>
                <a:cubicBezTo>
                  <a:pt x="644" y="22"/>
                  <a:pt x="644" y="22"/>
                  <a:pt x="643" y="22"/>
                </a:cubicBezTo>
                <a:cubicBezTo>
                  <a:pt x="640" y="21"/>
                  <a:pt x="636" y="20"/>
                  <a:pt x="633" y="20"/>
                </a:cubicBezTo>
                <a:cubicBezTo>
                  <a:pt x="633" y="20"/>
                  <a:pt x="633" y="20"/>
                  <a:pt x="633" y="20"/>
                </a:cubicBezTo>
                <a:cubicBezTo>
                  <a:pt x="629" y="20"/>
                  <a:pt x="625" y="19"/>
                  <a:pt x="622" y="19"/>
                </a:cubicBezTo>
                <a:cubicBezTo>
                  <a:pt x="622" y="19"/>
                  <a:pt x="622" y="19"/>
                  <a:pt x="622" y="19"/>
                </a:cubicBezTo>
                <a:cubicBezTo>
                  <a:pt x="618" y="19"/>
                  <a:pt x="615" y="19"/>
                  <a:pt x="611" y="20"/>
                </a:cubicBezTo>
                <a:cubicBezTo>
                  <a:pt x="611" y="20"/>
                  <a:pt x="611" y="20"/>
                  <a:pt x="611" y="20"/>
                </a:cubicBezTo>
                <a:cubicBezTo>
                  <a:pt x="608" y="20"/>
                  <a:pt x="604" y="20"/>
                  <a:pt x="601" y="21"/>
                </a:cubicBezTo>
                <a:cubicBezTo>
                  <a:pt x="601" y="21"/>
                  <a:pt x="601" y="21"/>
                  <a:pt x="601" y="21"/>
                </a:cubicBezTo>
                <a:cubicBezTo>
                  <a:pt x="597" y="21"/>
                  <a:pt x="594" y="22"/>
                  <a:pt x="591" y="22"/>
                </a:cubicBezTo>
                <a:cubicBezTo>
                  <a:pt x="591" y="22"/>
                  <a:pt x="591" y="23"/>
                  <a:pt x="591" y="23"/>
                </a:cubicBezTo>
                <a:cubicBezTo>
                  <a:pt x="588" y="23"/>
                  <a:pt x="585" y="24"/>
                  <a:pt x="582" y="25"/>
                </a:cubicBezTo>
                <a:cubicBezTo>
                  <a:pt x="582" y="25"/>
                  <a:pt x="582" y="25"/>
                  <a:pt x="581" y="25"/>
                </a:cubicBezTo>
                <a:cubicBezTo>
                  <a:pt x="579" y="25"/>
                  <a:pt x="576" y="26"/>
                  <a:pt x="573" y="27"/>
                </a:cubicBezTo>
                <a:cubicBezTo>
                  <a:pt x="573" y="27"/>
                  <a:pt x="573" y="27"/>
                  <a:pt x="573" y="27"/>
                </a:cubicBezTo>
                <a:cubicBezTo>
                  <a:pt x="572" y="28"/>
                  <a:pt x="570" y="28"/>
                  <a:pt x="569" y="28"/>
                </a:cubicBezTo>
                <a:cubicBezTo>
                  <a:pt x="569" y="28"/>
                  <a:pt x="569" y="28"/>
                  <a:pt x="569" y="28"/>
                </a:cubicBezTo>
                <a:cubicBezTo>
                  <a:pt x="568" y="29"/>
                  <a:pt x="567" y="29"/>
                  <a:pt x="566" y="30"/>
                </a:cubicBezTo>
                <a:cubicBezTo>
                  <a:pt x="566" y="30"/>
                  <a:pt x="565" y="30"/>
                  <a:pt x="565" y="30"/>
                </a:cubicBezTo>
                <a:cubicBezTo>
                  <a:pt x="564" y="30"/>
                  <a:pt x="563" y="30"/>
                  <a:pt x="562" y="31"/>
                </a:cubicBezTo>
                <a:cubicBezTo>
                  <a:pt x="562" y="31"/>
                  <a:pt x="562" y="31"/>
                  <a:pt x="562" y="31"/>
                </a:cubicBezTo>
                <a:cubicBezTo>
                  <a:pt x="561" y="31"/>
                  <a:pt x="560" y="32"/>
                  <a:pt x="559" y="32"/>
                </a:cubicBezTo>
                <a:cubicBezTo>
                  <a:pt x="559" y="32"/>
                  <a:pt x="559" y="32"/>
                  <a:pt x="559" y="32"/>
                </a:cubicBezTo>
                <a:cubicBezTo>
                  <a:pt x="558" y="32"/>
                  <a:pt x="557" y="33"/>
                  <a:pt x="556" y="33"/>
                </a:cubicBezTo>
                <a:cubicBezTo>
                  <a:pt x="556" y="33"/>
                  <a:pt x="556" y="33"/>
                  <a:pt x="556" y="33"/>
                </a:cubicBezTo>
                <a:cubicBezTo>
                  <a:pt x="555" y="34"/>
                  <a:pt x="554" y="34"/>
                  <a:pt x="554" y="34"/>
                </a:cubicBezTo>
                <a:cubicBezTo>
                  <a:pt x="554" y="34"/>
                  <a:pt x="554" y="34"/>
                  <a:pt x="554" y="34"/>
                </a:cubicBezTo>
                <a:cubicBezTo>
                  <a:pt x="553" y="35"/>
                  <a:pt x="552" y="35"/>
                  <a:pt x="552" y="35"/>
                </a:cubicBezTo>
                <a:cubicBezTo>
                  <a:pt x="552" y="35"/>
                  <a:pt x="551" y="35"/>
                  <a:pt x="551" y="35"/>
                </a:cubicBezTo>
                <a:cubicBezTo>
                  <a:pt x="551" y="36"/>
                  <a:pt x="550" y="36"/>
                  <a:pt x="550" y="36"/>
                </a:cubicBezTo>
                <a:cubicBezTo>
                  <a:pt x="550" y="36"/>
                  <a:pt x="550" y="36"/>
                  <a:pt x="550" y="36"/>
                </a:cubicBezTo>
                <a:cubicBezTo>
                  <a:pt x="549" y="36"/>
                  <a:pt x="549" y="36"/>
                  <a:pt x="548" y="37"/>
                </a:cubicBezTo>
                <a:cubicBezTo>
                  <a:pt x="548" y="37"/>
                  <a:pt x="548" y="37"/>
                  <a:pt x="548" y="37"/>
                </a:cubicBezTo>
                <a:cubicBezTo>
                  <a:pt x="547" y="37"/>
                  <a:pt x="547" y="37"/>
                  <a:pt x="547" y="38"/>
                </a:cubicBezTo>
                <a:cubicBezTo>
                  <a:pt x="547" y="38"/>
                  <a:pt x="547" y="38"/>
                  <a:pt x="546" y="38"/>
                </a:cubicBezTo>
                <a:cubicBezTo>
                  <a:pt x="546" y="38"/>
                  <a:pt x="546" y="38"/>
                  <a:pt x="546" y="38"/>
                </a:cubicBezTo>
                <a:cubicBezTo>
                  <a:pt x="376" y="40"/>
                  <a:pt x="376" y="40"/>
                  <a:pt x="376" y="40"/>
                </a:cubicBezTo>
                <a:cubicBezTo>
                  <a:pt x="324" y="52"/>
                  <a:pt x="234" y="51"/>
                  <a:pt x="160" y="20"/>
                </a:cubicBezTo>
                <a:cubicBezTo>
                  <a:pt x="111" y="0"/>
                  <a:pt x="58" y="19"/>
                  <a:pt x="26" y="34"/>
                </a:cubicBezTo>
                <a:cubicBezTo>
                  <a:pt x="9" y="66"/>
                  <a:pt x="0" y="103"/>
                  <a:pt x="0" y="142"/>
                </a:cubicBezTo>
                <a:cubicBezTo>
                  <a:pt x="0" y="268"/>
                  <a:pt x="102" y="371"/>
                  <a:pt x="229" y="371"/>
                </a:cubicBezTo>
                <a:cubicBezTo>
                  <a:pt x="356" y="371"/>
                  <a:pt x="458" y="268"/>
                  <a:pt x="458" y="142"/>
                </a:cubicBezTo>
                <a:cubicBezTo>
                  <a:pt x="458" y="133"/>
                  <a:pt x="458" y="124"/>
                  <a:pt x="457" y="116"/>
                </a:cubicBezTo>
                <a:cubicBezTo>
                  <a:pt x="627" y="50"/>
                  <a:pt x="627" y="50"/>
                  <a:pt x="627" y="50"/>
                </a:cubicBezTo>
                <a:cubicBezTo>
                  <a:pt x="628" y="49"/>
                  <a:pt x="630" y="48"/>
                  <a:pt x="631" y="48"/>
                </a:cubicBezTo>
                <a:cubicBezTo>
                  <a:pt x="631" y="47"/>
                  <a:pt x="631" y="47"/>
                  <a:pt x="631" y="47"/>
                </a:cubicBezTo>
                <a:cubicBezTo>
                  <a:pt x="632" y="46"/>
                  <a:pt x="633" y="46"/>
                  <a:pt x="635" y="45"/>
                </a:cubicBezTo>
                <a:cubicBezTo>
                  <a:pt x="635" y="45"/>
                  <a:pt x="635" y="45"/>
                  <a:pt x="635" y="45"/>
                </a:cubicBezTo>
                <a:cubicBezTo>
                  <a:pt x="636" y="45"/>
                  <a:pt x="637" y="45"/>
                  <a:pt x="638" y="44"/>
                </a:cubicBezTo>
                <a:cubicBezTo>
                  <a:pt x="638" y="44"/>
                  <a:pt x="638" y="44"/>
                  <a:pt x="638" y="44"/>
                </a:cubicBezTo>
                <a:cubicBezTo>
                  <a:pt x="639" y="44"/>
                  <a:pt x="640" y="43"/>
                  <a:pt x="641" y="43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3" y="43"/>
                  <a:pt x="644" y="43"/>
                  <a:pt x="645" y="43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46" y="43"/>
                  <a:pt x="647" y="43"/>
                  <a:pt x="648" y="43"/>
                </a:cubicBezTo>
                <a:cubicBezTo>
                  <a:pt x="648" y="43"/>
                  <a:pt x="648" y="43"/>
                  <a:pt x="649" y="43"/>
                </a:cubicBezTo>
                <a:cubicBezTo>
                  <a:pt x="649" y="43"/>
                  <a:pt x="650" y="43"/>
                  <a:pt x="651" y="43"/>
                </a:cubicBezTo>
                <a:cubicBezTo>
                  <a:pt x="651" y="43"/>
                  <a:pt x="651" y="43"/>
                  <a:pt x="651" y="43"/>
                </a:cubicBezTo>
                <a:cubicBezTo>
                  <a:pt x="652" y="43"/>
                  <a:pt x="653" y="43"/>
                  <a:pt x="654" y="44"/>
                </a:cubicBezTo>
                <a:cubicBezTo>
                  <a:pt x="654" y="44"/>
                  <a:pt x="655" y="44"/>
                  <a:pt x="655" y="44"/>
                </a:cubicBezTo>
                <a:cubicBezTo>
                  <a:pt x="656" y="44"/>
                  <a:pt x="656" y="44"/>
                  <a:pt x="657" y="45"/>
                </a:cubicBezTo>
                <a:cubicBezTo>
                  <a:pt x="657" y="45"/>
                  <a:pt x="657" y="45"/>
                  <a:pt x="657" y="45"/>
                </a:cubicBezTo>
                <a:cubicBezTo>
                  <a:pt x="658" y="45"/>
                  <a:pt x="659" y="45"/>
                  <a:pt x="660" y="46"/>
                </a:cubicBezTo>
                <a:cubicBezTo>
                  <a:pt x="660" y="46"/>
                  <a:pt x="660" y="46"/>
                  <a:pt x="660" y="46"/>
                </a:cubicBezTo>
                <a:cubicBezTo>
                  <a:pt x="661" y="46"/>
                  <a:pt x="662" y="46"/>
                  <a:pt x="662" y="47"/>
                </a:cubicBezTo>
                <a:cubicBezTo>
                  <a:pt x="663" y="47"/>
                  <a:pt x="663" y="47"/>
                  <a:pt x="663" y="47"/>
                </a:cubicBezTo>
                <a:cubicBezTo>
                  <a:pt x="663" y="47"/>
                  <a:pt x="664" y="48"/>
                  <a:pt x="665" y="48"/>
                </a:cubicBezTo>
                <a:cubicBezTo>
                  <a:pt x="665" y="48"/>
                  <a:pt x="665" y="48"/>
                  <a:pt x="665" y="48"/>
                </a:cubicBezTo>
                <a:cubicBezTo>
                  <a:pt x="666" y="49"/>
                  <a:pt x="666" y="49"/>
                  <a:pt x="667" y="49"/>
                </a:cubicBezTo>
                <a:cubicBezTo>
                  <a:pt x="667" y="49"/>
                  <a:pt x="667" y="49"/>
                  <a:pt x="667" y="50"/>
                </a:cubicBezTo>
                <a:cubicBezTo>
                  <a:pt x="668" y="50"/>
                  <a:pt x="668" y="50"/>
                  <a:pt x="669" y="51"/>
                </a:cubicBezTo>
                <a:cubicBezTo>
                  <a:pt x="669" y="51"/>
                  <a:pt x="669" y="51"/>
                  <a:pt x="669" y="51"/>
                </a:cubicBezTo>
                <a:cubicBezTo>
                  <a:pt x="670" y="51"/>
                  <a:pt x="670" y="52"/>
                  <a:pt x="671" y="52"/>
                </a:cubicBezTo>
                <a:cubicBezTo>
                  <a:pt x="671" y="52"/>
                  <a:pt x="671" y="52"/>
                  <a:pt x="671" y="52"/>
                </a:cubicBezTo>
                <a:cubicBezTo>
                  <a:pt x="671" y="53"/>
                  <a:pt x="672" y="53"/>
                  <a:pt x="672" y="53"/>
                </a:cubicBezTo>
                <a:cubicBezTo>
                  <a:pt x="674" y="55"/>
                  <a:pt x="675" y="56"/>
                  <a:pt x="675" y="56"/>
                </a:cubicBezTo>
                <a:cubicBezTo>
                  <a:pt x="740" y="158"/>
                  <a:pt x="657" y="158"/>
                  <a:pt x="657" y="158"/>
                </a:cubicBezTo>
                <a:cubicBezTo>
                  <a:pt x="657" y="158"/>
                  <a:pt x="502" y="108"/>
                  <a:pt x="521" y="198"/>
                </a:cubicBezTo>
                <a:cubicBezTo>
                  <a:pt x="541" y="295"/>
                  <a:pt x="694" y="255"/>
                  <a:pt x="737" y="224"/>
                </a:cubicBezTo>
                <a:cubicBezTo>
                  <a:pt x="780" y="194"/>
                  <a:pt x="848" y="186"/>
                  <a:pt x="848" y="186"/>
                </a:cubicBezTo>
                <a:cubicBezTo>
                  <a:pt x="1098" y="171"/>
                  <a:pt x="1125" y="339"/>
                  <a:pt x="1125" y="339"/>
                </a:cubicBezTo>
                <a:cubicBezTo>
                  <a:pt x="1125" y="339"/>
                  <a:pt x="1150" y="426"/>
                  <a:pt x="1196" y="560"/>
                </a:cubicBezTo>
                <a:cubicBezTo>
                  <a:pt x="1251" y="722"/>
                  <a:pt x="1433" y="688"/>
                  <a:pt x="1565" y="632"/>
                </a:cubicBezTo>
                <a:cubicBezTo>
                  <a:pt x="1697" y="576"/>
                  <a:pt x="1768" y="578"/>
                  <a:pt x="1768" y="578"/>
                </a:cubicBezTo>
                <a:cubicBezTo>
                  <a:pt x="2057" y="580"/>
                  <a:pt x="2044" y="714"/>
                  <a:pt x="2153" y="882"/>
                </a:cubicBezTo>
                <a:cubicBezTo>
                  <a:pt x="2262" y="1050"/>
                  <a:pt x="2457" y="1032"/>
                  <a:pt x="2502" y="1022"/>
                </a:cubicBezTo>
                <a:cubicBezTo>
                  <a:pt x="2551" y="1011"/>
                  <a:pt x="2794" y="954"/>
                  <a:pt x="2885" y="986"/>
                </a:cubicBezTo>
                <a:cubicBezTo>
                  <a:pt x="2976" y="1018"/>
                  <a:pt x="3106" y="1041"/>
                  <a:pt x="3132" y="1039"/>
                </a:cubicBezTo>
                <a:cubicBezTo>
                  <a:pt x="3166" y="1037"/>
                  <a:pt x="3257" y="1038"/>
                  <a:pt x="3288" y="1052"/>
                </a:cubicBezTo>
                <a:cubicBezTo>
                  <a:pt x="3318" y="1067"/>
                  <a:pt x="3342" y="1074"/>
                  <a:pt x="3368" y="1072"/>
                </a:cubicBezTo>
                <a:cubicBezTo>
                  <a:pt x="3393" y="1071"/>
                  <a:pt x="3476" y="1056"/>
                  <a:pt x="3445" y="10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050" y="1952625"/>
            <a:ext cx="2278063" cy="1579563"/>
            <a:chOff x="146050" y="1952625"/>
            <a:chExt cx="2278063" cy="1579563"/>
          </a:xfrm>
        </p:grpSpPr>
        <p:sp>
          <p:nvSpPr>
            <p:cNvPr id="6" name="Line 22"/>
            <p:cNvSpPr>
              <a:spLocks noChangeShapeType="1"/>
            </p:cNvSpPr>
            <p:nvPr/>
          </p:nvSpPr>
          <p:spPr bwMode="auto">
            <a:xfrm>
              <a:off x="2071688" y="2105025"/>
              <a:ext cx="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auto">
            <a:xfrm>
              <a:off x="146050" y="1952625"/>
              <a:ext cx="2278063" cy="1579563"/>
            </a:xfrm>
            <a:custGeom>
              <a:avLst/>
              <a:gdLst>
                <a:gd name="T0" fmla="*/ 671 w 686"/>
                <a:gd name="T1" fmla="*/ 125 h 476"/>
                <a:gd name="T2" fmla="*/ 629 w 686"/>
                <a:gd name="T3" fmla="*/ 25 h 476"/>
                <a:gd name="T4" fmla="*/ 595 w 686"/>
                <a:gd name="T5" fmla="*/ 5 h 476"/>
                <a:gd name="T6" fmla="*/ 579 w 686"/>
                <a:gd name="T7" fmla="*/ 39 h 476"/>
                <a:gd name="T8" fmla="*/ 409 w 686"/>
                <a:gd name="T9" fmla="*/ 105 h 476"/>
                <a:gd name="T10" fmla="*/ 229 w 686"/>
                <a:gd name="T11" fmla="*/ 17 h 476"/>
                <a:gd name="T12" fmla="*/ 0 w 686"/>
                <a:gd name="T13" fmla="*/ 247 h 476"/>
                <a:gd name="T14" fmla="*/ 229 w 686"/>
                <a:gd name="T15" fmla="*/ 476 h 476"/>
                <a:gd name="T16" fmla="*/ 458 w 686"/>
                <a:gd name="T17" fmla="*/ 247 h 476"/>
                <a:gd name="T18" fmla="*/ 457 w 686"/>
                <a:gd name="T19" fmla="*/ 221 h 476"/>
                <a:gd name="T20" fmla="*/ 627 w 686"/>
                <a:gd name="T21" fmla="*/ 155 h 476"/>
                <a:gd name="T22" fmla="*/ 663 w 686"/>
                <a:gd name="T23" fmla="*/ 166 h 476"/>
                <a:gd name="T24" fmla="*/ 671 w 686"/>
                <a:gd name="T25" fmla="*/ 12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6" h="476">
                  <a:moveTo>
                    <a:pt x="671" y="125"/>
                  </a:moveTo>
                  <a:cubicBezTo>
                    <a:pt x="629" y="25"/>
                    <a:pt x="629" y="25"/>
                    <a:pt x="629" y="25"/>
                  </a:cubicBezTo>
                  <a:cubicBezTo>
                    <a:pt x="623" y="15"/>
                    <a:pt x="614" y="0"/>
                    <a:pt x="595" y="5"/>
                  </a:cubicBezTo>
                  <a:cubicBezTo>
                    <a:pt x="581" y="9"/>
                    <a:pt x="579" y="28"/>
                    <a:pt x="579" y="39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367" y="52"/>
                    <a:pt x="302" y="17"/>
                    <a:pt x="229" y="17"/>
                  </a:cubicBezTo>
                  <a:cubicBezTo>
                    <a:pt x="102" y="17"/>
                    <a:pt x="0" y="120"/>
                    <a:pt x="0" y="247"/>
                  </a:cubicBezTo>
                  <a:cubicBezTo>
                    <a:pt x="0" y="373"/>
                    <a:pt x="102" y="476"/>
                    <a:pt x="229" y="476"/>
                  </a:cubicBezTo>
                  <a:cubicBezTo>
                    <a:pt x="356" y="476"/>
                    <a:pt x="458" y="373"/>
                    <a:pt x="458" y="247"/>
                  </a:cubicBezTo>
                  <a:cubicBezTo>
                    <a:pt x="458" y="238"/>
                    <a:pt x="458" y="229"/>
                    <a:pt x="457" y="221"/>
                  </a:cubicBezTo>
                  <a:cubicBezTo>
                    <a:pt x="627" y="155"/>
                    <a:pt x="627" y="155"/>
                    <a:pt x="627" y="155"/>
                  </a:cubicBezTo>
                  <a:cubicBezTo>
                    <a:pt x="636" y="163"/>
                    <a:pt x="649" y="172"/>
                    <a:pt x="663" y="166"/>
                  </a:cubicBezTo>
                  <a:cubicBezTo>
                    <a:pt x="686" y="156"/>
                    <a:pt x="671" y="125"/>
                    <a:pt x="671" y="125"/>
                  </a:cubicBezTo>
                  <a:close/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114550" y="1978025"/>
              <a:ext cx="273050" cy="534988"/>
            </a:xfrm>
            <a:custGeom>
              <a:avLst/>
              <a:gdLst>
                <a:gd name="T0" fmla="*/ 31 w 82"/>
                <a:gd name="T1" fmla="*/ 9 h 161"/>
                <a:gd name="T2" fmla="*/ 9 w 82"/>
                <a:gd name="T3" fmla="*/ 29 h 161"/>
                <a:gd name="T4" fmla="*/ 57 w 82"/>
                <a:gd name="T5" fmla="*/ 138 h 161"/>
                <a:gd name="T6" fmla="*/ 82 w 82"/>
                <a:gd name="T7" fmla="*/ 13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1">
                  <a:moveTo>
                    <a:pt x="31" y="9"/>
                  </a:moveTo>
                  <a:cubicBezTo>
                    <a:pt x="31" y="9"/>
                    <a:pt x="0" y="0"/>
                    <a:pt x="9" y="29"/>
                  </a:cubicBezTo>
                  <a:cubicBezTo>
                    <a:pt x="19" y="58"/>
                    <a:pt x="57" y="138"/>
                    <a:pt x="57" y="138"/>
                  </a:cubicBezTo>
                  <a:cubicBezTo>
                    <a:pt x="57" y="138"/>
                    <a:pt x="67" y="161"/>
                    <a:pt x="82" y="130"/>
                  </a:cubicBez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>
              <a:off x="2344738" y="2413000"/>
              <a:ext cx="55563" cy="69850"/>
            </a:xfrm>
            <a:custGeom>
              <a:avLst/>
              <a:gdLst>
                <a:gd name="T0" fmla="*/ 10 w 17"/>
                <a:gd name="T1" fmla="*/ 0 h 21"/>
                <a:gd name="T2" fmla="*/ 0 w 17"/>
                <a:gd name="T3" fmla="*/ 13 h 21"/>
                <a:gd name="T4" fmla="*/ 5 w 17"/>
                <a:gd name="T5" fmla="*/ 15 h 21"/>
                <a:gd name="T6" fmla="*/ 12 w 17"/>
                <a:gd name="T7" fmla="*/ 21 h 21"/>
                <a:gd name="T8" fmla="*/ 17 w 17"/>
                <a:gd name="T9" fmla="*/ 12 h 21"/>
                <a:gd name="T10" fmla="*/ 16 w 17"/>
                <a:gd name="T11" fmla="*/ 4 h 21"/>
                <a:gd name="T12" fmla="*/ 10 w 1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10" y="0"/>
                  </a:moveTo>
                  <a:cubicBezTo>
                    <a:pt x="10" y="0"/>
                    <a:pt x="5" y="8"/>
                    <a:pt x="0" y="13"/>
                  </a:cubicBezTo>
                  <a:cubicBezTo>
                    <a:pt x="0" y="13"/>
                    <a:pt x="5" y="15"/>
                    <a:pt x="5" y="15"/>
                  </a:cubicBezTo>
                  <a:cubicBezTo>
                    <a:pt x="5" y="15"/>
                    <a:pt x="10" y="19"/>
                    <a:pt x="12" y="2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A4B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079093" y="2135505"/>
            <a:ext cx="2874033" cy="880036"/>
            <a:chOff x="3079093" y="2135505"/>
            <a:chExt cx="2874033" cy="880036"/>
          </a:xfrm>
        </p:grpSpPr>
        <p:sp>
          <p:nvSpPr>
            <p:cNvPr id="13" name="椭圆 12"/>
            <p:cNvSpPr/>
            <p:nvPr/>
          </p:nvSpPr>
          <p:spPr>
            <a:xfrm>
              <a:off x="3079093" y="2146439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248457" y="2260554"/>
              <a:ext cx="344925" cy="410545"/>
              <a:chOff x="2155826" y="2678113"/>
              <a:chExt cx="650875" cy="774700"/>
            </a:xfrm>
          </p:grpSpPr>
          <p:sp>
            <p:nvSpPr>
              <p:cNvPr id="15" name="Freeform 36"/>
              <p:cNvSpPr>
                <a:spLocks/>
              </p:cNvSpPr>
              <p:nvPr/>
            </p:nvSpPr>
            <p:spPr bwMode="auto">
              <a:xfrm>
                <a:off x="2557463" y="2827338"/>
                <a:ext cx="39688" cy="146050"/>
              </a:xfrm>
              <a:custGeom>
                <a:avLst/>
                <a:gdLst>
                  <a:gd name="T0" fmla="*/ 12 w 12"/>
                  <a:gd name="T1" fmla="*/ 0 h 44"/>
                  <a:gd name="T2" fmla="*/ 12 w 12"/>
                  <a:gd name="T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44">
                    <a:moveTo>
                      <a:pt x="12" y="0"/>
                    </a:moveTo>
                    <a:cubicBezTo>
                      <a:pt x="0" y="15"/>
                      <a:pt x="0" y="30"/>
                      <a:pt x="12" y="44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37"/>
              <p:cNvSpPr>
                <a:spLocks/>
              </p:cNvSpPr>
              <p:nvPr/>
            </p:nvSpPr>
            <p:spPr bwMode="auto">
              <a:xfrm>
                <a:off x="2417763" y="2678113"/>
                <a:ext cx="69850" cy="298450"/>
              </a:xfrm>
              <a:custGeom>
                <a:avLst/>
                <a:gdLst>
                  <a:gd name="T0" fmla="*/ 11 w 21"/>
                  <a:gd name="T1" fmla="*/ 90 h 90"/>
                  <a:gd name="T2" fmla="*/ 11 w 21"/>
                  <a:gd name="T3" fmla="*/ 45 h 90"/>
                  <a:gd name="T4" fmla="*/ 10 w 21"/>
                  <a:gd name="T5" fmla="*/ 44 h 90"/>
                  <a:gd name="T6" fmla="*/ 10 w 21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0">
                    <a:moveTo>
                      <a:pt x="11" y="90"/>
                    </a:moveTo>
                    <a:cubicBezTo>
                      <a:pt x="21" y="75"/>
                      <a:pt x="21" y="60"/>
                      <a:pt x="11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0" y="30"/>
                      <a:pt x="0" y="15"/>
                      <a:pt x="10" y="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2155826" y="3040063"/>
                <a:ext cx="635000" cy="412750"/>
              </a:xfrm>
              <a:custGeom>
                <a:avLst/>
                <a:gdLst>
                  <a:gd name="T0" fmla="*/ 44 w 191"/>
                  <a:gd name="T1" fmla="*/ 0 h 124"/>
                  <a:gd name="T2" fmla="*/ 191 w 191"/>
                  <a:gd name="T3" fmla="*/ 0 h 124"/>
                  <a:gd name="T4" fmla="*/ 191 w 191"/>
                  <a:gd name="T5" fmla="*/ 3 h 124"/>
                  <a:gd name="T6" fmla="*/ 191 w 191"/>
                  <a:gd name="T7" fmla="*/ 106 h 124"/>
                  <a:gd name="T8" fmla="*/ 173 w 191"/>
                  <a:gd name="T9" fmla="*/ 124 h 124"/>
                  <a:gd name="T10" fmla="*/ 61 w 191"/>
                  <a:gd name="T11" fmla="*/ 124 h 124"/>
                  <a:gd name="T12" fmla="*/ 44 w 191"/>
                  <a:gd name="T13" fmla="*/ 106 h 124"/>
                  <a:gd name="T14" fmla="*/ 44 w 191"/>
                  <a:gd name="T15" fmla="*/ 0 h 124"/>
                  <a:gd name="T16" fmla="*/ 44 w 191"/>
                  <a:gd name="T17" fmla="*/ 20 h 124"/>
                  <a:gd name="T18" fmla="*/ 39 w 191"/>
                  <a:gd name="T19" fmla="*/ 20 h 124"/>
                  <a:gd name="T20" fmla="*/ 11 w 191"/>
                  <a:gd name="T21" fmla="*/ 31 h 124"/>
                  <a:gd name="T22" fmla="*/ 0 w 191"/>
                  <a:gd name="T23" fmla="*/ 58 h 124"/>
                  <a:gd name="T24" fmla="*/ 11 w 191"/>
                  <a:gd name="T25" fmla="*/ 86 h 124"/>
                  <a:gd name="T26" fmla="*/ 39 w 191"/>
                  <a:gd name="T27" fmla="*/ 97 h 124"/>
                  <a:gd name="T28" fmla="*/ 41 w 191"/>
                  <a:gd name="T29" fmla="*/ 9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124">
                    <a:moveTo>
                      <a:pt x="44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18"/>
                      <a:pt x="185" y="124"/>
                      <a:pt x="173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50" y="124"/>
                      <a:pt x="44" y="118"/>
                      <a:pt x="44" y="10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39" y="20"/>
                      <a:pt x="39" y="20"/>
                    </a:cubicBezTo>
                    <a:cubicBezTo>
                      <a:pt x="28" y="20"/>
                      <a:pt x="19" y="23"/>
                      <a:pt x="11" y="31"/>
                    </a:cubicBezTo>
                    <a:cubicBezTo>
                      <a:pt x="3" y="39"/>
                      <a:pt x="0" y="48"/>
                      <a:pt x="0" y="58"/>
                    </a:cubicBezTo>
                    <a:cubicBezTo>
                      <a:pt x="0" y="69"/>
                      <a:pt x="3" y="78"/>
                      <a:pt x="11" y="86"/>
                    </a:cubicBezTo>
                    <a:cubicBezTo>
                      <a:pt x="19" y="94"/>
                      <a:pt x="28" y="97"/>
                      <a:pt x="39" y="97"/>
                    </a:cubicBezTo>
                    <a:cubicBezTo>
                      <a:pt x="41" y="97"/>
                      <a:pt x="41" y="97"/>
                      <a:pt x="41" y="97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Line 39"/>
              <p:cNvSpPr>
                <a:spLocks noChangeShapeType="1"/>
              </p:cNvSpPr>
              <p:nvPr/>
            </p:nvSpPr>
            <p:spPr bwMode="auto">
              <a:xfrm flipH="1">
                <a:off x="2287588" y="3063875"/>
                <a:ext cx="519113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3786340" y="2369210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781832" y="2135505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08180" y="3474838"/>
            <a:ext cx="2822566" cy="880036"/>
            <a:chOff x="6208180" y="3474838"/>
            <a:chExt cx="2822566" cy="880036"/>
          </a:xfrm>
        </p:grpSpPr>
        <p:sp>
          <p:nvSpPr>
            <p:cNvPr id="27" name="椭圆 26"/>
            <p:cNvSpPr/>
            <p:nvPr/>
          </p:nvSpPr>
          <p:spPr>
            <a:xfrm>
              <a:off x="6208180" y="3486255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341230" y="3626704"/>
              <a:ext cx="410302" cy="408730"/>
              <a:chOff x="5375392" y="3582376"/>
              <a:chExt cx="828675" cy="825500"/>
            </a:xfrm>
          </p:grpSpPr>
          <p:sp>
            <p:nvSpPr>
              <p:cNvPr id="29" name="Oval 16"/>
              <p:cNvSpPr>
                <a:spLocks noChangeArrowheads="1"/>
              </p:cNvSpPr>
              <p:nvPr/>
            </p:nvSpPr>
            <p:spPr bwMode="auto">
              <a:xfrm>
                <a:off x="5375392" y="3582376"/>
                <a:ext cx="828675" cy="825500"/>
              </a:xfrm>
              <a:prstGeom prst="ellips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17"/>
              <p:cNvSpPr>
                <a:spLocks noChangeShapeType="1"/>
              </p:cNvSpPr>
              <p:nvPr/>
            </p:nvSpPr>
            <p:spPr bwMode="auto">
              <a:xfrm>
                <a:off x="5788142" y="3582376"/>
                <a:ext cx="0" cy="82550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18"/>
              <p:cNvSpPr>
                <a:spLocks noChangeShapeType="1"/>
              </p:cNvSpPr>
              <p:nvPr/>
            </p:nvSpPr>
            <p:spPr bwMode="auto">
              <a:xfrm flipH="1">
                <a:off x="5375392" y="3995126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"/>
              <p:cNvSpPr>
                <a:spLocks/>
              </p:cNvSpPr>
              <p:nvPr/>
            </p:nvSpPr>
            <p:spPr bwMode="auto">
              <a:xfrm>
                <a:off x="5575417" y="3582376"/>
                <a:ext cx="187325" cy="825500"/>
              </a:xfrm>
              <a:custGeom>
                <a:avLst/>
                <a:gdLst>
                  <a:gd name="T0" fmla="*/ 56 w 56"/>
                  <a:gd name="T1" fmla="*/ 0 h 248"/>
                  <a:gd name="T2" fmla="*/ 0 w 56"/>
                  <a:gd name="T3" fmla="*/ 124 h 248"/>
                  <a:gd name="T4" fmla="*/ 56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56" y="0"/>
                    </a:moveTo>
                    <a:cubicBezTo>
                      <a:pt x="56" y="0"/>
                      <a:pt x="0" y="44"/>
                      <a:pt x="0" y="124"/>
                    </a:cubicBezTo>
                    <a:cubicBezTo>
                      <a:pt x="0" y="204"/>
                      <a:pt x="56" y="248"/>
                      <a:pt x="56" y="248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5815129" y="3582376"/>
                <a:ext cx="187325" cy="825500"/>
              </a:xfrm>
              <a:custGeom>
                <a:avLst/>
                <a:gdLst>
                  <a:gd name="T0" fmla="*/ 0 w 56"/>
                  <a:gd name="T1" fmla="*/ 0 h 248"/>
                  <a:gd name="T2" fmla="*/ 56 w 56"/>
                  <a:gd name="T3" fmla="*/ 124 h 248"/>
                  <a:gd name="T4" fmla="*/ 0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0" y="0"/>
                    </a:moveTo>
                    <a:cubicBezTo>
                      <a:pt x="0" y="0"/>
                      <a:pt x="56" y="44"/>
                      <a:pt x="56" y="124"/>
                    </a:cubicBezTo>
                    <a:cubicBezTo>
                      <a:pt x="56" y="204"/>
                      <a:pt x="0" y="248"/>
                      <a:pt x="0" y="248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5469054" y="3728426"/>
                <a:ext cx="639763" cy="133350"/>
              </a:xfrm>
              <a:custGeom>
                <a:avLst/>
                <a:gdLst>
                  <a:gd name="T0" fmla="*/ 0 w 192"/>
                  <a:gd name="T1" fmla="*/ 0 h 40"/>
                  <a:gd name="T2" fmla="*/ 96 w 192"/>
                  <a:gd name="T3" fmla="*/ 40 h 40"/>
                  <a:gd name="T4" fmla="*/ 192 w 19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0"/>
                    </a:moveTo>
                    <a:cubicBezTo>
                      <a:pt x="0" y="0"/>
                      <a:pt x="20" y="40"/>
                      <a:pt x="96" y="40"/>
                    </a:cubicBezTo>
                    <a:cubicBezTo>
                      <a:pt x="172" y="40"/>
                      <a:pt x="192" y="0"/>
                      <a:pt x="192" y="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5469054" y="4128476"/>
                <a:ext cx="639763" cy="131763"/>
              </a:xfrm>
              <a:custGeom>
                <a:avLst/>
                <a:gdLst>
                  <a:gd name="T0" fmla="*/ 0 w 192"/>
                  <a:gd name="T1" fmla="*/ 40 h 40"/>
                  <a:gd name="T2" fmla="*/ 96 w 192"/>
                  <a:gd name="T3" fmla="*/ 0 h 40"/>
                  <a:gd name="T4" fmla="*/ 192 w 192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40"/>
                    </a:moveTo>
                    <a:cubicBezTo>
                      <a:pt x="0" y="40"/>
                      <a:pt x="20" y="0"/>
                      <a:pt x="96" y="0"/>
                    </a:cubicBezTo>
                    <a:cubicBezTo>
                      <a:pt x="172" y="0"/>
                      <a:pt x="192" y="40"/>
                      <a:pt x="192" y="4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6863960" y="3708543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859452" y="3474838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760574" y="4015762"/>
            <a:ext cx="2251241" cy="1542544"/>
            <a:chOff x="9760574" y="4015762"/>
            <a:chExt cx="2251241" cy="1542544"/>
          </a:xfrm>
        </p:grpSpPr>
        <p:sp>
          <p:nvSpPr>
            <p:cNvPr id="42" name="椭圆 41"/>
            <p:cNvSpPr/>
            <p:nvPr/>
          </p:nvSpPr>
          <p:spPr>
            <a:xfrm>
              <a:off x="9760574" y="4845328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955151" y="5012128"/>
              <a:ext cx="323824" cy="296677"/>
              <a:chOff x="7410450" y="5518151"/>
              <a:chExt cx="795338" cy="728662"/>
            </a:xfrm>
          </p:grpSpPr>
          <p:sp>
            <p:nvSpPr>
              <p:cNvPr id="44" name="Line 49"/>
              <p:cNvSpPr>
                <a:spLocks noChangeShapeType="1"/>
              </p:cNvSpPr>
              <p:nvPr/>
            </p:nvSpPr>
            <p:spPr bwMode="auto">
              <a:xfrm flipH="1">
                <a:off x="7410450" y="5657851"/>
                <a:ext cx="795337" cy="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50"/>
              <p:cNvSpPr>
                <a:spLocks noChangeShapeType="1"/>
              </p:cNvSpPr>
              <p:nvPr/>
            </p:nvSpPr>
            <p:spPr bwMode="auto">
              <a:xfrm flipV="1">
                <a:off x="7720013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51"/>
              <p:cNvSpPr>
                <a:spLocks noChangeShapeType="1"/>
              </p:cNvSpPr>
              <p:nvPr/>
            </p:nvSpPr>
            <p:spPr bwMode="auto">
              <a:xfrm flipV="1">
                <a:off x="7893050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52"/>
              <p:cNvSpPr>
                <a:spLocks noChangeShapeType="1"/>
              </p:cNvSpPr>
              <p:nvPr/>
            </p:nvSpPr>
            <p:spPr bwMode="auto">
              <a:xfrm flipV="1">
                <a:off x="7546975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53"/>
              <p:cNvSpPr>
                <a:spLocks noChangeShapeType="1"/>
              </p:cNvSpPr>
              <p:nvPr/>
            </p:nvSpPr>
            <p:spPr bwMode="auto">
              <a:xfrm flipV="1">
                <a:off x="8066088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4"/>
              <p:cNvSpPr>
                <a:spLocks/>
              </p:cNvSpPr>
              <p:nvPr/>
            </p:nvSpPr>
            <p:spPr bwMode="auto">
              <a:xfrm>
                <a:off x="7410450" y="6110288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55"/>
              <p:cNvSpPr>
                <a:spLocks noChangeArrowheads="1"/>
              </p:cNvSpPr>
              <p:nvPr/>
            </p:nvSpPr>
            <p:spPr bwMode="auto">
              <a:xfrm>
                <a:off x="7410450" y="5657851"/>
                <a:ext cx="795337" cy="452438"/>
              </a:xfrm>
              <a:prstGeom prst="rect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56"/>
              <p:cNvSpPr>
                <a:spLocks noChangeShapeType="1"/>
              </p:cNvSpPr>
              <p:nvPr/>
            </p:nvSpPr>
            <p:spPr bwMode="auto">
              <a:xfrm flipV="1">
                <a:off x="7410450" y="5568951"/>
                <a:ext cx="0" cy="8890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57"/>
              <p:cNvSpPr>
                <a:spLocks noChangeShapeType="1"/>
              </p:cNvSpPr>
              <p:nvPr/>
            </p:nvSpPr>
            <p:spPr bwMode="auto">
              <a:xfrm>
                <a:off x="8205788" y="5545138"/>
                <a:ext cx="0" cy="112713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8"/>
              <p:cNvSpPr>
                <a:spLocks/>
              </p:cNvSpPr>
              <p:nvPr/>
            </p:nvSpPr>
            <p:spPr bwMode="auto">
              <a:xfrm>
                <a:off x="7720013" y="5800726"/>
                <a:ext cx="160337" cy="166688"/>
              </a:xfrm>
              <a:custGeom>
                <a:avLst/>
                <a:gdLst>
                  <a:gd name="T0" fmla="*/ 0 w 48"/>
                  <a:gd name="T1" fmla="*/ 45 h 50"/>
                  <a:gd name="T2" fmla="*/ 0 w 48"/>
                  <a:gd name="T3" fmla="*/ 5 h 50"/>
                  <a:gd name="T4" fmla="*/ 6 w 48"/>
                  <a:gd name="T5" fmla="*/ 2 h 50"/>
                  <a:gd name="T6" fmla="*/ 46 w 48"/>
                  <a:gd name="T7" fmla="*/ 22 h 50"/>
                  <a:gd name="T8" fmla="*/ 46 w 48"/>
                  <a:gd name="T9" fmla="*/ 28 h 50"/>
                  <a:gd name="T10" fmla="*/ 6 w 48"/>
                  <a:gd name="T11" fmla="*/ 48 h 50"/>
                  <a:gd name="T12" fmla="*/ 0 w 48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0">
                    <a:moveTo>
                      <a:pt x="0" y="4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8" y="23"/>
                      <a:pt x="48" y="27"/>
                      <a:pt x="46" y="2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50"/>
                      <a:pt x="0" y="48"/>
                      <a:pt x="0" y="45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59"/>
              <p:cNvSpPr>
                <a:spLocks noChangeShapeType="1"/>
              </p:cNvSpPr>
              <p:nvPr/>
            </p:nvSpPr>
            <p:spPr bwMode="auto">
              <a:xfrm flipV="1">
                <a:off x="7720013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Line 60"/>
              <p:cNvSpPr>
                <a:spLocks noChangeShapeType="1"/>
              </p:cNvSpPr>
              <p:nvPr/>
            </p:nvSpPr>
            <p:spPr bwMode="auto">
              <a:xfrm flipV="1">
                <a:off x="7893050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61"/>
              <p:cNvSpPr>
                <a:spLocks noChangeShapeType="1"/>
              </p:cNvSpPr>
              <p:nvPr/>
            </p:nvSpPr>
            <p:spPr bwMode="auto">
              <a:xfrm flipV="1">
                <a:off x="7546975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62"/>
              <p:cNvSpPr>
                <a:spLocks noChangeShapeType="1"/>
              </p:cNvSpPr>
              <p:nvPr/>
            </p:nvSpPr>
            <p:spPr bwMode="auto">
              <a:xfrm flipV="1">
                <a:off x="8066088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3"/>
              <p:cNvSpPr>
                <a:spLocks/>
              </p:cNvSpPr>
              <p:nvPr/>
            </p:nvSpPr>
            <p:spPr bwMode="auto">
              <a:xfrm>
                <a:off x="7410450" y="5518151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9845029" y="4249467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840521" y="4015762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13706" y="4926215"/>
            <a:ext cx="2171294" cy="1668092"/>
            <a:chOff x="7613706" y="4926215"/>
            <a:chExt cx="2171294" cy="1668092"/>
          </a:xfrm>
        </p:grpSpPr>
        <p:sp>
          <p:nvSpPr>
            <p:cNvPr id="36" name="椭圆 35"/>
            <p:cNvSpPr/>
            <p:nvPr/>
          </p:nvSpPr>
          <p:spPr>
            <a:xfrm>
              <a:off x="7687669" y="4926215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865175" y="5137406"/>
              <a:ext cx="357966" cy="254019"/>
              <a:chOff x="5389679" y="1972651"/>
              <a:chExt cx="825500" cy="585788"/>
            </a:xfrm>
          </p:grpSpPr>
          <p:sp>
            <p:nvSpPr>
              <p:cNvPr id="38" name="Freeform 47"/>
              <p:cNvSpPr>
                <a:spLocks/>
              </p:cNvSpPr>
              <p:nvPr/>
            </p:nvSpPr>
            <p:spPr bwMode="auto">
              <a:xfrm>
                <a:off x="5389679" y="2079014"/>
                <a:ext cx="825500" cy="479425"/>
              </a:xfrm>
              <a:custGeom>
                <a:avLst/>
                <a:gdLst>
                  <a:gd name="T0" fmla="*/ 233 w 248"/>
                  <a:gd name="T1" fmla="*/ 0 h 144"/>
                  <a:gd name="T2" fmla="*/ 15 w 248"/>
                  <a:gd name="T3" fmla="*/ 0 h 144"/>
                  <a:gd name="T4" fmla="*/ 0 w 248"/>
                  <a:gd name="T5" fmla="*/ 15 h 144"/>
                  <a:gd name="T6" fmla="*/ 0 w 248"/>
                  <a:gd name="T7" fmla="*/ 129 h 144"/>
                  <a:gd name="T8" fmla="*/ 15 w 248"/>
                  <a:gd name="T9" fmla="*/ 144 h 144"/>
                  <a:gd name="T10" fmla="*/ 233 w 248"/>
                  <a:gd name="T11" fmla="*/ 144 h 144"/>
                  <a:gd name="T12" fmla="*/ 248 w 248"/>
                  <a:gd name="T13" fmla="*/ 129 h 144"/>
                  <a:gd name="T14" fmla="*/ 248 w 248"/>
                  <a:gd name="T15" fmla="*/ 15 h 144"/>
                  <a:gd name="T16" fmla="*/ 233 w 248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44">
                    <a:moveTo>
                      <a:pt x="2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7"/>
                      <a:pt x="7" y="144"/>
                      <a:pt x="15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41" y="144"/>
                      <a:pt x="248" y="137"/>
                      <a:pt x="248" y="129"/>
                    </a:cubicBezTo>
                    <a:cubicBezTo>
                      <a:pt x="248" y="15"/>
                      <a:pt x="248" y="15"/>
                      <a:pt x="248" y="15"/>
                    </a:cubicBezTo>
                    <a:cubicBezTo>
                      <a:pt x="248" y="7"/>
                      <a:pt x="241" y="0"/>
                      <a:pt x="233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48"/>
              <p:cNvSpPr>
                <a:spLocks noChangeShapeType="1"/>
              </p:cNvSpPr>
              <p:nvPr/>
            </p:nvSpPr>
            <p:spPr bwMode="auto">
              <a:xfrm>
                <a:off x="5389679" y="2239351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9"/>
              <p:cNvSpPr>
                <a:spLocks/>
              </p:cNvSpPr>
              <p:nvPr/>
            </p:nvSpPr>
            <p:spPr bwMode="auto">
              <a:xfrm>
                <a:off x="5735754" y="2239351"/>
                <a:ext cx="133350" cy="79375"/>
              </a:xfrm>
              <a:custGeom>
                <a:avLst/>
                <a:gdLst>
                  <a:gd name="T0" fmla="*/ 0 w 40"/>
                  <a:gd name="T1" fmla="*/ 0 h 24"/>
                  <a:gd name="T2" fmla="*/ 0 w 40"/>
                  <a:gd name="T3" fmla="*/ 17 h 24"/>
                  <a:gd name="T4" fmla="*/ 7 w 40"/>
                  <a:gd name="T5" fmla="*/ 24 h 24"/>
                  <a:gd name="T6" fmla="*/ 33 w 40"/>
                  <a:gd name="T7" fmla="*/ 24 h 24"/>
                  <a:gd name="T8" fmla="*/ 40 w 40"/>
                  <a:gd name="T9" fmla="*/ 17 h 24"/>
                  <a:gd name="T10" fmla="*/ 40 w 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4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4"/>
                      <a:pt x="7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7" y="24"/>
                      <a:pt x="40" y="21"/>
                      <a:pt x="40" y="17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0"/>
              <p:cNvSpPr>
                <a:spLocks/>
              </p:cNvSpPr>
              <p:nvPr/>
            </p:nvSpPr>
            <p:spPr bwMode="auto">
              <a:xfrm>
                <a:off x="5681779" y="1972651"/>
                <a:ext cx="239713" cy="106363"/>
              </a:xfrm>
              <a:custGeom>
                <a:avLst/>
                <a:gdLst>
                  <a:gd name="T0" fmla="*/ 0 w 72"/>
                  <a:gd name="T1" fmla="*/ 32 h 32"/>
                  <a:gd name="T2" fmla="*/ 36 w 72"/>
                  <a:gd name="T3" fmla="*/ 0 h 32"/>
                  <a:gd name="T4" fmla="*/ 72 w 72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32">
                    <a:moveTo>
                      <a:pt x="0" y="32"/>
                    </a:moveTo>
                    <a:cubicBezTo>
                      <a:pt x="0" y="32"/>
                      <a:pt x="0" y="0"/>
                      <a:pt x="36" y="0"/>
                    </a:cubicBezTo>
                    <a:cubicBezTo>
                      <a:pt x="72" y="0"/>
                      <a:pt x="72" y="32"/>
                      <a:pt x="72" y="32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7618214" y="5947976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613706" y="5714271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24746" y="3813314"/>
            <a:ext cx="2171294" cy="1612890"/>
            <a:chOff x="4324746" y="3813314"/>
            <a:chExt cx="2171294" cy="1612890"/>
          </a:xfrm>
        </p:grpSpPr>
        <p:sp>
          <p:nvSpPr>
            <p:cNvPr id="19" name="椭圆 18"/>
            <p:cNvSpPr/>
            <p:nvPr/>
          </p:nvSpPr>
          <p:spPr>
            <a:xfrm>
              <a:off x="4384018" y="3813314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541591" y="3970887"/>
              <a:ext cx="397832" cy="397832"/>
              <a:chOff x="3732329" y="3622064"/>
              <a:chExt cx="771526" cy="771525"/>
            </a:xfrm>
          </p:grpSpPr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3978392" y="3688739"/>
                <a:ext cx="525463" cy="160338"/>
              </a:xfrm>
              <a:custGeom>
                <a:avLst/>
                <a:gdLst>
                  <a:gd name="T0" fmla="*/ 130 w 158"/>
                  <a:gd name="T1" fmla="*/ 48 h 48"/>
                  <a:gd name="T2" fmla="*/ 9 w 158"/>
                  <a:gd name="T3" fmla="*/ 48 h 48"/>
                  <a:gd name="T4" fmla="*/ 0 w 158"/>
                  <a:gd name="T5" fmla="*/ 40 h 48"/>
                  <a:gd name="T6" fmla="*/ 0 w 158"/>
                  <a:gd name="T7" fmla="*/ 8 h 48"/>
                  <a:gd name="T8" fmla="*/ 9 w 158"/>
                  <a:gd name="T9" fmla="*/ 0 h 48"/>
                  <a:gd name="T10" fmla="*/ 130 w 158"/>
                  <a:gd name="T11" fmla="*/ 0 h 48"/>
                  <a:gd name="T12" fmla="*/ 135 w 158"/>
                  <a:gd name="T13" fmla="*/ 2 h 48"/>
                  <a:gd name="T14" fmla="*/ 154 w 158"/>
                  <a:gd name="T15" fmla="*/ 18 h 48"/>
                  <a:gd name="T16" fmla="*/ 154 w 158"/>
                  <a:gd name="T17" fmla="*/ 30 h 48"/>
                  <a:gd name="T18" fmla="*/ 135 w 158"/>
                  <a:gd name="T19" fmla="*/ 46 h 48"/>
                  <a:gd name="T20" fmla="*/ 130 w 158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>
                <a:off x="3732329" y="3901464"/>
                <a:ext cx="512763" cy="160338"/>
              </a:xfrm>
              <a:custGeom>
                <a:avLst/>
                <a:gdLst>
                  <a:gd name="T0" fmla="*/ 27 w 154"/>
                  <a:gd name="T1" fmla="*/ 0 h 48"/>
                  <a:gd name="T2" fmla="*/ 144 w 154"/>
                  <a:gd name="T3" fmla="*/ 0 h 48"/>
                  <a:gd name="T4" fmla="*/ 154 w 154"/>
                  <a:gd name="T5" fmla="*/ 12 h 48"/>
                  <a:gd name="T6" fmla="*/ 154 w 154"/>
                  <a:gd name="T7" fmla="*/ 36 h 48"/>
                  <a:gd name="T8" fmla="*/ 144 w 154"/>
                  <a:gd name="T9" fmla="*/ 48 h 48"/>
                  <a:gd name="T10" fmla="*/ 27 w 154"/>
                  <a:gd name="T11" fmla="*/ 48 h 48"/>
                  <a:gd name="T12" fmla="*/ 20 w 154"/>
                  <a:gd name="T13" fmla="*/ 45 h 48"/>
                  <a:gd name="T14" fmla="*/ 5 w 154"/>
                  <a:gd name="T15" fmla="*/ 32 h 48"/>
                  <a:gd name="T16" fmla="*/ 5 w 154"/>
                  <a:gd name="T17" fmla="*/ 16 h 48"/>
                  <a:gd name="T18" fmla="*/ 20 w 154"/>
                  <a:gd name="T19" fmla="*/ 3 h 48"/>
                  <a:gd name="T20" fmla="*/ 27 w 154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12"/>
              <p:cNvSpPr>
                <a:spLocks noChangeShapeType="1"/>
              </p:cNvSpPr>
              <p:nvPr/>
            </p:nvSpPr>
            <p:spPr bwMode="auto">
              <a:xfrm>
                <a:off x="4111742" y="4061801"/>
                <a:ext cx="0" cy="319088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13"/>
              <p:cNvSpPr>
                <a:spLocks noChangeShapeType="1"/>
              </p:cNvSpPr>
              <p:nvPr/>
            </p:nvSpPr>
            <p:spPr bwMode="auto">
              <a:xfrm flipV="1">
                <a:off x="4111742" y="3849076"/>
                <a:ext cx="0" cy="52388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 flipV="1">
                <a:off x="4111742" y="3622064"/>
                <a:ext cx="0" cy="66675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4008554" y="4393589"/>
                <a:ext cx="212725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4329254" y="4779873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4324746" y="4546168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1001" y="3677573"/>
            <a:ext cx="2862613" cy="964444"/>
            <a:chOff x="661001" y="3677573"/>
            <a:chExt cx="2862613" cy="964444"/>
          </a:xfrm>
        </p:grpSpPr>
        <p:sp>
          <p:nvSpPr>
            <p:cNvPr id="70" name="矩形 69"/>
            <p:cNvSpPr/>
            <p:nvPr/>
          </p:nvSpPr>
          <p:spPr>
            <a:xfrm>
              <a:off x="661001" y="3995686"/>
              <a:ext cx="28626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84630" y="3677573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648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901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656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914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68532" y="3177063"/>
            <a:ext cx="2070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Four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76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0" y="5117104"/>
            <a:ext cx="12192000" cy="1727812"/>
          </a:xfrm>
          <a:custGeom>
            <a:avLst/>
            <a:gdLst>
              <a:gd name="connsiteX0" fmla="*/ 6049108 w 12192000"/>
              <a:gd name="connsiteY0" fmla="*/ 19 h 1727812"/>
              <a:gd name="connsiteX1" fmla="*/ 12186138 w 12192000"/>
              <a:gd name="connsiteY1" fmla="*/ 580311 h 1727812"/>
              <a:gd name="connsiteX2" fmla="*/ 12192000 w 12192000"/>
              <a:gd name="connsiteY2" fmla="*/ 582287 h 1727812"/>
              <a:gd name="connsiteX3" fmla="*/ 12192000 w 12192000"/>
              <a:gd name="connsiteY3" fmla="*/ 1727812 h 1727812"/>
              <a:gd name="connsiteX4" fmla="*/ 0 w 12192000"/>
              <a:gd name="connsiteY4" fmla="*/ 1727812 h 1727812"/>
              <a:gd name="connsiteX5" fmla="*/ 0 w 12192000"/>
              <a:gd name="connsiteY5" fmla="*/ 559695 h 1727812"/>
              <a:gd name="connsiteX6" fmla="*/ 220909 w 12192000"/>
              <a:gd name="connsiteY6" fmla="*/ 521601 h 1727812"/>
              <a:gd name="connsiteX7" fmla="*/ 6049108 w 12192000"/>
              <a:gd name="connsiteY7" fmla="*/ 19 h 172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27812">
                <a:moveTo>
                  <a:pt x="6049108" y="19"/>
                </a:moveTo>
                <a:cubicBezTo>
                  <a:pt x="8083062" y="2950"/>
                  <a:pt x="11040207" y="246203"/>
                  <a:pt x="12186138" y="580311"/>
                </a:cubicBezTo>
                <a:lnTo>
                  <a:pt x="12192000" y="582287"/>
                </a:lnTo>
                <a:lnTo>
                  <a:pt x="12192000" y="1727812"/>
                </a:lnTo>
                <a:lnTo>
                  <a:pt x="0" y="1727812"/>
                </a:lnTo>
                <a:lnTo>
                  <a:pt x="0" y="559695"/>
                </a:lnTo>
                <a:lnTo>
                  <a:pt x="220909" y="521601"/>
                </a:lnTo>
                <a:cubicBezTo>
                  <a:pt x="1506473" y="308781"/>
                  <a:pt x="4142277" y="-2729"/>
                  <a:pt x="6049108" y="1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629509" y="4710023"/>
            <a:ext cx="2909978" cy="396815"/>
          </a:xfrm>
          <a:custGeom>
            <a:avLst/>
            <a:gdLst>
              <a:gd name="connsiteX0" fmla="*/ 0 w 2909978"/>
              <a:gd name="connsiteY0" fmla="*/ 396815 h 396815"/>
              <a:gd name="connsiteX1" fmla="*/ 1437736 w 2909978"/>
              <a:gd name="connsiteY1" fmla="*/ 316302 h 396815"/>
              <a:gd name="connsiteX2" fmla="*/ 2909978 w 2909978"/>
              <a:gd name="connsiteY2" fmla="*/ 0 h 396815"/>
              <a:gd name="connsiteX0" fmla="*/ 0 w 2909978"/>
              <a:gd name="connsiteY0" fmla="*/ 396815 h 396815"/>
              <a:gd name="connsiteX1" fmla="*/ 1437736 w 2909978"/>
              <a:gd name="connsiteY1" fmla="*/ 316302 h 396815"/>
              <a:gd name="connsiteX2" fmla="*/ 2909978 w 2909978"/>
              <a:gd name="connsiteY2" fmla="*/ 0 h 39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978" h="396815">
                <a:moveTo>
                  <a:pt x="0" y="396815"/>
                </a:moveTo>
                <a:cubicBezTo>
                  <a:pt x="476370" y="389626"/>
                  <a:pt x="952740" y="382438"/>
                  <a:pt x="1437736" y="316302"/>
                </a:cubicBezTo>
                <a:cubicBezTo>
                  <a:pt x="1922732" y="250166"/>
                  <a:pt x="2644476" y="89140"/>
                  <a:pt x="2909978" y="0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389786" y="4989095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4968815" y="3950898"/>
            <a:ext cx="2576423" cy="707366"/>
          </a:xfrm>
          <a:custGeom>
            <a:avLst/>
            <a:gdLst>
              <a:gd name="connsiteX0" fmla="*/ 0 w 2576423"/>
              <a:gd name="connsiteY0" fmla="*/ 0 h 707366"/>
              <a:gd name="connsiteX1" fmla="*/ 1288211 w 2576423"/>
              <a:gd name="connsiteY1" fmla="*/ 442823 h 707366"/>
              <a:gd name="connsiteX2" fmla="*/ 2576423 w 2576423"/>
              <a:gd name="connsiteY2" fmla="*/ 707366 h 70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76423" h="707366">
                <a:moveTo>
                  <a:pt x="0" y="0"/>
                </a:moveTo>
                <a:cubicBezTo>
                  <a:pt x="429403" y="162464"/>
                  <a:pt x="858807" y="324929"/>
                  <a:pt x="1288211" y="442823"/>
                </a:cubicBezTo>
                <a:cubicBezTo>
                  <a:pt x="1717615" y="560717"/>
                  <a:pt x="2348302" y="692030"/>
                  <a:pt x="2576423" y="707366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980317" y="3479321"/>
            <a:ext cx="2208362" cy="425570"/>
          </a:xfrm>
          <a:custGeom>
            <a:avLst/>
            <a:gdLst>
              <a:gd name="connsiteX0" fmla="*/ 0 w 2208362"/>
              <a:gd name="connsiteY0" fmla="*/ 425570 h 425570"/>
              <a:gd name="connsiteX1" fmla="*/ 1328468 w 2208362"/>
              <a:gd name="connsiteY1" fmla="*/ 253041 h 425570"/>
              <a:gd name="connsiteX2" fmla="*/ 2208362 w 2208362"/>
              <a:gd name="connsiteY2" fmla="*/ 0 h 42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08362" h="425570">
                <a:moveTo>
                  <a:pt x="0" y="425570"/>
                </a:moveTo>
                <a:cubicBezTo>
                  <a:pt x="480204" y="374769"/>
                  <a:pt x="960408" y="323969"/>
                  <a:pt x="1328468" y="253041"/>
                </a:cubicBezTo>
                <a:cubicBezTo>
                  <a:pt x="1696528" y="182113"/>
                  <a:pt x="1952445" y="91056"/>
                  <a:pt x="2208362" y="0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411638" y="2892725"/>
            <a:ext cx="1777041" cy="523335"/>
          </a:xfrm>
          <a:custGeom>
            <a:avLst/>
            <a:gdLst>
              <a:gd name="connsiteX0" fmla="*/ 0 w 1777041"/>
              <a:gd name="connsiteY0" fmla="*/ 0 h 523335"/>
              <a:gd name="connsiteX1" fmla="*/ 908649 w 1777041"/>
              <a:gd name="connsiteY1" fmla="*/ 345056 h 523335"/>
              <a:gd name="connsiteX2" fmla="*/ 1777041 w 1777041"/>
              <a:gd name="connsiteY2" fmla="*/ 523335 h 5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7041" h="523335">
                <a:moveTo>
                  <a:pt x="0" y="0"/>
                </a:moveTo>
                <a:cubicBezTo>
                  <a:pt x="306237" y="128916"/>
                  <a:pt x="612475" y="257833"/>
                  <a:pt x="908649" y="345056"/>
                </a:cubicBezTo>
                <a:cubicBezTo>
                  <a:pt x="1204823" y="432279"/>
                  <a:pt x="1490932" y="477807"/>
                  <a:pt x="1777041" y="523335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417389" y="2518913"/>
            <a:ext cx="1500996" cy="310551"/>
          </a:xfrm>
          <a:custGeom>
            <a:avLst/>
            <a:gdLst>
              <a:gd name="connsiteX0" fmla="*/ 0 w 1500996"/>
              <a:gd name="connsiteY0" fmla="*/ 310551 h 310551"/>
              <a:gd name="connsiteX1" fmla="*/ 931653 w 1500996"/>
              <a:gd name="connsiteY1" fmla="*/ 178279 h 310551"/>
              <a:gd name="connsiteX2" fmla="*/ 1500996 w 1500996"/>
              <a:gd name="connsiteY2" fmla="*/ 0 h 31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0996" h="310551">
                <a:moveTo>
                  <a:pt x="0" y="310551"/>
                </a:moveTo>
                <a:cubicBezTo>
                  <a:pt x="340743" y="270294"/>
                  <a:pt x="681487" y="230037"/>
                  <a:pt x="931653" y="178279"/>
                </a:cubicBezTo>
                <a:cubicBezTo>
                  <a:pt x="1181819" y="126520"/>
                  <a:pt x="1341407" y="63260"/>
                  <a:pt x="1500996" y="0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50943" y="2018581"/>
            <a:ext cx="1178944" cy="442823"/>
          </a:xfrm>
          <a:custGeom>
            <a:avLst/>
            <a:gdLst>
              <a:gd name="connsiteX0" fmla="*/ 0 w 1178944"/>
              <a:gd name="connsiteY0" fmla="*/ 0 h 442823"/>
              <a:gd name="connsiteX1" fmla="*/ 586597 w 1178944"/>
              <a:gd name="connsiteY1" fmla="*/ 299049 h 442823"/>
              <a:gd name="connsiteX2" fmla="*/ 1178944 w 1178944"/>
              <a:gd name="connsiteY2" fmla="*/ 442823 h 44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8944" h="442823">
                <a:moveTo>
                  <a:pt x="0" y="0"/>
                </a:moveTo>
                <a:cubicBezTo>
                  <a:pt x="195053" y="112622"/>
                  <a:pt x="390106" y="225245"/>
                  <a:pt x="586597" y="299049"/>
                </a:cubicBezTo>
                <a:cubicBezTo>
                  <a:pt x="783088" y="372853"/>
                  <a:pt x="981016" y="407838"/>
                  <a:pt x="1178944" y="442823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529801" y="4557774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733027" y="3779277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7173242" y="3313451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5177666" y="2721104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6912634" y="2350168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538158" y="1829707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69684" y="1772904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70978" y="2668763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52521" y="3747318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83400" y="4948786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73242" y="2331452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9688" y="3285174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28449" y="4529497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40307" y="5811253"/>
            <a:ext cx="5033438" cy="883055"/>
            <a:chOff x="3740307" y="5811253"/>
            <a:chExt cx="5033438" cy="883055"/>
          </a:xfrm>
        </p:grpSpPr>
        <p:sp>
          <p:nvSpPr>
            <p:cNvPr id="23" name="矩形 22"/>
            <p:cNvSpPr/>
            <p:nvPr/>
          </p:nvSpPr>
          <p:spPr>
            <a:xfrm>
              <a:off x="5103356" y="5811253"/>
              <a:ext cx="2012375" cy="264694"/>
            </a:xfrm>
            <a:prstGeom prst="rect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ADD YOUR TITLE</a:t>
              </a:r>
              <a:endParaRPr lang="zh-CN" altLang="en-US" sz="16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3740307" y="6171088"/>
              <a:ext cx="50334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IF YOU LIKE THIS POWERPOINT TEMPLATE,PLEASE FOCUS ON ME,YOU WILL GET BETTER.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6136105" y="1720516"/>
            <a:ext cx="197139" cy="3970421"/>
          </a:xfrm>
          <a:custGeom>
            <a:avLst/>
            <a:gdLst>
              <a:gd name="connsiteX0" fmla="*/ 157189 w 191219"/>
              <a:gd name="connsiteY0" fmla="*/ 0 h 3970421"/>
              <a:gd name="connsiteX1" fmla="*/ 181252 w 191219"/>
              <a:gd name="connsiteY1" fmla="*/ 2165684 h 3970421"/>
              <a:gd name="connsiteX2" fmla="*/ 12810 w 191219"/>
              <a:gd name="connsiteY2" fmla="*/ 3970421 h 3970421"/>
              <a:gd name="connsiteX0" fmla="*/ 157189 w 209949"/>
              <a:gd name="connsiteY0" fmla="*/ 0 h 3970421"/>
              <a:gd name="connsiteX1" fmla="*/ 181252 w 209949"/>
              <a:gd name="connsiteY1" fmla="*/ 2165684 h 3970421"/>
              <a:gd name="connsiteX2" fmla="*/ 12810 w 209949"/>
              <a:gd name="connsiteY2" fmla="*/ 3970421 h 3970421"/>
              <a:gd name="connsiteX0" fmla="*/ 144379 w 197139"/>
              <a:gd name="connsiteY0" fmla="*/ 0 h 3970421"/>
              <a:gd name="connsiteX1" fmla="*/ 168442 w 197139"/>
              <a:gd name="connsiteY1" fmla="*/ 2165684 h 3970421"/>
              <a:gd name="connsiteX2" fmla="*/ 0 w 197139"/>
              <a:gd name="connsiteY2" fmla="*/ 3970421 h 3970421"/>
              <a:gd name="connsiteX0" fmla="*/ 144379 w 197139"/>
              <a:gd name="connsiteY0" fmla="*/ 0 h 3970421"/>
              <a:gd name="connsiteX1" fmla="*/ 168442 w 197139"/>
              <a:gd name="connsiteY1" fmla="*/ 2165684 h 3970421"/>
              <a:gd name="connsiteX2" fmla="*/ 0 w 197139"/>
              <a:gd name="connsiteY2" fmla="*/ 3970421 h 397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139" h="3970421">
                <a:moveTo>
                  <a:pt x="144379" y="0"/>
                </a:moveTo>
                <a:cubicBezTo>
                  <a:pt x="228600" y="751973"/>
                  <a:pt x="192505" y="1503947"/>
                  <a:pt x="168442" y="2165684"/>
                </a:cubicBezTo>
                <a:cubicBezTo>
                  <a:pt x="144379" y="2827421"/>
                  <a:pt x="18046" y="3777915"/>
                  <a:pt x="0" y="3970421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  <a:tailEnd type="oval"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9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0" y="5117104"/>
            <a:ext cx="12192000" cy="1727812"/>
          </a:xfrm>
          <a:custGeom>
            <a:avLst/>
            <a:gdLst>
              <a:gd name="connsiteX0" fmla="*/ 6049108 w 12192000"/>
              <a:gd name="connsiteY0" fmla="*/ 19 h 1727812"/>
              <a:gd name="connsiteX1" fmla="*/ 12186138 w 12192000"/>
              <a:gd name="connsiteY1" fmla="*/ 580311 h 1727812"/>
              <a:gd name="connsiteX2" fmla="*/ 12192000 w 12192000"/>
              <a:gd name="connsiteY2" fmla="*/ 582287 h 1727812"/>
              <a:gd name="connsiteX3" fmla="*/ 12192000 w 12192000"/>
              <a:gd name="connsiteY3" fmla="*/ 1727812 h 1727812"/>
              <a:gd name="connsiteX4" fmla="*/ 0 w 12192000"/>
              <a:gd name="connsiteY4" fmla="*/ 1727812 h 1727812"/>
              <a:gd name="connsiteX5" fmla="*/ 0 w 12192000"/>
              <a:gd name="connsiteY5" fmla="*/ 559695 h 1727812"/>
              <a:gd name="connsiteX6" fmla="*/ 220909 w 12192000"/>
              <a:gd name="connsiteY6" fmla="*/ 521601 h 1727812"/>
              <a:gd name="connsiteX7" fmla="*/ 6049108 w 12192000"/>
              <a:gd name="connsiteY7" fmla="*/ 19 h 172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27812">
                <a:moveTo>
                  <a:pt x="6049108" y="19"/>
                </a:moveTo>
                <a:cubicBezTo>
                  <a:pt x="8083062" y="2950"/>
                  <a:pt x="11040207" y="246203"/>
                  <a:pt x="12186138" y="580311"/>
                </a:cubicBezTo>
                <a:lnTo>
                  <a:pt x="12192000" y="582287"/>
                </a:lnTo>
                <a:lnTo>
                  <a:pt x="12192000" y="1727812"/>
                </a:lnTo>
                <a:lnTo>
                  <a:pt x="0" y="1727812"/>
                </a:lnTo>
                <a:lnTo>
                  <a:pt x="0" y="559695"/>
                </a:lnTo>
                <a:lnTo>
                  <a:pt x="220909" y="521601"/>
                </a:lnTo>
                <a:cubicBezTo>
                  <a:pt x="1506473" y="308781"/>
                  <a:pt x="4142277" y="-2729"/>
                  <a:pt x="6049108" y="1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4725720" y="4378623"/>
            <a:ext cx="2802551" cy="2147774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5"/>
          <p:cNvSpPr/>
          <p:nvPr/>
        </p:nvSpPr>
        <p:spPr>
          <a:xfrm>
            <a:off x="5122249" y="2918121"/>
            <a:ext cx="624938" cy="2982997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2" name="立方体 15"/>
          <p:cNvSpPr/>
          <p:nvPr/>
        </p:nvSpPr>
        <p:spPr>
          <a:xfrm>
            <a:off x="5976440" y="2139522"/>
            <a:ext cx="721362" cy="3417564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3" name="立方体 15"/>
          <p:cNvSpPr/>
          <p:nvPr/>
        </p:nvSpPr>
        <p:spPr>
          <a:xfrm>
            <a:off x="5620189" y="3376246"/>
            <a:ext cx="624938" cy="2631496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" name="立方体 15"/>
          <p:cNvSpPr/>
          <p:nvPr/>
        </p:nvSpPr>
        <p:spPr>
          <a:xfrm>
            <a:off x="6530480" y="3727423"/>
            <a:ext cx="467259" cy="2230351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020554" y="4433065"/>
            <a:ext cx="50771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697802" y="2627711"/>
            <a:ext cx="10095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34" idx="3"/>
          </p:cNvCxnSpPr>
          <p:nvPr/>
        </p:nvCxnSpPr>
        <p:spPr>
          <a:xfrm flipH="1">
            <a:off x="4458512" y="3434861"/>
            <a:ext cx="663737" cy="859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464469" y="5427784"/>
            <a:ext cx="6577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907559" y="2700902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03051" y="2467197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11896" y="4519508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07388" y="4285803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5769" y="3528280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78006" y="3289567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91726" y="5271481"/>
            <a:ext cx="2172743" cy="885044"/>
            <a:chOff x="2291726" y="5271481"/>
            <a:chExt cx="2172743" cy="885044"/>
          </a:xfrm>
        </p:grpSpPr>
        <p:sp>
          <p:nvSpPr>
            <p:cNvPr id="35" name="矩形 34"/>
            <p:cNvSpPr/>
            <p:nvPr/>
          </p:nvSpPr>
          <p:spPr>
            <a:xfrm>
              <a:off x="2291726" y="5510194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083963" y="5271481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022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  <p:bldP spid="12" grpId="0" animBg="1"/>
      <p:bldP spid="13" grpId="0" animBg="1"/>
      <p:bldP spid="14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rot="10800000">
            <a:off x="5259918" y="4429839"/>
            <a:ext cx="1621330" cy="162133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7" name="饼形 6"/>
          <p:cNvSpPr/>
          <p:nvPr/>
        </p:nvSpPr>
        <p:spPr>
          <a:xfrm>
            <a:off x="5346915" y="4436612"/>
            <a:ext cx="1421747" cy="1421747"/>
          </a:xfrm>
          <a:prstGeom prst="pie">
            <a:avLst>
              <a:gd name="adj1" fmla="val 5400042"/>
              <a:gd name="adj2" fmla="val 9612312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76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6011035" y="5369244"/>
            <a:ext cx="13504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j-ea"/>
                <a:ea typeface="+mj-ea"/>
              </a:rPr>
              <a:t>21</a:t>
            </a:r>
            <a:r>
              <a:rPr lang="en-US" altLang="zh-CN" sz="140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 rot="10800000">
            <a:off x="6128752" y="3474214"/>
            <a:ext cx="1843367" cy="1843367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>
            <a:off x="6280679" y="3594445"/>
            <a:ext cx="1561579" cy="1561579"/>
          </a:xfrm>
          <a:prstGeom prst="pie">
            <a:avLst>
              <a:gd name="adj1" fmla="val 5400042"/>
              <a:gd name="adj2" fmla="val 11760642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76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6997622" y="4557815"/>
            <a:ext cx="1350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32</a:t>
            </a:r>
            <a:r>
              <a:rPr lang="en-US" altLang="zh-CN" sz="1600" b="1" dirty="0">
                <a:latin typeface="+mj-ea"/>
                <a:ea typeface="+mj-ea"/>
              </a:rPr>
              <a:t>%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137809" y="1526305"/>
            <a:ext cx="2261273" cy="226127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饼形 4"/>
          <p:cNvSpPr/>
          <p:nvPr/>
        </p:nvSpPr>
        <p:spPr>
          <a:xfrm>
            <a:off x="6327174" y="1720312"/>
            <a:ext cx="1882545" cy="1882545"/>
          </a:xfrm>
          <a:prstGeom prst="pie">
            <a:avLst>
              <a:gd name="adj1" fmla="val 15823"/>
              <a:gd name="adj2" fmla="val 13378923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76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矩形 8"/>
          <p:cNvSpPr/>
          <p:nvPr/>
        </p:nvSpPr>
        <p:spPr>
          <a:xfrm>
            <a:off x="7507862" y="2241771"/>
            <a:ext cx="1350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+mj-ea"/>
                <a:ea typeface="+mj-ea"/>
              </a:rPr>
              <a:t>63</a:t>
            </a:r>
            <a:r>
              <a:rPr lang="en-US" altLang="zh-CN" b="1" dirty="0">
                <a:latin typeface="+mj-ea"/>
                <a:ea typeface="+mj-ea"/>
              </a:rPr>
              <a:t>%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3315190" y="1709611"/>
            <a:ext cx="3286464" cy="328646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>
            <a:off x="3614971" y="2014780"/>
            <a:ext cx="2712203" cy="2712203"/>
          </a:xfrm>
          <a:prstGeom prst="pie">
            <a:avLst>
              <a:gd name="adj1" fmla="val 16240441"/>
              <a:gd name="adj2" fmla="val 11935478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矩形 7"/>
          <p:cNvSpPr/>
          <p:nvPr/>
        </p:nvSpPr>
        <p:spPr>
          <a:xfrm>
            <a:off x="4120419" y="2430751"/>
            <a:ext cx="1350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81</a:t>
            </a:r>
            <a:r>
              <a:rPr lang="en-US" altLang="zh-CN" sz="2000" dirty="0">
                <a:latin typeface="+mj-ea"/>
                <a:ea typeface="+mj-ea"/>
              </a:rPr>
              <a:t>%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81158" y="2568398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03025" y="230267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24047" y="4645297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5914" y="4379569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07537" y="5781471"/>
            <a:ext cx="3244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29405" y="5515743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3721" y="3373283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42326" y="3043951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146156" y="1751308"/>
            <a:ext cx="929898" cy="1317356"/>
          </a:xfrm>
          <a:custGeom>
            <a:avLst/>
            <a:gdLst>
              <a:gd name="connsiteX0" fmla="*/ 929898 w 929898"/>
              <a:gd name="connsiteY0" fmla="*/ 0 h 1317356"/>
              <a:gd name="connsiteX1" fmla="*/ 247973 w 929898"/>
              <a:gd name="connsiteY1" fmla="*/ 588936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276400 w 929898"/>
              <a:gd name="connsiteY1" fmla="*/ 593674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9898" h="1317356">
                <a:moveTo>
                  <a:pt x="929898" y="0"/>
                </a:moveTo>
                <a:cubicBezTo>
                  <a:pt x="628525" y="184688"/>
                  <a:pt x="474023" y="312523"/>
                  <a:pt x="319040" y="532082"/>
                </a:cubicBezTo>
                <a:cubicBezTo>
                  <a:pt x="164057" y="751641"/>
                  <a:pt x="41757" y="1043973"/>
                  <a:pt x="0" y="1317356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3074848" y="1885654"/>
            <a:ext cx="478520" cy="64434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6200000">
            <a:off x="3554364" y="4121965"/>
            <a:ext cx="929898" cy="1317356"/>
          </a:xfrm>
          <a:custGeom>
            <a:avLst/>
            <a:gdLst>
              <a:gd name="connsiteX0" fmla="*/ 929898 w 929898"/>
              <a:gd name="connsiteY0" fmla="*/ 0 h 1317356"/>
              <a:gd name="connsiteX1" fmla="*/ 247973 w 929898"/>
              <a:gd name="connsiteY1" fmla="*/ 588936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276400 w 929898"/>
              <a:gd name="connsiteY1" fmla="*/ 593674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9898" h="1317356">
                <a:moveTo>
                  <a:pt x="929898" y="0"/>
                </a:moveTo>
                <a:cubicBezTo>
                  <a:pt x="628525" y="184688"/>
                  <a:pt x="474023" y="312523"/>
                  <a:pt x="319040" y="532082"/>
                </a:cubicBezTo>
                <a:cubicBezTo>
                  <a:pt x="164057" y="751641"/>
                  <a:pt x="41757" y="1043973"/>
                  <a:pt x="0" y="1317356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6200000">
            <a:off x="3535822" y="4730196"/>
            <a:ext cx="478520" cy="64434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1700000">
            <a:off x="6461320" y="5702848"/>
            <a:ext cx="369618" cy="49770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143445">
            <a:off x="7720722" y="4534122"/>
            <a:ext cx="469831" cy="63264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056959">
            <a:off x="8177006" y="2107678"/>
            <a:ext cx="537141" cy="723279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98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11" grpId="0"/>
      <p:bldP spid="13" grpId="0" animBg="1"/>
      <p:bldP spid="6" grpId="0" animBg="1"/>
      <p:bldP spid="10" grpId="0"/>
      <p:bldP spid="14" grpId="0" animBg="1"/>
      <p:bldP spid="5" grpId="0" animBg="1"/>
      <p:bldP spid="9" grpId="0"/>
      <p:bldP spid="15" grpId="0" animBg="1"/>
      <p:bldP spid="4" grpId="0" animBg="1"/>
      <p:bldP spid="8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912012" y="5190979"/>
            <a:ext cx="6330462" cy="647113"/>
          </a:xfrm>
          <a:custGeom>
            <a:avLst/>
            <a:gdLst>
              <a:gd name="connsiteX0" fmla="*/ 6302326 w 6302326"/>
              <a:gd name="connsiteY0" fmla="*/ 443132 h 450166"/>
              <a:gd name="connsiteX1" fmla="*/ 6302326 w 6302326"/>
              <a:gd name="connsiteY1" fmla="*/ 450166 h 450166"/>
              <a:gd name="connsiteX2" fmla="*/ 6296740 w 6302326"/>
              <a:gd name="connsiteY2" fmla="*/ 450166 h 450166"/>
              <a:gd name="connsiteX3" fmla="*/ 0 w 6302326"/>
              <a:gd name="connsiteY3" fmla="*/ 0 h 450166"/>
              <a:gd name="connsiteX4" fmla="*/ 6302326 w 6302326"/>
              <a:gd name="connsiteY4" fmla="*/ 0 h 450166"/>
              <a:gd name="connsiteX5" fmla="*/ 6302326 w 6302326"/>
              <a:gd name="connsiteY5" fmla="*/ 443132 h 450166"/>
              <a:gd name="connsiteX6" fmla="*/ 3144129 w 6302326"/>
              <a:gd name="connsiteY6" fmla="*/ 42203 h 450166"/>
              <a:gd name="connsiteX7" fmla="*/ 50096 w 6302326"/>
              <a:gd name="connsiteY7" fmla="*/ 362331 h 450166"/>
              <a:gd name="connsiteX8" fmla="*/ 0 w 6302326"/>
              <a:gd name="connsiteY8" fmla="*/ 425416 h 450166"/>
              <a:gd name="connsiteX0" fmla="*/ 6302326 w 6302326"/>
              <a:gd name="connsiteY0" fmla="*/ 1062111 h 1069145"/>
              <a:gd name="connsiteX1" fmla="*/ 6302326 w 6302326"/>
              <a:gd name="connsiteY1" fmla="*/ 1069145 h 1069145"/>
              <a:gd name="connsiteX2" fmla="*/ 6296740 w 6302326"/>
              <a:gd name="connsiteY2" fmla="*/ 1069145 h 1069145"/>
              <a:gd name="connsiteX3" fmla="*/ 6302326 w 6302326"/>
              <a:gd name="connsiteY3" fmla="*/ 1062111 h 1069145"/>
              <a:gd name="connsiteX4" fmla="*/ 0 w 6302326"/>
              <a:gd name="connsiteY4" fmla="*/ 618979 h 1069145"/>
              <a:gd name="connsiteX5" fmla="*/ 6302326 w 6302326"/>
              <a:gd name="connsiteY5" fmla="*/ 0 h 1069145"/>
              <a:gd name="connsiteX6" fmla="*/ 6302326 w 6302326"/>
              <a:gd name="connsiteY6" fmla="*/ 1062111 h 1069145"/>
              <a:gd name="connsiteX7" fmla="*/ 3144129 w 6302326"/>
              <a:gd name="connsiteY7" fmla="*/ 661182 h 1069145"/>
              <a:gd name="connsiteX8" fmla="*/ 50096 w 6302326"/>
              <a:gd name="connsiteY8" fmla="*/ 981310 h 1069145"/>
              <a:gd name="connsiteX9" fmla="*/ 0 w 6302326"/>
              <a:gd name="connsiteY9" fmla="*/ 1044395 h 1069145"/>
              <a:gd name="connsiteX10" fmla="*/ 0 w 6302326"/>
              <a:gd name="connsiteY10" fmla="*/ 618979 h 1069145"/>
              <a:gd name="connsiteX0" fmla="*/ 6330462 w 6330462"/>
              <a:gd name="connsiteY0" fmla="*/ 1104313 h 1111347"/>
              <a:gd name="connsiteX1" fmla="*/ 6330462 w 6330462"/>
              <a:gd name="connsiteY1" fmla="*/ 1111347 h 1111347"/>
              <a:gd name="connsiteX2" fmla="*/ 6324876 w 6330462"/>
              <a:gd name="connsiteY2" fmla="*/ 1111347 h 1111347"/>
              <a:gd name="connsiteX3" fmla="*/ 6330462 w 6330462"/>
              <a:gd name="connsiteY3" fmla="*/ 1104313 h 1111347"/>
              <a:gd name="connsiteX4" fmla="*/ 0 w 6330462"/>
              <a:gd name="connsiteY4" fmla="*/ 0 h 1111347"/>
              <a:gd name="connsiteX5" fmla="*/ 6330462 w 6330462"/>
              <a:gd name="connsiteY5" fmla="*/ 42202 h 1111347"/>
              <a:gd name="connsiteX6" fmla="*/ 6330462 w 6330462"/>
              <a:gd name="connsiteY6" fmla="*/ 1104313 h 1111347"/>
              <a:gd name="connsiteX7" fmla="*/ 3172265 w 6330462"/>
              <a:gd name="connsiteY7" fmla="*/ 703384 h 1111347"/>
              <a:gd name="connsiteX8" fmla="*/ 78232 w 6330462"/>
              <a:gd name="connsiteY8" fmla="*/ 1023512 h 1111347"/>
              <a:gd name="connsiteX9" fmla="*/ 28136 w 6330462"/>
              <a:gd name="connsiteY9" fmla="*/ 1086597 h 1111347"/>
              <a:gd name="connsiteX10" fmla="*/ 0 w 6330462"/>
              <a:gd name="connsiteY10" fmla="*/ 0 h 111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0462" h="1111347">
                <a:moveTo>
                  <a:pt x="6330462" y="1104313"/>
                </a:moveTo>
                <a:lnTo>
                  <a:pt x="6330462" y="1111347"/>
                </a:lnTo>
                <a:lnTo>
                  <a:pt x="6324876" y="1111347"/>
                </a:lnTo>
                <a:lnTo>
                  <a:pt x="6330462" y="1104313"/>
                </a:lnTo>
                <a:close/>
                <a:moveTo>
                  <a:pt x="0" y="0"/>
                </a:moveTo>
                <a:lnTo>
                  <a:pt x="6330462" y="42202"/>
                </a:lnTo>
                <a:lnTo>
                  <a:pt x="6330462" y="1104313"/>
                </a:lnTo>
                <a:cubicBezTo>
                  <a:pt x="6330462" y="882886"/>
                  <a:pt x="4916489" y="703384"/>
                  <a:pt x="3172265" y="703384"/>
                </a:cubicBezTo>
                <a:cubicBezTo>
                  <a:pt x="1646069" y="703384"/>
                  <a:pt x="372722" y="840815"/>
                  <a:pt x="78232" y="1023512"/>
                </a:cubicBezTo>
                <a:lnTo>
                  <a:pt x="28136" y="108659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12012" y="1575582"/>
            <a:ext cx="6330462" cy="3896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7298" y="5953397"/>
            <a:ext cx="55834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59791" y="5635649"/>
            <a:ext cx="84406" cy="8440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80282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00773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21264" y="563687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59"/>
          <p:cNvSpPr>
            <a:spLocks/>
          </p:cNvSpPr>
          <p:nvPr/>
        </p:nvSpPr>
        <p:spPr bwMode="auto">
          <a:xfrm flipH="1">
            <a:off x="2210870" y="3376917"/>
            <a:ext cx="147331" cy="294080"/>
          </a:xfrm>
          <a:custGeom>
            <a:avLst/>
            <a:gdLst>
              <a:gd name="T0" fmla="*/ 0 w 253"/>
              <a:gd name="T1" fmla="*/ 505 h 505"/>
              <a:gd name="T2" fmla="*/ 253 w 253"/>
              <a:gd name="T3" fmla="*/ 251 h 505"/>
              <a:gd name="T4" fmla="*/ 0 w 253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" h="505">
                <a:moveTo>
                  <a:pt x="0" y="505"/>
                </a:moveTo>
                <a:lnTo>
                  <a:pt x="253" y="251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0"/>
          <p:cNvSpPr>
            <a:spLocks/>
          </p:cNvSpPr>
          <p:nvPr/>
        </p:nvSpPr>
        <p:spPr bwMode="auto">
          <a:xfrm flipH="1">
            <a:off x="9787289" y="3432705"/>
            <a:ext cx="147913" cy="294080"/>
          </a:xfrm>
          <a:custGeom>
            <a:avLst/>
            <a:gdLst>
              <a:gd name="T0" fmla="*/ 254 w 254"/>
              <a:gd name="T1" fmla="*/ 505 h 505"/>
              <a:gd name="T2" fmla="*/ 0 w 254"/>
              <a:gd name="T3" fmla="*/ 251 h 505"/>
              <a:gd name="T4" fmla="*/ 254 w 254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4" h="505">
                <a:moveTo>
                  <a:pt x="254" y="505"/>
                </a:moveTo>
                <a:lnTo>
                  <a:pt x="0" y="251"/>
                </a:lnTo>
                <a:lnTo>
                  <a:pt x="254" y="0"/>
                </a:lnTo>
              </a:path>
            </a:pathLst>
          </a:custGeom>
          <a:noFill/>
          <a:ln w="25400" cap="rnd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37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2912012" y="5190979"/>
            <a:ext cx="6330462" cy="647113"/>
          </a:xfrm>
          <a:custGeom>
            <a:avLst/>
            <a:gdLst>
              <a:gd name="connsiteX0" fmla="*/ 6302326 w 6302326"/>
              <a:gd name="connsiteY0" fmla="*/ 443132 h 450166"/>
              <a:gd name="connsiteX1" fmla="*/ 6302326 w 6302326"/>
              <a:gd name="connsiteY1" fmla="*/ 450166 h 450166"/>
              <a:gd name="connsiteX2" fmla="*/ 6296740 w 6302326"/>
              <a:gd name="connsiteY2" fmla="*/ 450166 h 450166"/>
              <a:gd name="connsiteX3" fmla="*/ 0 w 6302326"/>
              <a:gd name="connsiteY3" fmla="*/ 0 h 450166"/>
              <a:gd name="connsiteX4" fmla="*/ 6302326 w 6302326"/>
              <a:gd name="connsiteY4" fmla="*/ 0 h 450166"/>
              <a:gd name="connsiteX5" fmla="*/ 6302326 w 6302326"/>
              <a:gd name="connsiteY5" fmla="*/ 443132 h 450166"/>
              <a:gd name="connsiteX6" fmla="*/ 3144129 w 6302326"/>
              <a:gd name="connsiteY6" fmla="*/ 42203 h 450166"/>
              <a:gd name="connsiteX7" fmla="*/ 50096 w 6302326"/>
              <a:gd name="connsiteY7" fmla="*/ 362331 h 450166"/>
              <a:gd name="connsiteX8" fmla="*/ 0 w 6302326"/>
              <a:gd name="connsiteY8" fmla="*/ 425416 h 450166"/>
              <a:gd name="connsiteX0" fmla="*/ 6302326 w 6302326"/>
              <a:gd name="connsiteY0" fmla="*/ 1062111 h 1069145"/>
              <a:gd name="connsiteX1" fmla="*/ 6302326 w 6302326"/>
              <a:gd name="connsiteY1" fmla="*/ 1069145 h 1069145"/>
              <a:gd name="connsiteX2" fmla="*/ 6296740 w 6302326"/>
              <a:gd name="connsiteY2" fmla="*/ 1069145 h 1069145"/>
              <a:gd name="connsiteX3" fmla="*/ 6302326 w 6302326"/>
              <a:gd name="connsiteY3" fmla="*/ 1062111 h 1069145"/>
              <a:gd name="connsiteX4" fmla="*/ 0 w 6302326"/>
              <a:gd name="connsiteY4" fmla="*/ 618979 h 1069145"/>
              <a:gd name="connsiteX5" fmla="*/ 6302326 w 6302326"/>
              <a:gd name="connsiteY5" fmla="*/ 0 h 1069145"/>
              <a:gd name="connsiteX6" fmla="*/ 6302326 w 6302326"/>
              <a:gd name="connsiteY6" fmla="*/ 1062111 h 1069145"/>
              <a:gd name="connsiteX7" fmla="*/ 3144129 w 6302326"/>
              <a:gd name="connsiteY7" fmla="*/ 661182 h 1069145"/>
              <a:gd name="connsiteX8" fmla="*/ 50096 w 6302326"/>
              <a:gd name="connsiteY8" fmla="*/ 981310 h 1069145"/>
              <a:gd name="connsiteX9" fmla="*/ 0 w 6302326"/>
              <a:gd name="connsiteY9" fmla="*/ 1044395 h 1069145"/>
              <a:gd name="connsiteX10" fmla="*/ 0 w 6302326"/>
              <a:gd name="connsiteY10" fmla="*/ 618979 h 1069145"/>
              <a:gd name="connsiteX0" fmla="*/ 6330462 w 6330462"/>
              <a:gd name="connsiteY0" fmla="*/ 1104313 h 1111347"/>
              <a:gd name="connsiteX1" fmla="*/ 6330462 w 6330462"/>
              <a:gd name="connsiteY1" fmla="*/ 1111347 h 1111347"/>
              <a:gd name="connsiteX2" fmla="*/ 6324876 w 6330462"/>
              <a:gd name="connsiteY2" fmla="*/ 1111347 h 1111347"/>
              <a:gd name="connsiteX3" fmla="*/ 6330462 w 6330462"/>
              <a:gd name="connsiteY3" fmla="*/ 1104313 h 1111347"/>
              <a:gd name="connsiteX4" fmla="*/ 0 w 6330462"/>
              <a:gd name="connsiteY4" fmla="*/ 0 h 1111347"/>
              <a:gd name="connsiteX5" fmla="*/ 6330462 w 6330462"/>
              <a:gd name="connsiteY5" fmla="*/ 42202 h 1111347"/>
              <a:gd name="connsiteX6" fmla="*/ 6330462 w 6330462"/>
              <a:gd name="connsiteY6" fmla="*/ 1104313 h 1111347"/>
              <a:gd name="connsiteX7" fmla="*/ 3172265 w 6330462"/>
              <a:gd name="connsiteY7" fmla="*/ 703384 h 1111347"/>
              <a:gd name="connsiteX8" fmla="*/ 78232 w 6330462"/>
              <a:gd name="connsiteY8" fmla="*/ 1023512 h 1111347"/>
              <a:gd name="connsiteX9" fmla="*/ 28136 w 6330462"/>
              <a:gd name="connsiteY9" fmla="*/ 1086597 h 1111347"/>
              <a:gd name="connsiteX10" fmla="*/ 0 w 6330462"/>
              <a:gd name="connsiteY10" fmla="*/ 0 h 111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0462" h="1111347">
                <a:moveTo>
                  <a:pt x="6330462" y="1104313"/>
                </a:moveTo>
                <a:lnTo>
                  <a:pt x="6330462" y="1111347"/>
                </a:lnTo>
                <a:lnTo>
                  <a:pt x="6324876" y="1111347"/>
                </a:lnTo>
                <a:lnTo>
                  <a:pt x="6330462" y="1104313"/>
                </a:lnTo>
                <a:close/>
                <a:moveTo>
                  <a:pt x="0" y="0"/>
                </a:moveTo>
                <a:lnTo>
                  <a:pt x="6330462" y="42202"/>
                </a:lnTo>
                <a:lnTo>
                  <a:pt x="6330462" y="1104313"/>
                </a:lnTo>
                <a:cubicBezTo>
                  <a:pt x="6330462" y="882886"/>
                  <a:pt x="4916489" y="703384"/>
                  <a:pt x="3172265" y="703384"/>
                </a:cubicBezTo>
                <a:cubicBezTo>
                  <a:pt x="1646069" y="703384"/>
                  <a:pt x="372722" y="840815"/>
                  <a:pt x="78232" y="1023512"/>
                </a:cubicBezTo>
                <a:lnTo>
                  <a:pt x="28136" y="108659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12012" y="1575582"/>
            <a:ext cx="6330462" cy="3896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7298" y="5953397"/>
            <a:ext cx="55834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59791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80282" y="5635649"/>
            <a:ext cx="84406" cy="8440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00773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21264" y="563687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9"/>
          <p:cNvSpPr>
            <a:spLocks/>
          </p:cNvSpPr>
          <p:nvPr/>
        </p:nvSpPr>
        <p:spPr bwMode="auto">
          <a:xfrm flipH="1">
            <a:off x="2210870" y="3376917"/>
            <a:ext cx="147331" cy="294080"/>
          </a:xfrm>
          <a:custGeom>
            <a:avLst/>
            <a:gdLst>
              <a:gd name="T0" fmla="*/ 0 w 253"/>
              <a:gd name="T1" fmla="*/ 505 h 505"/>
              <a:gd name="T2" fmla="*/ 253 w 253"/>
              <a:gd name="T3" fmla="*/ 251 h 505"/>
              <a:gd name="T4" fmla="*/ 0 w 253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" h="505">
                <a:moveTo>
                  <a:pt x="0" y="505"/>
                </a:moveTo>
                <a:lnTo>
                  <a:pt x="253" y="251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0"/>
          <p:cNvSpPr>
            <a:spLocks/>
          </p:cNvSpPr>
          <p:nvPr/>
        </p:nvSpPr>
        <p:spPr bwMode="auto">
          <a:xfrm flipH="1">
            <a:off x="9787289" y="3432705"/>
            <a:ext cx="147913" cy="294080"/>
          </a:xfrm>
          <a:custGeom>
            <a:avLst/>
            <a:gdLst>
              <a:gd name="T0" fmla="*/ 254 w 254"/>
              <a:gd name="T1" fmla="*/ 505 h 505"/>
              <a:gd name="T2" fmla="*/ 0 w 254"/>
              <a:gd name="T3" fmla="*/ 251 h 505"/>
              <a:gd name="T4" fmla="*/ 254 w 254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4" h="505">
                <a:moveTo>
                  <a:pt x="254" y="505"/>
                </a:moveTo>
                <a:lnTo>
                  <a:pt x="0" y="251"/>
                </a:lnTo>
                <a:lnTo>
                  <a:pt x="254" y="0"/>
                </a:lnTo>
              </a:path>
            </a:pathLst>
          </a:custGeom>
          <a:noFill/>
          <a:ln w="254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19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76620" y="1991761"/>
            <a:ext cx="3049754" cy="2984130"/>
            <a:chOff x="5322280" y="390377"/>
            <a:chExt cx="5883812" cy="5757205"/>
          </a:xfrm>
          <a:effectLst/>
        </p:grpSpPr>
        <p:sp>
          <p:nvSpPr>
            <p:cNvPr id="6" name="椭圆 5"/>
            <p:cNvSpPr/>
            <p:nvPr/>
          </p:nvSpPr>
          <p:spPr>
            <a:xfrm>
              <a:off x="5322280" y="390377"/>
              <a:ext cx="5757205" cy="5757205"/>
            </a:xfrm>
            <a:prstGeom prst="ellipse">
              <a:avLst/>
            </a:prstGeom>
            <a:noFill/>
            <a:ln w="952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椭圆 6"/>
            <p:cNvSpPr/>
            <p:nvPr/>
          </p:nvSpPr>
          <p:spPr>
            <a:xfrm>
              <a:off x="5378548" y="390377"/>
              <a:ext cx="5757205" cy="5757205"/>
            </a:xfrm>
            <a:prstGeom prst="ellipse">
              <a:avLst/>
            </a:prstGeom>
            <a:noFill/>
            <a:ln w="952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椭圆 7"/>
            <p:cNvSpPr/>
            <p:nvPr/>
          </p:nvSpPr>
          <p:spPr>
            <a:xfrm>
              <a:off x="5448887" y="390377"/>
              <a:ext cx="5757205" cy="5757205"/>
            </a:xfrm>
            <a:prstGeom prst="ellipse">
              <a:avLst/>
            </a:prstGeom>
            <a:noFill/>
            <a:ln w="825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椭圆 8"/>
          <p:cNvSpPr/>
          <p:nvPr/>
        </p:nvSpPr>
        <p:spPr>
          <a:xfrm>
            <a:off x="1814976" y="623712"/>
            <a:ext cx="5674885" cy="5674885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425154" y="3071728"/>
            <a:ext cx="201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+mj-lt"/>
              </a:rPr>
              <a:t>CONTENTS</a:t>
            </a:r>
            <a:endParaRPr lang="zh-CN" altLang="en-US" sz="3200" b="1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2962" y="3633885"/>
            <a:ext cx="21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12" name="椭圆 11"/>
          <p:cNvSpPr/>
          <p:nvPr/>
        </p:nvSpPr>
        <p:spPr>
          <a:xfrm>
            <a:off x="6440147" y="964023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93410" y="1098730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14" name="椭圆 13"/>
          <p:cNvSpPr/>
          <p:nvPr/>
        </p:nvSpPr>
        <p:spPr>
          <a:xfrm>
            <a:off x="7089167" y="2298790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42430" y="2433497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16" name="椭圆 15"/>
          <p:cNvSpPr/>
          <p:nvPr/>
        </p:nvSpPr>
        <p:spPr>
          <a:xfrm>
            <a:off x="7078893" y="3652955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32156" y="3787662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18" name="椭圆 17"/>
          <p:cNvSpPr/>
          <p:nvPr/>
        </p:nvSpPr>
        <p:spPr>
          <a:xfrm>
            <a:off x="6360154" y="4853015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13417" y="4987722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20" name="矩形 19"/>
          <p:cNvSpPr/>
          <p:nvPr/>
        </p:nvSpPr>
        <p:spPr>
          <a:xfrm>
            <a:off x="6589441" y="105652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50551" y="240357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38359" y="373453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09448" y="492192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266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7047 -0.008853 L 0 0 E" pathEditMode="relative" ptsTypes="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from x="250010" y="25001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22" dur="1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fill="hold" grpId="0" nodeType="withEffect" p14:presetBounceEnd="38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27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fill="hold" grpId="1" nodeType="withEffect" p14:presetBounceEnd="38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56" dur="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path" presetSubtype="0" fill="hold" grpId="1" nodeType="withEffect" p14:presetBounceEnd="38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61" dur="5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5" presetClass="path" presetSubtype="0" fill="hold" grpId="1" nodeType="withEffect" p14:presetBounceEnd="38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66" dur="50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0" grpId="0"/>
          <p:bldP spid="11" grpId="0"/>
          <p:bldP spid="12" grpId="0" animBg="1"/>
          <p:bldP spid="12" grpId="1" animBg="1"/>
          <p:bldP spid="13" grpId="0"/>
          <p:bldP spid="14" grpId="0" animBg="1"/>
          <p:bldP spid="14" grpId="1" animBg="1"/>
          <p:bldP spid="15" grpId="0"/>
          <p:bldP spid="16" grpId="0" animBg="1"/>
          <p:bldP spid="16" grpId="1" animBg="1"/>
          <p:bldP spid="17" grpId="0"/>
          <p:bldP spid="18" grpId="0" animBg="1"/>
          <p:bldP spid="18" grpId="1" animBg="1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7047 -0.008853 L 0 0 E" pathEditMode="relative" ptsTypes="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from x="250010" y="25001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22" dur="1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27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56" dur="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61" dur="5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5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66" dur="50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1" animBg="1"/>
          <p:bldP spid="9" grpId="3" animBg="1"/>
          <p:bldP spid="10" grpId="0"/>
          <p:bldP spid="11" grpId="0"/>
          <p:bldP spid="12" grpId="0" animBg="1"/>
          <p:bldP spid="12" grpId="1" animBg="1"/>
          <p:bldP spid="13" grpId="0"/>
          <p:bldP spid="14" grpId="0" animBg="1"/>
          <p:bldP spid="14" grpId="1" animBg="1"/>
          <p:bldP spid="15" grpId="0"/>
          <p:bldP spid="16" grpId="0" animBg="1"/>
          <p:bldP spid="16" grpId="1" animBg="1"/>
          <p:bldP spid="17" grpId="0"/>
          <p:bldP spid="18" grpId="0" animBg="1"/>
          <p:bldP spid="18" grpId="1" animBg="1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719964 w 12192000"/>
              <a:gd name="connsiteY0" fmla="*/ 4518552 h 6858000"/>
              <a:gd name="connsiteX1" fmla="*/ 9061868 w 12192000"/>
              <a:gd name="connsiteY1" fmla="*/ 5176648 h 6858000"/>
              <a:gd name="connsiteX2" fmla="*/ 9719964 w 12192000"/>
              <a:gd name="connsiteY2" fmla="*/ 5834744 h 6858000"/>
              <a:gd name="connsiteX3" fmla="*/ 10378060 w 12192000"/>
              <a:gd name="connsiteY3" fmla="*/ 5176648 h 6858000"/>
              <a:gd name="connsiteX4" fmla="*/ 9719964 w 12192000"/>
              <a:gd name="connsiteY4" fmla="*/ 4518552 h 6858000"/>
              <a:gd name="connsiteX5" fmla="*/ 3802744 w 12192000"/>
              <a:gd name="connsiteY5" fmla="*/ 1825172 h 6858000"/>
              <a:gd name="connsiteX6" fmla="*/ 2206172 w 12192000"/>
              <a:gd name="connsiteY6" fmla="*/ 3421744 h 6858000"/>
              <a:gd name="connsiteX7" fmla="*/ 3802744 w 12192000"/>
              <a:gd name="connsiteY7" fmla="*/ 5018316 h 6858000"/>
              <a:gd name="connsiteX8" fmla="*/ 5399316 w 12192000"/>
              <a:gd name="connsiteY8" fmla="*/ 3421744 h 6858000"/>
              <a:gd name="connsiteX9" fmla="*/ 3802744 w 12192000"/>
              <a:gd name="connsiteY9" fmla="*/ 1825172 h 6858000"/>
              <a:gd name="connsiteX10" fmla="*/ 8749812 w 12192000"/>
              <a:gd name="connsiteY10" fmla="*/ 1020609 h 6858000"/>
              <a:gd name="connsiteX11" fmla="*/ 7794173 w 12192000"/>
              <a:gd name="connsiteY11" fmla="*/ 1976248 h 6858000"/>
              <a:gd name="connsiteX12" fmla="*/ 8749812 w 12192000"/>
              <a:gd name="connsiteY12" fmla="*/ 2931887 h 6858000"/>
              <a:gd name="connsiteX13" fmla="*/ 9705451 w 12192000"/>
              <a:gd name="connsiteY13" fmla="*/ 1976248 h 6858000"/>
              <a:gd name="connsiteX14" fmla="*/ 8749812 w 12192000"/>
              <a:gd name="connsiteY14" fmla="*/ 1020609 h 6858000"/>
              <a:gd name="connsiteX15" fmla="*/ 0 w 12192000"/>
              <a:gd name="connsiteY15" fmla="*/ 0 h 6858000"/>
              <a:gd name="connsiteX16" fmla="*/ 12192000 w 12192000"/>
              <a:gd name="connsiteY16" fmla="*/ 0 h 6858000"/>
              <a:gd name="connsiteX17" fmla="*/ 12192000 w 12192000"/>
              <a:gd name="connsiteY17" fmla="*/ 6858000 h 6858000"/>
              <a:gd name="connsiteX18" fmla="*/ 0 w 12192000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858000">
                <a:moveTo>
                  <a:pt x="9719964" y="4518552"/>
                </a:moveTo>
                <a:cubicBezTo>
                  <a:pt x="9356508" y="4518552"/>
                  <a:pt x="9061868" y="4813192"/>
                  <a:pt x="9061868" y="5176648"/>
                </a:cubicBezTo>
                <a:cubicBezTo>
                  <a:pt x="9061868" y="5540104"/>
                  <a:pt x="9356508" y="5834744"/>
                  <a:pt x="9719964" y="5834744"/>
                </a:cubicBezTo>
                <a:cubicBezTo>
                  <a:pt x="10083420" y="5834744"/>
                  <a:pt x="10378060" y="5540104"/>
                  <a:pt x="10378060" y="5176648"/>
                </a:cubicBezTo>
                <a:cubicBezTo>
                  <a:pt x="10378060" y="4813192"/>
                  <a:pt x="10083420" y="4518552"/>
                  <a:pt x="9719964" y="4518552"/>
                </a:cubicBezTo>
                <a:close/>
                <a:moveTo>
                  <a:pt x="3802744" y="1825172"/>
                </a:moveTo>
                <a:cubicBezTo>
                  <a:pt x="2920982" y="1825172"/>
                  <a:pt x="2206172" y="2539982"/>
                  <a:pt x="2206172" y="3421744"/>
                </a:cubicBezTo>
                <a:cubicBezTo>
                  <a:pt x="2206172" y="4303506"/>
                  <a:pt x="2920982" y="5018316"/>
                  <a:pt x="3802744" y="5018316"/>
                </a:cubicBezTo>
                <a:cubicBezTo>
                  <a:pt x="4684506" y="5018316"/>
                  <a:pt x="5399316" y="4303506"/>
                  <a:pt x="5399316" y="3421744"/>
                </a:cubicBezTo>
                <a:cubicBezTo>
                  <a:pt x="5399316" y="2539982"/>
                  <a:pt x="4684506" y="1825172"/>
                  <a:pt x="3802744" y="1825172"/>
                </a:cubicBezTo>
                <a:close/>
                <a:moveTo>
                  <a:pt x="8749812" y="1020609"/>
                </a:moveTo>
                <a:cubicBezTo>
                  <a:pt x="8222027" y="1020609"/>
                  <a:pt x="7794173" y="1448463"/>
                  <a:pt x="7794173" y="1976248"/>
                </a:cubicBezTo>
                <a:cubicBezTo>
                  <a:pt x="7794173" y="2504033"/>
                  <a:pt x="8222027" y="2931887"/>
                  <a:pt x="8749812" y="2931887"/>
                </a:cubicBezTo>
                <a:cubicBezTo>
                  <a:pt x="9277597" y="2931887"/>
                  <a:pt x="9705451" y="2504033"/>
                  <a:pt x="9705451" y="1976248"/>
                </a:cubicBezTo>
                <a:cubicBezTo>
                  <a:pt x="9705451" y="1448463"/>
                  <a:pt x="9277597" y="1020609"/>
                  <a:pt x="8749812" y="102060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627" y="675056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905888"/>
            <a:ext cx="12192000" cy="5037496"/>
            <a:chOff x="0" y="905888"/>
            <a:chExt cx="12192000" cy="5037496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0" y="2518883"/>
              <a:ext cx="2505563" cy="5889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5151176" y="905888"/>
              <a:ext cx="7040824" cy="210284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204005" y="3760247"/>
              <a:ext cx="6987995" cy="218313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8973266" y="2789779"/>
              <a:ext cx="681978" cy="19951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9120333" y="4580498"/>
            <a:ext cx="1197468" cy="1197468"/>
            <a:chOff x="9120333" y="4580498"/>
            <a:chExt cx="1197468" cy="1197468"/>
          </a:xfrm>
        </p:grpSpPr>
        <p:sp>
          <p:nvSpPr>
            <p:cNvPr id="53" name="椭圆 52"/>
            <p:cNvSpPr/>
            <p:nvPr/>
          </p:nvSpPr>
          <p:spPr>
            <a:xfrm>
              <a:off x="9120333" y="4580498"/>
              <a:ext cx="1197468" cy="119746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554014" y="4785972"/>
              <a:ext cx="358185" cy="236891"/>
              <a:chOff x="7108825" y="2270125"/>
              <a:chExt cx="698500" cy="461963"/>
            </a:xfrm>
          </p:grpSpPr>
          <p:sp>
            <p:nvSpPr>
              <p:cNvPr id="35" name="Freeform 98"/>
              <p:cNvSpPr>
                <a:spLocks/>
              </p:cNvSpPr>
              <p:nvPr/>
            </p:nvSpPr>
            <p:spPr bwMode="auto">
              <a:xfrm>
                <a:off x="7232650" y="2270125"/>
                <a:ext cx="452437" cy="358775"/>
              </a:xfrm>
              <a:custGeom>
                <a:avLst/>
                <a:gdLst>
                  <a:gd name="T0" fmla="*/ 0 w 136"/>
                  <a:gd name="T1" fmla="*/ 108 h 108"/>
                  <a:gd name="T2" fmla="*/ 0 w 136"/>
                  <a:gd name="T3" fmla="*/ 72 h 108"/>
                  <a:gd name="T4" fmla="*/ 68 w 136"/>
                  <a:gd name="T5" fmla="*/ 0 h 108"/>
                  <a:gd name="T6" fmla="*/ 136 w 136"/>
                  <a:gd name="T7" fmla="*/ 73 h 108"/>
                  <a:gd name="T8" fmla="*/ 136 w 136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08">
                    <a:moveTo>
                      <a:pt x="0" y="108"/>
                    </a:moveTo>
                    <a:cubicBezTo>
                      <a:pt x="0" y="107"/>
                      <a:pt x="0" y="73"/>
                      <a:pt x="0" y="72"/>
                    </a:cubicBezTo>
                    <a:cubicBezTo>
                      <a:pt x="0" y="32"/>
                      <a:pt x="31" y="0"/>
                      <a:pt x="68" y="0"/>
                    </a:cubicBezTo>
                    <a:cubicBezTo>
                      <a:pt x="105" y="0"/>
                      <a:pt x="136" y="32"/>
                      <a:pt x="136" y="73"/>
                    </a:cubicBezTo>
                    <a:cubicBezTo>
                      <a:pt x="136" y="73"/>
                      <a:pt x="136" y="107"/>
                      <a:pt x="136" y="108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9"/>
              <p:cNvSpPr>
                <a:spLocks/>
              </p:cNvSpPr>
              <p:nvPr/>
            </p:nvSpPr>
            <p:spPr bwMode="auto">
              <a:xfrm>
                <a:off x="7685088" y="2503488"/>
                <a:ext cx="122237" cy="228600"/>
              </a:xfrm>
              <a:custGeom>
                <a:avLst/>
                <a:gdLst>
                  <a:gd name="T0" fmla="*/ 37 w 37"/>
                  <a:gd name="T1" fmla="*/ 50 h 69"/>
                  <a:gd name="T2" fmla="*/ 18 w 37"/>
                  <a:gd name="T3" fmla="*/ 69 h 69"/>
                  <a:gd name="T4" fmla="*/ 0 w 37"/>
                  <a:gd name="T5" fmla="*/ 69 h 69"/>
                  <a:gd name="T6" fmla="*/ 0 w 37"/>
                  <a:gd name="T7" fmla="*/ 50 h 69"/>
                  <a:gd name="T8" fmla="*/ 0 w 37"/>
                  <a:gd name="T9" fmla="*/ 20 h 69"/>
                  <a:gd name="T10" fmla="*/ 0 w 37"/>
                  <a:gd name="T11" fmla="*/ 0 h 69"/>
                  <a:gd name="T12" fmla="*/ 18 w 37"/>
                  <a:gd name="T13" fmla="*/ 0 h 69"/>
                  <a:gd name="T14" fmla="*/ 37 w 37"/>
                  <a:gd name="T15" fmla="*/ 20 h 69"/>
                  <a:gd name="T16" fmla="*/ 37 w 37"/>
                  <a:gd name="T17" fmla="*/ 5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69">
                    <a:moveTo>
                      <a:pt x="37" y="50"/>
                    </a:moveTo>
                    <a:cubicBezTo>
                      <a:pt x="37" y="61"/>
                      <a:pt x="28" y="69"/>
                      <a:pt x="18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8" y="0"/>
                      <a:pt x="37" y="9"/>
                      <a:pt x="37" y="20"/>
                    </a:cubicBezTo>
                    <a:lnTo>
                      <a:pt x="37" y="50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>
                <a:off x="7108825" y="2503488"/>
                <a:ext cx="123825" cy="228600"/>
              </a:xfrm>
              <a:custGeom>
                <a:avLst/>
                <a:gdLst>
                  <a:gd name="T0" fmla="*/ 0 w 37"/>
                  <a:gd name="T1" fmla="*/ 50 h 69"/>
                  <a:gd name="T2" fmla="*/ 18 w 37"/>
                  <a:gd name="T3" fmla="*/ 69 h 69"/>
                  <a:gd name="T4" fmla="*/ 37 w 37"/>
                  <a:gd name="T5" fmla="*/ 69 h 69"/>
                  <a:gd name="T6" fmla="*/ 37 w 37"/>
                  <a:gd name="T7" fmla="*/ 50 h 69"/>
                  <a:gd name="T8" fmla="*/ 37 w 37"/>
                  <a:gd name="T9" fmla="*/ 20 h 69"/>
                  <a:gd name="T10" fmla="*/ 37 w 37"/>
                  <a:gd name="T11" fmla="*/ 0 h 69"/>
                  <a:gd name="T12" fmla="*/ 18 w 37"/>
                  <a:gd name="T13" fmla="*/ 0 h 69"/>
                  <a:gd name="T14" fmla="*/ 0 w 37"/>
                  <a:gd name="T15" fmla="*/ 20 h 69"/>
                  <a:gd name="T16" fmla="*/ 0 w 37"/>
                  <a:gd name="T17" fmla="*/ 5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69">
                    <a:moveTo>
                      <a:pt x="0" y="50"/>
                    </a:moveTo>
                    <a:cubicBezTo>
                      <a:pt x="0" y="61"/>
                      <a:pt x="8" y="69"/>
                      <a:pt x="1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20"/>
                    </a:cubicBezTo>
                    <a:lnTo>
                      <a:pt x="0" y="50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9146996" y="5247613"/>
              <a:ext cx="1167247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</a:rPr>
                <a:t>IF YOU LIKE THIS POWERPOINT TEMPLATE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236513" y="5059673"/>
              <a:ext cx="103586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  <a:latin typeface="+mj-lt"/>
                </a:rPr>
                <a:t>ADD TITLE </a:t>
              </a:r>
              <a:r>
                <a:rPr lang="en-US" altLang="zh-CN" sz="1000" b="1" dirty="0">
                  <a:solidFill>
                    <a:schemeClr val="bg1"/>
                  </a:solidFill>
                  <a:latin typeface="+mj-lt"/>
                </a:rPr>
                <a:t>HERE</a:t>
              </a:r>
              <a:endParaRPr lang="zh-CN" alt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660" y="1092432"/>
            <a:ext cx="1879495" cy="1757534"/>
            <a:chOff x="7834660" y="1092432"/>
            <a:chExt cx="1879495" cy="1757534"/>
          </a:xfrm>
        </p:grpSpPr>
        <p:sp>
          <p:nvSpPr>
            <p:cNvPr id="34" name="椭圆 33"/>
            <p:cNvSpPr/>
            <p:nvPr/>
          </p:nvSpPr>
          <p:spPr>
            <a:xfrm>
              <a:off x="7864626" y="1092432"/>
              <a:ext cx="1757534" cy="1757534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834660" y="1995331"/>
              <a:ext cx="187949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</a:rPr>
                <a:t>IF YOU LIKE THIS POWERPOINT TEMPLATE,PLEASE FOCUS ON ME,YOU WILL GET BETTER.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174015" y="1766136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+mj-lt"/>
                </a:rPr>
                <a:t>ADD TITLE </a:t>
              </a:r>
              <a:r>
                <a:rPr lang="en-US" altLang="zh-CN" sz="1200" b="1" dirty="0">
                  <a:solidFill>
                    <a:schemeClr val="bg1"/>
                  </a:solidFill>
                  <a:latin typeface="+mj-lt"/>
                </a:rPr>
                <a:t>HERE</a:t>
              </a:r>
              <a:endParaRPr lang="zh-CN" alt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554710" y="1316868"/>
              <a:ext cx="418557" cy="383468"/>
              <a:chOff x="7410450" y="5518151"/>
              <a:chExt cx="795338" cy="728662"/>
            </a:xfrm>
          </p:grpSpPr>
          <p:sp>
            <p:nvSpPr>
              <p:cNvPr id="19" name="Line 49"/>
              <p:cNvSpPr>
                <a:spLocks noChangeShapeType="1"/>
              </p:cNvSpPr>
              <p:nvPr/>
            </p:nvSpPr>
            <p:spPr bwMode="auto">
              <a:xfrm flipH="1">
                <a:off x="7410450" y="5657851"/>
                <a:ext cx="795337" cy="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50"/>
              <p:cNvSpPr>
                <a:spLocks noChangeShapeType="1"/>
              </p:cNvSpPr>
              <p:nvPr/>
            </p:nvSpPr>
            <p:spPr bwMode="auto">
              <a:xfrm flipV="1">
                <a:off x="7720013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51"/>
              <p:cNvSpPr>
                <a:spLocks noChangeShapeType="1"/>
              </p:cNvSpPr>
              <p:nvPr/>
            </p:nvSpPr>
            <p:spPr bwMode="auto">
              <a:xfrm flipV="1">
                <a:off x="7893050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52"/>
              <p:cNvSpPr>
                <a:spLocks noChangeShapeType="1"/>
              </p:cNvSpPr>
              <p:nvPr/>
            </p:nvSpPr>
            <p:spPr bwMode="auto">
              <a:xfrm flipV="1">
                <a:off x="7546975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53"/>
              <p:cNvSpPr>
                <a:spLocks noChangeShapeType="1"/>
              </p:cNvSpPr>
              <p:nvPr/>
            </p:nvSpPr>
            <p:spPr bwMode="auto">
              <a:xfrm flipV="1">
                <a:off x="8066088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4"/>
              <p:cNvSpPr>
                <a:spLocks/>
              </p:cNvSpPr>
              <p:nvPr/>
            </p:nvSpPr>
            <p:spPr bwMode="auto">
              <a:xfrm>
                <a:off x="7410450" y="6110288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55"/>
              <p:cNvSpPr>
                <a:spLocks noChangeArrowheads="1"/>
              </p:cNvSpPr>
              <p:nvPr/>
            </p:nvSpPr>
            <p:spPr bwMode="auto">
              <a:xfrm>
                <a:off x="7410450" y="5657851"/>
                <a:ext cx="795337" cy="452438"/>
              </a:xfrm>
              <a:prstGeom prst="rect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56"/>
              <p:cNvSpPr>
                <a:spLocks noChangeShapeType="1"/>
              </p:cNvSpPr>
              <p:nvPr/>
            </p:nvSpPr>
            <p:spPr bwMode="auto">
              <a:xfrm flipV="1">
                <a:off x="7410450" y="5568951"/>
                <a:ext cx="0" cy="8890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57"/>
              <p:cNvSpPr>
                <a:spLocks noChangeShapeType="1"/>
              </p:cNvSpPr>
              <p:nvPr/>
            </p:nvSpPr>
            <p:spPr bwMode="auto">
              <a:xfrm>
                <a:off x="8205788" y="5545138"/>
                <a:ext cx="0" cy="112713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8"/>
              <p:cNvSpPr>
                <a:spLocks/>
              </p:cNvSpPr>
              <p:nvPr/>
            </p:nvSpPr>
            <p:spPr bwMode="auto">
              <a:xfrm>
                <a:off x="7720013" y="5800726"/>
                <a:ext cx="160337" cy="166688"/>
              </a:xfrm>
              <a:custGeom>
                <a:avLst/>
                <a:gdLst>
                  <a:gd name="T0" fmla="*/ 0 w 48"/>
                  <a:gd name="T1" fmla="*/ 45 h 50"/>
                  <a:gd name="T2" fmla="*/ 0 w 48"/>
                  <a:gd name="T3" fmla="*/ 5 h 50"/>
                  <a:gd name="T4" fmla="*/ 6 w 48"/>
                  <a:gd name="T5" fmla="*/ 2 h 50"/>
                  <a:gd name="T6" fmla="*/ 46 w 48"/>
                  <a:gd name="T7" fmla="*/ 22 h 50"/>
                  <a:gd name="T8" fmla="*/ 46 w 48"/>
                  <a:gd name="T9" fmla="*/ 28 h 50"/>
                  <a:gd name="T10" fmla="*/ 6 w 48"/>
                  <a:gd name="T11" fmla="*/ 48 h 50"/>
                  <a:gd name="T12" fmla="*/ 0 w 48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0">
                    <a:moveTo>
                      <a:pt x="0" y="4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8" y="23"/>
                      <a:pt x="48" y="27"/>
                      <a:pt x="46" y="2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50"/>
                      <a:pt x="0" y="48"/>
                      <a:pt x="0" y="45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59"/>
              <p:cNvSpPr>
                <a:spLocks noChangeShapeType="1"/>
              </p:cNvSpPr>
              <p:nvPr/>
            </p:nvSpPr>
            <p:spPr bwMode="auto">
              <a:xfrm flipV="1">
                <a:off x="7720013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60"/>
              <p:cNvSpPr>
                <a:spLocks noChangeShapeType="1"/>
              </p:cNvSpPr>
              <p:nvPr/>
            </p:nvSpPr>
            <p:spPr bwMode="auto">
              <a:xfrm flipV="1">
                <a:off x="7893050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61"/>
              <p:cNvSpPr>
                <a:spLocks noChangeShapeType="1"/>
              </p:cNvSpPr>
              <p:nvPr/>
            </p:nvSpPr>
            <p:spPr bwMode="auto">
              <a:xfrm flipV="1">
                <a:off x="7546975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62"/>
              <p:cNvSpPr>
                <a:spLocks noChangeShapeType="1"/>
              </p:cNvSpPr>
              <p:nvPr/>
            </p:nvSpPr>
            <p:spPr bwMode="auto">
              <a:xfrm flipV="1">
                <a:off x="8066088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3"/>
              <p:cNvSpPr>
                <a:spLocks/>
              </p:cNvSpPr>
              <p:nvPr/>
            </p:nvSpPr>
            <p:spPr bwMode="auto">
              <a:xfrm>
                <a:off x="7410450" y="5518151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337648" y="1975757"/>
            <a:ext cx="2931885" cy="2931885"/>
            <a:chOff x="2337648" y="1975757"/>
            <a:chExt cx="2931885" cy="2931885"/>
          </a:xfrm>
        </p:grpSpPr>
        <p:sp>
          <p:nvSpPr>
            <p:cNvPr id="12" name="椭圆 11"/>
            <p:cNvSpPr/>
            <p:nvPr/>
          </p:nvSpPr>
          <p:spPr>
            <a:xfrm>
              <a:off x="2337648" y="1975757"/>
              <a:ext cx="2931885" cy="2931885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" name="Freeform 70"/>
            <p:cNvSpPr>
              <a:spLocks noEditPoints="1"/>
            </p:cNvSpPr>
            <p:nvPr/>
          </p:nvSpPr>
          <p:spPr bwMode="auto">
            <a:xfrm>
              <a:off x="3366264" y="2405503"/>
              <a:ext cx="857355" cy="603230"/>
            </a:xfrm>
            <a:custGeom>
              <a:avLst/>
              <a:gdLst>
                <a:gd name="T0" fmla="*/ 22 w 92"/>
                <a:gd name="T1" fmla="*/ 65 h 65"/>
                <a:gd name="T2" fmla="*/ 70 w 92"/>
                <a:gd name="T3" fmla="*/ 65 h 65"/>
                <a:gd name="T4" fmla="*/ 92 w 92"/>
                <a:gd name="T5" fmla="*/ 41 h 65"/>
                <a:gd name="T6" fmla="*/ 71 w 92"/>
                <a:gd name="T7" fmla="*/ 16 h 65"/>
                <a:gd name="T8" fmla="*/ 50 w 92"/>
                <a:gd name="T9" fmla="*/ 0 h 65"/>
                <a:gd name="T10" fmla="*/ 29 w 92"/>
                <a:gd name="T11" fmla="*/ 17 h 65"/>
                <a:gd name="T12" fmla="*/ 22 w 92"/>
                <a:gd name="T13" fmla="*/ 16 h 65"/>
                <a:gd name="T14" fmla="*/ 0 w 92"/>
                <a:gd name="T15" fmla="*/ 41 h 65"/>
                <a:gd name="T16" fmla="*/ 22 w 92"/>
                <a:gd name="T17" fmla="*/ 65 h 65"/>
                <a:gd name="T18" fmla="*/ 22 w 92"/>
                <a:gd name="T19" fmla="*/ 20 h 65"/>
                <a:gd name="T20" fmla="*/ 29 w 92"/>
                <a:gd name="T21" fmla="*/ 22 h 65"/>
                <a:gd name="T22" fmla="*/ 31 w 92"/>
                <a:gd name="T23" fmla="*/ 22 h 65"/>
                <a:gd name="T24" fmla="*/ 32 w 92"/>
                <a:gd name="T25" fmla="*/ 20 h 65"/>
                <a:gd name="T26" fmla="*/ 50 w 92"/>
                <a:gd name="T27" fmla="*/ 4 h 65"/>
                <a:gd name="T28" fmla="*/ 68 w 92"/>
                <a:gd name="T29" fmla="*/ 18 h 65"/>
                <a:gd name="T30" fmla="*/ 70 w 92"/>
                <a:gd name="T31" fmla="*/ 20 h 65"/>
                <a:gd name="T32" fmla="*/ 70 w 92"/>
                <a:gd name="T33" fmla="*/ 20 h 65"/>
                <a:gd name="T34" fmla="*/ 88 w 92"/>
                <a:gd name="T35" fmla="*/ 41 h 65"/>
                <a:gd name="T36" fmla="*/ 70 w 92"/>
                <a:gd name="T37" fmla="*/ 61 h 65"/>
                <a:gd name="T38" fmla="*/ 22 w 92"/>
                <a:gd name="T39" fmla="*/ 61 h 65"/>
                <a:gd name="T40" fmla="*/ 4 w 92"/>
                <a:gd name="T41" fmla="*/ 41 h 65"/>
                <a:gd name="T42" fmla="*/ 22 w 92"/>
                <a:gd name="T43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65">
                  <a:moveTo>
                    <a:pt x="22" y="65"/>
                  </a:moveTo>
                  <a:cubicBezTo>
                    <a:pt x="70" y="65"/>
                    <a:pt x="70" y="65"/>
                    <a:pt x="70" y="65"/>
                  </a:cubicBezTo>
                  <a:cubicBezTo>
                    <a:pt x="83" y="65"/>
                    <a:pt x="92" y="52"/>
                    <a:pt x="92" y="41"/>
                  </a:cubicBezTo>
                  <a:cubicBezTo>
                    <a:pt x="92" y="29"/>
                    <a:pt x="83" y="17"/>
                    <a:pt x="71" y="16"/>
                  </a:cubicBezTo>
                  <a:cubicBezTo>
                    <a:pt x="69" y="7"/>
                    <a:pt x="60" y="0"/>
                    <a:pt x="50" y="0"/>
                  </a:cubicBezTo>
                  <a:cubicBezTo>
                    <a:pt x="40" y="0"/>
                    <a:pt x="31" y="7"/>
                    <a:pt x="29" y="17"/>
                  </a:cubicBezTo>
                  <a:cubicBezTo>
                    <a:pt x="26" y="16"/>
                    <a:pt x="24" y="16"/>
                    <a:pt x="22" y="16"/>
                  </a:cubicBezTo>
                  <a:cubicBezTo>
                    <a:pt x="9" y="16"/>
                    <a:pt x="0" y="29"/>
                    <a:pt x="0" y="41"/>
                  </a:cubicBezTo>
                  <a:cubicBezTo>
                    <a:pt x="0" y="52"/>
                    <a:pt x="9" y="65"/>
                    <a:pt x="22" y="65"/>
                  </a:cubicBezTo>
                  <a:close/>
                  <a:moveTo>
                    <a:pt x="22" y="20"/>
                  </a:moveTo>
                  <a:cubicBezTo>
                    <a:pt x="25" y="20"/>
                    <a:pt x="27" y="21"/>
                    <a:pt x="29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11"/>
                    <a:pt x="41" y="4"/>
                    <a:pt x="50" y="4"/>
                  </a:cubicBezTo>
                  <a:cubicBezTo>
                    <a:pt x="59" y="4"/>
                    <a:pt x="66" y="10"/>
                    <a:pt x="68" y="18"/>
                  </a:cubicBezTo>
                  <a:cubicBezTo>
                    <a:pt x="68" y="19"/>
                    <a:pt x="69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0" y="20"/>
                    <a:pt x="88" y="31"/>
                    <a:pt x="88" y="41"/>
                  </a:cubicBezTo>
                  <a:cubicBezTo>
                    <a:pt x="88" y="50"/>
                    <a:pt x="80" y="61"/>
                    <a:pt x="7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12" y="61"/>
                    <a:pt x="4" y="50"/>
                    <a:pt x="4" y="41"/>
                  </a:cubicBezTo>
                  <a:cubicBezTo>
                    <a:pt x="4" y="31"/>
                    <a:pt x="12" y="20"/>
                    <a:pt x="22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50300" y="3552396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73522" y="3245550"/>
              <a:ext cx="17203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 </a:t>
              </a:r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82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29100" y="5968769"/>
            <a:ext cx="4016829" cy="4755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155853" y="390377"/>
            <a:ext cx="5757205" cy="5757205"/>
          </a:xfrm>
          <a:prstGeom prst="ellipse">
            <a:avLst/>
          </a:prstGeom>
          <a:noFill/>
          <a:ln w="1174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6" name="椭圆 5"/>
          <p:cNvSpPr/>
          <p:nvPr/>
        </p:nvSpPr>
        <p:spPr>
          <a:xfrm>
            <a:off x="3212121" y="390377"/>
            <a:ext cx="5757205" cy="5757205"/>
          </a:xfrm>
          <a:prstGeom prst="ellipse">
            <a:avLst/>
          </a:prstGeom>
          <a:noFill/>
          <a:ln w="1174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7" name="椭圆 6"/>
          <p:cNvSpPr/>
          <p:nvPr/>
        </p:nvSpPr>
        <p:spPr>
          <a:xfrm>
            <a:off x="3282460" y="390377"/>
            <a:ext cx="5757205" cy="5757205"/>
          </a:xfrm>
          <a:prstGeom prst="ellipse">
            <a:avLst/>
          </a:prstGeom>
          <a:noFill/>
          <a:ln w="1174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5525972" y="1505241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0097" y="2967335"/>
            <a:ext cx="4346126" cy="400110"/>
          </a:xfrm>
          <a:prstGeom prst="rect">
            <a:avLst/>
          </a:prstGeom>
          <a:effectLst>
            <a:outerShdw blurRad="152400" dist="381000" dir="5400000" sx="94000" sy="94000" rotWithShape="0">
              <a:prstClr val="black">
                <a:alpha val="15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YOUR ATTENTION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1232" y="3647878"/>
            <a:ext cx="1246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By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Yuchuan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2525" y="4605419"/>
            <a:ext cx="250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http://shop112784237.taobao.com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81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97162" y="3177063"/>
            <a:ext cx="2013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One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76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423 -0.31286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8840" y="188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8368" y="1303800"/>
            <a:ext cx="3842437" cy="3842437"/>
            <a:chOff x="318368" y="1303800"/>
            <a:chExt cx="3842437" cy="3842437"/>
          </a:xfrm>
        </p:grpSpPr>
        <p:sp>
          <p:nvSpPr>
            <p:cNvPr id="6" name="椭圆 5"/>
            <p:cNvSpPr/>
            <p:nvPr/>
          </p:nvSpPr>
          <p:spPr>
            <a:xfrm>
              <a:off x="318368" y="1303800"/>
              <a:ext cx="3842437" cy="384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68007" y="2982760"/>
              <a:ext cx="19431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ADD YOUR TITLE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61910" y="3288674"/>
              <a:ext cx="27553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215900" y="2825740"/>
              <a:ext cx="1995268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731779" y="2148241"/>
              <a:ext cx="12698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lt"/>
                </a:rPr>
                <a:t>+20</a:t>
              </a:r>
              <a:r>
                <a:rPr lang="en-US" altLang="zh-CN" sz="2800" dirty="0">
                  <a:latin typeface="+mj-lt"/>
                </a:rPr>
                <a:t> </a:t>
              </a:r>
              <a:r>
                <a:rPr lang="en-US" altLang="zh-CN" sz="1600" baseline="70000" dirty="0">
                  <a:latin typeface="+mj-lt"/>
                </a:rPr>
                <a:t>million</a:t>
              </a:r>
              <a:endParaRPr lang="zh-CN" altLang="en-US" sz="3200" baseline="70000" dirty="0">
                <a:latin typeface="+mj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99207" y="2686512"/>
            <a:ext cx="3842437" cy="3842437"/>
            <a:chOff x="4199207" y="2686512"/>
            <a:chExt cx="3842437" cy="3842437"/>
          </a:xfrm>
        </p:grpSpPr>
        <p:sp>
          <p:nvSpPr>
            <p:cNvPr id="12" name="椭圆 11"/>
            <p:cNvSpPr/>
            <p:nvPr/>
          </p:nvSpPr>
          <p:spPr>
            <a:xfrm>
              <a:off x="4199207" y="2686512"/>
              <a:ext cx="3842437" cy="384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148846" y="4365472"/>
              <a:ext cx="19431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ADD YOUR TITLE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742749" y="4671386"/>
              <a:ext cx="27553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5096739" y="4208452"/>
              <a:ext cx="1995268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612618" y="3530953"/>
              <a:ext cx="12731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lt"/>
                </a:rPr>
                <a:t>180</a:t>
              </a:r>
              <a:r>
                <a:rPr lang="en-US" altLang="zh-CN" sz="2800" dirty="0">
                  <a:latin typeface="+mj-lt"/>
                </a:rPr>
                <a:t> </a:t>
              </a:r>
              <a:r>
                <a:rPr lang="en-US" altLang="zh-CN" sz="1600" baseline="70000" dirty="0">
                  <a:latin typeface="+mj-lt"/>
                </a:rPr>
                <a:t>million</a:t>
              </a:r>
              <a:endParaRPr lang="zh-CN" altLang="en-US" sz="3200" baseline="70000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1644" y="1291171"/>
            <a:ext cx="3842437" cy="3842437"/>
            <a:chOff x="8041644" y="1291171"/>
            <a:chExt cx="3842437" cy="3842437"/>
          </a:xfrm>
        </p:grpSpPr>
        <p:sp>
          <p:nvSpPr>
            <p:cNvPr id="17" name="椭圆 16"/>
            <p:cNvSpPr/>
            <p:nvPr/>
          </p:nvSpPr>
          <p:spPr>
            <a:xfrm>
              <a:off x="8041644" y="1291171"/>
              <a:ext cx="3842437" cy="384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991283" y="2970131"/>
              <a:ext cx="19431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ADD YOUR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585186" y="3276045"/>
              <a:ext cx="27553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8939176" y="2813111"/>
              <a:ext cx="1995268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455055" y="2135612"/>
              <a:ext cx="9647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lt"/>
                </a:rPr>
                <a:t>2</a:t>
              </a:r>
              <a:r>
                <a:rPr lang="en-US" altLang="zh-CN" sz="2800" dirty="0">
                  <a:latin typeface="+mj-lt"/>
                </a:rPr>
                <a:t> </a:t>
              </a:r>
              <a:r>
                <a:rPr lang="en-US" altLang="zh-CN" sz="1600" baseline="70000" dirty="0">
                  <a:latin typeface="+mj-lt"/>
                </a:rPr>
                <a:t>Products</a:t>
              </a:r>
              <a:endParaRPr lang="zh-CN" altLang="en-US" sz="3200" baseline="70000" dirty="0">
                <a:latin typeface="+mj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2579076" y="-3836962"/>
            <a:ext cx="7061981" cy="7061981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061594" y="1100491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4199207" y="1725249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IF YOU LIKE THIS POWERPOINT TEMPLATE,PLEASE FOCUS ON ME,YOU WILL GET BETTER.</a:t>
            </a:r>
          </a:p>
        </p:txBody>
      </p:sp>
    </p:spTree>
    <p:extLst>
      <p:ext uri="{BB962C8B-B14F-4D97-AF65-F5344CB8AC3E}">
        <p14:creationId xmlns:p14="http://schemas.microsoft.com/office/powerpoint/2010/main" val="120256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0962 0.544615 L 0 0 E" pathEditMode="relative" ptsTypes="">
                                          <p:cBhvr>
                                            <p:cTn id="6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48008" y="4800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7.40741E-7 L -0.00169 -0.52593 " pathEditMode="relative" rAng="0" ptsTypes="AA" p14:bounceEnd="40000">
                                          <p:cBhvr>
                                            <p:cTn id="20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" y="-2629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11111E-6 L 0.29193 -0.36875 " pathEditMode="relative" rAng="0" ptsTypes="AA" p14:bounceEnd="40000">
                                          <p:cBhvr>
                                            <p:cTn id="26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96" y="-1844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96296E-6 L -0.30521 -0.34746 " pathEditMode="relative" rAng="0" ptsTypes="AA" p14:bounceEnd="40000">
                                          <p:cBhvr>
                                            <p:cTn id="32" dur="50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60" y="-173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0962 0.544615 L 0 0 E" pathEditMode="relative" ptsTypes="">
                                          <p:cBhvr>
                                            <p:cTn id="6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48008" y="4800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7.40741E-7 L -0.00169 -0.52593 " pathEditMode="relative" rAng="0" ptsTypes="AA">
                                          <p:cBhvr>
                                            <p:cTn id="20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" y="-2629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11111E-6 L 0.29193 -0.36875 " pathEditMode="relative" rAng="0" ptsTypes="AA">
                                          <p:cBhvr>
                                            <p:cTn id="26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96" y="-1844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96296E-6 L -0.30521 -0.34746 " pathEditMode="relative" rAng="0" ptsTypes="AA">
                                          <p:cBhvr>
                                            <p:cTn id="32" dur="50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60" y="-173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3" grpId="2" animBg="1"/>
          <p:bldP spid="4" grpId="0"/>
          <p:bldP spid="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638301" y="1143000"/>
            <a:ext cx="3429000" cy="3429000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191784" y="2092092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1878037" y="2761120"/>
            <a:ext cx="270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6" name="椭圆 5"/>
          <p:cNvSpPr/>
          <p:nvPr/>
        </p:nvSpPr>
        <p:spPr>
          <a:xfrm>
            <a:off x="4346920" y="2469349"/>
            <a:ext cx="2426207" cy="242620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7" name="椭圆 6"/>
          <p:cNvSpPr/>
          <p:nvPr/>
        </p:nvSpPr>
        <p:spPr>
          <a:xfrm>
            <a:off x="1406769" y="344657"/>
            <a:ext cx="6443004" cy="6443004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322468" y="2882562"/>
            <a:ext cx="1037492" cy="1037492"/>
            <a:chOff x="7322468" y="2882562"/>
            <a:chExt cx="1037492" cy="1037492"/>
          </a:xfrm>
        </p:grpSpPr>
        <p:sp>
          <p:nvSpPr>
            <p:cNvPr id="8" name="Oval 7"/>
            <p:cNvSpPr/>
            <p:nvPr/>
          </p:nvSpPr>
          <p:spPr>
            <a:xfrm>
              <a:off x="7322468" y="2882562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r>
                <a:rPr lang="en-US" sz="3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75</a:t>
              </a:r>
              <a:r>
                <a:rPr lang="en-US" sz="9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%</a:t>
              </a:r>
              <a:endParaRPr lang="en-US" sz="8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endParaRPr>
            </a:p>
          </p:txBody>
        </p:sp>
        <p:sp>
          <p:nvSpPr>
            <p:cNvPr id="9" name="Arc 8"/>
            <p:cNvSpPr/>
            <p:nvPr/>
          </p:nvSpPr>
          <p:spPr>
            <a:xfrm>
              <a:off x="7322468" y="2882562"/>
              <a:ext cx="1037492" cy="1037492"/>
            </a:xfrm>
            <a:prstGeom prst="arc">
              <a:avLst>
                <a:gd name="adj1" fmla="val 16200000"/>
                <a:gd name="adj2" fmla="val 9217759"/>
              </a:avLst>
            </a:prstGeom>
            <a:noFill/>
            <a:ln w="66675" cap="rnd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endParaRPr lang="en-US" sz="1854" kern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1858" y="4895556"/>
            <a:ext cx="1037492" cy="1037492"/>
            <a:chOff x="6831858" y="4895556"/>
            <a:chExt cx="1037492" cy="1037492"/>
          </a:xfrm>
        </p:grpSpPr>
        <p:sp>
          <p:nvSpPr>
            <p:cNvPr id="10" name="Oval 7"/>
            <p:cNvSpPr/>
            <p:nvPr/>
          </p:nvSpPr>
          <p:spPr>
            <a:xfrm>
              <a:off x="6831858" y="4895556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r>
                <a:rPr lang="en-US" sz="3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60</a:t>
              </a:r>
              <a:r>
                <a:rPr lang="en-US" sz="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%</a:t>
              </a:r>
            </a:p>
          </p:txBody>
        </p:sp>
        <p:sp>
          <p:nvSpPr>
            <p:cNvPr id="11" name="Arc 8"/>
            <p:cNvSpPr/>
            <p:nvPr/>
          </p:nvSpPr>
          <p:spPr>
            <a:xfrm>
              <a:off x="6831858" y="4895556"/>
              <a:ext cx="1037492" cy="1037492"/>
            </a:xfrm>
            <a:prstGeom prst="arc">
              <a:avLst>
                <a:gd name="adj1" fmla="val 16200000"/>
                <a:gd name="adj2" fmla="val 8064017"/>
              </a:avLst>
            </a:prstGeom>
            <a:noFill/>
            <a:ln w="66675" cap="rnd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endParaRPr lang="en-US" sz="1854" kern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8311" y="1158822"/>
            <a:ext cx="1037492" cy="1037492"/>
            <a:chOff x="6648311" y="1158822"/>
            <a:chExt cx="1037492" cy="1037492"/>
          </a:xfrm>
        </p:grpSpPr>
        <p:sp>
          <p:nvSpPr>
            <p:cNvPr id="12" name="Oval 7"/>
            <p:cNvSpPr/>
            <p:nvPr/>
          </p:nvSpPr>
          <p:spPr>
            <a:xfrm>
              <a:off x="6648311" y="1158822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r>
                <a:rPr lang="en-US" sz="3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93</a:t>
              </a:r>
              <a:r>
                <a:rPr lang="en-US" sz="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%</a:t>
              </a:r>
            </a:p>
          </p:txBody>
        </p:sp>
        <p:sp>
          <p:nvSpPr>
            <p:cNvPr id="13" name="Arc 8"/>
            <p:cNvSpPr/>
            <p:nvPr/>
          </p:nvSpPr>
          <p:spPr>
            <a:xfrm>
              <a:off x="6648311" y="1158822"/>
              <a:ext cx="1037492" cy="1037492"/>
            </a:xfrm>
            <a:prstGeom prst="arc">
              <a:avLst>
                <a:gd name="adj1" fmla="val 16200000"/>
                <a:gd name="adj2" fmla="val 14026373"/>
              </a:avLst>
            </a:prstGeom>
            <a:noFill/>
            <a:ln w="66675" cap="rnd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endParaRPr lang="en-US" sz="1854" kern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818790" y="1167140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5" name="矩形 14"/>
          <p:cNvSpPr/>
          <p:nvPr/>
        </p:nvSpPr>
        <p:spPr>
          <a:xfrm>
            <a:off x="7818790" y="1502947"/>
            <a:ext cx="30327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16" name="矩形 15"/>
          <p:cNvSpPr/>
          <p:nvPr/>
        </p:nvSpPr>
        <p:spPr>
          <a:xfrm>
            <a:off x="8445453" y="3039419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7" name="矩形 16"/>
          <p:cNvSpPr/>
          <p:nvPr/>
        </p:nvSpPr>
        <p:spPr>
          <a:xfrm>
            <a:off x="8445453" y="3375226"/>
            <a:ext cx="30327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18" name="矩形 17"/>
          <p:cNvSpPr/>
          <p:nvPr/>
        </p:nvSpPr>
        <p:spPr>
          <a:xfrm>
            <a:off x="8028016" y="5010445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9" name="矩形 18"/>
          <p:cNvSpPr/>
          <p:nvPr/>
        </p:nvSpPr>
        <p:spPr>
          <a:xfrm>
            <a:off x="8028016" y="5346252"/>
            <a:ext cx="30327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</p:spTree>
    <p:extLst>
      <p:ext uri="{BB962C8B-B14F-4D97-AF65-F5344CB8AC3E}">
        <p14:creationId xmlns:p14="http://schemas.microsoft.com/office/powerpoint/2010/main" val="1723447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154 -0.461282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205949" y="20594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31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/>
      <p:bldP spid="6" grpId="0" animBg="1"/>
      <p:bldP spid="6" grpId="1" animBg="1"/>
      <p:bldP spid="7" grpId="0" animBg="1"/>
      <p:bldP spid="7" grpId="1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615397" y="216596"/>
            <a:ext cx="4937759" cy="4677069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825218" y="984738"/>
            <a:ext cx="2574388" cy="1641636"/>
            <a:chOff x="4825218" y="984738"/>
            <a:chExt cx="2574388" cy="1641636"/>
          </a:xfrm>
        </p:grpSpPr>
        <p:sp>
          <p:nvSpPr>
            <p:cNvPr id="3" name="文本框 2"/>
            <p:cNvSpPr txBox="1"/>
            <p:nvPr/>
          </p:nvSpPr>
          <p:spPr>
            <a:xfrm>
              <a:off x="5183506" y="984738"/>
              <a:ext cx="18249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OUR TEAM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132909" y="1672267"/>
              <a:ext cx="197201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Harmonious</a:t>
              </a:r>
            </a:p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Trust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825218" y="1601927"/>
              <a:ext cx="2574388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4769687" y="2890963"/>
            <a:ext cx="26299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pic>
        <p:nvPicPr>
          <p:cNvPr id="9" name="图片 8" descr="woman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992" y="1448742"/>
            <a:ext cx="1554481" cy="1554481"/>
          </a:xfrm>
          <a:prstGeom prst="rect">
            <a:avLst/>
          </a:prstGeom>
        </p:spPr>
      </p:pic>
      <p:pic>
        <p:nvPicPr>
          <p:cNvPr id="10" name="图片 9" descr="man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071" y="1519082"/>
            <a:ext cx="1554482" cy="1554481"/>
          </a:xfrm>
          <a:prstGeom prst="rect">
            <a:avLst/>
          </a:prstGeom>
        </p:spPr>
      </p:pic>
      <p:pic>
        <p:nvPicPr>
          <p:cNvPr id="11" name="图片 10" descr="man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9340" y="3316972"/>
            <a:ext cx="1554481" cy="1554481"/>
          </a:xfrm>
          <a:prstGeom prst="rect">
            <a:avLst/>
          </a:prstGeom>
        </p:spPr>
      </p:pic>
      <p:pic>
        <p:nvPicPr>
          <p:cNvPr id="12" name="图片 11" descr="man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544" y="3331040"/>
            <a:ext cx="1572404" cy="15724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8629" y="4973566"/>
            <a:ext cx="1577923" cy="1577923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14" name="矩形 13"/>
          <p:cNvSpPr/>
          <p:nvPr/>
        </p:nvSpPr>
        <p:spPr>
          <a:xfrm>
            <a:off x="7845244" y="2106408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78503" y="3946557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441931" y="4416780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531759" y="3953638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038620" y="2055297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755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423 0.147423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30484" y="13775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2228650" y="440662"/>
            <a:ext cx="7678427" cy="6379604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E7E8EA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428630" y="1800663"/>
            <a:ext cx="1042273" cy="984739"/>
            <a:chOff x="7428630" y="1800663"/>
            <a:chExt cx="1042273" cy="984739"/>
          </a:xfrm>
        </p:grpSpPr>
        <p:sp>
          <p:nvSpPr>
            <p:cNvPr id="6" name="椭圆 5"/>
            <p:cNvSpPr/>
            <p:nvPr/>
          </p:nvSpPr>
          <p:spPr>
            <a:xfrm>
              <a:off x="7447671" y="1800663"/>
              <a:ext cx="984739" cy="984739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428630" y="2080230"/>
              <a:ext cx="10422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70,000</a:t>
              </a:r>
              <a:endParaRPr lang="zh-CN" altLang="en-US" sz="2400" b="1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5743" y="3372728"/>
            <a:ext cx="1208650" cy="1208650"/>
            <a:chOff x="5505743" y="3372728"/>
            <a:chExt cx="1208650" cy="1208650"/>
          </a:xfrm>
        </p:grpSpPr>
        <p:sp>
          <p:nvSpPr>
            <p:cNvPr id="3" name="椭圆 2"/>
            <p:cNvSpPr/>
            <p:nvPr/>
          </p:nvSpPr>
          <p:spPr>
            <a:xfrm>
              <a:off x="5505743" y="3372728"/>
              <a:ext cx="1208650" cy="120865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516629" y="3775709"/>
              <a:ext cx="11977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950,000</a:t>
              </a:r>
              <a:endParaRPr lang="zh-CN" altLang="en-US" sz="2400" b="1" dirty="0">
                <a:latin typeface="+mj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01132" y="4521004"/>
            <a:ext cx="1087316" cy="1087316"/>
            <a:chOff x="7301132" y="4521004"/>
            <a:chExt cx="1087316" cy="1087316"/>
          </a:xfrm>
        </p:grpSpPr>
        <p:sp>
          <p:nvSpPr>
            <p:cNvPr id="4" name="椭圆 3"/>
            <p:cNvSpPr/>
            <p:nvPr/>
          </p:nvSpPr>
          <p:spPr>
            <a:xfrm>
              <a:off x="7301132" y="4521004"/>
              <a:ext cx="1087316" cy="108731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15343" y="4879700"/>
              <a:ext cx="10294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400,000</a:t>
              </a:r>
              <a:endParaRPr lang="zh-CN" altLang="en-US" sz="2000" b="1" dirty="0">
                <a:latin typeface="+mj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93500" y="3414932"/>
            <a:ext cx="829073" cy="777827"/>
            <a:chOff x="7793500" y="3414932"/>
            <a:chExt cx="829073" cy="777827"/>
          </a:xfrm>
        </p:grpSpPr>
        <p:sp>
          <p:nvSpPr>
            <p:cNvPr id="5" name="椭圆 4"/>
            <p:cNvSpPr/>
            <p:nvPr/>
          </p:nvSpPr>
          <p:spPr>
            <a:xfrm>
              <a:off x="7807568" y="3414932"/>
              <a:ext cx="777827" cy="777827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93500" y="3616396"/>
              <a:ext cx="8290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+mj-lt"/>
                </a:rPr>
                <a:t>10,000</a:t>
              </a:r>
              <a:endParaRPr lang="zh-CN" altLang="en-US" b="1" dirty="0"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559559" y="1941730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9522709" y="2208625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8994" y="3514775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4" name="矩形 13"/>
          <p:cNvSpPr/>
          <p:nvPr/>
        </p:nvSpPr>
        <p:spPr>
          <a:xfrm>
            <a:off x="9282144" y="3781670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29992" y="4747591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6" name="矩形 15"/>
          <p:cNvSpPr/>
          <p:nvPr/>
        </p:nvSpPr>
        <p:spPr>
          <a:xfrm>
            <a:off x="2540418" y="5022458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2064" y="3145858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8" name="矩形 17"/>
          <p:cNvSpPr/>
          <p:nvPr/>
        </p:nvSpPr>
        <p:spPr>
          <a:xfrm>
            <a:off x="952490" y="3420725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10916" y="1145087"/>
            <a:ext cx="1998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+mj-lt"/>
              </a:rPr>
              <a:t>Market Task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36724" y="2769267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Beijing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93500" y="4144971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Jiangsu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96148" y="5595250"/>
            <a:ext cx="1255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Guangdong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91958" y="4553565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Sichuan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7" name="弧形 26"/>
          <p:cNvSpPr/>
          <p:nvPr/>
        </p:nvSpPr>
        <p:spPr>
          <a:xfrm rot="18973766">
            <a:off x="3091050" y="2601245"/>
            <a:ext cx="2137949" cy="1984019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8" name="弧形 26"/>
          <p:cNvSpPr/>
          <p:nvPr/>
        </p:nvSpPr>
        <p:spPr>
          <a:xfrm rot="7859297">
            <a:off x="5042843" y="4007073"/>
            <a:ext cx="1869813" cy="2151865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" name="弧形 26"/>
          <p:cNvSpPr/>
          <p:nvPr/>
        </p:nvSpPr>
        <p:spPr>
          <a:xfrm rot="18724233">
            <a:off x="8583203" y="1686118"/>
            <a:ext cx="731816" cy="889778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弧形 26"/>
          <p:cNvSpPr/>
          <p:nvPr/>
        </p:nvSpPr>
        <p:spPr>
          <a:xfrm rot="19473512">
            <a:off x="8594865" y="3335476"/>
            <a:ext cx="576039" cy="641492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143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8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7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8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7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2215302" cy="3004457"/>
          </a:xfrm>
          <a:custGeom>
            <a:avLst/>
            <a:gdLst>
              <a:gd name="connsiteX0" fmla="*/ 0 w 12215302"/>
              <a:gd name="connsiteY0" fmla="*/ 0 h 3004457"/>
              <a:gd name="connsiteX1" fmla="*/ 12215302 w 12215302"/>
              <a:gd name="connsiteY1" fmla="*/ 0 h 3004457"/>
              <a:gd name="connsiteX2" fmla="*/ 12215302 w 12215302"/>
              <a:gd name="connsiteY2" fmla="*/ 240095 h 3004457"/>
              <a:gd name="connsiteX3" fmla="*/ 12200426 w 12215302"/>
              <a:gd name="connsiteY3" fmla="*/ 261382 h 3004457"/>
              <a:gd name="connsiteX4" fmla="*/ 5911708 w 12215302"/>
              <a:gd name="connsiteY4" fmla="*/ 3004457 h 3004457"/>
              <a:gd name="connsiteX5" fmla="*/ 180625 w 12215302"/>
              <a:gd name="connsiteY5" fmla="*/ 899041 h 3004457"/>
              <a:gd name="connsiteX6" fmla="*/ 0 w 12215302"/>
              <a:gd name="connsiteY6" fmla="*/ 712889 h 300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5302" h="3004457">
                <a:moveTo>
                  <a:pt x="0" y="0"/>
                </a:moveTo>
                <a:lnTo>
                  <a:pt x="12215302" y="0"/>
                </a:lnTo>
                <a:lnTo>
                  <a:pt x="12215302" y="240095"/>
                </a:lnTo>
                <a:lnTo>
                  <a:pt x="12200426" y="261382"/>
                </a:lnTo>
                <a:cubicBezTo>
                  <a:pt x="10989325" y="1895281"/>
                  <a:pt x="8627260" y="3004457"/>
                  <a:pt x="5911708" y="3004457"/>
                </a:cubicBezTo>
                <a:cubicBezTo>
                  <a:pt x="3566459" y="3004457"/>
                  <a:pt x="1484864" y="2177158"/>
                  <a:pt x="180625" y="899041"/>
                </a:cubicBezTo>
                <a:lnTo>
                  <a:pt x="0" y="7128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3532" y="0"/>
            <a:ext cx="12218833" cy="2864972"/>
          </a:xfrm>
          <a:custGeom>
            <a:avLst/>
            <a:gdLst>
              <a:gd name="connsiteX0" fmla="*/ 0 w 12215302"/>
              <a:gd name="connsiteY0" fmla="*/ 0 h 3004457"/>
              <a:gd name="connsiteX1" fmla="*/ 12215302 w 12215302"/>
              <a:gd name="connsiteY1" fmla="*/ 0 h 3004457"/>
              <a:gd name="connsiteX2" fmla="*/ 12215302 w 12215302"/>
              <a:gd name="connsiteY2" fmla="*/ 240095 h 3004457"/>
              <a:gd name="connsiteX3" fmla="*/ 12200426 w 12215302"/>
              <a:gd name="connsiteY3" fmla="*/ 261382 h 3004457"/>
              <a:gd name="connsiteX4" fmla="*/ 5911708 w 12215302"/>
              <a:gd name="connsiteY4" fmla="*/ 3004457 h 3004457"/>
              <a:gd name="connsiteX5" fmla="*/ 180625 w 12215302"/>
              <a:gd name="connsiteY5" fmla="*/ 899041 h 3004457"/>
              <a:gd name="connsiteX6" fmla="*/ 0 w 12215302"/>
              <a:gd name="connsiteY6" fmla="*/ 712889 h 3004457"/>
              <a:gd name="connsiteX0" fmla="*/ 15498 w 12230800"/>
              <a:gd name="connsiteY0" fmla="*/ 0 h 3004457"/>
              <a:gd name="connsiteX1" fmla="*/ 12230800 w 12230800"/>
              <a:gd name="connsiteY1" fmla="*/ 0 h 3004457"/>
              <a:gd name="connsiteX2" fmla="*/ 12230800 w 12230800"/>
              <a:gd name="connsiteY2" fmla="*/ 240095 h 3004457"/>
              <a:gd name="connsiteX3" fmla="*/ 12215924 w 12230800"/>
              <a:gd name="connsiteY3" fmla="*/ 261382 h 3004457"/>
              <a:gd name="connsiteX4" fmla="*/ 5927206 w 12230800"/>
              <a:gd name="connsiteY4" fmla="*/ 3004457 h 3004457"/>
              <a:gd name="connsiteX5" fmla="*/ 196123 w 12230800"/>
              <a:gd name="connsiteY5" fmla="*/ 899041 h 3004457"/>
              <a:gd name="connsiteX6" fmla="*/ 0 w 12230800"/>
              <a:gd name="connsiteY6" fmla="*/ 449418 h 3004457"/>
              <a:gd name="connsiteX7" fmla="*/ 15498 w 12230800"/>
              <a:gd name="connsiteY7" fmla="*/ 0 h 3004457"/>
              <a:gd name="connsiteX0" fmla="*/ 15498 w 12230800"/>
              <a:gd name="connsiteY0" fmla="*/ 0 h 3004457"/>
              <a:gd name="connsiteX1" fmla="*/ 12230800 w 12230800"/>
              <a:gd name="connsiteY1" fmla="*/ 0 h 3004457"/>
              <a:gd name="connsiteX2" fmla="*/ 12230800 w 12230800"/>
              <a:gd name="connsiteY2" fmla="*/ 240095 h 3004457"/>
              <a:gd name="connsiteX3" fmla="*/ 12215924 w 12230800"/>
              <a:gd name="connsiteY3" fmla="*/ 261382 h 3004457"/>
              <a:gd name="connsiteX4" fmla="*/ 5927206 w 12230800"/>
              <a:gd name="connsiteY4" fmla="*/ 3004457 h 3004457"/>
              <a:gd name="connsiteX5" fmla="*/ 196123 w 12230800"/>
              <a:gd name="connsiteY5" fmla="*/ 713061 h 3004457"/>
              <a:gd name="connsiteX6" fmla="*/ 0 w 12230800"/>
              <a:gd name="connsiteY6" fmla="*/ 449418 h 3004457"/>
              <a:gd name="connsiteX7" fmla="*/ 15498 w 12230800"/>
              <a:gd name="connsiteY7" fmla="*/ 0 h 3004457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96123 w 12230800"/>
              <a:gd name="connsiteY5" fmla="*/ 713061 h 2864972"/>
              <a:gd name="connsiteX6" fmla="*/ 0 w 12230800"/>
              <a:gd name="connsiteY6" fmla="*/ 449418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96123 w 12230800"/>
              <a:gd name="connsiteY5" fmla="*/ 713061 h 2864972"/>
              <a:gd name="connsiteX6" fmla="*/ 0 w 12230800"/>
              <a:gd name="connsiteY6" fmla="*/ 449418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96123 w 12230800"/>
              <a:gd name="connsiteY5" fmla="*/ 713061 h 2864972"/>
              <a:gd name="connsiteX6" fmla="*/ 0 w 12230800"/>
              <a:gd name="connsiteY6" fmla="*/ 216943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80625 w 12230800"/>
              <a:gd name="connsiteY5" fmla="*/ 542580 h 2864972"/>
              <a:gd name="connsiteX6" fmla="*/ 0 w 12230800"/>
              <a:gd name="connsiteY6" fmla="*/ 216943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80625 w 12230800"/>
              <a:gd name="connsiteY5" fmla="*/ 542580 h 2864972"/>
              <a:gd name="connsiteX6" fmla="*/ 0 w 12230800"/>
              <a:gd name="connsiteY6" fmla="*/ 216943 h 2864972"/>
              <a:gd name="connsiteX7" fmla="*/ 15498 w 12230800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165127 w 12215302"/>
              <a:gd name="connsiteY5" fmla="*/ 542580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12272 w 12215302"/>
              <a:gd name="connsiteY5" fmla="*/ 647684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12272 w 12215302"/>
              <a:gd name="connsiteY5" fmla="*/ 647684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12272 w 12215302"/>
              <a:gd name="connsiteY5" fmla="*/ 647684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48486 w 12215302"/>
              <a:gd name="connsiteY5" fmla="*/ 638631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3531 w 12218833"/>
              <a:gd name="connsiteY0" fmla="*/ 0 h 2864972"/>
              <a:gd name="connsiteX1" fmla="*/ 12218833 w 12218833"/>
              <a:gd name="connsiteY1" fmla="*/ 0 h 2864972"/>
              <a:gd name="connsiteX2" fmla="*/ 12218833 w 12218833"/>
              <a:gd name="connsiteY2" fmla="*/ 240095 h 2864972"/>
              <a:gd name="connsiteX3" fmla="*/ 12203957 w 12218833"/>
              <a:gd name="connsiteY3" fmla="*/ 261382 h 2864972"/>
              <a:gd name="connsiteX4" fmla="*/ 5899741 w 12218833"/>
              <a:gd name="connsiteY4" fmla="*/ 2864972 h 2864972"/>
              <a:gd name="connsiteX5" fmla="*/ 352017 w 12218833"/>
              <a:gd name="connsiteY5" fmla="*/ 638631 h 2864972"/>
              <a:gd name="connsiteX6" fmla="*/ 0 w 12218833"/>
              <a:gd name="connsiteY6" fmla="*/ 171675 h 2864972"/>
              <a:gd name="connsiteX7" fmla="*/ 3531 w 12218833"/>
              <a:gd name="connsiteY7" fmla="*/ 0 h 2864972"/>
              <a:gd name="connsiteX0" fmla="*/ 3531 w 12218833"/>
              <a:gd name="connsiteY0" fmla="*/ 0 h 2864972"/>
              <a:gd name="connsiteX1" fmla="*/ 12218833 w 12218833"/>
              <a:gd name="connsiteY1" fmla="*/ 0 h 2864972"/>
              <a:gd name="connsiteX2" fmla="*/ 12218833 w 12218833"/>
              <a:gd name="connsiteY2" fmla="*/ 240095 h 2864972"/>
              <a:gd name="connsiteX3" fmla="*/ 12203957 w 12218833"/>
              <a:gd name="connsiteY3" fmla="*/ 261382 h 2864972"/>
              <a:gd name="connsiteX4" fmla="*/ 5899741 w 12218833"/>
              <a:gd name="connsiteY4" fmla="*/ 2864972 h 2864972"/>
              <a:gd name="connsiteX5" fmla="*/ 352017 w 12218833"/>
              <a:gd name="connsiteY5" fmla="*/ 638631 h 2864972"/>
              <a:gd name="connsiteX6" fmla="*/ 0 w 12218833"/>
              <a:gd name="connsiteY6" fmla="*/ 171675 h 2864972"/>
              <a:gd name="connsiteX7" fmla="*/ 3531 w 12218833"/>
              <a:gd name="connsiteY7" fmla="*/ 0 h 28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8833" h="2864972">
                <a:moveTo>
                  <a:pt x="3531" y="0"/>
                </a:moveTo>
                <a:lnTo>
                  <a:pt x="12218833" y="0"/>
                </a:lnTo>
                <a:lnTo>
                  <a:pt x="12218833" y="240095"/>
                </a:lnTo>
                <a:lnTo>
                  <a:pt x="12203957" y="261382"/>
                </a:lnTo>
                <a:cubicBezTo>
                  <a:pt x="10992856" y="1895281"/>
                  <a:pt x="8367320" y="2864972"/>
                  <a:pt x="5899741" y="2864972"/>
                </a:cubicBezTo>
                <a:cubicBezTo>
                  <a:pt x="3554492" y="2864972"/>
                  <a:pt x="1427631" y="1663043"/>
                  <a:pt x="352017" y="638631"/>
                </a:cubicBezTo>
                <a:cubicBezTo>
                  <a:pt x="218237" y="498554"/>
                  <a:pt x="60208" y="280221"/>
                  <a:pt x="0" y="171675"/>
                </a:cubicBezTo>
                <a:cubicBezTo>
                  <a:pt x="0" y="-65955"/>
                  <a:pt x="3531" y="237630"/>
                  <a:pt x="3531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64632" y="1849425"/>
            <a:ext cx="1347537" cy="1347537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grpSp>
        <p:nvGrpSpPr>
          <p:cNvPr id="8" name="组合 7"/>
          <p:cNvGrpSpPr/>
          <p:nvPr/>
        </p:nvGrpSpPr>
        <p:grpSpPr>
          <a:xfrm>
            <a:off x="2085055" y="2193690"/>
            <a:ext cx="674187" cy="612663"/>
            <a:chOff x="9005888" y="1138238"/>
            <a:chExt cx="835026" cy="758825"/>
          </a:xfrm>
        </p:grpSpPr>
        <p:sp>
          <p:nvSpPr>
            <p:cNvPr id="9" name="Freeform 34"/>
            <p:cNvSpPr>
              <a:spLocks/>
            </p:cNvSpPr>
            <p:nvPr/>
          </p:nvSpPr>
          <p:spPr bwMode="auto">
            <a:xfrm>
              <a:off x="9358313" y="1630363"/>
              <a:ext cx="130175" cy="266700"/>
            </a:xfrm>
            <a:custGeom>
              <a:avLst/>
              <a:gdLst>
                <a:gd name="T0" fmla="*/ 20 w 39"/>
                <a:gd name="T1" fmla="*/ 0 h 80"/>
                <a:gd name="T2" fmla="*/ 5 w 39"/>
                <a:gd name="T3" fmla="*/ 18 h 80"/>
                <a:gd name="T4" fmla="*/ 8 w 39"/>
                <a:gd name="T5" fmla="*/ 25 h 80"/>
                <a:gd name="T6" fmla="*/ 34 w 39"/>
                <a:gd name="T7" fmla="*/ 25 h 80"/>
                <a:gd name="T8" fmla="*/ 37 w 39"/>
                <a:gd name="T9" fmla="*/ 32 h 80"/>
                <a:gd name="T10" fmla="*/ 0 w 39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80">
                  <a:moveTo>
                    <a:pt x="20" y="0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3" y="21"/>
                    <a:pt x="5" y="25"/>
                    <a:pt x="8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7" y="25"/>
                    <a:pt x="39" y="29"/>
                    <a:pt x="37" y="32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auto">
            <a:xfrm>
              <a:off x="9277351" y="1138238"/>
              <a:ext cx="563563" cy="571500"/>
            </a:xfrm>
            <a:custGeom>
              <a:avLst/>
              <a:gdLst>
                <a:gd name="T0" fmla="*/ 0 w 169"/>
                <a:gd name="T1" fmla="*/ 65 h 172"/>
                <a:gd name="T2" fmla="*/ 84 w 169"/>
                <a:gd name="T3" fmla="*/ 0 h 172"/>
                <a:gd name="T4" fmla="*/ 169 w 169"/>
                <a:gd name="T5" fmla="*/ 87 h 172"/>
                <a:gd name="T6" fmla="*/ 102 w 169"/>
                <a:gd name="T7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72">
                  <a:moveTo>
                    <a:pt x="0" y="65"/>
                  </a:moveTo>
                  <a:cubicBezTo>
                    <a:pt x="10" y="29"/>
                    <a:pt x="45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129"/>
                    <a:pt x="140" y="164"/>
                    <a:pt x="102" y="172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9005888" y="1338263"/>
              <a:ext cx="268288" cy="385762"/>
            </a:xfrm>
            <a:custGeom>
              <a:avLst/>
              <a:gdLst>
                <a:gd name="T0" fmla="*/ 56 w 81"/>
                <a:gd name="T1" fmla="*/ 116 h 116"/>
                <a:gd name="T2" fmla="*/ 21 w 81"/>
                <a:gd name="T3" fmla="*/ 100 h 116"/>
                <a:gd name="T4" fmla="*/ 22 w 81"/>
                <a:gd name="T5" fmla="*/ 21 h 116"/>
                <a:gd name="T6" fmla="*/ 81 w 81"/>
                <a:gd name="T7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6">
                  <a:moveTo>
                    <a:pt x="56" y="116"/>
                  </a:moveTo>
                  <a:cubicBezTo>
                    <a:pt x="43" y="115"/>
                    <a:pt x="31" y="110"/>
                    <a:pt x="21" y="100"/>
                  </a:cubicBezTo>
                  <a:cubicBezTo>
                    <a:pt x="0" y="79"/>
                    <a:pt x="0" y="43"/>
                    <a:pt x="22" y="21"/>
                  </a:cubicBezTo>
                  <a:cubicBezTo>
                    <a:pt x="39" y="5"/>
                    <a:pt x="62" y="0"/>
                    <a:pt x="81" y="7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15844" y="3702724"/>
            <a:ext cx="3170811" cy="1717881"/>
            <a:chOff x="1315844" y="3702724"/>
            <a:chExt cx="3170811" cy="1717881"/>
          </a:xfrm>
        </p:grpSpPr>
        <p:sp>
          <p:nvSpPr>
            <p:cNvPr id="3" name="弧形 2"/>
            <p:cNvSpPr/>
            <p:nvPr/>
          </p:nvSpPr>
          <p:spPr>
            <a:xfrm>
              <a:off x="1315844" y="3702724"/>
              <a:ext cx="1494264" cy="1494264"/>
            </a:xfrm>
            <a:prstGeom prst="arc">
              <a:avLst>
                <a:gd name="adj1" fmla="val 2735967"/>
                <a:gd name="adj2" fmla="val 18939781"/>
              </a:avLst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24103" y="4018613"/>
              <a:ext cx="8867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/>
                <a:t>56</a:t>
              </a:r>
              <a:endParaRPr lang="zh-CN" altLang="en-US" sz="5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326050" y="4292184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38241" y="4033711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  <p:sp>
          <p:nvSpPr>
            <p:cNvPr id="15" name="五角星 14"/>
            <p:cNvSpPr/>
            <p:nvPr/>
          </p:nvSpPr>
          <p:spPr>
            <a:xfrm>
              <a:off x="1709439" y="5272120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1857924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2006409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2154894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五角星 18"/>
            <p:cNvSpPr/>
            <p:nvPr/>
          </p:nvSpPr>
          <p:spPr>
            <a:xfrm>
              <a:off x="2303379" y="5272118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57199" y="4033711"/>
            <a:ext cx="3170811" cy="1751407"/>
            <a:chOff x="4957199" y="4033711"/>
            <a:chExt cx="3170811" cy="1751407"/>
          </a:xfrm>
        </p:grpSpPr>
        <p:sp>
          <p:nvSpPr>
            <p:cNvPr id="20" name="五角星 19"/>
            <p:cNvSpPr/>
            <p:nvPr/>
          </p:nvSpPr>
          <p:spPr>
            <a:xfrm>
              <a:off x="5376229" y="5636633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五角星 20"/>
            <p:cNvSpPr/>
            <p:nvPr/>
          </p:nvSpPr>
          <p:spPr>
            <a:xfrm>
              <a:off x="5524714" y="5636632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5673199" y="5636632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5821684" y="5636632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五角星 23"/>
            <p:cNvSpPr/>
            <p:nvPr/>
          </p:nvSpPr>
          <p:spPr>
            <a:xfrm>
              <a:off x="5970169" y="5636631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弧形 29"/>
            <p:cNvSpPr/>
            <p:nvPr/>
          </p:nvSpPr>
          <p:spPr>
            <a:xfrm>
              <a:off x="4957199" y="4033711"/>
              <a:ext cx="1494264" cy="1494264"/>
            </a:xfrm>
            <a:prstGeom prst="arc">
              <a:avLst>
                <a:gd name="adj1" fmla="val 2735967"/>
                <a:gd name="adj2" fmla="val 18939781"/>
              </a:avLst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65458" y="4349600"/>
              <a:ext cx="8867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/>
                <a:t>88</a:t>
              </a:r>
              <a:endParaRPr lang="zh-CN" altLang="en-US" sz="54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967405" y="4623171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79596" y="4364698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71903" y="3697065"/>
            <a:ext cx="3170811" cy="1723540"/>
            <a:chOff x="8271903" y="3697065"/>
            <a:chExt cx="3170811" cy="1723540"/>
          </a:xfrm>
        </p:grpSpPr>
        <p:sp>
          <p:nvSpPr>
            <p:cNvPr id="25" name="五角星 24"/>
            <p:cNvSpPr/>
            <p:nvPr/>
          </p:nvSpPr>
          <p:spPr>
            <a:xfrm>
              <a:off x="8662354" y="5272120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8810839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五角星 26"/>
            <p:cNvSpPr/>
            <p:nvPr/>
          </p:nvSpPr>
          <p:spPr>
            <a:xfrm>
              <a:off x="8959324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9107809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五角星 28"/>
            <p:cNvSpPr/>
            <p:nvPr/>
          </p:nvSpPr>
          <p:spPr>
            <a:xfrm>
              <a:off x="9256294" y="5272118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弧形 33"/>
            <p:cNvSpPr/>
            <p:nvPr/>
          </p:nvSpPr>
          <p:spPr>
            <a:xfrm>
              <a:off x="8271903" y="3697065"/>
              <a:ext cx="1494264" cy="1494264"/>
            </a:xfrm>
            <a:prstGeom prst="arc">
              <a:avLst>
                <a:gd name="adj1" fmla="val 2735967"/>
                <a:gd name="adj2" fmla="val 18939781"/>
              </a:avLst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480162" y="4012954"/>
              <a:ext cx="8867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/>
                <a:t>79</a:t>
              </a:r>
              <a:endParaRPr lang="zh-CN" altLang="en-US" sz="54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9282109" y="4286525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294300" y="4028052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6878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1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 p14:bounceEnd="40000">
                                          <p:cBhvr>
                                            <p:cTn id="18" dur="12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7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7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12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7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7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7" grpId="1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1782</Words>
  <Application>Microsoft Office PowerPoint</Application>
  <PresentationFormat>宽屏</PresentationFormat>
  <Paragraphs>313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2017-06-09T12:18:06Z</dcterms:created>
  <dcterms:modified xsi:type="dcterms:W3CDTF">2017-06-09T12:19:33Z</dcterms:modified>
</cp:coreProperties>
</file>