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6A24"/>
    <a:srgbClr val="FA6C1A"/>
    <a:srgbClr val="627C2F"/>
    <a:srgbClr val="CFF1B1"/>
    <a:srgbClr val="65BF90"/>
    <a:srgbClr val="86A731"/>
    <a:srgbClr val="637D30"/>
    <a:srgbClr val="B6EA86"/>
    <a:srgbClr val="7CD32D"/>
    <a:srgbClr val="62B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73" autoAdjust="0"/>
  </p:normalViewPr>
  <p:slideViewPr>
    <p:cSldViewPr snapToGrid="0">
      <p:cViewPr>
        <p:scale>
          <a:sx n="60" d="100"/>
          <a:sy n="60" d="100"/>
        </p:scale>
        <p:origin x="558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8BCF2-B014-4AA9-9AF5-A2226E6DFF85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36E1F-B665-4DB9-B051-444B3CE62A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214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36E1F-B665-4DB9-B051-444B3CE62AC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640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36E1F-B665-4DB9-B051-444B3CE62AC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021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36E1F-B665-4DB9-B051-444B3CE62AC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43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15D648-2736-4A66-801B-C2AA0D855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D1F314F-5EFC-46BF-AD09-618775F5A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0D588F-DC7A-4194-8846-686047B57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9AC663-1C7C-41FE-AB06-FD6C1EE9F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D5642F-98CD-42B1-A16F-8BA0A056A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507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68D547-A52B-4921-919B-D6539FCC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F5C7BDE-16A7-4AA2-A7B7-77BCDE44DB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A30431-7708-4028-9DD2-5FA662108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AD374D-519B-440B-8723-1BFF2BE3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3FDF56-1C39-4EAD-8CE3-5B99BA95B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396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A41203D-B5EF-4D34-89A3-D1AE7AE36D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9EAE498-83C9-42C5-ACFE-DEA922535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0779EF-433E-412A-8501-DE71FE1DD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5D0EDB-A816-466B-B8D8-336CEE55D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B5474C-6D66-4936-A1FA-7288C56C2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5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C1105F-BCA9-44EF-913C-6CE6FE598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387BFF-88BC-4B35-8DC9-4DFA6EBC5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20A724-7384-4364-B32B-7BDF97B4D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EDFE12-E27A-4317-9F09-9A428C731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1AF3BA-C3EC-4234-B7AA-9E45C4823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30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AE82F3-7B32-4242-BB4C-38431D755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9C1CF1-7124-45D1-87CB-C398D281C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7D15E6-D57F-4703-AAD7-54C2ACC4F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41B273-44F7-4C5B-910D-B22662B6E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B45DD2-0CED-4E95-A9C9-DC9A7600F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144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79F44E-E3FE-4487-AAE4-624F4479F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CEA1F3-26F3-4CAD-A649-644344E2E5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CBAF6CF-048D-4A14-97A4-CA9C06C0FB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22186F6-8BE0-48A8-8EAD-715A270EA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6534B1-9A1B-4B3D-A923-76F2B8B0F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19E618-3D3B-4BA6-B25F-30FCF90A3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489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898C3-7344-40C4-B7F9-71D29D1A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5FDE8CD-21C3-4922-89DB-290464D11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232E553-0467-4A2A-85DE-C714D5FDAC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8B2B64E-2010-46EA-A758-DF2B179A9E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8AAED69-0849-4701-B0CE-734B72B888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FCAD6C1-27E3-405E-B146-E4AEE5308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20BA7A1-F72A-441A-8404-9156C2469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2F6C4A-E691-4E40-8761-1D5EFC2A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7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5F15EB-FAE8-4D33-88A1-3C56171D0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3372255-DD0A-4A40-BCD3-432B67FC7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39DCE90-1C84-4F4C-865B-74C78F2DB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1B9CB8E-DFCD-4207-969F-DCF427E5C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527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EF8E9D-CFA6-4B1D-8ECB-BF6DFE3E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11700B-885C-4BAE-A216-30347B7E0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D69FB3F-C0A6-456D-A50B-8EC5B7373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0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8C783B-313F-472F-A5F5-023F8B682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5EB40E-D6F3-4530-89D2-D78E70AA8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68B0FC3-F30C-49F3-987B-59C2F0F49E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6B65D6E-84EC-4129-B1FA-C74FEBD39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88CFFB-934F-4E68-81D6-F16E3A622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7FE09A-FA65-48D3-8CE3-708AFE74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80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C71B21-B29B-43E3-A78A-D6559380A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A3B4D5B-CCA7-463D-85D9-2C0EFBD522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AF90571-2089-4876-9C96-3DF9C01D3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4DC926-1C84-4BC6-BB5E-4CB18FD91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574F8F-D998-48BA-937A-293CC775E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F626B4-FA1E-4AB8-8F24-412C4850B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584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F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56B0EDB-BDC0-406B-BEDA-7361A4B20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387A06-CB63-4779-BE55-FEEA97452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EFA42C-772A-4C64-B533-871C70887F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6A3ED-CEFE-42D6-A6BD-9D6A478C0F2C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148BFB-0A42-46E2-B966-76B1CA2FF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F6E7FB-21FF-4FB3-A223-39FFCB5CF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E3951-55C8-48CD-9B2D-93CF2FD3F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446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4.jp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32C0718B-A4EF-4335-9650-59FE8940F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5384" y="0"/>
            <a:ext cx="6866616" cy="6858000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7537898-F05C-4EC4-947B-BC4E41F007DF}"/>
              </a:ext>
            </a:extLst>
          </p:cNvPr>
          <p:cNvCxnSpPr>
            <a:cxnSpLocks/>
          </p:cNvCxnSpPr>
          <p:nvPr/>
        </p:nvCxnSpPr>
        <p:spPr>
          <a:xfrm flipV="1">
            <a:off x="5325384" y="2422475"/>
            <a:ext cx="0" cy="4435527"/>
          </a:xfrm>
          <a:prstGeom prst="line">
            <a:avLst/>
          </a:prstGeom>
          <a:ln>
            <a:solidFill>
              <a:srgbClr val="637D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B386632-E35D-4B28-A73C-A91D490008EC}"/>
              </a:ext>
            </a:extLst>
          </p:cNvPr>
          <p:cNvCxnSpPr>
            <a:cxnSpLocks/>
          </p:cNvCxnSpPr>
          <p:nvPr/>
        </p:nvCxnSpPr>
        <p:spPr>
          <a:xfrm flipV="1">
            <a:off x="2475273" y="-13648"/>
            <a:ext cx="0" cy="3429002"/>
          </a:xfrm>
          <a:prstGeom prst="line">
            <a:avLst/>
          </a:prstGeom>
          <a:ln>
            <a:solidFill>
              <a:srgbClr val="637D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6C0F7B75-A13D-44AD-A39C-24C939EA0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0"/>
          <a:stretch/>
        </p:blipFill>
        <p:spPr>
          <a:xfrm flipV="1">
            <a:off x="-1" y="-13650"/>
            <a:ext cx="2475273" cy="4872251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4224418E-CCB6-4710-81A9-74F84DCC4A2A}"/>
              </a:ext>
            </a:extLst>
          </p:cNvPr>
          <p:cNvSpPr txBox="1"/>
          <p:nvPr/>
        </p:nvSpPr>
        <p:spPr>
          <a:xfrm>
            <a:off x="2973150" y="857238"/>
            <a:ext cx="1854354" cy="4870564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zh-CN" altLang="en-US" sz="9000" spc="-600" dirty="0">
                <a:ln w="635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</a:ln>
                <a:solidFill>
                  <a:srgbClr val="506A2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送战友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8CAAFEB-78C0-4CB5-957F-4F609FC9437E}"/>
              </a:ext>
            </a:extLst>
          </p:cNvPr>
          <p:cNvSpPr txBox="1"/>
          <p:nvPr/>
        </p:nvSpPr>
        <p:spPr>
          <a:xfrm>
            <a:off x="2488918" y="1133604"/>
            <a:ext cx="423449" cy="2295396"/>
          </a:xfrm>
          <a:prstGeom prst="rect">
            <a:avLst/>
          </a:prstGeom>
          <a:noFill/>
        </p:spPr>
        <p:txBody>
          <a:bodyPr vert="wordArtVertRtl" wrap="square" rtlCol="0" anchor="ctr">
            <a:spAutoFit/>
          </a:bodyPr>
          <a:lstStyle/>
          <a:p>
            <a:r>
              <a:rPr lang="en-US" altLang="zh-CN" sz="12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FAREWELL MY</a:t>
            </a:r>
            <a:endParaRPr lang="zh-CN" altLang="en-US" sz="1200" spc="-300" dirty="0">
              <a:solidFill>
                <a:schemeClr val="tx1">
                  <a:lumMod val="75000"/>
                  <a:lumOff val="25000"/>
                </a:schemeClr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CA21CFC-9C8D-4AD5-8414-E4AA6B5AEDCF}"/>
              </a:ext>
            </a:extLst>
          </p:cNvPr>
          <p:cNvSpPr txBox="1"/>
          <p:nvPr/>
        </p:nvSpPr>
        <p:spPr>
          <a:xfrm>
            <a:off x="4905663" y="2282584"/>
            <a:ext cx="423449" cy="3297313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en-US" altLang="zh-CN" sz="12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BATTLE COMPANION</a:t>
            </a:r>
            <a:endParaRPr lang="zh-CN" altLang="en-US" sz="1200" spc="-300" dirty="0">
              <a:solidFill>
                <a:schemeClr val="tx1">
                  <a:lumMod val="75000"/>
                  <a:lumOff val="25000"/>
                </a:schemeClr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4899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002141A-2F05-4D64-B95C-608D1517A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5705">
            <a:off x="8063837" y="2138275"/>
            <a:ext cx="8071161" cy="8061034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B9B1B180-6811-414E-A4BD-0AC637E9FE5B}"/>
              </a:ext>
            </a:extLst>
          </p:cNvPr>
          <p:cNvGrpSpPr/>
          <p:nvPr/>
        </p:nvGrpSpPr>
        <p:grpSpPr>
          <a:xfrm>
            <a:off x="1139786" y="1760562"/>
            <a:ext cx="9912429" cy="4681181"/>
            <a:chOff x="1139786" y="1760562"/>
            <a:chExt cx="9912429" cy="468118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9C95108-D8C6-45D7-A189-EB91139D07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81" r="16915" b="5445"/>
            <a:stretch/>
          </p:blipFill>
          <p:spPr>
            <a:xfrm rot="21036050">
              <a:off x="1615828" y="2140997"/>
              <a:ext cx="3228436" cy="3130956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5350CE4-4E75-4B4F-B26F-ECBA2F9328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10" r="17894"/>
            <a:stretch/>
          </p:blipFill>
          <p:spPr>
            <a:xfrm rot="21274459">
              <a:off x="7329409" y="2077123"/>
              <a:ext cx="3171659" cy="317182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C70F55C-A6B4-44FA-AF5A-F02B1C2727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6" r="17697"/>
            <a:stretch/>
          </p:blipFill>
          <p:spPr>
            <a:xfrm rot="231588">
              <a:off x="4438145" y="2482486"/>
              <a:ext cx="3192009" cy="30575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AA85025-5475-4C5C-8A18-529DC3752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786" y="1760562"/>
              <a:ext cx="9912429" cy="4681181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2DD6C655-180E-4C91-8A84-EC36AE16E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 flipH="1" flipV="1">
            <a:off x="-1009483" y="-3565318"/>
            <a:ext cx="8071161" cy="806103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40C1B39-95EA-44AF-AF3A-075BAE3B2A00}"/>
              </a:ext>
            </a:extLst>
          </p:cNvPr>
          <p:cNvSpPr/>
          <p:nvPr/>
        </p:nvSpPr>
        <p:spPr>
          <a:xfrm>
            <a:off x="7233313" y="0"/>
            <a:ext cx="1924335" cy="1869743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D26AF6C-C46E-4B6A-A3FF-F3D19BA6D05E}"/>
              </a:ext>
            </a:extLst>
          </p:cNvPr>
          <p:cNvGrpSpPr/>
          <p:nvPr/>
        </p:nvGrpSpPr>
        <p:grpSpPr>
          <a:xfrm>
            <a:off x="7887071" y="468000"/>
            <a:ext cx="3665267" cy="2433646"/>
            <a:chOff x="7791214" y="753404"/>
            <a:chExt cx="3665267" cy="243364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C1E1BF3-A704-4986-82F8-2A36AFB9FDC9}"/>
                </a:ext>
              </a:extLst>
            </p:cNvPr>
            <p:cNvGrpSpPr/>
            <p:nvPr/>
          </p:nvGrpSpPr>
          <p:grpSpPr>
            <a:xfrm>
              <a:off x="7791214" y="753404"/>
              <a:ext cx="808532" cy="808532"/>
              <a:chOff x="8510972" y="919762"/>
              <a:chExt cx="808532" cy="808532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A77B96A-AF46-413E-B17D-C1760B75EBC5}"/>
                  </a:ext>
                </a:extLst>
              </p:cNvPr>
              <p:cNvSpPr/>
              <p:nvPr/>
            </p:nvSpPr>
            <p:spPr>
              <a:xfrm>
                <a:off x="8510972" y="919762"/>
                <a:ext cx="808532" cy="808532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56AADF5-4057-43ED-A9FD-B5E287C878C2}"/>
                  </a:ext>
                </a:extLst>
              </p:cNvPr>
              <p:cNvSpPr txBox="1"/>
              <p:nvPr/>
            </p:nvSpPr>
            <p:spPr>
              <a:xfrm>
                <a:off x="8617721" y="1031641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充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A318D13-0647-4550-9212-CADA4030CFCA}"/>
                </a:ext>
              </a:extLst>
            </p:cNvPr>
            <p:cNvGrpSpPr/>
            <p:nvPr/>
          </p:nvGrpSpPr>
          <p:grpSpPr>
            <a:xfrm>
              <a:off x="8743459" y="1295109"/>
              <a:ext cx="808532" cy="808532"/>
              <a:chOff x="8510972" y="919762"/>
              <a:chExt cx="808532" cy="808532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8B4531F-A529-4DDD-AE7A-F9B73ACA835D}"/>
                  </a:ext>
                </a:extLst>
              </p:cNvPr>
              <p:cNvSpPr/>
              <p:nvPr/>
            </p:nvSpPr>
            <p:spPr>
              <a:xfrm>
                <a:off x="8510972" y="919762"/>
                <a:ext cx="808532" cy="808532"/>
              </a:xfrm>
              <a:prstGeom prst="ellipse">
                <a:avLst/>
              </a:prstGeom>
              <a:solidFill>
                <a:srgbClr val="627C2F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2B1568E-EE56-4763-A653-1E5A5FAFE0D9}"/>
                  </a:ext>
                </a:extLst>
              </p:cNvPr>
              <p:cNvSpPr txBox="1"/>
              <p:nvPr/>
            </p:nvSpPr>
            <p:spPr>
              <a:xfrm>
                <a:off x="8617721" y="1031641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满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0E23291-39D0-4337-9D58-0F02C439DAFA}"/>
                </a:ext>
              </a:extLst>
            </p:cNvPr>
            <p:cNvGrpSpPr/>
            <p:nvPr/>
          </p:nvGrpSpPr>
          <p:grpSpPr>
            <a:xfrm>
              <a:off x="9695704" y="1836814"/>
              <a:ext cx="808532" cy="808532"/>
              <a:chOff x="8510972" y="919762"/>
              <a:chExt cx="808532" cy="808532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CD63DA6-1F5D-42BF-8013-5132B41680F1}"/>
                  </a:ext>
                </a:extLst>
              </p:cNvPr>
              <p:cNvSpPr/>
              <p:nvPr/>
            </p:nvSpPr>
            <p:spPr>
              <a:xfrm>
                <a:off x="8510972" y="919762"/>
                <a:ext cx="808532" cy="808532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3C28F3EF-3297-405E-9D5D-0D4A007F68C4}"/>
                  </a:ext>
                </a:extLst>
              </p:cNvPr>
              <p:cNvSpPr txBox="1"/>
              <p:nvPr/>
            </p:nvSpPr>
            <p:spPr>
              <a:xfrm>
                <a:off x="8617722" y="1031641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欢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E728547-D4C3-4C81-8DF1-F96DD87473D0}"/>
                </a:ext>
              </a:extLst>
            </p:cNvPr>
            <p:cNvGrpSpPr/>
            <p:nvPr/>
          </p:nvGrpSpPr>
          <p:grpSpPr>
            <a:xfrm>
              <a:off x="10647949" y="2378518"/>
              <a:ext cx="808532" cy="808532"/>
              <a:chOff x="8510972" y="919762"/>
              <a:chExt cx="808532" cy="808532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4E295C9-5CC9-4BFE-B4CC-C1CC8C2C731F}"/>
                  </a:ext>
                </a:extLst>
              </p:cNvPr>
              <p:cNvSpPr/>
              <p:nvPr/>
            </p:nvSpPr>
            <p:spPr>
              <a:xfrm>
                <a:off x="8510972" y="919762"/>
                <a:ext cx="808532" cy="808532"/>
              </a:xfrm>
              <a:prstGeom prst="ellipse">
                <a:avLst/>
              </a:prstGeom>
              <a:solidFill>
                <a:srgbClr val="627C2F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C1C5F6E5-6E8C-4B32-9FBA-AB72F439CE08}"/>
                  </a:ext>
                </a:extLst>
              </p:cNvPr>
              <p:cNvSpPr txBox="1"/>
              <p:nvPr/>
            </p:nvSpPr>
            <p:spPr>
              <a:xfrm>
                <a:off x="8617720" y="1031641"/>
                <a:ext cx="595036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3553512"/>
      </p:ext>
    </p:extLst>
  </p:cSld>
  <p:clrMapOvr>
    <a:masterClrMapping/>
  </p:clrMapOvr>
  <p:transition spd="slow" advClick="0" advTm="2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A5449EFB-A3F6-4596-8B47-3129C722C0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/>
          <a:stretch/>
        </p:blipFill>
        <p:spPr>
          <a:xfrm rot="5400000" flipV="1">
            <a:off x="4467554" y="-866446"/>
            <a:ext cx="6866616" cy="858227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C3C2C6B4-5F10-4D17-858E-03C68C2255EC}"/>
              </a:ext>
            </a:extLst>
          </p:cNvPr>
          <p:cNvGrpSpPr/>
          <p:nvPr/>
        </p:nvGrpSpPr>
        <p:grpSpPr>
          <a:xfrm>
            <a:off x="5397565" y="668741"/>
            <a:ext cx="5354904" cy="5520519"/>
            <a:chOff x="5397565" y="668741"/>
            <a:chExt cx="5354904" cy="5520519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AFE96BDD-0695-4B71-90C2-B91C68FDEC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31" r="22043"/>
            <a:stretch/>
          </p:blipFill>
          <p:spPr>
            <a:xfrm>
              <a:off x="5500047" y="835073"/>
              <a:ext cx="5168699" cy="507546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C9B0DB2-5676-4831-82C2-96762E5C2A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7565" y="668741"/>
              <a:ext cx="5354904" cy="55205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CD4F263-42F3-49BC-B3A3-B48C0BCB8C4B}"/>
              </a:ext>
            </a:extLst>
          </p:cNvPr>
          <p:cNvGrpSpPr/>
          <p:nvPr/>
        </p:nvGrpSpPr>
        <p:grpSpPr>
          <a:xfrm>
            <a:off x="920908" y="374319"/>
            <a:ext cx="6109362" cy="6109362"/>
            <a:chOff x="920908" y="374319"/>
            <a:chExt cx="6109362" cy="610936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6AF4922-2C6E-4E14-BAEA-10B93AE76E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29"/>
            <a:stretch/>
          </p:blipFill>
          <p:spPr>
            <a:xfrm rot="20588470">
              <a:off x="1792391" y="2677792"/>
              <a:ext cx="4113605" cy="258255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A0445B03-70AA-43D0-9298-FA1F136AB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E8E4D2"/>
                </a:clrFrom>
                <a:clrTo>
                  <a:srgbClr val="E8E4D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908" y="374319"/>
              <a:ext cx="6109362" cy="6109362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74448D27-125E-4A5A-BEEA-EE9496B3E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4295" flipH="1">
            <a:off x="-3198395" y="2493113"/>
            <a:ext cx="8071161" cy="8061034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AA5FF506-94C5-4075-84D6-0B96C18ED198}"/>
              </a:ext>
            </a:extLst>
          </p:cNvPr>
          <p:cNvGrpSpPr/>
          <p:nvPr/>
        </p:nvGrpSpPr>
        <p:grpSpPr>
          <a:xfrm>
            <a:off x="920908" y="1219069"/>
            <a:ext cx="808532" cy="808532"/>
            <a:chOff x="866834" y="884470"/>
            <a:chExt cx="808532" cy="80853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F57308F-0005-477B-BBDD-491AC0E305A1}"/>
                </a:ext>
              </a:extLst>
            </p:cNvPr>
            <p:cNvSpPr/>
            <p:nvPr/>
          </p:nvSpPr>
          <p:spPr>
            <a:xfrm>
              <a:off x="866834" y="884470"/>
              <a:ext cx="808532" cy="808532"/>
            </a:xfrm>
            <a:prstGeom prst="ellipse">
              <a:avLst/>
            </a:prstGeom>
            <a:solidFill>
              <a:srgbClr val="627C2F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31A71D6-FCB5-4838-A140-CA9CEBACA8FC}"/>
                </a:ext>
              </a:extLst>
            </p:cNvPr>
            <p:cNvSpPr txBox="1"/>
            <p:nvPr/>
          </p:nvSpPr>
          <p:spPr>
            <a:xfrm>
              <a:off x="973583" y="996349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磨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DBADD8A-41EF-4A9B-B064-597799A7EFE1}"/>
              </a:ext>
            </a:extLst>
          </p:cNvPr>
          <p:cNvGrpSpPr/>
          <p:nvPr/>
        </p:nvGrpSpPr>
        <p:grpSpPr>
          <a:xfrm>
            <a:off x="1729440" y="513186"/>
            <a:ext cx="808532" cy="808532"/>
            <a:chOff x="866834" y="884470"/>
            <a:chExt cx="808532" cy="80853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CF42159-29DA-4C1F-B844-A08E18FF1091}"/>
                </a:ext>
              </a:extLst>
            </p:cNvPr>
            <p:cNvSpPr/>
            <p:nvPr/>
          </p:nvSpPr>
          <p:spPr>
            <a:xfrm>
              <a:off x="866834" y="884470"/>
              <a:ext cx="808532" cy="808532"/>
            </a:xfrm>
            <a:prstGeom prst="ellipse">
              <a:avLst/>
            </a:prstGeom>
            <a:solidFill>
              <a:srgbClr val="FA6C1A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80BAAD2-1184-490F-BC5F-B3FFC644978F}"/>
                </a:ext>
              </a:extLst>
            </p:cNvPr>
            <p:cNvSpPr txBox="1"/>
            <p:nvPr/>
          </p:nvSpPr>
          <p:spPr>
            <a:xfrm>
              <a:off x="973583" y="996349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96375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18DD392-8B1D-46A4-8118-B453106C2A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/>
          <a:stretch/>
        </p:blipFill>
        <p:spPr>
          <a:xfrm rot="5400000" flipH="1">
            <a:off x="857830" y="-866446"/>
            <a:ext cx="6866616" cy="858227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2C92AA4-A309-4B46-A912-A37EECB39EAC}"/>
              </a:ext>
            </a:extLst>
          </p:cNvPr>
          <p:cNvSpPr/>
          <p:nvPr/>
        </p:nvSpPr>
        <p:spPr>
          <a:xfrm>
            <a:off x="6726179" y="3840103"/>
            <a:ext cx="1924335" cy="1869743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23F825-6ABA-4E1A-9902-4A902B27A43E}"/>
              </a:ext>
            </a:extLst>
          </p:cNvPr>
          <p:cNvSpPr txBox="1"/>
          <p:nvPr/>
        </p:nvSpPr>
        <p:spPr>
          <a:xfrm>
            <a:off x="7995421" y="811986"/>
            <a:ext cx="1854354" cy="4870564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zh-CN" altLang="en-US" sz="9000" spc="-600" dirty="0">
                <a:ln w="635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</a:ln>
                <a:solidFill>
                  <a:srgbClr val="506A2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阅兵篇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BC8D0CF-ED4D-4F71-8E5C-CF3B67AC9460}"/>
              </a:ext>
            </a:extLst>
          </p:cNvPr>
          <p:cNvGrpSpPr/>
          <p:nvPr/>
        </p:nvGrpSpPr>
        <p:grpSpPr>
          <a:xfrm>
            <a:off x="9768301" y="0"/>
            <a:ext cx="468231" cy="5717473"/>
            <a:chOff x="9768301" y="0"/>
            <a:chExt cx="468231" cy="571747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8100092-0EF8-4414-A0B6-85A694180520}"/>
                </a:ext>
              </a:extLst>
            </p:cNvPr>
            <p:cNvSpPr txBox="1"/>
            <p:nvPr/>
          </p:nvSpPr>
          <p:spPr>
            <a:xfrm>
              <a:off x="9768301" y="1170587"/>
              <a:ext cx="463204" cy="4546886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en-US" altLang="zh-CN" sz="1400" spc="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CHAPTER THREE</a:t>
              </a:r>
              <a:endParaRPr lang="zh-CN" altLang="en-US" sz="1400" spc="5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F4640F3-304D-47C6-83CF-ACBAE4D3F6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36532" y="0"/>
              <a:ext cx="0" cy="5527343"/>
            </a:xfrm>
            <a:prstGeom prst="line">
              <a:avLst/>
            </a:prstGeom>
            <a:ln>
              <a:solidFill>
                <a:srgbClr val="637D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537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005B8D3A-9ACE-4973-998E-AFDCB5E162AB}"/>
              </a:ext>
            </a:extLst>
          </p:cNvPr>
          <p:cNvGrpSpPr/>
          <p:nvPr/>
        </p:nvGrpSpPr>
        <p:grpSpPr>
          <a:xfrm>
            <a:off x="721497" y="1163468"/>
            <a:ext cx="10749007" cy="4121624"/>
            <a:chOff x="721497" y="1163468"/>
            <a:chExt cx="10749007" cy="412162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5399887-79DB-4130-B426-932A166035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13" r="17209"/>
            <a:stretch/>
          </p:blipFill>
          <p:spPr>
            <a:xfrm>
              <a:off x="4804012" y="2188364"/>
              <a:ext cx="2723811" cy="2259684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6EB6A6E-3209-4567-A386-434B00BBFE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14" r="18867"/>
            <a:stretch/>
          </p:blipFill>
          <p:spPr>
            <a:xfrm rot="21368767">
              <a:off x="8194621" y="2193151"/>
              <a:ext cx="2609085" cy="255844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D758E6F-F154-4D36-8DE0-72C53E50B6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64" r="30447"/>
            <a:stretch/>
          </p:blipFill>
          <p:spPr>
            <a:xfrm rot="396121">
              <a:off x="1487387" y="1991660"/>
              <a:ext cx="2680760" cy="25622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6FC664D-A256-4D7B-AEA0-46F71E968C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16" t="56915" r="11075" b="8060"/>
            <a:stretch/>
          </p:blipFill>
          <p:spPr>
            <a:xfrm>
              <a:off x="721497" y="1163468"/>
              <a:ext cx="10749007" cy="4121624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B0DBD49F-BFA3-4EE9-BFF7-183F0070F2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659" flipV="1">
            <a:off x="-1280506" y="-1703543"/>
            <a:ext cx="5707054" cy="56998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DEF1DBA-8CD9-4C08-BBFD-E45E010256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647" flipH="1" flipV="1">
            <a:off x="6689461" y="-2949756"/>
            <a:ext cx="7151024" cy="714205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94F6ED7B-4B00-449E-B3A5-3ED4E613A0F4}"/>
              </a:ext>
            </a:extLst>
          </p:cNvPr>
          <p:cNvGrpSpPr/>
          <p:nvPr/>
        </p:nvGrpSpPr>
        <p:grpSpPr>
          <a:xfrm>
            <a:off x="3232888" y="5173624"/>
            <a:ext cx="5726224" cy="808532"/>
            <a:chOff x="2827767" y="5173624"/>
            <a:chExt cx="5726224" cy="80853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8773522-43F3-4557-A38F-74A54F4607FF}"/>
                </a:ext>
              </a:extLst>
            </p:cNvPr>
            <p:cNvGrpSpPr/>
            <p:nvPr/>
          </p:nvGrpSpPr>
          <p:grpSpPr>
            <a:xfrm>
              <a:off x="2827767" y="5173624"/>
              <a:ext cx="808532" cy="808532"/>
              <a:chOff x="9456441" y="1583234"/>
              <a:chExt cx="808532" cy="808532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A0CBF096-0111-4371-9FFF-D7BF06750D88}"/>
                  </a:ext>
                </a:extLst>
              </p:cNvPr>
              <p:cNvSpPr/>
              <p:nvPr/>
            </p:nvSpPr>
            <p:spPr>
              <a:xfrm>
                <a:off x="9456441" y="1583234"/>
                <a:ext cx="808532" cy="808532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49B6C4A-E752-4A6F-8E11-332AC8807A43}"/>
                  </a:ext>
                </a:extLst>
              </p:cNvPr>
              <p:cNvSpPr txBox="1"/>
              <p:nvPr/>
            </p:nvSpPr>
            <p:spPr>
              <a:xfrm>
                <a:off x="9551969" y="1695113"/>
                <a:ext cx="617478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接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6F75F27-D941-4E75-BA47-DF0E1A27392A}"/>
                </a:ext>
              </a:extLst>
            </p:cNvPr>
            <p:cNvGrpSpPr/>
            <p:nvPr/>
          </p:nvGrpSpPr>
          <p:grpSpPr>
            <a:xfrm>
              <a:off x="4466998" y="5173624"/>
              <a:ext cx="808532" cy="808532"/>
              <a:chOff x="9456441" y="1583234"/>
              <a:chExt cx="808532" cy="80853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06E0BAD6-DE7C-4A33-AA2C-9C5E42B300DE}"/>
                  </a:ext>
                </a:extLst>
              </p:cNvPr>
              <p:cNvSpPr/>
              <p:nvPr/>
            </p:nvSpPr>
            <p:spPr>
              <a:xfrm>
                <a:off x="9456441" y="1583234"/>
                <a:ext cx="808532" cy="808532"/>
              </a:xfrm>
              <a:prstGeom prst="ellipse">
                <a:avLst/>
              </a:prstGeom>
              <a:solidFill>
                <a:srgbClr val="506A24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41DDFB4-559B-4A84-BA93-87A5829A6300}"/>
                  </a:ext>
                </a:extLst>
              </p:cNvPr>
              <p:cNvSpPr txBox="1"/>
              <p:nvPr/>
            </p:nvSpPr>
            <p:spPr>
              <a:xfrm>
                <a:off x="9563191" y="1695113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受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4FDEDCB-7816-45EE-911E-0B383BA1F87B}"/>
                </a:ext>
              </a:extLst>
            </p:cNvPr>
            <p:cNvGrpSpPr/>
            <p:nvPr/>
          </p:nvGrpSpPr>
          <p:grpSpPr>
            <a:xfrm>
              <a:off x="6106229" y="5173624"/>
              <a:ext cx="808532" cy="808532"/>
              <a:chOff x="9456441" y="1583234"/>
              <a:chExt cx="808532" cy="808532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04130038-A743-4A67-A7F8-4F25192F0E88}"/>
                  </a:ext>
                </a:extLst>
              </p:cNvPr>
              <p:cNvSpPr/>
              <p:nvPr/>
            </p:nvSpPr>
            <p:spPr>
              <a:xfrm>
                <a:off x="9456441" y="1583234"/>
                <a:ext cx="808532" cy="808532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D76663A-F7DE-4213-A5B6-928181D87A9C}"/>
                  </a:ext>
                </a:extLst>
              </p:cNvPr>
              <p:cNvSpPr txBox="1"/>
              <p:nvPr/>
            </p:nvSpPr>
            <p:spPr>
              <a:xfrm>
                <a:off x="9563190" y="1695113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检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0E386EE-50FE-4B9C-A171-4F333FFFFBD2}"/>
                </a:ext>
              </a:extLst>
            </p:cNvPr>
            <p:cNvGrpSpPr/>
            <p:nvPr/>
          </p:nvGrpSpPr>
          <p:grpSpPr>
            <a:xfrm>
              <a:off x="7745459" y="5173624"/>
              <a:ext cx="808532" cy="808532"/>
              <a:chOff x="9456441" y="1583234"/>
              <a:chExt cx="808532" cy="808532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9FA08A05-7E8D-4214-896A-067C4AA86B63}"/>
                  </a:ext>
                </a:extLst>
              </p:cNvPr>
              <p:cNvSpPr/>
              <p:nvPr/>
            </p:nvSpPr>
            <p:spPr>
              <a:xfrm>
                <a:off x="9456441" y="1583234"/>
                <a:ext cx="808532" cy="808532"/>
              </a:xfrm>
              <a:prstGeom prst="ellipse">
                <a:avLst/>
              </a:prstGeom>
              <a:solidFill>
                <a:srgbClr val="506A24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65A8C49-B94C-4CB6-9702-3D8433AD4E20}"/>
                  </a:ext>
                </a:extLst>
              </p:cNvPr>
              <p:cNvSpPr txBox="1"/>
              <p:nvPr/>
            </p:nvSpPr>
            <p:spPr>
              <a:xfrm>
                <a:off x="9563191" y="1695113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阅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3056927"/>
      </p:ext>
    </p:extLst>
  </p:cSld>
  <p:clrMapOvr>
    <a:masterClrMapping/>
  </p:clrMapOvr>
  <p:transition spd="slow" advClick="0"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15EF3642-FB85-441F-B612-2F109DFB9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1289">
            <a:off x="6662834" y="2239456"/>
            <a:ext cx="8071161" cy="8061034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3CA700C7-778C-4E7B-9616-05B6C0ED709A}"/>
              </a:ext>
            </a:extLst>
          </p:cNvPr>
          <p:cNvGrpSpPr/>
          <p:nvPr/>
        </p:nvGrpSpPr>
        <p:grpSpPr>
          <a:xfrm>
            <a:off x="949182" y="358412"/>
            <a:ext cx="5416083" cy="6223064"/>
            <a:chOff x="949182" y="358412"/>
            <a:chExt cx="5416083" cy="622306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5CC71624-BD6C-4130-BF90-054D3D163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36" r="32419"/>
            <a:stretch/>
          </p:blipFill>
          <p:spPr>
            <a:xfrm rot="221292">
              <a:off x="1742972" y="1159745"/>
              <a:ext cx="3768662" cy="439318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2EBB12C-7502-400D-A404-8630E217B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3038">
              <a:off x="949182" y="358412"/>
              <a:ext cx="5416083" cy="6223064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DB17664-86E0-471D-9DC3-72B59B7E7913}"/>
              </a:ext>
            </a:extLst>
          </p:cNvPr>
          <p:cNvGrpSpPr/>
          <p:nvPr/>
        </p:nvGrpSpPr>
        <p:grpSpPr>
          <a:xfrm>
            <a:off x="5135986" y="1394142"/>
            <a:ext cx="3364429" cy="4482458"/>
            <a:chOff x="5135986" y="1394142"/>
            <a:chExt cx="3364429" cy="448245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FBBCBC1-59D0-475F-9A9F-94EBB90833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94" r="12269"/>
            <a:stretch/>
          </p:blipFill>
          <p:spPr>
            <a:xfrm rot="21056385">
              <a:off x="5611000" y="2582248"/>
              <a:ext cx="2434907" cy="2818263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1CDDD96-EA2D-4879-9CE8-77F3CACD55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87" t="2762" r="6597" b="42885"/>
            <a:stretch/>
          </p:blipFill>
          <p:spPr>
            <a:xfrm rot="20903190" flipH="1">
              <a:off x="5135986" y="1394142"/>
              <a:ext cx="3364429" cy="4482458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1974BAC-20C0-46D7-A2B4-010AE1C88665}"/>
              </a:ext>
            </a:extLst>
          </p:cNvPr>
          <p:cNvGrpSpPr/>
          <p:nvPr/>
        </p:nvGrpSpPr>
        <p:grpSpPr>
          <a:xfrm>
            <a:off x="8008160" y="1798407"/>
            <a:ext cx="2993058" cy="3987677"/>
            <a:chOff x="8008160" y="1798407"/>
            <a:chExt cx="2993058" cy="39876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24C03B9-7532-4747-BD71-07FD7E5F19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23" r="6469"/>
            <a:stretch/>
          </p:blipFill>
          <p:spPr>
            <a:xfrm rot="515789">
              <a:off x="8413230" y="2882929"/>
              <a:ext cx="2226898" cy="2333754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E35D090-6F77-4D94-85FB-C603C94A00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87" t="2762" r="6597" b="42885"/>
            <a:stretch/>
          </p:blipFill>
          <p:spPr>
            <a:xfrm rot="696810">
              <a:off x="8008160" y="1798407"/>
              <a:ext cx="2993058" cy="3987677"/>
            </a:xfrm>
            <a:prstGeom prst="rect">
              <a:avLst/>
            </a:prstGeom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A15BA9E3-0A75-46CD-92C3-D7CA1CFAF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01220" flipH="1" flipV="1">
            <a:off x="-1466552" y="-1575638"/>
            <a:ext cx="5707054" cy="5699893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286EF0E2-6924-4778-83B4-5609FAD12566}"/>
              </a:ext>
            </a:extLst>
          </p:cNvPr>
          <p:cNvGrpSpPr/>
          <p:nvPr/>
        </p:nvGrpSpPr>
        <p:grpSpPr>
          <a:xfrm>
            <a:off x="7290847" y="747213"/>
            <a:ext cx="3698273" cy="1276540"/>
            <a:chOff x="6886581" y="696255"/>
            <a:chExt cx="3698273" cy="1276540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CD4C60E-896B-4EB6-BAEC-3A0E91D55125}"/>
                </a:ext>
              </a:extLst>
            </p:cNvPr>
            <p:cNvGrpSpPr/>
            <p:nvPr/>
          </p:nvGrpSpPr>
          <p:grpSpPr>
            <a:xfrm>
              <a:off x="6886581" y="696255"/>
              <a:ext cx="808532" cy="808532"/>
              <a:chOff x="7099475" y="719610"/>
              <a:chExt cx="808532" cy="808532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B98A3AF-5BD3-459E-9CD9-2D3B3CA3DA1D}"/>
                  </a:ext>
                </a:extLst>
              </p:cNvPr>
              <p:cNvSpPr/>
              <p:nvPr/>
            </p:nvSpPr>
            <p:spPr>
              <a:xfrm>
                <a:off x="7099475" y="719610"/>
                <a:ext cx="808532" cy="808532"/>
              </a:xfrm>
              <a:prstGeom prst="ellipse">
                <a:avLst/>
              </a:prstGeom>
              <a:solidFill>
                <a:srgbClr val="506A24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7A32F00-B2A2-4007-893A-65CA031F0238}"/>
                  </a:ext>
                </a:extLst>
              </p:cNvPr>
              <p:cNvSpPr txBox="1"/>
              <p:nvPr/>
            </p:nvSpPr>
            <p:spPr>
              <a:xfrm>
                <a:off x="7206224" y="831489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英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6ECEE42-A954-4663-A6D6-56CBC62846A6}"/>
                </a:ext>
              </a:extLst>
            </p:cNvPr>
            <p:cNvGrpSpPr/>
            <p:nvPr/>
          </p:nvGrpSpPr>
          <p:grpSpPr>
            <a:xfrm>
              <a:off x="7849828" y="1164263"/>
              <a:ext cx="808532" cy="808532"/>
              <a:chOff x="7099475" y="719610"/>
              <a:chExt cx="808532" cy="808532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6F9F4A61-7861-4DB3-8AC8-17EB622C6165}"/>
                  </a:ext>
                </a:extLst>
              </p:cNvPr>
              <p:cNvSpPr/>
              <p:nvPr/>
            </p:nvSpPr>
            <p:spPr>
              <a:xfrm>
                <a:off x="7099475" y="719610"/>
                <a:ext cx="808532" cy="808532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7A86EB7E-92F1-4125-B824-1D9A2BDB64D6}"/>
                  </a:ext>
                </a:extLst>
              </p:cNvPr>
              <p:cNvSpPr txBox="1"/>
              <p:nvPr/>
            </p:nvSpPr>
            <p:spPr>
              <a:xfrm>
                <a:off x="7206223" y="831489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勇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063AFB3-CA5F-46A9-8021-82957BD06A0F}"/>
                </a:ext>
              </a:extLst>
            </p:cNvPr>
            <p:cNvGrpSpPr/>
            <p:nvPr/>
          </p:nvGrpSpPr>
          <p:grpSpPr>
            <a:xfrm>
              <a:off x="8813075" y="696255"/>
              <a:ext cx="808532" cy="808532"/>
              <a:chOff x="7099475" y="719610"/>
              <a:chExt cx="808532" cy="808532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E6CC603-D1CB-4BCE-8018-ED478C3C432A}"/>
                  </a:ext>
                </a:extLst>
              </p:cNvPr>
              <p:cNvSpPr/>
              <p:nvPr/>
            </p:nvSpPr>
            <p:spPr>
              <a:xfrm>
                <a:off x="7099475" y="719610"/>
                <a:ext cx="808532" cy="808532"/>
              </a:xfrm>
              <a:prstGeom prst="ellipse">
                <a:avLst/>
              </a:prstGeom>
              <a:solidFill>
                <a:srgbClr val="506A24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349B444-6D4F-4F34-A50C-B1AFCBFB2D68}"/>
                  </a:ext>
                </a:extLst>
              </p:cNvPr>
              <p:cNvSpPr txBox="1"/>
              <p:nvPr/>
            </p:nvSpPr>
            <p:spPr>
              <a:xfrm>
                <a:off x="7206223" y="831489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之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3C0B9F0-C6F8-4233-98C9-931BC294575A}"/>
                </a:ext>
              </a:extLst>
            </p:cNvPr>
            <p:cNvGrpSpPr/>
            <p:nvPr/>
          </p:nvGrpSpPr>
          <p:grpSpPr>
            <a:xfrm>
              <a:off x="9776322" y="1164263"/>
              <a:ext cx="808532" cy="808532"/>
              <a:chOff x="7099475" y="719610"/>
              <a:chExt cx="808532" cy="808532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2C778D07-3246-48ED-86B4-4BA609976861}"/>
                  </a:ext>
                </a:extLst>
              </p:cNvPr>
              <p:cNvSpPr/>
              <p:nvPr/>
            </p:nvSpPr>
            <p:spPr>
              <a:xfrm>
                <a:off x="7099475" y="719610"/>
                <a:ext cx="808532" cy="808532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06D7B4E8-222A-4337-B041-72E73113273A}"/>
                  </a:ext>
                </a:extLst>
              </p:cNvPr>
              <p:cNvSpPr txBox="1"/>
              <p:nvPr/>
            </p:nvSpPr>
            <p:spPr>
              <a:xfrm>
                <a:off x="7206223" y="831489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师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8987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D1C50C0-1E82-435A-B6DF-EC832ED014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/>
          <a:stretch/>
        </p:blipFill>
        <p:spPr>
          <a:xfrm rot="5400000" flipH="1">
            <a:off x="857830" y="-866446"/>
            <a:ext cx="6866616" cy="858227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553043B9-1339-495B-B497-69934D73B4DA}"/>
              </a:ext>
            </a:extLst>
          </p:cNvPr>
          <p:cNvGrpSpPr/>
          <p:nvPr/>
        </p:nvGrpSpPr>
        <p:grpSpPr>
          <a:xfrm>
            <a:off x="954957" y="88512"/>
            <a:ext cx="6672360" cy="6672360"/>
            <a:chOff x="954957" y="88512"/>
            <a:chExt cx="6672360" cy="667236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90FB1FF-B327-40A9-A4D1-5F9369866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40080">
              <a:off x="954957" y="88512"/>
              <a:ext cx="6672360" cy="6672360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56F9CEB-C4B1-4E83-8697-5402BFA17E34}"/>
                </a:ext>
              </a:extLst>
            </p:cNvPr>
            <p:cNvSpPr txBox="1"/>
            <p:nvPr/>
          </p:nvSpPr>
          <p:spPr>
            <a:xfrm rot="21373226">
              <a:off x="2057077" y="2959452"/>
              <a:ext cx="2967479" cy="106695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8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接受祖国和人民</a:t>
              </a:r>
              <a:endParaRPr lang="en-US" altLang="zh-CN" sz="2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3800"/>
                </a:lnSpc>
              </a:pPr>
              <a:r>
                <a:rPr lang="zh-CN" altLang="en-US" sz="28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家书简" panose="02010600000101010101" pitchFamily="2" charset="-122"/>
                  <a:ea typeface="汉仪家书简" panose="02010600000101010101" pitchFamily="2" charset="-122"/>
                </a:rPr>
                <a:t>的检阅</a:t>
              </a:r>
              <a:r>
                <a:rPr lang="en-US" altLang="zh-CN" sz="28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家书简" panose="02010600000101010101" pitchFamily="2" charset="-122"/>
                  <a:ea typeface="汉仪家书简" panose="02010600000101010101" pitchFamily="2" charset="-122"/>
                </a:rPr>
                <a:t>……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F7BD65-5C24-4C0A-8033-2E146DE15505}"/>
              </a:ext>
            </a:extLst>
          </p:cNvPr>
          <p:cNvGrpSpPr/>
          <p:nvPr/>
        </p:nvGrpSpPr>
        <p:grpSpPr>
          <a:xfrm>
            <a:off x="4995080" y="556147"/>
            <a:ext cx="5745706" cy="5745706"/>
            <a:chOff x="4995080" y="556147"/>
            <a:chExt cx="5745706" cy="574570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163111A8-A69A-43F4-9BD9-BB559EA003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47" r="17387" b="2571"/>
            <a:stretch/>
          </p:blipFill>
          <p:spPr>
            <a:xfrm>
              <a:off x="5199798" y="750626"/>
              <a:ext cx="5215134" cy="517250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C0C49F9-6A98-4B79-9A1F-7B031C54D5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5080" y="556147"/>
              <a:ext cx="5745706" cy="5745706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1B5AEDA4-42D7-423E-9465-8233694F5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5705">
            <a:off x="8063837" y="2138275"/>
            <a:ext cx="8071161" cy="806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20900"/>
      </p:ext>
    </p:extLst>
  </p:cSld>
  <p:clrMapOvr>
    <a:masterClrMapping/>
  </p:clrMapOvr>
  <p:transition spd="slow" advClick="0" advTm="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18DD392-8B1D-46A4-8118-B453106C2A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/>
          <a:stretch/>
        </p:blipFill>
        <p:spPr>
          <a:xfrm rot="16200000">
            <a:off x="4467554" y="-866446"/>
            <a:ext cx="6866616" cy="858227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2C92AA4-A309-4B46-A912-A37EECB39EAC}"/>
              </a:ext>
            </a:extLst>
          </p:cNvPr>
          <p:cNvSpPr/>
          <p:nvPr/>
        </p:nvSpPr>
        <p:spPr>
          <a:xfrm>
            <a:off x="3164113" y="4331423"/>
            <a:ext cx="1924335" cy="1869743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23F825-6ABA-4E1A-9902-4A902B27A43E}"/>
              </a:ext>
            </a:extLst>
          </p:cNvPr>
          <p:cNvSpPr txBox="1"/>
          <p:nvPr/>
        </p:nvSpPr>
        <p:spPr>
          <a:xfrm>
            <a:off x="2522654" y="811986"/>
            <a:ext cx="1854354" cy="4870564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zh-CN" altLang="en-US" sz="9000" spc="-600" dirty="0">
                <a:ln w="635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</a:ln>
                <a:solidFill>
                  <a:srgbClr val="506A2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告别篇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15A61D5-B385-4A05-8BC0-A8CB28C08A38}"/>
              </a:ext>
            </a:extLst>
          </p:cNvPr>
          <p:cNvGrpSpPr/>
          <p:nvPr/>
        </p:nvGrpSpPr>
        <p:grpSpPr>
          <a:xfrm>
            <a:off x="2020560" y="0"/>
            <a:ext cx="595477" cy="5678831"/>
            <a:chOff x="2020560" y="0"/>
            <a:chExt cx="595477" cy="567883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8100092-0EF8-4414-A0B6-85A694180520}"/>
                </a:ext>
              </a:extLst>
            </p:cNvPr>
            <p:cNvSpPr txBox="1"/>
            <p:nvPr/>
          </p:nvSpPr>
          <p:spPr>
            <a:xfrm>
              <a:off x="2152833" y="1320715"/>
              <a:ext cx="463204" cy="4358116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en-US" altLang="zh-CN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CHAPTER FOUR</a:t>
              </a:r>
              <a:endPara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F4640F3-304D-47C6-83CF-ACBAE4D3F6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0560" y="0"/>
              <a:ext cx="0" cy="5527343"/>
            </a:xfrm>
            <a:prstGeom prst="line">
              <a:avLst/>
            </a:prstGeom>
            <a:ln>
              <a:solidFill>
                <a:srgbClr val="637D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71131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746126CE-5DAC-4812-B1EB-E9EF396F2929}"/>
              </a:ext>
            </a:extLst>
          </p:cNvPr>
          <p:cNvGrpSpPr/>
          <p:nvPr/>
        </p:nvGrpSpPr>
        <p:grpSpPr>
          <a:xfrm>
            <a:off x="955340" y="698354"/>
            <a:ext cx="7533564" cy="5461294"/>
            <a:chOff x="955340" y="698354"/>
            <a:chExt cx="7533564" cy="546129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B5C487E-F4D6-4165-9F75-55CC7262D0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12" r="8418"/>
            <a:stretch/>
          </p:blipFill>
          <p:spPr>
            <a:xfrm>
              <a:off x="2019869" y="1187345"/>
              <a:ext cx="5868538" cy="4012451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1DBF99B-3279-4B62-B315-53218D39C0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87" t="2805" r="15822" b="2716"/>
            <a:stretch/>
          </p:blipFill>
          <p:spPr>
            <a:xfrm rot="16200000" flipV="1">
              <a:off x="1991475" y="-337781"/>
              <a:ext cx="5461294" cy="7533564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3723D67C-C294-49B3-AAB2-40D2B5EAF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659" flipV="1">
            <a:off x="-1280506" y="-1703543"/>
            <a:ext cx="5707054" cy="56998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7F62A1B-8DF1-4290-88F7-29E6FCDBD3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5705">
            <a:off x="8063837" y="2138275"/>
            <a:ext cx="8071161" cy="806103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DE2B7A2-DA81-4D7D-9348-017DF930B7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9658" flipH="1">
            <a:off x="7994936" y="2095040"/>
            <a:ext cx="2725857" cy="40498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068FF47B-8A54-4121-9EFF-8D1825A15606}"/>
              </a:ext>
            </a:extLst>
          </p:cNvPr>
          <p:cNvGrpSpPr/>
          <p:nvPr/>
        </p:nvGrpSpPr>
        <p:grpSpPr>
          <a:xfrm>
            <a:off x="8548671" y="1356213"/>
            <a:ext cx="808532" cy="808532"/>
            <a:chOff x="3232888" y="5173624"/>
            <a:chExt cx="808532" cy="808532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00E68B9-18D6-4D65-89C5-0526615EDD46}"/>
                </a:ext>
              </a:extLst>
            </p:cNvPr>
            <p:cNvSpPr/>
            <p:nvPr/>
          </p:nvSpPr>
          <p:spPr>
            <a:xfrm>
              <a:off x="3232888" y="5173624"/>
              <a:ext cx="808532" cy="808532"/>
            </a:xfrm>
            <a:prstGeom prst="ellipse">
              <a:avLst/>
            </a:prstGeom>
            <a:solidFill>
              <a:srgbClr val="FA6C1A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5541C80-B35E-4F4C-B26F-012CD2713897}"/>
                </a:ext>
              </a:extLst>
            </p:cNvPr>
            <p:cNvSpPr txBox="1"/>
            <p:nvPr/>
          </p:nvSpPr>
          <p:spPr>
            <a:xfrm>
              <a:off x="3339637" y="5285503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不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3936C0C-60DF-4AF6-A079-F13212B49F81}"/>
              </a:ext>
            </a:extLst>
          </p:cNvPr>
          <p:cNvGrpSpPr/>
          <p:nvPr/>
        </p:nvGrpSpPr>
        <p:grpSpPr>
          <a:xfrm>
            <a:off x="9613863" y="1356213"/>
            <a:ext cx="808532" cy="808532"/>
            <a:chOff x="3232888" y="5173624"/>
            <a:chExt cx="808532" cy="80853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2960E86-E958-46AC-BE1B-AD92967BAF68}"/>
                </a:ext>
              </a:extLst>
            </p:cNvPr>
            <p:cNvSpPr/>
            <p:nvPr/>
          </p:nvSpPr>
          <p:spPr>
            <a:xfrm>
              <a:off x="3232888" y="5173624"/>
              <a:ext cx="808532" cy="808532"/>
            </a:xfrm>
            <a:prstGeom prst="ellipse">
              <a:avLst/>
            </a:prstGeom>
            <a:solidFill>
              <a:srgbClr val="FA6C1A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A5ACA67-121C-423F-A660-ABE46A37E257}"/>
                </a:ext>
              </a:extLst>
            </p:cNvPr>
            <p:cNvSpPr txBox="1"/>
            <p:nvPr/>
          </p:nvSpPr>
          <p:spPr>
            <a:xfrm>
              <a:off x="3339637" y="5285503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4812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774196FF-02E4-42C0-AD72-4AE4C7EED06C}"/>
              </a:ext>
            </a:extLst>
          </p:cNvPr>
          <p:cNvGrpSpPr/>
          <p:nvPr/>
        </p:nvGrpSpPr>
        <p:grpSpPr>
          <a:xfrm>
            <a:off x="1187753" y="1157415"/>
            <a:ext cx="9816495" cy="4543171"/>
            <a:chOff x="1187753" y="1157415"/>
            <a:chExt cx="9816495" cy="454317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F01C4BF1-D8BD-4E6B-9093-918D1A6136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072"/>
            <a:stretch/>
          </p:blipFill>
          <p:spPr>
            <a:xfrm>
              <a:off x="8148046" y="1376712"/>
              <a:ext cx="2755892" cy="35173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67B0A7D-72E9-47FF-9831-6C0D0CC890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52" r="26481"/>
            <a:stretch/>
          </p:blipFill>
          <p:spPr>
            <a:xfrm rot="1281753">
              <a:off x="4737619" y="1637050"/>
              <a:ext cx="2753490" cy="350476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BF9B683-1611-4DBD-B976-5C46149697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4"/>
            <a:stretch/>
          </p:blipFill>
          <p:spPr>
            <a:xfrm>
              <a:off x="1242346" y="1249218"/>
              <a:ext cx="2838336" cy="3690096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65DC09B-A153-4790-8F60-C9D255A26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7753" y="1157415"/>
              <a:ext cx="9816495" cy="4543171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85B9E8AB-375E-4495-A513-5123B58127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647" flipH="1" flipV="1">
            <a:off x="6689461" y="-2949756"/>
            <a:ext cx="7151024" cy="714205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2422E36-3653-4374-B196-3C73D03DD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4295" flipH="1">
            <a:off x="-3198395" y="2493113"/>
            <a:ext cx="8071161" cy="8061034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6C5436F6-C8E1-43F7-9EE4-F88C8012EE49}"/>
              </a:ext>
            </a:extLst>
          </p:cNvPr>
          <p:cNvGrpSpPr/>
          <p:nvPr/>
        </p:nvGrpSpPr>
        <p:grpSpPr>
          <a:xfrm>
            <a:off x="3128681" y="693950"/>
            <a:ext cx="808532" cy="808532"/>
            <a:chOff x="3232888" y="5173624"/>
            <a:chExt cx="808532" cy="80853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E243FF4-53A4-4522-842F-162AC830AF78}"/>
                </a:ext>
              </a:extLst>
            </p:cNvPr>
            <p:cNvSpPr/>
            <p:nvPr/>
          </p:nvSpPr>
          <p:spPr>
            <a:xfrm>
              <a:off x="3232888" y="5173624"/>
              <a:ext cx="808532" cy="808532"/>
            </a:xfrm>
            <a:prstGeom prst="ellipse">
              <a:avLst/>
            </a:prstGeom>
            <a:solidFill>
              <a:srgbClr val="506A24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A348DF3-E8A6-424A-8888-68BB53F3380D}"/>
                </a:ext>
              </a:extLst>
            </p:cNvPr>
            <p:cNvSpPr txBox="1"/>
            <p:nvPr/>
          </p:nvSpPr>
          <p:spPr>
            <a:xfrm>
              <a:off x="3339637" y="5285503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不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0CD5C79-5A3B-471C-B9BD-340F5B4DC6B4}"/>
              </a:ext>
            </a:extLst>
          </p:cNvPr>
          <p:cNvGrpSpPr/>
          <p:nvPr/>
        </p:nvGrpSpPr>
        <p:grpSpPr>
          <a:xfrm>
            <a:off x="4193873" y="693950"/>
            <a:ext cx="808532" cy="808532"/>
            <a:chOff x="3232888" y="5173624"/>
            <a:chExt cx="808532" cy="808532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628CA45-AFB8-4E7E-A4F1-035487C29E32}"/>
                </a:ext>
              </a:extLst>
            </p:cNvPr>
            <p:cNvSpPr/>
            <p:nvPr/>
          </p:nvSpPr>
          <p:spPr>
            <a:xfrm>
              <a:off x="3232888" y="5173624"/>
              <a:ext cx="808532" cy="808532"/>
            </a:xfrm>
            <a:prstGeom prst="ellipse">
              <a:avLst/>
            </a:prstGeom>
            <a:solidFill>
              <a:srgbClr val="FA6C1A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494084A-AE37-457C-8F70-14C7CAA75297}"/>
                </a:ext>
              </a:extLst>
            </p:cNvPr>
            <p:cNvSpPr txBox="1"/>
            <p:nvPr/>
          </p:nvSpPr>
          <p:spPr>
            <a:xfrm>
              <a:off x="3339636" y="5285503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忍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0E83B66-0521-4868-87D3-55B9195A07FF}"/>
              </a:ext>
            </a:extLst>
          </p:cNvPr>
          <p:cNvGrpSpPr/>
          <p:nvPr/>
        </p:nvGrpSpPr>
        <p:grpSpPr>
          <a:xfrm>
            <a:off x="7253195" y="4898780"/>
            <a:ext cx="808532" cy="808532"/>
            <a:chOff x="3232888" y="5173624"/>
            <a:chExt cx="808532" cy="80853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ACE4299-1C84-400D-9E43-AEF1069DE5C6}"/>
                </a:ext>
              </a:extLst>
            </p:cNvPr>
            <p:cNvSpPr/>
            <p:nvPr/>
          </p:nvSpPr>
          <p:spPr>
            <a:xfrm>
              <a:off x="3232888" y="5173624"/>
              <a:ext cx="808532" cy="808532"/>
            </a:xfrm>
            <a:prstGeom prst="ellipse">
              <a:avLst/>
            </a:prstGeom>
            <a:solidFill>
              <a:srgbClr val="506A24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036D0E5-62AD-4183-9C25-AEBCBA6B21EA}"/>
                </a:ext>
              </a:extLst>
            </p:cNvPr>
            <p:cNvSpPr txBox="1"/>
            <p:nvPr/>
          </p:nvSpPr>
          <p:spPr>
            <a:xfrm>
              <a:off x="3339637" y="5285503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分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5022BFB-5FB3-4E2B-9639-3FBD204E98DA}"/>
              </a:ext>
            </a:extLst>
          </p:cNvPr>
          <p:cNvGrpSpPr/>
          <p:nvPr/>
        </p:nvGrpSpPr>
        <p:grpSpPr>
          <a:xfrm>
            <a:off x="8318387" y="4898780"/>
            <a:ext cx="808532" cy="808532"/>
            <a:chOff x="3232888" y="5173624"/>
            <a:chExt cx="808532" cy="80853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EE20E55-FBF0-4668-932A-E3636EEBF96D}"/>
                </a:ext>
              </a:extLst>
            </p:cNvPr>
            <p:cNvSpPr/>
            <p:nvPr/>
          </p:nvSpPr>
          <p:spPr>
            <a:xfrm>
              <a:off x="3232888" y="5173624"/>
              <a:ext cx="808532" cy="808532"/>
            </a:xfrm>
            <a:prstGeom prst="ellipse">
              <a:avLst/>
            </a:prstGeom>
            <a:solidFill>
              <a:srgbClr val="FA6C1A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41B1362-772F-43D6-8C48-5529B9E17FDB}"/>
                </a:ext>
              </a:extLst>
            </p:cNvPr>
            <p:cNvSpPr txBox="1"/>
            <p:nvPr/>
          </p:nvSpPr>
          <p:spPr>
            <a:xfrm>
              <a:off x="3339636" y="5285503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1528301"/>
      </p:ext>
    </p:extLst>
  </p:cSld>
  <p:clrMapOvr>
    <a:masterClrMapping/>
  </p:clrMapOvr>
  <p:transition spd="med" advClick="0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5879C5-938F-4811-A3C2-DE08C8039D6B}"/>
              </a:ext>
            </a:extLst>
          </p:cNvPr>
          <p:cNvGrpSpPr/>
          <p:nvPr/>
        </p:nvGrpSpPr>
        <p:grpSpPr>
          <a:xfrm>
            <a:off x="6693986" y="312233"/>
            <a:ext cx="4666055" cy="6224917"/>
            <a:chOff x="6693986" y="312233"/>
            <a:chExt cx="4666055" cy="6224917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E9E2E0E5-5FE1-44E5-B38F-748E228E54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914555" y="1091664"/>
              <a:ext cx="6224917" cy="4666055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2815698-C04A-48B2-9C03-AFD3C17563F5}"/>
                </a:ext>
              </a:extLst>
            </p:cNvPr>
            <p:cNvSpPr txBox="1"/>
            <p:nvPr/>
          </p:nvSpPr>
          <p:spPr>
            <a:xfrm rot="21273392">
              <a:off x="7951073" y="1224089"/>
              <a:ext cx="2234907" cy="440120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再见了</a:t>
              </a:r>
              <a:endPara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4200"/>
                </a:lnSpc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我最挚爱的</a:t>
              </a:r>
              <a:endPara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4200"/>
                </a:lnSpc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战友</a:t>
              </a:r>
              <a:endPara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4200"/>
                </a:lnSpc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营队</a:t>
              </a:r>
              <a:endPara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4200"/>
                </a:lnSpc>
              </a:pPr>
              <a:r>
                <a:rPr lang="en-US" altLang="zh-CN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……</a:t>
              </a:r>
            </a:p>
            <a:p>
              <a:pPr algn="ctr">
                <a:lnSpc>
                  <a:spcPts val="4200"/>
                </a:lnSpc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未来是</a:t>
              </a:r>
              <a:endPara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4200"/>
                </a:lnSpc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一片</a:t>
              </a:r>
              <a:endPara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4200"/>
                </a:lnSpc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新的天地</a:t>
              </a:r>
              <a:endPara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11CE697-BAC5-4F1E-9BFE-6A11CA5B57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/>
          <a:stretch/>
        </p:blipFill>
        <p:spPr>
          <a:xfrm rot="5400000" flipH="1">
            <a:off x="857830" y="-866446"/>
            <a:ext cx="6866616" cy="858227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41CBA8E5-CB28-457F-AB83-D2694278ABB0}"/>
              </a:ext>
            </a:extLst>
          </p:cNvPr>
          <p:cNvGrpSpPr/>
          <p:nvPr/>
        </p:nvGrpSpPr>
        <p:grpSpPr>
          <a:xfrm>
            <a:off x="972501" y="416257"/>
            <a:ext cx="6652843" cy="6025486"/>
            <a:chOff x="972501" y="416257"/>
            <a:chExt cx="6652843" cy="602548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1DFA6B0-E5A3-4717-BA7C-7FCE3BE44C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43"/>
            <a:stretch/>
          </p:blipFill>
          <p:spPr>
            <a:xfrm rot="20259517">
              <a:off x="1435288" y="1091179"/>
              <a:ext cx="3031788" cy="221656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BC7FCF5-72D7-439D-BFD5-6583BB7F79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848"/>
            <a:stretch/>
          </p:blipFill>
          <p:spPr>
            <a:xfrm rot="639268">
              <a:off x="4973303" y="3061032"/>
              <a:ext cx="2248725" cy="308826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E687C96-0640-4536-AFEB-A1208E4CA3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" r="6078"/>
            <a:stretch/>
          </p:blipFill>
          <p:spPr>
            <a:xfrm>
              <a:off x="2674961" y="2606767"/>
              <a:ext cx="3072112" cy="233343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9C0C185-1EEE-4A6F-A70E-89CC89708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501" y="416257"/>
              <a:ext cx="6652843" cy="6025486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CF44B30-417C-4587-B251-81235397A8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0" t="27507"/>
          <a:stretch/>
        </p:blipFill>
        <p:spPr>
          <a:xfrm rot="3618252" flipV="1">
            <a:off x="10268863" y="-1439453"/>
            <a:ext cx="2475273" cy="353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70818"/>
      </p:ext>
    </p:extLst>
  </p:cSld>
  <p:clrMapOvr>
    <a:masterClrMapping/>
  </p:clrMapOvr>
  <p:transition spd="slow" advClick="0" advTm="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送战友">
            <a:hlinkClick r:id="" action="ppaction://media"/>
            <a:extLst>
              <a:ext uri="{FF2B5EF4-FFF2-40B4-BE49-F238E27FC236}">
                <a16:creationId xmlns:a16="http://schemas.microsoft.com/office/drawing/2014/main" id="{E800E284-C838-4347-9D03-AC12180240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07856" y="5135263"/>
            <a:ext cx="609600" cy="6096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2C0718B-A4EF-4335-9650-59FE8940FD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5384" y="0"/>
            <a:ext cx="6866616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C0F7B75-A13D-44AD-A39C-24C939EA09F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0"/>
          <a:stretch/>
        </p:blipFill>
        <p:spPr>
          <a:xfrm flipV="1">
            <a:off x="-1" y="-13650"/>
            <a:ext cx="2475273" cy="4872251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4224418E-CCB6-4710-81A9-74F84DCC4A2A}"/>
              </a:ext>
            </a:extLst>
          </p:cNvPr>
          <p:cNvSpPr txBox="1"/>
          <p:nvPr/>
        </p:nvSpPr>
        <p:spPr>
          <a:xfrm>
            <a:off x="2973150" y="857238"/>
            <a:ext cx="1854354" cy="4870564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zh-CN" altLang="en-US" sz="9000" spc="-600" dirty="0">
                <a:ln w="635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</a:ln>
                <a:solidFill>
                  <a:srgbClr val="506A2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送战友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CAC13B5-CBA8-4A7C-941F-3A0B587DBB13}"/>
              </a:ext>
            </a:extLst>
          </p:cNvPr>
          <p:cNvGrpSpPr/>
          <p:nvPr/>
        </p:nvGrpSpPr>
        <p:grpSpPr>
          <a:xfrm>
            <a:off x="2475273" y="-13648"/>
            <a:ext cx="437094" cy="3442648"/>
            <a:chOff x="2475273" y="-13648"/>
            <a:chExt cx="437094" cy="3442648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B386632-E35D-4B28-A73C-A91D490008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75273" y="-13648"/>
              <a:ext cx="0" cy="3429002"/>
            </a:xfrm>
            <a:prstGeom prst="line">
              <a:avLst/>
            </a:prstGeom>
            <a:ln>
              <a:solidFill>
                <a:srgbClr val="637D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8CAAFEB-78C0-4CB5-957F-4F609FC9437E}"/>
                </a:ext>
              </a:extLst>
            </p:cNvPr>
            <p:cNvSpPr txBox="1"/>
            <p:nvPr/>
          </p:nvSpPr>
          <p:spPr>
            <a:xfrm>
              <a:off x="2488918" y="1133604"/>
              <a:ext cx="423449" cy="2295396"/>
            </a:xfrm>
            <a:prstGeom prst="rect">
              <a:avLst/>
            </a:prstGeom>
            <a:noFill/>
          </p:spPr>
          <p:txBody>
            <a:bodyPr vert="wordArtVertRtl" wrap="square" rtlCol="0" anchor="ctr">
              <a:spAutoFit/>
            </a:bodyPr>
            <a:lstStyle/>
            <a:p>
              <a:r>
                <a:rPr lang="en-US" altLang="zh-CN" sz="12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FAREWELL MY</a:t>
              </a:r>
              <a:endParaRPr lang="zh-CN" altLang="en-US" sz="12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2D58F0-9F1C-4476-875B-B40B6EAA7D19}"/>
              </a:ext>
            </a:extLst>
          </p:cNvPr>
          <p:cNvGrpSpPr/>
          <p:nvPr/>
        </p:nvGrpSpPr>
        <p:grpSpPr>
          <a:xfrm>
            <a:off x="4905663" y="2282584"/>
            <a:ext cx="423449" cy="4575418"/>
            <a:chOff x="4905663" y="2282584"/>
            <a:chExt cx="423449" cy="4575418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7537898-F05C-4EC4-947B-BC4E41F007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25384" y="2422475"/>
              <a:ext cx="0" cy="4435527"/>
            </a:xfrm>
            <a:prstGeom prst="line">
              <a:avLst/>
            </a:prstGeom>
            <a:ln>
              <a:solidFill>
                <a:srgbClr val="637D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CA21CFC-9C8D-4AD5-8414-E4AA6B5AEDCF}"/>
                </a:ext>
              </a:extLst>
            </p:cNvPr>
            <p:cNvSpPr txBox="1"/>
            <p:nvPr/>
          </p:nvSpPr>
          <p:spPr>
            <a:xfrm>
              <a:off x="4905663" y="2282584"/>
              <a:ext cx="423449" cy="3297313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en-US" altLang="zh-CN" sz="12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BATTLE COMPANION</a:t>
              </a:r>
              <a:endParaRPr lang="zh-CN" altLang="en-US" sz="12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8915304"/>
      </p:ext>
    </p:extLst>
  </p:cSld>
  <p:clrMapOvr>
    <a:masterClrMapping/>
  </p:clrMapOvr>
  <p:transition spd="slow" advClick="0" advTm="2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17BDEE6B-14F7-4DF3-AEF3-2B5AD3123949}"/>
              </a:ext>
            </a:extLst>
          </p:cNvPr>
          <p:cNvGrpSpPr/>
          <p:nvPr/>
        </p:nvGrpSpPr>
        <p:grpSpPr>
          <a:xfrm>
            <a:off x="1530824" y="639266"/>
            <a:ext cx="9130352" cy="5579469"/>
            <a:chOff x="1530824" y="639266"/>
            <a:chExt cx="9130352" cy="5579469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4D129CB-D686-484F-8B21-B6B5F18E97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402"/>
            <a:stretch/>
          </p:blipFill>
          <p:spPr>
            <a:xfrm>
              <a:off x="7692502" y="788159"/>
              <a:ext cx="2829922" cy="286944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B3684BF-7D40-4C5F-8A20-4A7B3BA323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289"/>
            <a:stretch/>
          </p:blipFill>
          <p:spPr>
            <a:xfrm flipH="1">
              <a:off x="1603326" y="3221704"/>
              <a:ext cx="2914083" cy="299014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C5E8288-A3BF-4CDF-B50C-E19CA73005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10" r="10485"/>
            <a:stretch/>
          </p:blipFill>
          <p:spPr>
            <a:xfrm>
              <a:off x="4162567" y="1387159"/>
              <a:ext cx="3930555" cy="396276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7871AB8-8466-421F-82CA-1BC26D73A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0824" y="639266"/>
              <a:ext cx="9130352" cy="557946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1B8E1975-604C-403A-974E-AFAF733BDF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28925" flipH="1" flipV="1">
            <a:off x="-1009483" y="-3565318"/>
            <a:ext cx="8071161" cy="80610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701E770-D2FC-4DEB-A186-43E93C7C21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1289">
            <a:off x="6662834" y="2239456"/>
            <a:ext cx="8071161" cy="806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16795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06E2C6-DEB7-4FF7-A5AD-2FA6819763F3}"/>
              </a:ext>
            </a:extLst>
          </p:cNvPr>
          <p:cNvGrpSpPr/>
          <p:nvPr/>
        </p:nvGrpSpPr>
        <p:grpSpPr>
          <a:xfrm>
            <a:off x="526712" y="1120044"/>
            <a:ext cx="6160691" cy="4617912"/>
            <a:chOff x="526712" y="1120044"/>
            <a:chExt cx="6160691" cy="461791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89F391B-34B1-49BC-92BD-C55CB102E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712" y="1120044"/>
              <a:ext cx="6160691" cy="4617912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3EDCB35-BF12-47B1-90C9-C5D78AE2A27D}"/>
                </a:ext>
              </a:extLst>
            </p:cNvPr>
            <p:cNvSpPr txBox="1"/>
            <p:nvPr/>
          </p:nvSpPr>
          <p:spPr>
            <a:xfrm rot="21273392">
              <a:off x="2241982" y="2338445"/>
              <a:ext cx="2730150" cy="2181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5600"/>
                </a:lnSpc>
              </a:pPr>
              <a:r>
                <a:rPr lang="zh-CN" altLang="en-US" sz="3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永远的战友</a:t>
              </a:r>
              <a:endParaRPr lang="en-US" altLang="zh-CN" sz="3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5600"/>
                </a:lnSpc>
              </a:pPr>
              <a:r>
                <a:rPr lang="zh-CN" altLang="en-US" sz="3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永远的伙伴</a:t>
              </a:r>
              <a:endParaRPr lang="en-US" altLang="zh-CN" sz="3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5600"/>
                </a:lnSpc>
              </a:pPr>
              <a:r>
                <a:rPr lang="zh-CN" altLang="en-US" sz="3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永远的兄弟</a:t>
              </a:r>
              <a:endParaRPr lang="en-US" altLang="zh-CN" sz="3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04D8FB8-A6FB-47B4-BB42-45A8BA7962EE}"/>
              </a:ext>
            </a:extLst>
          </p:cNvPr>
          <p:cNvGrpSpPr/>
          <p:nvPr/>
        </p:nvGrpSpPr>
        <p:grpSpPr>
          <a:xfrm>
            <a:off x="5568214" y="395288"/>
            <a:ext cx="5286375" cy="6067425"/>
            <a:chOff x="5568214" y="395288"/>
            <a:chExt cx="5286375" cy="6067425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D8389F4-3BC4-4746-971B-78E7D096B5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73" r="26054"/>
            <a:stretch/>
          </p:blipFill>
          <p:spPr>
            <a:xfrm>
              <a:off x="6266797" y="1942930"/>
              <a:ext cx="3830073" cy="3830073"/>
            </a:xfrm>
            <a:prstGeom prst="ellipse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D671ADD-01C3-4782-B92B-B3DAA5A6B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8214" y="395288"/>
              <a:ext cx="5286375" cy="6067425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BDF380CA-1400-4B18-8495-170F8C3E54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5705">
            <a:off x="8063837" y="2138275"/>
            <a:ext cx="8071161" cy="806103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26F6811-F33B-4004-BF3D-15BF67089B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659" flipV="1">
            <a:off x="-1280506" y="-1703543"/>
            <a:ext cx="5707054" cy="569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102893"/>
      </p:ext>
    </p:extLst>
  </p:cSld>
  <p:clrMapOvr>
    <a:masterClrMapping/>
  </p:clrMapOvr>
  <p:transition spd="slow" advClick="0" advTm="2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32C0718B-A4EF-4335-9650-59FE8940F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6866616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C0F7B75-A13D-44AD-A39C-24C939EA0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0"/>
          <a:stretch/>
        </p:blipFill>
        <p:spPr>
          <a:xfrm flipH="1" flipV="1">
            <a:off x="9716727" y="2"/>
            <a:ext cx="2475273" cy="4872251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4224418E-CCB6-4710-81A9-74F84DCC4A2A}"/>
              </a:ext>
            </a:extLst>
          </p:cNvPr>
          <p:cNvSpPr txBox="1"/>
          <p:nvPr/>
        </p:nvSpPr>
        <p:spPr>
          <a:xfrm>
            <a:off x="7367743" y="761702"/>
            <a:ext cx="1854354" cy="5232202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zh-CN" altLang="en-US" sz="9000" spc="-3000" dirty="0">
                <a:ln w="635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</a:ln>
                <a:solidFill>
                  <a:srgbClr val="506A2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感谢观看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F52712D-DF38-4C85-B449-EA2E99DE1B49}"/>
              </a:ext>
            </a:extLst>
          </p:cNvPr>
          <p:cNvGrpSpPr/>
          <p:nvPr/>
        </p:nvGrpSpPr>
        <p:grpSpPr>
          <a:xfrm>
            <a:off x="6869866" y="3358194"/>
            <a:ext cx="437094" cy="3510053"/>
            <a:chOff x="6869866" y="3358194"/>
            <a:chExt cx="437094" cy="3510053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B386632-E35D-4B28-A73C-A91D490008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69866" y="3439245"/>
              <a:ext cx="0" cy="3429002"/>
            </a:xfrm>
            <a:prstGeom prst="line">
              <a:avLst/>
            </a:prstGeom>
            <a:ln>
              <a:solidFill>
                <a:srgbClr val="637D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8CAAFEB-78C0-4CB5-957F-4F609FC9437E}"/>
                </a:ext>
              </a:extLst>
            </p:cNvPr>
            <p:cNvSpPr txBox="1"/>
            <p:nvPr/>
          </p:nvSpPr>
          <p:spPr>
            <a:xfrm>
              <a:off x="6883511" y="3358194"/>
              <a:ext cx="423449" cy="2295396"/>
            </a:xfrm>
            <a:prstGeom prst="rect">
              <a:avLst/>
            </a:prstGeom>
            <a:noFill/>
          </p:spPr>
          <p:txBody>
            <a:bodyPr vert="wordArtVertRtl" wrap="square" rtlCol="0" anchor="ctr">
              <a:spAutoFit/>
            </a:bodyPr>
            <a:lstStyle/>
            <a:p>
              <a:r>
                <a:rPr lang="en-US" altLang="zh-CN" sz="12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FAREWELL MY</a:t>
              </a:r>
              <a:endParaRPr lang="zh-CN" altLang="en-US" sz="12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E362C74-F24E-4966-BE32-9B8DF4D037B6}"/>
              </a:ext>
            </a:extLst>
          </p:cNvPr>
          <p:cNvGrpSpPr/>
          <p:nvPr/>
        </p:nvGrpSpPr>
        <p:grpSpPr>
          <a:xfrm>
            <a:off x="9300256" y="-6833"/>
            <a:ext cx="423449" cy="4508555"/>
            <a:chOff x="9300256" y="-6833"/>
            <a:chExt cx="423449" cy="4508555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7537898-F05C-4EC4-947B-BC4E41F007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19977" y="-6833"/>
              <a:ext cx="0" cy="4435527"/>
            </a:xfrm>
            <a:prstGeom prst="line">
              <a:avLst/>
            </a:prstGeom>
            <a:ln>
              <a:solidFill>
                <a:srgbClr val="637D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CA21CFC-9C8D-4AD5-8414-E4AA6B5AEDCF}"/>
                </a:ext>
              </a:extLst>
            </p:cNvPr>
            <p:cNvSpPr txBox="1"/>
            <p:nvPr/>
          </p:nvSpPr>
          <p:spPr>
            <a:xfrm>
              <a:off x="9300256" y="1204409"/>
              <a:ext cx="423449" cy="3297313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en-US" altLang="zh-CN" sz="12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BATTLE COMPANION</a:t>
              </a:r>
              <a:endParaRPr lang="zh-CN" altLang="en-US" sz="12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00409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2000">
        <p15:prstTrans prst="curtains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80B99AB-FFDC-4442-A9D7-34ED43FFA776}"/>
              </a:ext>
            </a:extLst>
          </p:cNvPr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506A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DA0F79-CA97-48AB-8844-FA79D27589C5}"/>
              </a:ext>
            </a:extLst>
          </p:cNvPr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506A24"/>
                </a:solidFill>
              </a:rPr>
              <a:t>更多精品</a:t>
            </a:r>
            <a:r>
              <a:rPr lang="en-US" altLang="zh-CN" b="1" dirty="0">
                <a:solidFill>
                  <a:srgbClr val="506A24"/>
                </a:solidFill>
              </a:rPr>
              <a:t>PPT</a:t>
            </a:r>
            <a:r>
              <a:rPr lang="zh-CN" altLang="en-US" b="1" dirty="0">
                <a:solidFill>
                  <a:srgbClr val="506A24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2"/>
              </a:rPr>
              <a:t>http://ibaotu.com/ppt/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66D190C-F4AB-47EA-8919-31FE48AB9535}"/>
              </a:ext>
            </a:extLst>
          </p:cNvPr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53D753-538B-4537-9640-C5EDC66C4D38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FF0000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4590116-96E6-4F59-A82D-E382B05F2546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2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6486659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FB0099-7D18-4968-BD10-DB11492A5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 flipH="1" flipV="1">
            <a:off x="-1009483" y="-3810982"/>
            <a:ext cx="8071161" cy="80610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78421E9-D498-4211-8FDB-4BA51A23E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7959373" y="2607945"/>
            <a:ext cx="8071161" cy="806103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97AC59F-48AF-4D52-93DE-D2C706856695}"/>
              </a:ext>
            </a:extLst>
          </p:cNvPr>
          <p:cNvSpPr/>
          <p:nvPr/>
        </p:nvSpPr>
        <p:spPr>
          <a:xfrm>
            <a:off x="7233313" y="0"/>
            <a:ext cx="1924335" cy="1869743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071A1D1-2AB1-46DA-BB39-3A825CCDA627}"/>
              </a:ext>
            </a:extLst>
          </p:cNvPr>
          <p:cNvSpPr/>
          <p:nvPr/>
        </p:nvSpPr>
        <p:spPr>
          <a:xfrm>
            <a:off x="5884459" y="4988257"/>
            <a:ext cx="1924335" cy="1869743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3D67E38-DDEB-4F26-A162-551A0679E332}"/>
              </a:ext>
            </a:extLst>
          </p:cNvPr>
          <p:cNvSpPr/>
          <p:nvPr/>
        </p:nvSpPr>
        <p:spPr>
          <a:xfrm>
            <a:off x="8479808" y="3603476"/>
            <a:ext cx="1924335" cy="1869743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9ADA7C8-7863-49DE-83D1-8FC16DEC5A38}"/>
              </a:ext>
            </a:extLst>
          </p:cNvPr>
          <p:cNvGrpSpPr/>
          <p:nvPr/>
        </p:nvGrpSpPr>
        <p:grpSpPr>
          <a:xfrm>
            <a:off x="8221128" y="945733"/>
            <a:ext cx="2547310" cy="1672160"/>
            <a:chOff x="8221128" y="945733"/>
            <a:chExt cx="2547310" cy="167216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9EB399-1759-4D26-B1A2-4CDD15E788E3}"/>
                </a:ext>
              </a:extLst>
            </p:cNvPr>
            <p:cNvSpPr txBox="1"/>
            <p:nvPr/>
          </p:nvSpPr>
          <p:spPr>
            <a:xfrm>
              <a:off x="8221128" y="945733"/>
              <a:ext cx="244169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ln w="6350">
                    <a:solidFill>
                      <a:schemeClr val="tx1">
                        <a:lumMod val="85000"/>
                        <a:lumOff val="15000"/>
                        <a:alpha val="70000"/>
                      </a:schemeClr>
                    </a:solidFill>
                  </a:ln>
                  <a:solidFill>
                    <a:srgbClr val="FA6C1A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目 录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8BEBD1ED-50E6-4D71-8B49-971BA975E57B}"/>
                </a:ext>
              </a:extLst>
            </p:cNvPr>
            <p:cNvCxnSpPr/>
            <p:nvPr/>
          </p:nvCxnSpPr>
          <p:spPr>
            <a:xfrm>
              <a:off x="8479808" y="2228228"/>
              <a:ext cx="20783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02BA95B-12FD-4872-9F0C-2511BD84ACBE}"/>
                </a:ext>
              </a:extLst>
            </p:cNvPr>
            <p:cNvSpPr txBox="1"/>
            <p:nvPr/>
          </p:nvSpPr>
          <p:spPr>
            <a:xfrm>
              <a:off x="8461396" y="2269172"/>
              <a:ext cx="23070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CONTENTS</a:t>
              </a:r>
              <a:endParaRPr lang="zh-CN" altLang="en-US" sz="1400" spc="1200" dirty="0">
                <a:solidFill>
                  <a:schemeClr val="tx1">
                    <a:lumMod val="65000"/>
                    <a:lumOff val="3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A151503-A54C-4BD5-B19C-6D481D7403A8}"/>
                </a:ext>
              </a:extLst>
            </p:cNvPr>
            <p:cNvCxnSpPr/>
            <p:nvPr/>
          </p:nvCxnSpPr>
          <p:spPr>
            <a:xfrm>
              <a:off x="8493456" y="2617893"/>
              <a:ext cx="20783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4A41C46-350C-4B82-8C93-344B9063D71C}"/>
              </a:ext>
            </a:extLst>
          </p:cNvPr>
          <p:cNvGrpSpPr/>
          <p:nvPr/>
        </p:nvGrpSpPr>
        <p:grpSpPr>
          <a:xfrm>
            <a:off x="1413639" y="3578071"/>
            <a:ext cx="2031326" cy="1577580"/>
            <a:chOff x="1413639" y="3578071"/>
            <a:chExt cx="2031326" cy="157758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845FEEB2-0E23-46AF-92F7-E509653A8618}"/>
                </a:ext>
              </a:extLst>
            </p:cNvPr>
            <p:cNvGrpSpPr/>
            <p:nvPr/>
          </p:nvGrpSpPr>
          <p:grpSpPr>
            <a:xfrm>
              <a:off x="2088108" y="3578071"/>
              <a:ext cx="682388" cy="682388"/>
              <a:chOff x="2019869" y="3576181"/>
              <a:chExt cx="682388" cy="682388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B9912E68-3A13-4B99-8646-656C7540C509}"/>
                  </a:ext>
                </a:extLst>
              </p:cNvPr>
              <p:cNvSpPr/>
              <p:nvPr/>
            </p:nvSpPr>
            <p:spPr>
              <a:xfrm>
                <a:off x="2019869" y="3576181"/>
                <a:ext cx="682388" cy="682388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32C24EC-2607-4BA4-BADC-3CA2D2BE3AA7}"/>
                  </a:ext>
                </a:extLst>
              </p:cNvPr>
              <p:cNvSpPr txBox="1"/>
              <p:nvPr/>
            </p:nvSpPr>
            <p:spPr>
              <a:xfrm>
                <a:off x="2084385" y="3640376"/>
                <a:ext cx="553357" cy="55399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0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01</a:t>
                </a:r>
                <a:endParaRPr lang="zh-CN" altLang="en-US" sz="30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C0D8445-8F7C-43E1-996D-BED705C8A7CD}"/>
                </a:ext>
              </a:extLst>
            </p:cNvPr>
            <p:cNvSpPr txBox="1"/>
            <p:nvPr/>
          </p:nvSpPr>
          <p:spPr>
            <a:xfrm>
              <a:off x="1413639" y="4324654"/>
              <a:ext cx="2031326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入营篇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2F59B89-DD11-4333-9609-995FA6925087}"/>
              </a:ext>
            </a:extLst>
          </p:cNvPr>
          <p:cNvGrpSpPr/>
          <p:nvPr/>
        </p:nvGrpSpPr>
        <p:grpSpPr>
          <a:xfrm>
            <a:off x="3787222" y="3578071"/>
            <a:ext cx="2031325" cy="1577580"/>
            <a:chOff x="1413639" y="3578071"/>
            <a:chExt cx="2031325" cy="157758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7137FA47-7B12-440B-AA0E-EB67E79D552F}"/>
                </a:ext>
              </a:extLst>
            </p:cNvPr>
            <p:cNvGrpSpPr/>
            <p:nvPr/>
          </p:nvGrpSpPr>
          <p:grpSpPr>
            <a:xfrm>
              <a:off x="2088108" y="3578071"/>
              <a:ext cx="682388" cy="682388"/>
              <a:chOff x="2019869" y="3576181"/>
              <a:chExt cx="682388" cy="682388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201D596-3C65-4D14-BDAE-91A432CD9447}"/>
                  </a:ext>
                </a:extLst>
              </p:cNvPr>
              <p:cNvSpPr/>
              <p:nvPr/>
            </p:nvSpPr>
            <p:spPr>
              <a:xfrm>
                <a:off x="2019869" y="3576181"/>
                <a:ext cx="682388" cy="682388"/>
              </a:xfrm>
              <a:prstGeom prst="ellipse">
                <a:avLst/>
              </a:prstGeom>
              <a:solidFill>
                <a:srgbClr val="627C2F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D82B88C1-B96E-4CE1-8C47-11C1408171CE}"/>
                  </a:ext>
                </a:extLst>
              </p:cNvPr>
              <p:cNvSpPr txBox="1"/>
              <p:nvPr/>
            </p:nvSpPr>
            <p:spPr>
              <a:xfrm>
                <a:off x="2055530" y="3640376"/>
                <a:ext cx="611066" cy="55399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0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02</a:t>
                </a:r>
                <a:endParaRPr lang="zh-CN" altLang="en-US" sz="30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8CE9881-E0C1-4C0B-B0A2-C6D41136682F}"/>
                </a:ext>
              </a:extLst>
            </p:cNvPr>
            <p:cNvSpPr txBox="1"/>
            <p:nvPr/>
          </p:nvSpPr>
          <p:spPr>
            <a:xfrm>
              <a:off x="1413639" y="4324654"/>
              <a:ext cx="2031325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军旅篇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B4E0C9E-CE55-4F63-9F84-0A24BD6CD18D}"/>
              </a:ext>
            </a:extLst>
          </p:cNvPr>
          <p:cNvGrpSpPr/>
          <p:nvPr/>
        </p:nvGrpSpPr>
        <p:grpSpPr>
          <a:xfrm>
            <a:off x="6160804" y="3578538"/>
            <a:ext cx="2031325" cy="1577580"/>
            <a:chOff x="1413641" y="3578071"/>
            <a:chExt cx="2031325" cy="157758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C50B225A-B9E9-4E2E-BD83-E8BEFF546A87}"/>
                </a:ext>
              </a:extLst>
            </p:cNvPr>
            <p:cNvGrpSpPr/>
            <p:nvPr/>
          </p:nvGrpSpPr>
          <p:grpSpPr>
            <a:xfrm>
              <a:off x="2088108" y="3578071"/>
              <a:ext cx="682388" cy="682388"/>
              <a:chOff x="2019869" y="3576181"/>
              <a:chExt cx="682388" cy="682388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669CEFB4-AB01-46E5-B268-56F7363B897E}"/>
                  </a:ext>
                </a:extLst>
              </p:cNvPr>
              <p:cNvSpPr/>
              <p:nvPr/>
            </p:nvSpPr>
            <p:spPr>
              <a:xfrm>
                <a:off x="2019869" y="3576181"/>
                <a:ext cx="682388" cy="682388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556B437-12D1-4B06-88B8-206E1BAF1A30}"/>
                  </a:ext>
                </a:extLst>
              </p:cNvPr>
              <p:cNvSpPr txBox="1"/>
              <p:nvPr/>
            </p:nvSpPr>
            <p:spPr>
              <a:xfrm>
                <a:off x="2055530" y="3640376"/>
                <a:ext cx="611066" cy="55399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0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03</a:t>
                </a:r>
                <a:endParaRPr lang="zh-CN" altLang="en-US" sz="30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6E43A47-DF8C-4B3E-BE17-DD1187717731}"/>
                </a:ext>
              </a:extLst>
            </p:cNvPr>
            <p:cNvSpPr txBox="1"/>
            <p:nvPr/>
          </p:nvSpPr>
          <p:spPr>
            <a:xfrm>
              <a:off x="1413641" y="4324654"/>
              <a:ext cx="2031325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阅兵篇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2277607-7A81-4470-AF83-2808897F983E}"/>
              </a:ext>
            </a:extLst>
          </p:cNvPr>
          <p:cNvGrpSpPr/>
          <p:nvPr/>
        </p:nvGrpSpPr>
        <p:grpSpPr>
          <a:xfrm>
            <a:off x="8534386" y="3581320"/>
            <a:ext cx="2031325" cy="1577580"/>
            <a:chOff x="1413640" y="3578071"/>
            <a:chExt cx="2031325" cy="157758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36EA2F0-44BC-4671-8026-8C9346338757}"/>
                </a:ext>
              </a:extLst>
            </p:cNvPr>
            <p:cNvGrpSpPr/>
            <p:nvPr/>
          </p:nvGrpSpPr>
          <p:grpSpPr>
            <a:xfrm>
              <a:off x="2088108" y="3578071"/>
              <a:ext cx="682388" cy="682388"/>
              <a:chOff x="2019869" y="3576181"/>
              <a:chExt cx="682388" cy="682388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6C631E7-6B90-4FC3-A12C-2D7240892D6F}"/>
                  </a:ext>
                </a:extLst>
              </p:cNvPr>
              <p:cNvSpPr/>
              <p:nvPr/>
            </p:nvSpPr>
            <p:spPr>
              <a:xfrm>
                <a:off x="2019869" y="3576181"/>
                <a:ext cx="682388" cy="682388"/>
              </a:xfrm>
              <a:prstGeom prst="ellipse">
                <a:avLst/>
              </a:prstGeom>
              <a:solidFill>
                <a:srgbClr val="627C2F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B4D6FE8-503A-4338-9A64-BAFBFD9DC829}"/>
                  </a:ext>
                </a:extLst>
              </p:cNvPr>
              <p:cNvSpPr txBox="1"/>
              <p:nvPr/>
            </p:nvSpPr>
            <p:spPr>
              <a:xfrm>
                <a:off x="2051523" y="3640376"/>
                <a:ext cx="619080" cy="55399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0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04</a:t>
                </a:r>
                <a:endParaRPr lang="zh-CN" altLang="en-US" sz="30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DD6577C-5BD1-482F-9664-C3F0BBD29885}"/>
                </a:ext>
              </a:extLst>
            </p:cNvPr>
            <p:cNvSpPr txBox="1"/>
            <p:nvPr/>
          </p:nvSpPr>
          <p:spPr>
            <a:xfrm>
              <a:off x="1413640" y="4324654"/>
              <a:ext cx="2031325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告别篇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4424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18DD392-8B1D-46A4-8118-B453106C2A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/>
          <a:stretch/>
        </p:blipFill>
        <p:spPr>
          <a:xfrm rot="5400000" flipH="1">
            <a:off x="857830" y="-866446"/>
            <a:ext cx="6866616" cy="858227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2C92AA4-A309-4B46-A912-A37EECB39EAC}"/>
              </a:ext>
            </a:extLst>
          </p:cNvPr>
          <p:cNvSpPr/>
          <p:nvPr/>
        </p:nvSpPr>
        <p:spPr>
          <a:xfrm>
            <a:off x="6726179" y="3840103"/>
            <a:ext cx="1924335" cy="1869743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23F825-6ABA-4E1A-9902-4A902B27A43E}"/>
              </a:ext>
            </a:extLst>
          </p:cNvPr>
          <p:cNvSpPr txBox="1"/>
          <p:nvPr/>
        </p:nvSpPr>
        <p:spPr>
          <a:xfrm>
            <a:off x="7995421" y="811986"/>
            <a:ext cx="1854354" cy="4870564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zh-CN" altLang="en-US" sz="9000" spc="-600" dirty="0">
                <a:ln w="635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</a:ln>
                <a:solidFill>
                  <a:srgbClr val="506A2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入营篇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3A314E9-9823-43E5-8425-7B8EC9490E4E}"/>
              </a:ext>
            </a:extLst>
          </p:cNvPr>
          <p:cNvGrpSpPr/>
          <p:nvPr/>
        </p:nvGrpSpPr>
        <p:grpSpPr>
          <a:xfrm>
            <a:off x="9795597" y="0"/>
            <a:ext cx="463204" cy="5792070"/>
            <a:chOff x="9795597" y="0"/>
            <a:chExt cx="463204" cy="579207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8100092-0EF8-4414-A0B6-85A694180520}"/>
                </a:ext>
              </a:extLst>
            </p:cNvPr>
            <p:cNvSpPr txBox="1"/>
            <p:nvPr/>
          </p:nvSpPr>
          <p:spPr>
            <a:xfrm>
              <a:off x="9795597" y="1225179"/>
              <a:ext cx="463204" cy="4566891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en-US" altLang="zh-CN" sz="1400" spc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CHAPTER ONE</a:t>
              </a:r>
              <a:endParaRPr lang="zh-CN" altLang="en-US" sz="1400" spc="10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F4640F3-304D-47C6-83CF-ACBAE4D3F6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36532" y="0"/>
              <a:ext cx="0" cy="5527343"/>
            </a:xfrm>
            <a:prstGeom prst="line">
              <a:avLst/>
            </a:prstGeom>
            <a:ln>
              <a:solidFill>
                <a:srgbClr val="637D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0275637"/>
      </p:ext>
    </p:extLst>
  </p:cSld>
  <p:clrMapOvr>
    <a:masterClrMapping/>
  </p:clrMapOvr>
  <p:transition spd="slow" advClick="0" advTm="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8A2C7EA-A6EF-4476-BA85-5D1BA4892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78711" flipH="1">
            <a:off x="-859576" y="3660028"/>
            <a:ext cx="5707054" cy="569989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3273C7D-8954-4B64-8D92-2940D7E8B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1289">
            <a:off x="6662834" y="2239456"/>
            <a:ext cx="8071161" cy="8061034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0D10FF42-6D5E-46CF-9BD1-D1CC03D407DB}"/>
              </a:ext>
            </a:extLst>
          </p:cNvPr>
          <p:cNvGrpSpPr/>
          <p:nvPr/>
        </p:nvGrpSpPr>
        <p:grpSpPr>
          <a:xfrm>
            <a:off x="2275" y="5679"/>
            <a:ext cx="12189725" cy="6094863"/>
            <a:chOff x="2275" y="5679"/>
            <a:chExt cx="12189725" cy="609486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D2FC5975-9C22-4773-868E-6F8046FE3A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938"/>
            <a:stretch/>
          </p:blipFill>
          <p:spPr>
            <a:xfrm>
              <a:off x="1830178" y="2796032"/>
              <a:ext cx="2496130" cy="273131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FF4691F-DF1C-46EF-BC5F-1C26259D9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41" r="25725"/>
            <a:stretch/>
          </p:blipFill>
          <p:spPr>
            <a:xfrm rot="226349">
              <a:off x="5151133" y="2590508"/>
              <a:ext cx="2473723" cy="288650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1856CF22-6C3F-4DA0-939E-3AAD52E267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162"/>
            <a:stretch/>
          </p:blipFill>
          <p:spPr>
            <a:xfrm rot="20802601">
              <a:off x="8441938" y="2219729"/>
              <a:ext cx="2497573" cy="2929478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98FCA50-C10C-43DF-A49F-A93A84613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" y="5679"/>
              <a:ext cx="12189725" cy="6094863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57BA5A8-4215-4C74-86F2-8CA90304D1E9}"/>
              </a:ext>
            </a:extLst>
          </p:cNvPr>
          <p:cNvGrpSpPr/>
          <p:nvPr/>
        </p:nvGrpSpPr>
        <p:grpSpPr>
          <a:xfrm>
            <a:off x="1426679" y="1665121"/>
            <a:ext cx="808532" cy="808532"/>
            <a:chOff x="1386646" y="883790"/>
            <a:chExt cx="808532" cy="808532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1C6240C-07C7-45B4-8CEC-E00B66550AD8}"/>
                </a:ext>
              </a:extLst>
            </p:cNvPr>
            <p:cNvSpPr/>
            <p:nvPr/>
          </p:nvSpPr>
          <p:spPr>
            <a:xfrm>
              <a:off x="1386646" y="883790"/>
              <a:ext cx="808532" cy="808532"/>
            </a:xfrm>
            <a:prstGeom prst="ellipse">
              <a:avLst/>
            </a:prstGeom>
            <a:solidFill>
              <a:srgbClr val="FA6C1A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DA11782-2625-4262-BA4E-3DA6F244F1A4}"/>
                </a:ext>
              </a:extLst>
            </p:cNvPr>
            <p:cNvSpPr txBox="1"/>
            <p:nvPr/>
          </p:nvSpPr>
          <p:spPr>
            <a:xfrm>
              <a:off x="1493395" y="995669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兴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D0F189F-D8DE-4819-9BAE-C18B0F4B8A9A}"/>
              </a:ext>
            </a:extLst>
          </p:cNvPr>
          <p:cNvGrpSpPr/>
          <p:nvPr/>
        </p:nvGrpSpPr>
        <p:grpSpPr>
          <a:xfrm>
            <a:off x="3282396" y="1375338"/>
            <a:ext cx="808532" cy="808532"/>
            <a:chOff x="1386646" y="883790"/>
            <a:chExt cx="808532" cy="808532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CD9BCA0-4F3A-4B89-BA38-E71E534C0A34}"/>
                </a:ext>
              </a:extLst>
            </p:cNvPr>
            <p:cNvSpPr/>
            <p:nvPr/>
          </p:nvSpPr>
          <p:spPr>
            <a:xfrm>
              <a:off x="1386646" y="883790"/>
              <a:ext cx="808532" cy="808532"/>
            </a:xfrm>
            <a:prstGeom prst="ellipse">
              <a:avLst/>
            </a:prstGeom>
            <a:solidFill>
              <a:srgbClr val="627C2F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7FBA17B-7319-41B0-ADAE-F922F2B178AB}"/>
                </a:ext>
              </a:extLst>
            </p:cNvPr>
            <p:cNvSpPr txBox="1"/>
            <p:nvPr/>
          </p:nvSpPr>
          <p:spPr>
            <a:xfrm>
              <a:off x="1493395" y="995669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奋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8FB4212-49E3-4A67-ABF1-285A42DDDEE9}"/>
              </a:ext>
            </a:extLst>
          </p:cNvPr>
          <p:cNvGrpSpPr/>
          <p:nvPr/>
        </p:nvGrpSpPr>
        <p:grpSpPr>
          <a:xfrm>
            <a:off x="5138113" y="1085556"/>
            <a:ext cx="808532" cy="808532"/>
            <a:chOff x="1386646" y="883790"/>
            <a:chExt cx="808532" cy="80853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0D2FC59-042D-4CC4-A326-120A07F64840}"/>
                </a:ext>
              </a:extLst>
            </p:cNvPr>
            <p:cNvSpPr/>
            <p:nvPr/>
          </p:nvSpPr>
          <p:spPr>
            <a:xfrm>
              <a:off x="1386646" y="883790"/>
              <a:ext cx="808532" cy="808532"/>
            </a:xfrm>
            <a:prstGeom prst="ellipse">
              <a:avLst/>
            </a:prstGeom>
            <a:solidFill>
              <a:srgbClr val="FA6C1A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026CA96-3944-4620-9CB2-1DE163E75442}"/>
                </a:ext>
              </a:extLst>
            </p:cNvPr>
            <p:cNvSpPr txBox="1"/>
            <p:nvPr/>
          </p:nvSpPr>
          <p:spPr>
            <a:xfrm>
              <a:off x="1493394" y="995669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与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D881576-EA13-4458-B07A-8883C0040E3D}"/>
              </a:ext>
            </a:extLst>
          </p:cNvPr>
          <p:cNvGrpSpPr/>
          <p:nvPr/>
        </p:nvGrpSpPr>
        <p:grpSpPr>
          <a:xfrm>
            <a:off x="6993830" y="795774"/>
            <a:ext cx="808532" cy="808532"/>
            <a:chOff x="1386646" y="883790"/>
            <a:chExt cx="808532" cy="80853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953AC96-26EE-4312-84C1-6B1F7D8EEDD6}"/>
                </a:ext>
              </a:extLst>
            </p:cNvPr>
            <p:cNvSpPr/>
            <p:nvPr/>
          </p:nvSpPr>
          <p:spPr>
            <a:xfrm>
              <a:off x="1386646" y="883790"/>
              <a:ext cx="808532" cy="808532"/>
            </a:xfrm>
            <a:prstGeom prst="ellipse">
              <a:avLst/>
            </a:prstGeom>
            <a:solidFill>
              <a:srgbClr val="627C2F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F19EE57-4FF8-4C6B-B0BB-B13AFCDCD4E8}"/>
                </a:ext>
              </a:extLst>
            </p:cNvPr>
            <p:cNvSpPr txBox="1"/>
            <p:nvPr/>
          </p:nvSpPr>
          <p:spPr>
            <a:xfrm>
              <a:off x="1493394" y="995669"/>
              <a:ext cx="595036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喜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56A5B6C-4ED5-4819-B45D-A366B5E13728}"/>
              </a:ext>
            </a:extLst>
          </p:cNvPr>
          <p:cNvGrpSpPr/>
          <p:nvPr/>
        </p:nvGrpSpPr>
        <p:grpSpPr>
          <a:xfrm>
            <a:off x="8849548" y="505992"/>
            <a:ext cx="808532" cy="808532"/>
            <a:chOff x="1386646" y="883790"/>
            <a:chExt cx="808532" cy="80853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A70E77E-701A-414E-9A3C-93CAA75F370F}"/>
                </a:ext>
              </a:extLst>
            </p:cNvPr>
            <p:cNvSpPr/>
            <p:nvPr/>
          </p:nvSpPr>
          <p:spPr>
            <a:xfrm>
              <a:off x="1386646" y="883790"/>
              <a:ext cx="808532" cy="808532"/>
            </a:xfrm>
            <a:prstGeom prst="ellipse">
              <a:avLst/>
            </a:prstGeom>
            <a:solidFill>
              <a:srgbClr val="FA6C1A"/>
            </a:solidFill>
            <a:ln w="25400">
              <a:solidFill>
                <a:schemeClr val="tx1">
                  <a:lumMod val="75000"/>
                  <a:lumOff val="25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84575BF-DF40-493B-AAF4-9553559F38E1}"/>
                </a:ext>
              </a:extLst>
            </p:cNvPr>
            <p:cNvSpPr txBox="1"/>
            <p:nvPr/>
          </p:nvSpPr>
          <p:spPr>
            <a:xfrm>
              <a:off x="1493394" y="995669"/>
              <a:ext cx="59503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FF1B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7190996"/>
      </p:ext>
    </p:extLst>
  </p:cSld>
  <p:clrMapOvr>
    <a:masterClrMapping/>
  </p:clrMapOvr>
  <p:transition spd="med" advClick="0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04388093-41C0-4ACF-BE01-F7AE075EB861}"/>
              </a:ext>
            </a:extLst>
          </p:cNvPr>
          <p:cNvGrpSpPr/>
          <p:nvPr/>
        </p:nvGrpSpPr>
        <p:grpSpPr>
          <a:xfrm>
            <a:off x="6500745" y="1917407"/>
            <a:ext cx="4555127" cy="3077789"/>
            <a:chOff x="6500745" y="1917407"/>
            <a:chExt cx="4555127" cy="3077789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97603877-E90E-4182-A7EF-B836E2F37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500745" y="1917407"/>
              <a:ext cx="4555127" cy="3077789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3740808-F10D-4CEE-8389-F3271984F8E7}"/>
                </a:ext>
              </a:extLst>
            </p:cNvPr>
            <p:cNvSpPr txBox="1"/>
            <p:nvPr/>
          </p:nvSpPr>
          <p:spPr>
            <a:xfrm rot="357712">
              <a:off x="8289627" y="2660402"/>
              <a:ext cx="1800493" cy="16312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作为一名新兵</a:t>
              </a:r>
              <a:endPara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参军是光荣的</a:t>
              </a:r>
              <a:endPara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军营是神圣的</a:t>
              </a:r>
              <a:endPara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……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83DA8E38-FC60-4087-BD68-99290B950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5705">
            <a:off x="8063837" y="2138275"/>
            <a:ext cx="8071161" cy="806103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8CF2FA8-F77E-4567-A8BE-C405D53DD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 flipH="1" flipV="1">
            <a:off x="-1009483" y="-3565318"/>
            <a:ext cx="8071161" cy="806103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B553D49-F8CC-4383-ACE5-DADEA77CDD79}"/>
              </a:ext>
            </a:extLst>
          </p:cNvPr>
          <p:cNvSpPr/>
          <p:nvPr/>
        </p:nvSpPr>
        <p:spPr>
          <a:xfrm>
            <a:off x="7233313" y="0"/>
            <a:ext cx="1924335" cy="1869743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70E32F2-38CD-40B4-95DD-3D4E00A908CD}"/>
              </a:ext>
            </a:extLst>
          </p:cNvPr>
          <p:cNvGrpSpPr/>
          <p:nvPr/>
        </p:nvGrpSpPr>
        <p:grpSpPr>
          <a:xfrm>
            <a:off x="491319" y="288795"/>
            <a:ext cx="8698555" cy="6057410"/>
            <a:chOff x="491319" y="520811"/>
            <a:chExt cx="8698555" cy="605741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9837A40-57D2-442A-9102-6B6BDC4792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75"/>
            <a:stretch/>
          </p:blipFill>
          <p:spPr>
            <a:xfrm rot="20963755">
              <a:off x="1533788" y="2180532"/>
              <a:ext cx="3657591" cy="3015573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003581C-4B60-4AB1-B92D-C258F5BD24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78745">
              <a:off x="5345924" y="2765555"/>
              <a:ext cx="2616208" cy="1867972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8B66351F-A1A6-42E1-AE7A-0A7EEE7202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1" t="11543" r="41881" b="46467"/>
            <a:stretch/>
          </p:blipFill>
          <p:spPr>
            <a:xfrm>
              <a:off x="491319" y="520811"/>
              <a:ext cx="8698555" cy="6057410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F204AD9-4E59-4746-9BE3-4937F041054D}"/>
              </a:ext>
            </a:extLst>
          </p:cNvPr>
          <p:cNvGrpSpPr/>
          <p:nvPr/>
        </p:nvGrpSpPr>
        <p:grpSpPr>
          <a:xfrm>
            <a:off x="2838734" y="5085034"/>
            <a:ext cx="5218159" cy="769441"/>
            <a:chOff x="2838734" y="5085034"/>
            <a:chExt cx="5218159" cy="769441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430B134-EDF2-4BF1-8B6B-6F5F98F87FD2}"/>
                </a:ext>
              </a:extLst>
            </p:cNvPr>
            <p:cNvCxnSpPr>
              <a:cxnSpLocks/>
            </p:cNvCxnSpPr>
            <p:nvPr/>
          </p:nvCxnSpPr>
          <p:spPr>
            <a:xfrm>
              <a:off x="2838734" y="5442980"/>
              <a:ext cx="5218159" cy="0"/>
            </a:xfrm>
            <a:prstGeom prst="line">
              <a:avLst/>
            </a:prstGeom>
            <a:ln>
              <a:solidFill>
                <a:srgbClr val="506A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15" name="文本框 14">
              <a:extLst>
                <a:ext uri="{FF2B5EF4-FFF2-40B4-BE49-F238E27FC236}">
                  <a16:creationId xmlns:a16="http://schemas.microsoft.com/office/drawing/2014/main" id="{73A3C15F-DE57-4F74-98BF-6387141F14D3}"/>
                </a:ext>
              </a:extLst>
            </p:cNvPr>
            <p:cNvSpPr txBox="1"/>
            <p:nvPr/>
          </p:nvSpPr>
          <p:spPr>
            <a:xfrm>
              <a:off x="5013001" y="5085034"/>
              <a:ext cx="2441694" cy="769441"/>
            </a:xfrm>
            <a:prstGeom prst="rect">
              <a:avLst/>
            </a:prstGeom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新兵入营</a:t>
              </a: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AB90A239-3284-4CF1-BE55-A3F3D4B3F7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6478">
            <a:off x="9151620" y="1343303"/>
            <a:ext cx="2036692" cy="137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05467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CAB9846-2C4E-44CC-BB0A-2434BA6162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/>
          <a:stretch/>
        </p:blipFill>
        <p:spPr>
          <a:xfrm rot="5400000" flipH="1">
            <a:off x="857830" y="-866446"/>
            <a:ext cx="6866616" cy="8582276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399686D2-FF8A-47B6-AEA2-1B58DC5CA59A}"/>
              </a:ext>
            </a:extLst>
          </p:cNvPr>
          <p:cNvGrpSpPr/>
          <p:nvPr/>
        </p:nvGrpSpPr>
        <p:grpSpPr>
          <a:xfrm>
            <a:off x="1266184" y="1630805"/>
            <a:ext cx="5605287" cy="3787357"/>
            <a:chOff x="1266184" y="1630805"/>
            <a:chExt cx="5605287" cy="378735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9CC8A20-E0DC-4AD1-ABA3-F479AE97F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02943">
              <a:off x="1266184" y="1630805"/>
              <a:ext cx="5605287" cy="3787357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57B5380-2D94-4647-9DE7-E48001372D7C}"/>
                </a:ext>
              </a:extLst>
            </p:cNvPr>
            <p:cNvSpPr txBox="1"/>
            <p:nvPr/>
          </p:nvSpPr>
          <p:spPr>
            <a:xfrm rot="20957462">
              <a:off x="2240865" y="2660085"/>
              <a:ext cx="2185214" cy="199253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800"/>
                </a:lnSpc>
              </a:pPr>
              <a:r>
                <a:rPr lang="zh-CN" altLang="en-US" sz="23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穿上绿军装</a:t>
              </a:r>
              <a:endParaRPr lang="en-US" altLang="zh-CN" sz="23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3800"/>
                </a:lnSpc>
              </a:pPr>
              <a:r>
                <a:rPr lang="zh-CN" altLang="en-US" sz="23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是最大的梦想</a:t>
              </a:r>
              <a:endParaRPr lang="en-US" altLang="zh-CN" sz="23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3800"/>
                </a:lnSpc>
              </a:pPr>
              <a:r>
                <a:rPr lang="zh-CN" altLang="en-US" sz="23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是一生的光荣</a:t>
              </a:r>
              <a:endParaRPr lang="en-US" altLang="zh-CN" sz="23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家书简" panose="02010600000101010101" pitchFamily="2" charset="-122"/>
                <a:ea typeface="汉仪家书简" panose="02010600000101010101" pitchFamily="2" charset="-122"/>
              </a:endParaRPr>
            </a:p>
            <a:p>
              <a:pPr algn="ctr">
                <a:lnSpc>
                  <a:spcPts val="3800"/>
                </a:lnSpc>
              </a:pPr>
              <a:r>
                <a:rPr lang="en-US" altLang="zh-CN" sz="23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家书简" panose="02010600000101010101" pitchFamily="2" charset="-122"/>
                  <a:ea typeface="汉仪家书简" panose="02010600000101010101" pitchFamily="2" charset="-122"/>
                </a:rPr>
                <a:t>……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EA80293-4E23-4C23-A786-7E8DC21097E8}"/>
              </a:ext>
            </a:extLst>
          </p:cNvPr>
          <p:cNvGrpSpPr/>
          <p:nvPr/>
        </p:nvGrpSpPr>
        <p:grpSpPr>
          <a:xfrm>
            <a:off x="4710444" y="344655"/>
            <a:ext cx="6205890" cy="5934203"/>
            <a:chOff x="4710444" y="344655"/>
            <a:chExt cx="6205890" cy="5934203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C74CF044-A421-4E53-9876-E7AF7E08D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7" r="4541"/>
            <a:stretch/>
          </p:blipFill>
          <p:spPr>
            <a:xfrm rot="180327">
              <a:off x="7125661" y="684320"/>
              <a:ext cx="3763032" cy="282073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5A9A30A-58CA-4450-BEE9-29248C9625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401" b="8961"/>
            <a:stretch/>
          </p:blipFill>
          <p:spPr>
            <a:xfrm rot="605089" flipH="1">
              <a:off x="7140279" y="3222225"/>
              <a:ext cx="2847379" cy="282017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F88BB18-C720-41CA-ABCC-65849B4C2B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12" r="31728"/>
            <a:stretch/>
          </p:blipFill>
          <p:spPr>
            <a:xfrm rot="389074">
              <a:off x="4914995" y="952156"/>
              <a:ext cx="2780826" cy="3620543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20AF6A1-F68D-4738-A5C6-6F263C141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5641">
              <a:off x="4710444" y="344655"/>
              <a:ext cx="6205890" cy="5934203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0C7AB84E-9085-4898-BAAF-61FF434FD6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0" t="27507"/>
          <a:stretch/>
        </p:blipFill>
        <p:spPr>
          <a:xfrm rot="3618252" flipV="1">
            <a:off x="10268863" y="-1439453"/>
            <a:ext cx="2475273" cy="353202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8E32BBA-6AC1-4DD9-9055-A12A77C9B7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577" y="4624969"/>
            <a:ext cx="1979423" cy="19794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6437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18DD392-8B1D-46A4-8118-B453106C2A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/>
          <a:stretch/>
        </p:blipFill>
        <p:spPr>
          <a:xfrm rot="16200000">
            <a:off x="4467554" y="-866446"/>
            <a:ext cx="6866616" cy="858227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2C92AA4-A309-4B46-A912-A37EECB39EAC}"/>
              </a:ext>
            </a:extLst>
          </p:cNvPr>
          <p:cNvSpPr/>
          <p:nvPr/>
        </p:nvSpPr>
        <p:spPr>
          <a:xfrm>
            <a:off x="3164113" y="4331423"/>
            <a:ext cx="1924335" cy="1869743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23F825-6ABA-4E1A-9902-4A902B27A43E}"/>
              </a:ext>
            </a:extLst>
          </p:cNvPr>
          <p:cNvSpPr txBox="1"/>
          <p:nvPr/>
        </p:nvSpPr>
        <p:spPr>
          <a:xfrm>
            <a:off x="2522654" y="811986"/>
            <a:ext cx="1854354" cy="4870564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zh-CN" altLang="en-US" sz="9000" spc="-600" dirty="0">
                <a:ln w="635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</a:ln>
                <a:solidFill>
                  <a:srgbClr val="506A2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军旅篇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40779D2-1F85-4DF9-8C4B-25937226C32E}"/>
              </a:ext>
            </a:extLst>
          </p:cNvPr>
          <p:cNvGrpSpPr/>
          <p:nvPr/>
        </p:nvGrpSpPr>
        <p:grpSpPr>
          <a:xfrm>
            <a:off x="2020560" y="0"/>
            <a:ext cx="595477" cy="5792070"/>
            <a:chOff x="2020560" y="0"/>
            <a:chExt cx="595477" cy="579207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8100092-0EF8-4414-A0B6-85A694180520}"/>
                </a:ext>
              </a:extLst>
            </p:cNvPr>
            <p:cNvSpPr txBox="1"/>
            <p:nvPr/>
          </p:nvSpPr>
          <p:spPr>
            <a:xfrm>
              <a:off x="2152833" y="1225179"/>
              <a:ext cx="463204" cy="4566891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en-US" altLang="zh-CN" sz="1400" spc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CHAPTER TWO</a:t>
              </a:r>
              <a:endParaRPr lang="zh-CN" altLang="en-US" sz="1400" spc="10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F4640F3-304D-47C6-83CF-ACBAE4D3F6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0560" y="0"/>
              <a:ext cx="0" cy="5527343"/>
            </a:xfrm>
            <a:prstGeom prst="line">
              <a:avLst/>
            </a:prstGeom>
            <a:ln>
              <a:solidFill>
                <a:srgbClr val="637D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2102180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04784B3-B81E-41FE-8B1E-56832587E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659" flipV="1">
            <a:off x="-1498874" y="-1771783"/>
            <a:ext cx="5707054" cy="569989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961CF05-0197-42C2-9117-4765D3FAA333}"/>
              </a:ext>
            </a:extLst>
          </p:cNvPr>
          <p:cNvGrpSpPr/>
          <p:nvPr/>
        </p:nvGrpSpPr>
        <p:grpSpPr>
          <a:xfrm>
            <a:off x="1084909" y="343834"/>
            <a:ext cx="7963421" cy="6170332"/>
            <a:chOff x="1084909" y="343834"/>
            <a:chExt cx="7963421" cy="617033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FB18EB7-F709-409B-BF26-B4C05E0606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11" r="5530" b="7958"/>
            <a:stretch/>
          </p:blipFill>
          <p:spPr>
            <a:xfrm>
              <a:off x="1624084" y="955343"/>
              <a:ext cx="6974006" cy="488589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21D96E0-6F3A-40FA-8CE0-9C5F83BE1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909" y="343834"/>
              <a:ext cx="7963421" cy="617033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D7DA13EE-2E6F-4BE4-A127-E85C2C5D0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647" flipH="1" flipV="1">
            <a:off x="6689461" y="-2949756"/>
            <a:ext cx="7151024" cy="7142052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1CB8BBFE-C7E3-4433-9899-68BE3B760F5C}"/>
              </a:ext>
            </a:extLst>
          </p:cNvPr>
          <p:cNvSpPr/>
          <p:nvPr/>
        </p:nvSpPr>
        <p:spPr>
          <a:xfrm>
            <a:off x="10138145" y="2915004"/>
            <a:ext cx="1424881" cy="1384458"/>
          </a:xfrm>
          <a:prstGeom prst="rect">
            <a:avLst/>
          </a:prstGeom>
          <a:solidFill>
            <a:srgbClr val="CFF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D5423F1-A60C-4B38-B366-04ED6AB5C75D}"/>
              </a:ext>
            </a:extLst>
          </p:cNvPr>
          <p:cNvGrpSpPr/>
          <p:nvPr/>
        </p:nvGrpSpPr>
        <p:grpSpPr>
          <a:xfrm>
            <a:off x="9456441" y="1583234"/>
            <a:ext cx="808532" cy="4012348"/>
            <a:chOff x="9456441" y="1828894"/>
            <a:chExt cx="808532" cy="401234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CEDC742-9609-4474-85DC-8AC9AE1C94E4}"/>
                </a:ext>
              </a:extLst>
            </p:cNvPr>
            <p:cNvGrpSpPr/>
            <p:nvPr/>
          </p:nvGrpSpPr>
          <p:grpSpPr>
            <a:xfrm>
              <a:off x="9456441" y="1828894"/>
              <a:ext cx="808532" cy="808532"/>
              <a:chOff x="1386646" y="883790"/>
              <a:chExt cx="808532" cy="808532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D98D97FB-7F81-4BAA-AB1D-5654E038AA0C}"/>
                  </a:ext>
                </a:extLst>
              </p:cNvPr>
              <p:cNvSpPr/>
              <p:nvPr/>
            </p:nvSpPr>
            <p:spPr>
              <a:xfrm>
                <a:off x="1386646" y="883790"/>
                <a:ext cx="808532" cy="808532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963075B-D3B7-4467-9DED-5D1EFF10AEDC}"/>
                  </a:ext>
                </a:extLst>
              </p:cNvPr>
              <p:cNvSpPr txBox="1"/>
              <p:nvPr/>
            </p:nvSpPr>
            <p:spPr>
              <a:xfrm>
                <a:off x="1493395" y="995669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好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242A586-94CD-4684-A24E-A9A5AB1D30D7}"/>
                </a:ext>
              </a:extLst>
            </p:cNvPr>
            <p:cNvGrpSpPr/>
            <p:nvPr/>
          </p:nvGrpSpPr>
          <p:grpSpPr>
            <a:xfrm>
              <a:off x="9456441" y="2896833"/>
              <a:ext cx="808532" cy="808532"/>
              <a:chOff x="1386646" y="883790"/>
              <a:chExt cx="808532" cy="808532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B284F528-6F3D-4D81-811B-C12148D5150A}"/>
                  </a:ext>
                </a:extLst>
              </p:cNvPr>
              <p:cNvSpPr/>
              <p:nvPr/>
            </p:nvSpPr>
            <p:spPr>
              <a:xfrm>
                <a:off x="1386646" y="883790"/>
                <a:ext cx="808532" cy="808532"/>
              </a:xfrm>
              <a:prstGeom prst="ellipse">
                <a:avLst/>
              </a:prstGeom>
              <a:solidFill>
                <a:srgbClr val="627C2F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F118A58-E3FD-4DFF-B1A2-8CE86DBB9B1A}"/>
                  </a:ext>
                </a:extLst>
              </p:cNvPr>
              <p:cNvSpPr txBox="1"/>
              <p:nvPr/>
            </p:nvSpPr>
            <p:spPr>
              <a:xfrm>
                <a:off x="1493395" y="995669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学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86C4E2D-4321-4DDC-A915-FBF230F0FEF4}"/>
                </a:ext>
              </a:extLst>
            </p:cNvPr>
            <p:cNvGrpSpPr/>
            <p:nvPr/>
          </p:nvGrpSpPr>
          <p:grpSpPr>
            <a:xfrm>
              <a:off x="9456441" y="3964772"/>
              <a:ext cx="808532" cy="808532"/>
              <a:chOff x="1386646" y="883790"/>
              <a:chExt cx="808532" cy="80853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B90036C0-8DEA-4BC2-898E-A6E625984C82}"/>
                  </a:ext>
                </a:extLst>
              </p:cNvPr>
              <p:cNvSpPr/>
              <p:nvPr/>
            </p:nvSpPr>
            <p:spPr>
              <a:xfrm>
                <a:off x="1386646" y="883790"/>
                <a:ext cx="808532" cy="808532"/>
              </a:xfrm>
              <a:prstGeom prst="ellipse">
                <a:avLst/>
              </a:prstGeom>
              <a:solidFill>
                <a:srgbClr val="FA6C1A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1B5EF5C-C300-4CC5-A5BA-DEAACC6FCA59}"/>
                  </a:ext>
                </a:extLst>
              </p:cNvPr>
              <p:cNvSpPr txBox="1"/>
              <p:nvPr/>
            </p:nvSpPr>
            <p:spPr>
              <a:xfrm>
                <a:off x="1493395" y="995669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军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28DCDF2-3CED-4DE2-A4FD-801B181D40B2}"/>
                </a:ext>
              </a:extLst>
            </p:cNvPr>
            <p:cNvGrpSpPr/>
            <p:nvPr/>
          </p:nvGrpSpPr>
          <p:grpSpPr>
            <a:xfrm>
              <a:off x="9456441" y="5032710"/>
              <a:ext cx="808532" cy="808532"/>
              <a:chOff x="1386646" y="883790"/>
              <a:chExt cx="808532" cy="808532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03FA8811-A0FC-4541-BC9F-26EC4BEB6026}"/>
                  </a:ext>
                </a:extLst>
              </p:cNvPr>
              <p:cNvSpPr/>
              <p:nvPr/>
            </p:nvSpPr>
            <p:spPr>
              <a:xfrm>
                <a:off x="1386646" y="883790"/>
                <a:ext cx="808532" cy="808532"/>
              </a:xfrm>
              <a:prstGeom prst="ellipse">
                <a:avLst/>
              </a:prstGeom>
              <a:solidFill>
                <a:srgbClr val="627C2F"/>
              </a:solidFill>
              <a:ln w="2540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83805F0-E949-4CDC-A38B-D7C79AB9E297}"/>
                  </a:ext>
                </a:extLst>
              </p:cNvPr>
              <p:cNvSpPr txBox="1"/>
              <p:nvPr/>
            </p:nvSpPr>
            <p:spPr>
              <a:xfrm>
                <a:off x="1493394" y="995669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FF1B1"/>
                    </a:solidFill>
                    <a:latin typeface="Yu Gothic UI" panose="020B0500000000000000" pitchFamily="34" charset="-128"/>
                    <a:ea typeface="Yu Gothic UI" panose="020B0500000000000000" pitchFamily="34" charset="-128"/>
                  </a:rPr>
                  <a:t>营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9494011"/>
      </p:ext>
    </p:extLst>
  </p:cSld>
  <p:clrMapOvr>
    <a:masterClrMapping/>
  </p:clrMapOvr>
  <p:transition spd="slow" advClick="0" advTm="2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324</Words>
  <Application>Microsoft Office PowerPoint</Application>
  <PresentationFormat>宽屏</PresentationFormat>
  <Paragraphs>89</Paragraphs>
  <Slides>23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Yu Gothic UI</vt:lpstr>
      <vt:lpstr>等线</vt:lpstr>
      <vt:lpstr>等线 Light</vt:lpstr>
      <vt:lpstr>汉仪家书简</vt:lpstr>
      <vt:lpstr>微软雅黑</vt:lpstr>
      <vt:lpstr>文悦古典明朝体 (非商业使用) W5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cqzbj0102</dc:creator>
  <cp:lastModifiedBy>cqzbj0102</cp:lastModifiedBy>
  <cp:revision>195</cp:revision>
  <dcterms:created xsi:type="dcterms:W3CDTF">2017-09-11T00:58:00Z</dcterms:created>
  <dcterms:modified xsi:type="dcterms:W3CDTF">2017-09-11T09:26:01Z</dcterms:modified>
</cp:coreProperties>
</file>