
<file path=[Content_Types].xml><?xml version="1.0" encoding="utf-8"?>
<Types xmlns="http://schemas.openxmlformats.org/package/2006/content-types">
  <Default Extension="jpeg" ContentType="image/jpeg"/>
  <Default Extension="xlsx" ContentType="application/vnd.openxmlformats-officedocument.spreadsheetml.sheet"/>
  <Default Extension="wdp" ContentType="image/vnd.ms-photo"/>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handoutMasterIdLst>
    <p:handoutMasterId r:id="rId25"/>
  </p:handoutMasterIdLst>
  <p:sldIdLst>
    <p:sldId id="256" r:id="rId3"/>
    <p:sldId id="257" r:id="rId4"/>
    <p:sldId id="258" r:id="rId5"/>
    <p:sldId id="264" r:id="rId6"/>
    <p:sldId id="265" r:id="rId7"/>
    <p:sldId id="266" r:id="rId8"/>
    <p:sldId id="259" r:id="rId9"/>
    <p:sldId id="267" r:id="rId10"/>
    <p:sldId id="268" r:id="rId11"/>
    <p:sldId id="269" r:id="rId12"/>
    <p:sldId id="260" r:id="rId13"/>
    <p:sldId id="270" r:id="rId14"/>
    <p:sldId id="271" r:id="rId15"/>
    <p:sldId id="272" r:id="rId16"/>
    <p:sldId id="261" r:id="rId17"/>
    <p:sldId id="273" r:id="rId18"/>
    <p:sldId id="274" r:id="rId19"/>
    <p:sldId id="262" r:id="rId20"/>
    <p:sldId id="275" r:id="rId21"/>
    <p:sldId id="263" r:id="rId22"/>
    <p:sldId id="276"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2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66" d="100"/>
          <a:sy n="66" d="100"/>
        </p:scale>
        <p:origin x="1518" y="11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85428464639215"/>
          <c:y val="0.0617280537371221"/>
          <c:w val="0.934436802079967"/>
          <c:h val="0.830777830672425"/>
        </c:manualLayout>
      </c:layout>
      <c:lineChart>
        <c:grouping val="standard"/>
        <c:varyColors val="0"/>
        <c:ser>
          <c:idx val="0"/>
          <c:order val="0"/>
          <c:tx>
            <c:strRef>
              <c:f>Sheet1!$B$1</c:f>
              <c:strCache>
                <c:ptCount val="1"/>
                <c:pt idx="0">
                  <c:v>Series 1</c:v>
                </c:pt>
              </c:strCache>
            </c:strRef>
          </c:tx>
          <c:spPr>
            <a:ln w="12700" cap="rnd">
              <a:solidFill>
                <a:schemeClr val="tx1">
                  <a:lumMod val="50000"/>
                  <a:lumOff val="50000"/>
                </a:schemeClr>
              </a:solidFill>
              <a:round/>
            </a:ln>
            <a:effectLst/>
          </c:spPr>
          <c:marker>
            <c:symbol val="circle"/>
            <c:size val="5"/>
            <c:spPr>
              <a:solidFill>
                <a:schemeClr val="tx1">
                  <a:lumMod val="50000"/>
                  <a:lumOff val="50000"/>
                </a:schemeClr>
              </a:solidFill>
              <a:ln w="9525">
                <a:solidFill>
                  <a:schemeClr val="tx1">
                    <a:lumMod val="50000"/>
                    <a:lumOff val="50000"/>
                  </a:schemeClr>
                </a:solidFill>
              </a:ln>
              <a:effectLst/>
            </c:spPr>
          </c:marker>
          <c:dLbls>
            <c:delete val="1"/>
          </c:dLbls>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12700" cap="rnd">
              <a:solidFill>
                <a:schemeClr val="tx1">
                  <a:lumMod val="75000"/>
                  <a:lumOff val="25000"/>
                </a:schemeClr>
              </a:solidFill>
              <a:round/>
            </a:ln>
            <a:effectLst/>
          </c:spPr>
          <c:marker>
            <c:symbol val="circle"/>
            <c:size val="5"/>
            <c:spPr>
              <a:solidFill>
                <a:schemeClr val="tx1">
                  <a:lumMod val="75000"/>
                  <a:lumOff val="25000"/>
                </a:schemeClr>
              </a:solidFill>
              <a:ln w="9525">
                <a:solidFill>
                  <a:schemeClr val="tx1">
                    <a:lumMod val="75000"/>
                    <a:lumOff val="25000"/>
                  </a:schemeClr>
                </a:solidFill>
              </a:ln>
              <a:effectLst/>
            </c:spPr>
          </c:marker>
          <c:dLbls>
            <c:delete val="1"/>
          </c:dLbls>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2.4</c:v>
                </c:pt>
                <c:pt idx="1">
                  <c:v>4.4</c:v>
                </c:pt>
                <c:pt idx="2">
                  <c:v>1.8</c:v>
                </c:pt>
                <c:pt idx="3">
                  <c:v>1</c:v>
                </c:pt>
              </c:numCache>
            </c:numRef>
          </c:val>
          <c:smooth val="0"/>
        </c:ser>
        <c:ser>
          <c:idx val="2"/>
          <c:order val="2"/>
          <c:tx>
            <c:strRef>
              <c:f>Sheet1!$D$1</c:f>
              <c:strCache>
                <c:ptCount val="1"/>
                <c:pt idx="0">
                  <c:v>Series 3</c:v>
                </c:pt>
              </c:strCache>
            </c:strRef>
          </c:tx>
          <c:spPr>
            <a:ln w="12700" cap="rnd">
              <a:solidFill>
                <a:schemeClr val="tx1">
                  <a:lumMod val="85000"/>
                  <a:lumOff val="15000"/>
                </a:schemeClr>
              </a:solidFill>
              <a:round/>
            </a:ln>
            <a:effectLst/>
          </c:spPr>
          <c:marker>
            <c:symbol val="circle"/>
            <c:size val="5"/>
            <c:spPr>
              <a:solidFill>
                <a:schemeClr val="tx1">
                  <a:lumMod val="85000"/>
                  <a:lumOff val="15000"/>
                </a:schemeClr>
              </a:solidFill>
              <a:ln w="9525">
                <a:solidFill>
                  <a:schemeClr val="tx1">
                    <a:lumMod val="85000"/>
                    <a:lumOff val="15000"/>
                  </a:schemeClr>
                </a:solidFill>
              </a:ln>
              <a:effectLst/>
            </c:spPr>
          </c:marker>
          <c:dLbls>
            <c:delete val="1"/>
          </c:dLbls>
          <c:cat>
            <c:numRef>
              <c:f>Sheet1!$A$2:$A$5</c:f>
              <c:numCache>
                <c:formatCode>General</c:formatCode>
                <c:ptCount val="4"/>
                <c:pt idx="0">
                  <c:v>2014</c:v>
                </c:pt>
                <c:pt idx="1">
                  <c:v>2015</c:v>
                </c:pt>
                <c:pt idx="2">
                  <c:v>2016</c:v>
                </c:pt>
                <c:pt idx="3">
                  <c:v>2017</c:v>
                </c:pt>
              </c:numCache>
            </c:numRef>
          </c:cat>
          <c:val>
            <c:numRef>
              <c:f>Sheet1!$D$2:$D$5</c:f>
              <c:numCache>
                <c:formatCode>General</c:formatCode>
                <c:ptCount val="4"/>
                <c:pt idx="0">
                  <c:v>2</c:v>
                </c:pt>
                <c:pt idx="1">
                  <c:v>2</c:v>
                </c:pt>
                <c:pt idx="2">
                  <c:v>3</c:v>
                </c:pt>
                <c:pt idx="3">
                  <c:v>5</c:v>
                </c:pt>
              </c:numCache>
            </c:numRef>
          </c:val>
          <c:smooth val="0"/>
        </c:ser>
        <c:ser>
          <c:idx val="3"/>
          <c:order val="3"/>
          <c:tx>
            <c:strRef>
              <c:f>Sheet1!$E$1</c:f>
              <c:strCache>
                <c:ptCount val="1"/>
                <c:pt idx="0">
                  <c:v>series 4</c:v>
                </c:pt>
              </c:strCache>
            </c:strRef>
          </c:tx>
          <c:spPr>
            <a:ln w="12700" cap="rnd">
              <a:solidFill>
                <a:schemeClr val="tx1">
                  <a:lumMod val="95000"/>
                  <a:lumOff val="5000"/>
                </a:schemeClr>
              </a:solidFill>
              <a:round/>
            </a:ln>
            <a:effectLst/>
          </c:spPr>
          <c:marker>
            <c:symbol val="circle"/>
            <c:size val="5"/>
            <c:spPr>
              <a:solidFill>
                <a:schemeClr val="tx1">
                  <a:lumMod val="95000"/>
                  <a:lumOff val="5000"/>
                </a:schemeClr>
              </a:solidFill>
              <a:ln w="9525">
                <a:solidFill>
                  <a:schemeClr val="tx1">
                    <a:lumMod val="95000"/>
                    <a:lumOff val="5000"/>
                  </a:schemeClr>
                </a:solidFill>
              </a:ln>
              <a:effectLst/>
            </c:spPr>
          </c:marker>
          <c:dLbls>
            <c:delete val="1"/>
          </c:dLbls>
          <c:cat>
            <c:numRef>
              <c:f>Sheet1!$A$2:$A$5</c:f>
              <c:numCache>
                <c:formatCode>General</c:formatCode>
                <c:ptCount val="4"/>
                <c:pt idx="0">
                  <c:v>2014</c:v>
                </c:pt>
                <c:pt idx="1">
                  <c:v>2015</c:v>
                </c:pt>
                <c:pt idx="2">
                  <c:v>2016</c:v>
                </c:pt>
                <c:pt idx="3">
                  <c:v>2017</c:v>
                </c:pt>
              </c:numCache>
            </c:numRef>
          </c:cat>
          <c:val>
            <c:numRef>
              <c:f>Sheet1!$E$2:$E$5</c:f>
              <c:numCache>
                <c:formatCode>General</c:formatCode>
                <c:ptCount val="4"/>
                <c:pt idx="0">
                  <c:v>1</c:v>
                </c:pt>
                <c:pt idx="1">
                  <c:v>3</c:v>
                </c:pt>
                <c:pt idx="2">
                  <c:v>2.7</c:v>
                </c:pt>
                <c:pt idx="3">
                  <c:v>3.7</c:v>
                </c:pt>
              </c:numCache>
            </c:numRef>
          </c:val>
          <c:smooth val="0"/>
        </c:ser>
        <c:dLbls>
          <c:showLegendKey val="0"/>
          <c:showVal val="0"/>
          <c:showCatName val="0"/>
          <c:showSerName val="0"/>
          <c:showPercent val="0"/>
          <c:showBubbleSize val="0"/>
        </c:dLbls>
        <c:marker val="1"/>
        <c:smooth val="0"/>
        <c:axId val="-1122644112"/>
        <c:axId val="-1122636496"/>
      </c:lineChart>
      <c:catAx>
        <c:axId val="-1122644112"/>
        <c:scaling>
          <c:orientation val="minMax"/>
        </c:scaling>
        <c:delete val="0"/>
        <c:axPos val="b"/>
        <c:numFmt formatCode="General" sourceLinked="1"/>
        <c:majorTickMark val="out"/>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lang="zh-CN" sz="1200" b="0" i="0" u="none" strike="noStrike" kern="1200" baseline="0">
                <a:solidFill>
                  <a:schemeClr val="tx1">
                    <a:lumMod val="75000"/>
                    <a:lumOff val="25000"/>
                  </a:schemeClr>
                </a:solidFill>
                <a:latin typeface="Roboto Thin" charset="0"/>
                <a:ea typeface="Roboto Thin" charset="0"/>
                <a:cs typeface="Roboto Thin" charset="0"/>
              </a:defRPr>
            </a:pPr>
          </a:p>
        </c:txPr>
        <c:crossAx val="-1122636496"/>
        <c:crosses val="autoZero"/>
        <c:auto val="1"/>
        <c:lblAlgn val="ctr"/>
        <c:lblOffset val="100"/>
        <c:noMultiLvlLbl val="0"/>
      </c:catAx>
      <c:valAx>
        <c:axId val="-1122636496"/>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solidFill>
              <a:schemeClr val="bg1">
                <a:lumMod val="75000"/>
              </a:schemeClr>
            </a:solidFill>
          </a:ln>
          <a:effectLst/>
        </c:spPr>
        <c:txPr>
          <a:bodyPr rot="-60000000" spcFirstLastPara="1" vertOverflow="ellipsis" vert="horz" wrap="square" anchor="ctr" anchorCtr="1"/>
          <a:lstStyle/>
          <a:p>
            <a:pPr>
              <a:defRPr lang="zh-CN" sz="1200" b="0" i="0" u="none" strike="noStrike" kern="1200" baseline="0">
                <a:solidFill>
                  <a:schemeClr val="tx1">
                    <a:lumMod val="75000"/>
                    <a:lumOff val="25000"/>
                  </a:schemeClr>
                </a:solidFill>
                <a:latin typeface="Roboto Thin" charset="0"/>
                <a:ea typeface="Roboto Thin" charset="0"/>
                <a:cs typeface="Roboto Thin" charset="0"/>
              </a:defRPr>
            </a:pPr>
          </a:p>
        </c:txPr>
        <c:crossAx val="-1122644112"/>
        <c:crosses val="autoZero"/>
        <c:crossBetween val="between"/>
      </c:valAx>
      <c:spPr>
        <a:noFill/>
        <a:ln>
          <a:noFill/>
        </a:ln>
        <a:effectLst/>
      </c:spPr>
    </c:plotArea>
    <c:plotVisOnly val="1"/>
    <c:dispBlanksAs val="gap"/>
    <c:showDLblsOverMax val="0"/>
  </c:chart>
  <c:spPr>
    <a:noFill/>
    <a:ln>
      <a:noFill/>
    </a:ln>
    <a:effectLst/>
  </c:spPr>
  <c:txPr>
    <a:bodyPr/>
    <a:lstStyle/>
    <a:p>
      <a:pPr>
        <a:defRPr lang="zh-CN" sz="1200" b="0" i="0">
          <a:solidFill>
            <a:schemeClr val="tx1">
              <a:lumMod val="75000"/>
              <a:lumOff val="25000"/>
            </a:schemeClr>
          </a:solidFill>
          <a:latin typeface="Roboto Thin" charset="0"/>
          <a:ea typeface="Roboto Thin" charset="0"/>
          <a:cs typeface="Roboto Thin" charset="0"/>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ABB6AAD5-BB22-443A-B98E-11707CBE16C9}" type="doc">
      <dgm:prSet loTypeId="urn:microsoft.com/office/officeart/2005/8/layout/hProcess4" loCatId="process" qsTypeId="urn:microsoft.com/office/officeart/2005/8/quickstyle/simple1" qsCatId="simple" csTypeId="urn:microsoft.com/office/officeart/2005/8/colors/colorful1" csCatId="colorful" phldr="1"/>
      <dgm:spPr/>
      <dgm:t>
        <a:bodyPr/>
        <a:lstStyle/>
        <a:p>
          <a:endParaRPr lang="en-US"/>
        </a:p>
      </dgm:t>
    </dgm:pt>
    <dgm:pt modelId="{62F3A35F-EA2B-462C-89DA-224952DBD84B}">
      <dgm:prSet phldrT="[Text]" custT="1"/>
      <dgm:spPr>
        <a:solidFill>
          <a:schemeClr val="tx1">
            <a:lumMod val="75000"/>
            <a:lumOff val="25000"/>
          </a:schemeClr>
        </a:solidFill>
        <a:ln>
          <a:noFill/>
        </a:ln>
      </dgm:spPr>
      <dgm:t>
        <a:bodyPr/>
        <a:lstStyle/>
        <a:p>
          <a:r>
            <a:rPr lang="en-US" sz="1200" b="1" dirty="0" smtClean="0">
              <a:solidFill>
                <a:schemeClr val="bg1"/>
              </a:solidFill>
            </a:rPr>
            <a:t>text</a:t>
          </a:r>
          <a:endParaRPr lang="en-US" sz="1200" b="1" dirty="0">
            <a:solidFill>
              <a:schemeClr val="bg1"/>
            </a:solidFill>
          </a:endParaRPr>
        </a:p>
      </dgm:t>
    </dgm:pt>
    <dgm:pt modelId="{68C8E73F-A05A-4DC8-914A-C484D8568F55}" cxnId="{78D5CF50-3633-4A11-9FE0-D306D94A091D}" type="parTrans">
      <dgm:prSet/>
      <dgm:spPr/>
      <dgm:t>
        <a:bodyPr/>
        <a:lstStyle/>
        <a:p>
          <a:endParaRPr lang="en-US">
            <a:solidFill>
              <a:schemeClr val="bg1"/>
            </a:solidFill>
          </a:endParaRPr>
        </a:p>
      </dgm:t>
    </dgm:pt>
    <dgm:pt modelId="{12A631F8-73E8-4437-A632-1DA4C96C2081}" cxnId="{78D5CF50-3633-4A11-9FE0-D306D94A091D}" type="sibTrans">
      <dgm:prSet/>
      <dgm:spPr>
        <a:solidFill>
          <a:schemeClr val="tx1">
            <a:lumMod val="75000"/>
            <a:lumOff val="25000"/>
          </a:schemeClr>
        </a:solidFill>
        <a:ln>
          <a:noFill/>
        </a:ln>
      </dgm:spPr>
      <dgm:t>
        <a:bodyPr/>
        <a:lstStyle/>
        <a:p>
          <a:endParaRPr lang="en-US">
            <a:solidFill>
              <a:schemeClr val="bg1"/>
            </a:solidFill>
          </a:endParaRPr>
        </a:p>
      </dgm:t>
    </dgm:pt>
    <dgm:pt modelId="{37FDA6AE-027B-4120-90CE-09301A415796}">
      <dgm:prSet phldrT="[Text]" custT="1"/>
      <dgm:spPr>
        <a:solidFill>
          <a:schemeClr val="tx1">
            <a:lumMod val="75000"/>
            <a:lumOff val="25000"/>
          </a:schemeClr>
        </a:solidFill>
        <a:ln>
          <a:noFill/>
        </a:ln>
      </dgm:spPr>
      <dgm:t>
        <a:bodyPr/>
        <a:lstStyle/>
        <a:p>
          <a:r>
            <a:rPr lang="en-US" sz="1200" b="1" dirty="0" smtClean="0">
              <a:solidFill>
                <a:schemeClr val="bg1"/>
              </a:solidFill>
            </a:rPr>
            <a:t>text</a:t>
          </a:r>
          <a:endParaRPr lang="en-US" sz="1200" b="1" dirty="0">
            <a:solidFill>
              <a:schemeClr val="bg1"/>
            </a:solidFill>
          </a:endParaRPr>
        </a:p>
      </dgm:t>
    </dgm:pt>
    <dgm:pt modelId="{F547554B-51EF-4D52-BD83-B530786A53F6}" cxnId="{97371629-EAFB-49C5-8D4C-1C2CC8EF98DA}" type="parTrans">
      <dgm:prSet/>
      <dgm:spPr/>
      <dgm:t>
        <a:bodyPr/>
        <a:lstStyle/>
        <a:p>
          <a:endParaRPr lang="en-US">
            <a:solidFill>
              <a:schemeClr val="bg1"/>
            </a:solidFill>
          </a:endParaRPr>
        </a:p>
      </dgm:t>
    </dgm:pt>
    <dgm:pt modelId="{AACFA7FC-124D-47F0-AAB7-D837F03A13D6}" cxnId="{97371629-EAFB-49C5-8D4C-1C2CC8EF98DA}" type="sibTrans">
      <dgm:prSet/>
      <dgm:spPr>
        <a:solidFill>
          <a:schemeClr val="tx1">
            <a:lumMod val="75000"/>
            <a:lumOff val="25000"/>
          </a:schemeClr>
        </a:solidFill>
        <a:ln>
          <a:noFill/>
        </a:ln>
      </dgm:spPr>
      <dgm:t>
        <a:bodyPr/>
        <a:lstStyle/>
        <a:p>
          <a:endParaRPr lang="en-US">
            <a:solidFill>
              <a:schemeClr val="bg1"/>
            </a:solidFill>
          </a:endParaRPr>
        </a:p>
      </dgm:t>
    </dgm:pt>
    <dgm:pt modelId="{8C92A023-B595-4B7E-9FD1-86305B47363F}">
      <dgm:prSet phldrT="[Text]" custT="1"/>
      <dgm:spPr>
        <a:solidFill>
          <a:schemeClr val="tx1">
            <a:lumMod val="75000"/>
            <a:lumOff val="25000"/>
          </a:schemeClr>
        </a:solidFill>
        <a:ln>
          <a:noFill/>
        </a:ln>
      </dgm:spPr>
      <dgm:t>
        <a:bodyPr/>
        <a:lstStyle/>
        <a:p>
          <a:r>
            <a:rPr lang="en-US" sz="1200" b="1" dirty="0" smtClean="0">
              <a:solidFill>
                <a:schemeClr val="bg1"/>
              </a:solidFill>
            </a:rPr>
            <a:t>text</a:t>
          </a:r>
          <a:endParaRPr lang="en-US" sz="1200" b="1" dirty="0">
            <a:solidFill>
              <a:schemeClr val="bg1"/>
            </a:solidFill>
          </a:endParaRPr>
        </a:p>
      </dgm:t>
    </dgm:pt>
    <dgm:pt modelId="{126030B6-AD92-4139-8AC7-ED96A61FFA13}" cxnId="{6393EA77-6C35-4795-B9F8-BC384CEB01BB}" type="parTrans">
      <dgm:prSet/>
      <dgm:spPr/>
      <dgm:t>
        <a:bodyPr/>
        <a:lstStyle/>
        <a:p>
          <a:endParaRPr lang="en-US">
            <a:solidFill>
              <a:schemeClr val="bg1"/>
            </a:solidFill>
          </a:endParaRPr>
        </a:p>
      </dgm:t>
    </dgm:pt>
    <dgm:pt modelId="{45610BF7-B096-4636-A867-71803911F6BC}" cxnId="{6393EA77-6C35-4795-B9F8-BC384CEB01BB}" type="sibTrans">
      <dgm:prSet/>
      <dgm:spPr>
        <a:solidFill>
          <a:schemeClr val="tx1">
            <a:lumMod val="75000"/>
            <a:lumOff val="25000"/>
          </a:schemeClr>
        </a:solidFill>
        <a:ln>
          <a:noFill/>
        </a:ln>
      </dgm:spPr>
      <dgm:t>
        <a:bodyPr/>
        <a:lstStyle/>
        <a:p>
          <a:endParaRPr lang="en-US">
            <a:solidFill>
              <a:schemeClr val="bg1"/>
            </a:solidFill>
          </a:endParaRPr>
        </a:p>
      </dgm:t>
    </dgm:pt>
    <dgm:pt modelId="{839B389E-0F3A-4E44-B6E2-13F1399C142F}">
      <dgm:prSet phldrT="[Text]" custT="1"/>
      <dgm:spPr>
        <a:solidFill>
          <a:schemeClr val="tx1">
            <a:lumMod val="75000"/>
            <a:lumOff val="25000"/>
          </a:schemeClr>
        </a:solidFill>
        <a:ln>
          <a:noFill/>
        </a:ln>
      </dgm:spPr>
      <dgm:t>
        <a:bodyPr/>
        <a:lstStyle/>
        <a:p>
          <a:r>
            <a:rPr lang="en-US" sz="1200" b="1" dirty="0" smtClean="0">
              <a:solidFill>
                <a:schemeClr val="bg1"/>
              </a:solidFill>
            </a:rPr>
            <a:t>text</a:t>
          </a:r>
          <a:endParaRPr lang="en-US" sz="1200" b="1" dirty="0">
            <a:solidFill>
              <a:schemeClr val="bg1"/>
            </a:solidFill>
          </a:endParaRPr>
        </a:p>
      </dgm:t>
    </dgm:pt>
    <dgm:pt modelId="{9C2D419A-4208-435A-8DFE-59E57C79B927}" cxnId="{E9F581C8-1891-4557-8FD4-140226A54CF9}" type="parTrans">
      <dgm:prSet/>
      <dgm:spPr/>
      <dgm:t>
        <a:bodyPr/>
        <a:lstStyle/>
        <a:p>
          <a:endParaRPr lang="en-US"/>
        </a:p>
      </dgm:t>
    </dgm:pt>
    <dgm:pt modelId="{8F45AFFE-9FF4-4A34-B11A-ED475E2D4999}" cxnId="{E9F581C8-1891-4557-8FD4-140226A54CF9}" type="sibTrans">
      <dgm:prSet/>
      <dgm:spPr/>
      <dgm:t>
        <a:bodyPr/>
        <a:lstStyle/>
        <a:p>
          <a:endParaRPr lang="en-US"/>
        </a:p>
      </dgm:t>
    </dgm:pt>
    <dgm:pt modelId="{329F22C9-55CE-4923-A3AD-2FFA227599C0}" type="pres">
      <dgm:prSet presAssocID="{ABB6AAD5-BB22-443A-B98E-11707CBE16C9}" presName="Name0" presStyleCnt="0">
        <dgm:presLayoutVars>
          <dgm:dir/>
          <dgm:animLvl val="lvl"/>
          <dgm:resizeHandles val="exact"/>
        </dgm:presLayoutVars>
      </dgm:prSet>
      <dgm:spPr/>
      <dgm:t>
        <a:bodyPr/>
        <a:lstStyle/>
        <a:p>
          <a:endParaRPr lang="en-US"/>
        </a:p>
      </dgm:t>
    </dgm:pt>
    <dgm:pt modelId="{872017F4-5903-43E5-A816-F3AC98CFF3B1}" type="pres">
      <dgm:prSet presAssocID="{ABB6AAD5-BB22-443A-B98E-11707CBE16C9}" presName="tSp" presStyleCnt="0"/>
      <dgm:spPr/>
    </dgm:pt>
    <dgm:pt modelId="{D9FC563C-D769-4101-9655-D8B5A1C6252F}" type="pres">
      <dgm:prSet presAssocID="{ABB6AAD5-BB22-443A-B98E-11707CBE16C9}" presName="bSp" presStyleCnt="0"/>
      <dgm:spPr/>
    </dgm:pt>
    <dgm:pt modelId="{ED6524A3-5A32-48CD-B667-DFB44CF40773}" type="pres">
      <dgm:prSet presAssocID="{ABB6AAD5-BB22-443A-B98E-11707CBE16C9}" presName="process" presStyleCnt="0"/>
      <dgm:spPr/>
    </dgm:pt>
    <dgm:pt modelId="{D2991228-8CF8-4943-9450-6060DB6B2D0D}" type="pres">
      <dgm:prSet presAssocID="{62F3A35F-EA2B-462C-89DA-224952DBD84B}" presName="composite1" presStyleCnt="0"/>
      <dgm:spPr/>
    </dgm:pt>
    <dgm:pt modelId="{0A6DDAA2-A8F8-4C83-A2A4-E718221F4F47}" type="pres">
      <dgm:prSet presAssocID="{62F3A35F-EA2B-462C-89DA-224952DBD84B}" presName="dummyNode1" presStyleLbl="node1" presStyleIdx="0" presStyleCnt="4"/>
      <dgm:spPr/>
    </dgm:pt>
    <dgm:pt modelId="{5CD9D2C4-CA47-4E2F-9386-15BF2C5BFCE9}" type="pres">
      <dgm:prSet presAssocID="{62F3A35F-EA2B-462C-89DA-224952DBD84B}" presName="childNode1" presStyleLbl="bgAcc1" presStyleIdx="0" presStyleCnt="4">
        <dgm:presLayoutVars>
          <dgm:bulletEnabled val="1"/>
        </dgm:presLayoutVars>
      </dgm:prSet>
      <dgm:spPr>
        <a:noFill/>
        <a:ln>
          <a:solidFill>
            <a:schemeClr val="tx1">
              <a:lumMod val="75000"/>
              <a:lumOff val="25000"/>
            </a:schemeClr>
          </a:solidFill>
        </a:ln>
      </dgm:spPr>
      <dgm:t>
        <a:bodyPr/>
        <a:lstStyle/>
        <a:p>
          <a:endParaRPr lang="zh-CN" altLang="en-US"/>
        </a:p>
      </dgm:t>
    </dgm:pt>
    <dgm:pt modelId="{0AA0795C-3E61-4B6C-BFBF-9678D7606329}" type="pres">
      <dgm:prSet presAssocID="{62F3A35F-EA2B-462C-89DA-224952DBD84B}" presName="childNode1tx" presStyleLbl="bgAcc1" presStyleIdx="0" presStyleCnt="4">
        <dgm:presLayoutVars>
          <dgm:bulletEnabled val="1"/>
        </dgm:presLayoutVars>
      </dgm:prSet>
      <dgm:spPr/>
    </dgm:pt>
    <dgm:pt modelId="{3B837679-D346-4EBB-AB0C-EE653ACF3C6C}" type="pres">
      <dgm:prSet presAssocID="{62F3A35F-EA2B-462C-89DA-224952DBD84B}" presName="parentNode1" presStyleLbl="node1" presStyleIdx="0" presStyleCnt="4">
        <dgm:presLayoutVars>
          <dgm:chMax val="1"/>
          <dgm:bulletEnabled val="1"/>
        </dgm:presLayoutVars>
      </dgm:prSet>
      <dgm:spPr/>
      <dgm:t>
        <a:bodyPr/>
        <a:lstStyle/>
        <a:p>
          <a:endParaRPr lang="en-US"/>
        </a:p>
      </dgm:t>
    </dgm:pt>
    <dgm:pt modelId="{89312213-4838-4C30-A681-20C663B3ED12}" type="pres">
      <dgm:prSet presAssocID="{62F3A35F-EA2B-462C-89DA-224952DBD84B}" presName="connSite1" presStyleCnt="0"/>
      <dgm:spPr/>
    </dgm:pt>
    <dgm:pt modelId="{1FE64DFD-23AF-4F50-BCBC-C27132FB3B0D}" type="pres">
      <dgm:prSet presAssocID="{12A631F8-73E8-4437-A632-1DA4C96C2081}" presName="Name9" presStyleLbl="sibTrans2D1" presStyleIdx="0" presStyleCnt="3"/>
      <dgm:spPr/>
      <dgm:t>
        <a:bodyPr/>
        <a:lstStyle/>
        <a:p>
          <a:endParaRPr lang="en-US"/>
        </a:p>
      </dgm:t>
    </dgm:pt>
    <dgm:pt modelId="{3E192D9B-A9E7-40C2-8A43-829922D5ACBF}" type="pres">
      <dgm:prSet presAssocID="{37FDA6AE-027B-4120-90CE-09301A415796}" presName="composite2" presStyleCnt="0"/>
      <dgm:spPr/>
    </dgm:pt>
    <dgm:pt modelId="{C4A7D10B-4C13-456F-9E6C-9F9985127CE1}" type="pres">
      <dgm:prSet presAssocID="{37FDA6AE-027B-4120-90CE-09301A415796}" presName="dummyNode2" presStyleLbl="node1" presStyleIdx="0" presStyleCnt="4"/>
      <dgm:spPr/>
    </dgm:pt>
    <dgm:pt modelId="{B651F1CF-D429-4713-ABB8-9F7461E4F7F5}" type="pres">
      <dgm:prSet presAssocID="{37FDA6AE-027B-4120-90CE-09301A415796}" presName="childNode2" presStyleLbl="bgAcc1" presStyleIdx="1" presStyleCnt="4">
        <dgm:presLayoutVars>
          <dgm:bulletEnabled val="1"/>
        </dgm:presLayoutVars>
      </dgm:prSet>
      <dgm:spPr>
        <a:noFill/>
        <a:ln>
          <a:solidFill>
            <a:schemeClr val="tx1">
              <a:lumMod val="75000"/>
              <a:lumOff val="25000"/>
            </a:schemeClr>
          </a:solidFill>
        </a:ln>
      </dgm:spPr>
      <dgm:t>
        <a:bodyPr/>
        <a:lstStyle/>
        <a:p>
          <a:endParaRPr lang="zh-CN" altLang="en-US"/>
        </a:p>
      </dgm:t>
    </dgm:pt>
    <dgm:pt modelId="{935188BB-FF57-4D09-84D9-19ECEEFAA612}" type="pres">
      <dgm:prSet presAssocID="{37FDA6AE-027B-4120-90CE-09301A415796}" presName="childNode2tx" presStyleLbl="bgAcc1" presStyleIdx="1" presStyleCnt="4">
        <dgm:presLayoutVars>
          <dgm:bulletEnabled val="1"/>
        </dgm:presLayoutVars>
      </dgm:prSet>
      <dgm:spPr/>
    </dgm:pt>
    <dgm:pt modelId="{D1957E8D-52E6-47CA-9E1F-B3BE7EB3E09B}" type="pres">
      <dgm:prSet presAssocID="{37FDA6AE-027B-4120-90CE-09301A415796}" presName="parentNode2" presStyleLbl="node1" presStyleIdx="1" presStyleCnt="4">
        <dgm:presLayoutVars>
          <dgm:chMax val="0"/>
          <dgm:bulletEnabled val="1"/>
        </dgm:presLayoutVars>
      </dgm:prSet>
      <dgm:spPr/>
      <dgm:t>
        <a:bodyPr/>
        <a:lstStyle/>
        <a:p>
          <a:endParaRPr lang="en-US"/>
        </a:p>
      </dgm:t>
    </dgm:pt>
    <dgm:pt modelId="{99CED883-7DB5-4B78-B4E7-386BDE96A531}" type="pres">
      <dgm:prSet presAssocID="{37FDA6AE-027B-4120-90CE-09301A415796}" presName="connSite2" presStyleCnt="0"/>
      <dgm:spPr/>
    </dgm:pt>
    <dgm:pt modelId="{BF198A36-C0C4-4E90-AC13-6C982ACE8400}" type="pres">
      <dgm:prSet presAssocID="{AACFA7FC-124D-47F0-AAB7-D837F03A13D6}" presName="Name18" presStyleLbl="sibTrans2D1" presStyleIdx="1" presStyleCnt="3"/>
      <dgm:spPr/>
      <dgm:t>
        <a:bodyPr/>
        <a:lstStyle/>
        <a:p>
          <a:endParaRPr lang="en-US"/>
        </a:p>
      </dgm:t>
    </dgm:pt>
    <dgm:pt modelId="{D6723E67-A432-4FEE-AC6B-8E6B17DEE5B7}" type="pres">
      <dgm:prSet presAssocID="{8C92A023-B595-4B7E-9FD1-86305B47363F}" presName="composite1" presStyleCnt="0"/>
      <dgm:spPr/>
    </dgm:pt>
    <dgm:pt modelId="{47D1E680-C156-4E6D-86C6-95E9E423BCC9}" type="pres">
      <dgm:prSet presAssocID="{8C92A023-B595-4B7E-9FD1-86305B47363F}" presName="dummyNode1" presStyleLbl="node1" presStyleIdx="1" presStyleCnt="4"/>
      <dgm:spPr/>
    </dgm:pt>
    <dgm:pt modelId="{C26DB7B9-FAD6-48DB-954D-A5E46F77BD6D}" type="pres">
      <dgm:prSet presAssocID="{8C92A023-B595-4B7E-9FD1-86305B47363F}" presName="childNode1" presStyleLbl="bgAcc1" presStyleIdx="2" presStyleCnt="4">
        <dgm:presLayoutVars>
          <dgm:bulletEnabled val="1"/>
        </dgm:presLayoutVars>
      </dgm:prSet>
      <dgm:spPr>
        <a:noFill/>
        <a:ln>
          <a:solidFill>
            <a:schemeClr val="tx1">
              <a:lumMod val="75000"/>
              <a:lumOff val="25000"/>
            </a:schemeClr>
          </a:solidFill>
        </a:ln>
      </dgm:spPr>
      <dgm:t>
        <a:bodyPr/>
        <a:lstStyle/>
        <a:p>
          <a:endParaRPr lang="zh-CN" altLang="en-US"/>
        </a:p>
      </dgm:t>
    </dgm:pt>
    <dgm:pt modelId="{313EE525-068F-4B0D-B80F-E3D1A721A503}" type="pres">
      <dgm:prSet presAssocID="{8C92A023-B595-4B7E-9FD1-86305B47363F}" presName="childNode1tx" presStyleLbl="bgAcc1" presStyleIdx="2" presStyleCnt="4">
        <dgm:presLayoutVars>
          <dgm:bulletEnabled val="1"/>
        </dgm:presLayoutVars>
      </dgm:prSet>
      <dgm:spPr/>
    </dgm:pt>
    <dgm:pt modelId="{47A26F57-A010-4072-9EBD-86BD6484D91B}" type="pres">
      <dgm:prSet presAssocID="{8C92A023-B595-4B7E-9FD1-86305B47363F}" presName="parentNode1" presStyleLbl="node1" presStyleIdx="2" presStyleCnt="4">
        <dgm:presLayoutVars>
          <dgm:chMax val="1"/>
          <dgm:bulletEnabled val="1"/>
        </dgm:presLayoutVars>
      </dgm:prSet>
      <dgm:spPr/>
      <dgm:t>
        <a:bodyPr/>
        <a:lstStyle/>
        <a:p>
          <a:endParaRPr lang="en-US"/>
        </a:p>
      </dgm:t>
    </dgm:pt>
    <dgm:pt modelId="{48206F52-42E7-4248-B79E-9B1077913B20}" type="pres">
      <dgm:prSet presAssocID="{8C92A023-B595-4B7E-9FD1-86305B47363F}" presName="connSite1" presStyleCnt="0"/>
      <dgm:spPr/>
    </dgm:pt>
    <dgm:pt modelId="{2467359E-7225-4CFB-BBD2-900CCD5D7BDE}" type="pres">
      <dgm:prSet presAssocID="{45610BF7-B096-4636-A867-71803911F6BC}" presName="Name9" presStyleLbl="sibTrans2D1" presStyleIdx="2" presStyleCnt="3"/>
      <dgm:spPr/>
      <dgm:t>
        <a:bodyPr/>
        <a:lstStyle/>
        <a:p>
          <a:endParaRPr lang="en-US"/>
        </a:p>
      </dgm:t>
    </dgm:pt>
    <dgm:pt modelId="{0F447C47-A4FF-407A-BC1F-16AC042D6327}" type="pres">
      <dgm:prSet presAssocID="{839B389E-0F3A-4E44-B6E2-13F1399C142F}" presName="composite2" presStyleCnt="0"/>
      <dgm:spPr/>
    </dgm:pt>
    <dgm:pt modelId="{21F77DA2-0E77-43BA-AFE7-885029D8FC3B}" type="pres">
      <dgm:prSet presAssocID="{839B389E-0F3A-4E44-B6E2-13F1399C142F}" presName="dummyNode2" presStyleLbl="node1" presStyleIdx="2" presStyleCnt="4"/>
      <dgm:spPr/>
    </dgm:pt>
    <dgm:pt modelId="{939DFC11-B217-40F1-B0EE-ADA1D5FE8FDC}" type="pres">
      <dgm:prSet presAssocID="{839B389E-0F3A-4E44-B6E2-13F1399C142F}" presName="childNode2" presStyleLbl="bgAcc1" presStyleIdx="3" presStyleCnt="4">
        <dgm:presLayoutVars>
          <dgm:bulletEnabled val="1"/>
        </dgm:presLayoutVars>
      </dgm:prSet>
      <dgm:spPr>
        <a:noFill/>
        <a:ln>
          <a:solidFill>
            <a:schemeClr val="tx1">
              <a:lumMod val="75000"/>
              <a:lumOff val="25000"/>
            </a:schemeClr>
          </a:solidFill>
        </a:ln>
      </dgm:spPr>
      <dgm:t>
        <a:bodyPr/>
        <a:lstStyle/>
        <a:p>
          <a:endParaRPr lang="zh-CN" altLang="en-US"/>
        </a:p>
      </dgm:t>
    </dgm:pt>
    <dgm:pt modelId="{999DAA6F-B9C3-4EA2-A461-724C3FC87C73}" type="pres">
      <dgm:prSet presAssocID="{839B389E-0F3A-4E44-B6E2-13F1399C142F}" presName="childNode2tx" presStyleLbl="bgAcc1" presStyleIdx="3" presStyleCnt="4">
        <dgm:presLayoutVars>
          <dgm:bulletEnabled val="1"/>
        </dgm:presLayoutVars>
      </dgm:prSet>
      <dgm:spPr/>
    </dgm:pt>
    <dgm:pt modelId="{A9F63716-280D-4A8A-8AF8-9D84FEF36D8F}" type="pres">
      <dgm:prSet presAssocID="{839B389E-0F3A-4E44-B6E2-13F1399C142F}" presName="parentNode2" presStyleLbl="node1" presStyleIdx="3" presStyleCnt="4">
        <dgm:presLayoutVars>
          <dgm:chMax val="0"/>
          <dgm:bulletEnabled val="1"/>
        </dgm:presLayoutVars>
      </dgm:prSet>
      <dgm:spPr/>
      <dgm:t>
        <a:bodyPr/>
        <a:lstStyle/>
        <a:p>
          <a:endParaRPr lang="en-US"/>
        </a:p>
      </dgm:t>
    </dgm:pt>
    <dgm:pt modelId="{FCAE0843-F8C6-41B9-81A8-7C72B81CAA10}" type="pres">
      <dgm:prSet presAssocID="{839B389E-0F3A-4E44-B6E2-13F1399C142F}" presName="connSite2" presStyleCnt="0"/>
      <dgm:spPr/>
    </dgm:pt>
  </dgm:ptLst>
  <dgm:cxnLst>
    <dgm:cxn modelId="{544D3B4F-B538-4E13-BCF5-A8DCE4A7B02A}" type="presOf" srcId="{ABB6AAD5-BB22-443A-B98E-11707CBE16C9}" destId="{329F22C9-55CE-4923-A3AD-2FFA227599C0}" srcOrd="0" destOrd="0" presId="urn:microsoft.com/office/officeart/2005/8/layout/hProcess4"/>
    <dgm:cxn modelId="{24178302-A207-46B0-9279-2DCA051E5697}" type="presOf" srcId="{8C92A023-B595-4B7E-9FD1-86305B47363F}" destId="{47A26F57-A010-4072-9EBD-86BD6484D91B}" srcOrd="0" destOrd="0" presId="urn:microsoft.com/office/officeart/2005/8/layout/hProcess4"/>
    <dgm:cxn modelId="{4EDD37EC-0A96-4C71-B4D2-82DB64568487}" type="presOf" srcId="{839B389E-0F3A-4E44-B6E2-13F1399C142F}" destId="{A9F63716-280D-4A8A-8AF8-9D84FEF36D8F}" srcOrd="0" destOrd="0" presId="urn:microsoft.com/office/officeart/2005/8/layout/hProcess4"/>
    <dgm:cxn modelId="{97371629-EAFB-49C5-8D4C-1C2CC8EF98DA}" srcId="{ABB6AAD5-BB22-443A-B98E-11707CBE16C9}" destId="{37FDA6AE-027B-4120-90CE-09301A415796}" srcOrd="1" destOrd="0" parTransId="{F547554B-51EF-4D52-BD83-B530786A53F6}" sibTransId="{AACFA7FC-124D-47F0-AAB7-D837F03A13D6}"/>
    <dgm:cxn modelId="{C01AF44A-76FC-4623-AFEA-1D1135E5D74F}" type="presOf" srcId="{37FDA6AE-027B-4120-90CE-09301A415796}" destId="{D1957E8D-52E6-47CA-9E1F-B3BE7EB3E09B}" srcOrd="0" destOrd="0" presId="urn:microsoft.com/office/officeart/2005/8/layout/hProcess4"/>
    <dgm:cxn modelId="{FB457A23-4888-44E5-95D2-135066850C0E}" type="presOf" srcId="{12A631F8-73E8-4437-A632-1DA4C96C2081}" destId="{1FE64DFD-23AF-4F50-BCBC-C27132FB3B0D}" srcOrd="0" destOrd="0" presId="urn:microsoft.com/office/officeart/2005/8/layout/hProcess4"/>
    <dgm:cxn modelId="{F385C099-3462-4106-8E4C-0DCFF5FA2847}" type="presOf" srcId="{45610BF7-B096-4636-A867-71803911F6BC}" destId="{2467359E-7225-4CFB-BBD2-900CCD5D7BDE}" srcOrd="0" destOrd="0" presId="urn:microsoft.com/office/officeart/2005/8/layout/hProcess4"/>
    <dgm:cxn modelId="{B0D46DF0-027C-4505-9252-1DC77EF43961}" type="presOf" srcId="{62F3A35F-EA2B-462C-89DA-224952DBD84B}" destId="{3B837679-D346-4EBB-AB0C-EE653ACF3C6C}" srcOrd="0" destOrd="0" presId="urn:microsoft.com/office/officeart/2005/8/layout/hProcess4"/>
    <dgm:cxn modelId="{E9F581C8-1891-4557-8FD4-140226A54CF9}" srcId="{ABB6AAD5-BB22-443A-B98E-11707CBE16C9}" destId="{839B389E-0F3A-4E44-B6E2-13F1399C142F}" srcOrd="3" destOrd="0" parTransId="{9C2D419A-4208-435A-8DFE-59E57C79B927}" sibTransId="{8F45AFFE-9FF4-4A34-B11A-ED475E2D4999}"/>
    <dgm:cxn modelId="{78D5CF50-3633-4A11-9FE0-D306D94A091D}" srcId="{ABB6AAD5-BB22-443A-B98E-11707CBE16C9}" destId="{62F3A35F-EA2B-462C-89DA-224952DBD84B}" srcOrd="0" destOrd="0" parTransId="{68C8E73F-A05A-4DC8-914A-C484D8568F55}" sibTransId="{12A631F8-73E8-4437-A632-1DA4C96C2081}"/>
    <dgm:cxn modelId="{A12EA3A3-A8F8-4626-8E6F-F9E32DFF5191}" type="presOf" srcId="{AACFA7FC-124D-47F0-AAB7-D837F03A13D6}" destId="{BF198A36-C0C4-4E90-AC13-6C982ACE8400}" srcOrd="0" destOrd="0" presId="urn:microsoft.com/office/officeart/2005/8/layout/hProcess4"/>
    <dgm:cxn modelId="{6393EA77-6C35-4795-B9F8-BC384CEB01BB}" srcId="{ABB6AAD5-BB22-443A-B98E-11707CBE16C9}" destId="{8C92A023-B595-4B7E-9FD1-86305B47363F}" srcOrd="2" destOrd="0" parTransId="{126030B6-AD92-4139-8AC7-ED96A61FFA13}" sibTransId="{45610BF7-B096-4636-A867-71803911F6BC}"/>
    <dgm:cxn modelId="{49B339E9-7B2C-4C72-A68F-2D8D862BA323}" type="presParOf" srcId="{329F22C9-55CE-4923-A3AD-2FFA227599C0}" destId="{872017F4-5903-43E5-A816-F3AC98CFF3B1}" srcOrd="0" destOrd="0" presId="urn:microsoft.com/office/officeart/2005/8/layout/hProcess4"/>
    <dgm:cxn modelId="{482AFB62-1815-48F0-BFC8-113ED55CD9BB}" type="presParOf" srcId="{329F22C9-55CE-4923-A3AD-2FFA227599C0}" destId="{D9FC563C-D769-4101-9655-D8B5A1C6252F}" srcOrd="1" destOrd="0" presId="urn:microsoft.com/office/officeart/2005/8/layout/hProcess4"/>
    <dgm:cxn modelId="{BFA450E4-8535-4CF0-8B39-DD1925B97B43}" type="presParOf" srcId="{329F22C9-55CE-4923-A3AD-2FFA227599C0}" destId="{ED6524A3-5A32-48CD-B667-DFB44CF40773}" srcOrd="2" destOrd="0" presId="urn:microsoft.com/office/officeart/2005/8/layout/hProcess4"/>
    <dgm:cxn modelId="{F122393F-C074-4B3C-8E21-97B0C2674773}" type="presParOf" srcId="{ED6524A3-5A32-48CD-B667-DFB44CF40773}" destId="{D2991228-8CF8-4943-9450-6060DB6B2D0D}" srcOrd="0" destOrd="0" presId="urn:microsoft.com/office/officeart/2005/8/layout/hProcess4"/>
    <dgm:cxn modelId="{FE959949-6865-4D5D-BD1F-4B425983598B}" type="presParOf" srcId="{D2991228-8CF8-4943-9450-6060DB6B2D0D}" destId="{0A6DDAA2-A8F8-4C83-A2A4-E718221F4F47}" srcOrd="0" destOrd="0" presId="urn:microsoft.com/office/officeart/2005/8/layout/hProcess4"/>
    <dgm:cxn modelId="{BBA48C90-7A66-40C5-B392-542B76341E00}" type="presParOf" srcId="{D2991228-8CF8-4943-9450-6060DB6B2D0D}" destId="{5CD9D2C4-CA47-4E2F-9386-15BF2C5BFCE9}" srcOrd="1" destOrd="0" presId="urn:microsoft.com/office/officeart/2005/8/layout/hProcess4"/>
    <dgm:cxn modelId="{10378230-AFA1-4B96-B2CF-D15AB72C238B}" type="presParOf" srcId="{D2991228-8CF8-4943-9450-6060DB6B2D0D}" destId="{0AA0795C-3E61-4B6C-BFBF-9678D7606329}" srcOrd="2" destOrd="0" presId="urn:microsoft.com/office/officeart/2005/8/layout/hProcess4"/>
    <dgm:cxn modelId="{FC1B633C-3D02-4509-A06C-7491D408497C}" type="presParOf" srcId="{D2991228-8CF8-4943-9450-6060DB6B2D0D}" destId="{3B837679-D346-4EBB-AB0C-EE653ACF3C6C}" srcOrd="3" destOrd="0" presId="urn:microsoft.com/office/officeart/2005/8/layout/hProcess4"/>
    <dgm:cxn modelId="{C83D9121-0D32-494D-8324-50838FF6DBB8}" type="presParOf" srcId="{D2991228-8CF8-4943-9450-6060DB6B2D0D}" destId="{89312213-4838-4C30-A681-20C663B3ED12}" srcOrd="4" destOrd="0" presId="urn:microsoft.com/office/officeart/2005/8/layout/hProcess4"/>
    <dgm:cxn modelId="{A6961A98-0568-4555-A020-313607260F53}" type="presParOf" srcId="{ED6524A3-5A32-48CD-B667-DFB44CF40773}" destId="{1FE64DFD-23AF-4F50-BCBC-C27132FB3B0D}" srcOrd="1" destOrd="0" presId="urn:microsoft.com/office/officeart/2005/8/layout/hProcess4"/>
    <dgm:cxn modelId="{605FA670-1510-448D-B200-3E8D710CB3A4}" type="presParOf" srcId="{ED6524A3-5A32-48CD-B667-DFB44CF40773}" destId="{3E192D9B-A9E7-40C2-8A43-829922D5ACBF}" srcOrd="2" destOrd="0" presId="urn:microsoft.com/office/officeart/2005/8/layout/hProcess4"/>
    <dgm:cxn modelId="{795C7073-A085-4D84-AF7F-859E8DE9A19A}" type="presParOf" srcId="{3E192D9B-A9E7-40C2-8A43-829922D5ACBF}" destId="{C4A7D10B-4C13-456F-9E6C-9F9985127CE1}" srcOrd="0" destOrd="0" presId="urn:microsoft.com/office/officeart/2005/8/layout/hProcess4"/>
    <dgm:cxn modelId="{76AD2180-54B2-4B13-82D8-8BDFEB949837}" type="presParOf" srcId="{3E192D9B-A9E7-40C2-8A43-829922D5ACBF}" destId="{B651F1CF-D429-4713-ABB8-9F7461E4F7F5}" srcOrd="1" destOrd="0" presId="urn:microsoft.com/office/officeart/2005/8/layout/hProcess4"/>
    <dgm:cxn modelId="{7F59FDAD-D63B-4364-BAEF-4CB015E6CEDF}" type="presParOf" srcId="{3E192D9B-A9E7-40C2-8A43-829922D5ACBF}" destId="{935188BB-FF57-4D09-84D9-19ECEEFAA612}" srcOrd="2" destOrd="0" presId="urn:microsoft.com/office/officeart/2005/8/layout/hProcess4"/>
    <dgm:cxn modelId="{28D20A20-6AE0-4F93-B510-5751C3A47AF6}" type="presParOf" srcId="{3E192D9B-A9E7-40C2-8A43-829922D5ACBF}" destId="{D1957E8D-52E6-47CA-9E1F-B3BE7EB3E09B}" srcOrd="3" destOrd="0" presId="urn:microsoft.com/office/officeart/2005/8/layout/hProcess4"/>
    <dgm:cxn modelId="{3B34097C-EC9A-48F7-BCEA-1DEC8176E59A}" type="presParOf" srcId="{3E192D9B-A9E7-40C2-8A43-829922D5ACBF}" destId="{99CED883-7DB5-4B78-B4E7-386BDE96A531}" srcOrd="4" destOrd="0" presId="urn:microsoft.com/office/officeart/2005/8/layout/hProcess4"/>
    <dgm:cxn modelId="{451A5ED9-9296-43A9-AE48-F2E83441C9DA}" type="presParOf" srcId="{ED6524A3-5A32-48CD-B667-DFB44CF40773}" destId="{BF198A36-C0C4-4E90-AC13-6C982ACE8400}" srcOrd="3" destOrd="0" presId="urn:microsoft.com/office/officeart/2005/8/layout/hProcess4"/>
    <dgm:cxn modelId="{24E70F36-3221-4C7F-935D-D404ED201E68}" type="presParOf" srcId="{ED6524A3-5A32-48CD-B667-DFB44CF40773}" destId="{D6723E67-A432-4FEE-AC6B-8E6B17DEE5B7}" srcOrd="4" destOrd="0" presId="urn:microsoft.com/office/officeart/2005/8/layout/hProcess4"/>
    <dgm:cxn modelId="{57EAE3E1-01CF-47AB-BAEA-17FEDECA27D5}" type="presParOf" srcId="{D6723E67-A432-4FEE-AC6B-8E6B17DEE5B7}" destId="{47D1E680-C156-4E6D-86C6-95E9E423BCC9}" srcOrd="0" destOrd="0" presId="urn:microsoft.com/office/officeart/2005/8/layout/hProcess4"/>
    <dgm:cxn modelId="{1D77402B-4FAA-4ADE-B873-0CF861D75018}" type="presParOf" srcId="{D6723E67-A432-4FEE-AC6B-8E6B17DEE5B7}" destId="{C26DB7B9-FAD6-48DB-954D-A5E46F77BD6D}" srcOrd="1" destOrd="0" presId="urn:microsoft.com/office/officeart/2005/8/layout/hProcess4"/>
    <dgm:cxn modelId="{E9508227-ECB0-4C74-903A-F24201E29B59}" type="presParOf" srcId="{D6723E67-A432-4FEE-AC6B-8E6B17DEE5B7}" destId="{313EE525-068F-4B0D-B80F-E3D1A721A503}" srcOrd="2" destOrd="0" presId="urn:microsoft.com/office/officeart/2005/8/layout/hProcess4"/>
    <dgm:cxn modelId="{1AE704D7-B5A8-4C5E-B9A0-F5442CB60565}" type="presParOf" srcId="{D6723E67-A432-4FEE-AC6B-8E6B17DEE5B7}" destId="{47A26F57-A010-4072-9EBD-86BD6484D91B}" srcOrd="3" destOrd="0" presId="urn:microsoft.com/office/officeart/2005/8/layout/hProcess4"/>
    <dgm:cxn modelId="{2D59956E-B45F-4E2D-B33D-FF280B9B843F}" type="presParOf" srcId="{D6723E67-A432-4FEE-AC6B-8E6B17DEE5B7}" destId="{48206F52-42E7-4248-B79E-9B1077913B20}" srcOrd="4" destOrd="0" presId="urn:microsoft.com/office/officeart/2005/8/layout/hProcess4"/>
    <dgm:cxn modelId="{F53EF9BF-133E-45DC-BB68-3C49CABB6702}" type="presParOf" srcId="{ED6524A3-5A32-48CD-B667-DFB44CF40773}" destId="{2467359E-7225-4CFB-BBD2-900CCD5D7BDE}" srcOrd="5" destOrd="0" presId="urn:microsoft.com/office/officeart/2005/8/layout/hProcess4"/>
    <dgm:cxn modelId="{EC7A4963-7E07-49CC-89E5-BD436F4F446B}" type="presParOf" srcId="{ED6524A3-5A32-48CD-B667-DFB44CF40773}" destId="{0F447C47-A4FF-407A-BC1F-16AC042D6327}" srcOrd="6" destOrd="0" presId="urn:microsoft.com/office/officeart/2005/8/layout/hProcess4"/>
    <dgm:cxn modelId="{D42F37C5-5C89-42AE-BA5E-A0B486BEFBDE}" type="presParOf" srcId="{0F447C47-A4FF-407A-BC1F-16AC042D6327}" destId="{21F77DA2-0E77-43BA-AFE7-885029D8FC3B}" srcOrd="0" destOrd="0" presId="urn:microsoft.com/office/officeart/2005/8/layout/hProcess4"/>
    <dgm:cxn modelId="{CBF3B6A8-75E2-4899-8AA4-F5A3BEDF78A9}" type="presParOf" srcId="{0F447C47-A4FF-407A-BC1F-16AC042D6327}" destId="{939DFC11-B217-40F1-B0EE-ADA1D5FE8FDC}" srcOrd="1" destOrd="0" presId="urn:microsoft.com/office/officeart/2005/8/layout/hProcess4"/>
    <dgm:cxn modelId="{E64CFAE6-8E59-470C-9FEC-6195947860EB}" type="presParOf" srcId="{0F447C47-A4FF-407A-BC1F-16AC042D6327}" destId="{999DAA6F-B9C3-4EA2-A461-724C3FC87C73}" srcOrd="2" destOrd="0" presId="urn:microsoft.com/office/officeart/2005/8/layout/hProcess4"/>
    <dgm:cxn modelId="{BAEA0026-3798-4FEB-B6D8-A2E7594742F2}" type="presParOf" srcId="{0F447C47-A4FF-407A-BC1F-16AC042D6327}" destId="{A9F63716-280D-4A8A-8AF8-9D84FEF36D8F}" srcOrd="3" destOrd="0" presId="urn:microsoft.com/office/officeart/2005/8/layout/hProcess4"/>
    <dgm:cxn modelId="{C288E5AF-1C43-4CC0-AB36-B99D82CB4925}" type="presParOf" srcId="{0F447C47-A4FF-407A-BC1F-16AC042D6327}" destId="{FCAE0843-F8C6-41B9-81A8-7C72B81CAA10}" srcOrd="4" destOrd="0" presId="urn:microsoft.com/office/officeart/2005/8/layout/hProcess4"/>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9D2C4-CA47-4E2F-9386-15BF2C5BFCE9}">
      <dsp:nvSpPr>
        <dsp:cNvPr id="0" name=""/>
        <dsp:cNvSpPr/>
      </dsp:nvSpPr>
      <dsp:spPr>
        <a:xfrm>
          <a:off x="4579" y="1049662"/>
          <a:ext cx="1862356" cy="1536054"/>
        </a:xfrm>
        <a:prstGeom prst="roundRect">
          <a:avLst>
            <a:gd name="adj" fmla="val 10000"/>
          </a:avLst>
        </a:prstGeom>
        <a:noFill/>
        <a:ln w="12700" cap="flat" cmpd="sng" algn="ctr">
          <a:solidFill>
            <a:schemeClr val="tx1">
              <a:lumMod val="75000"/>
              <a:lumOff val="25000"/>
            </a:schemeClr>
          </a:solidFill>
          <a:prstDash val="solid"/>
          <a:miter lim="800000"/>
        </a:ln>
        <a:effectLst/>
      </dsp:spPr>
      <dsp:style>
        <a:lnRef idx="2">
          <a:scrgbClr r="0" g="0" b="0"/>
        </a:lnRef>
        <a:fillRef idx="1">
          <a:scrgbClr r="0" g="0" b="0"/>
        </a:fillRef>
        <a:effectRef idx="0">
          <a:scrgbClr r="0" g="0" b="0"/>
        </a:effectRef>
        <a:fontRef idx="minor"/>
      </dsp:style>
    </dsp:sp>
    <dsp:sp modelId="{1FE64DFD-23AF-4F50-BCBC-C27132FB3B0D}">
      <dsp:nvSpPr>
        <dsp:cNvPr id="0" name=""/>
        <dsp:cNvSpPr/>
      </dsp:nvSpPr>
      <dsp:spPr>
        <a:xfrm>
          <a:off x="1020368" y="1304859"/>
          <a:ext cx="2217287" cy="2217287"/>
        </a:xfrm>
        <a:prstGeom prst="leftCircularArrow">
          <a:avLst>
            <a:gd name="adj1" fmla="val 3886"/>
            <a:gd name="adj2" fmla="val 486698"/>
            <a:gd name="adj3" fmla="val 2262209"/>
            <a:gd name="adj4" fmla="val 9024489"/>
            <a:gd name="adj5" fmla="val 4534"/>
          </a:avLst>
        </a:prstGeom>
        <a:solidFill>
          <a:schemeClr val="tx1">
            <a:lumMod val="75000"/>
            <a:lumOff val="25000"/>
          </a:schemeClr>
        </a:solidFill>
        <a:ln>
          <a:noFill/>
        </a:ln>
        <a:effectLst/>
      </dsp:spPr>
      <dsp:style>
        <a:lnRef idx="0">
          <a:scrgbClr r="0" g="0" b="0"/>
        </a:lnRef>
        <a:fillRef idx="1">
          <a:scrgbClr r="0" g="0" b="0"/>
        </a:fillRef>
        <a:effectRef idx="0">
          <a:scrgbClr r="0" g="0" b="0"/>
        </a:effectRef>
        <a:fontRef idx="minor">
          <a:schemeClr val="lt1"/>
        </a:fontRef>
      </dsp:style>
    </dsp:sp>
    <dsp:sp modelId="{3B837679-D346-4EBB-AB0C-EE653ACF3C6C}">
      <dsp:nvSpPr>
        <dsp:cNvPr id="0" name=""/>
        <dsp:cNvSpPr/>
      </dsp:nvSpPr>
      <dsp:spPr>
        <a:xfrm>
          <a:off x="418436" y="2256562"/>
          <a:ext cx="1655427" cy="658309"/>
        </a:xfrm>
        <a:prstGeom prst="roundRect">
          <a:avLst>
            <a:gd name="adj" fmla="val 10000"/>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text</a:t>
          </a:r>
          <a:endParaRPr lang="en-US" sz="1200" b="1" kern="1200" dirty="0">
            <a:solidFill>
              <a:schemeClr val="bg1"/>
            </a:solidFill>
          </a:endParaRPr>
        </a:p>
      </dsp:txBody>
      <dsp:txXfrm>
        <a:off x="437717" y="2275843"/>
        <a:ext cx="1616865" cy="619747"/>
      </dsp:txXfrm>
    </dsp:sp>
    <dsp:sp modelId="{B651F1CF-D429-4713-ABB8-9F7461E4F7F5}">
      <dsp:nvSpPr>
        <dsp:cNvPr id="0" name=""/>
        <dsp:cNvSpPr/>
      </dsp:nvSpPr>
      <dsp:spPr>
        <a:xfrm>
          <a:off x="2484205" y="1049662"/>
          <a:ext cx="1862356" cy="1536054"/>
        </a:xfrm>
        <a:prstGeom prst="roundRect">
          <a:avLst>
            <a:gd name="adj" fmla="val 10000"/>
          </a:avLst>
        </a:prstGeom>
        <a:noFill/>
        <a:ln w="12700" cap="flat" cmpd="sng" algn="ctr">
          <a:solidFill>
            <a:schemeClr val="tx1">
              <a:lumMod val="75000"/>
              <a:lumOff val="25000"/>
            </a:schemeClr>
          </a:solidFill>
          <a:prstDash val="solid"/>
          <a:miter lim="800000"/>
        </a:ln>
        <a:effectLst/>
      </dsp:spPr>
      <dsp:style>
        <a:lnRef idx="2">
          <a:scrgbClr r="0" g="0" b="0"/>
        </a:lnRef>
        <a:fillRef idx="1">
          <a:scrgbClr r="0" g="0" b="0"/>
        </a:fillRef>
        <a:effectRef idx="0">
          <a:scrgbClr r="0" g="0" b="0"/>
        </a:effectRef>
        <a:fontRef idx="minor"/>
      </dsp:style>
    </dsp:sp>
    <dsp:sp modelId="{BF198A36-C0C4-4E90-AC13-6C982ACE8400}">
      <dsp:nvSpPr>
        <dsp:cNvPr id="0" name=""/>
        <dsp:cNvSpPr/>
      </dsp:nvSpPr>
      <dsp:spPr>
        <a:xfrm>
          <a:off x="3484475" y="53006"/>
          <a:ext cx="2455254" cy="2455254"/>
        </a:xfrm>
        <a:prstGeom prst="circularArrow">
          <a:avLst>
            <a:gd name="adj1" fmla="val 3510"/>
            <a:gd name="adj2" fmla="val 435572"/>
            <a:gd name="adj3" fmla="val 19388917"/>
            <a:gd name="adj4" fmla="val 12575511"/>
            <a:gd name="adj5" fmla="val 4095"/>
          </a:avLst>
        </a:prstGeom>
        <a:solidFill>
          <a:schemeClr val="tx1">
            <a:lumMod val="75000"/>
            <a:lumOff val="25000"/>
          </a:schemeClr>
        </a:solidFill>
        <a:ln>
          <a:noFill/>
        </a:ln>
        <a:effectLst/>
      </dsp:spPr>
      <dsp:style>
        <a:lnRef idx="0">
          <a:scrgbClr r="0" g="0" b="0"/>
        </a:lnRef>
        <a:fillRef idx="1">
          <a:scrgbClr r="0" g="0" b="0"/>
        </a:fillRef>
        <a:effectRef idx="0">
          <a:scrgbClr r="0" g="0" b="0"/>
        </a:effectRef>
        <a:fontRef idx="minor">
          <a:schemeClr val="lt1"/>
        </a:fontRef>
      </dsp:style>
    </dsp:sp>
    <dsp:sp modelId="{D1957E8D-52E6-47CA-9E1F-B3BE7EB3E09B}">
      <dsp:nvSpPr>
        <dsp:cNvPr id="0" name=""/>
        <dsp:cNvSpPr/>
      </dsp:nvSpPr>
      <dsp:spPr>
        <a:xfrm>
          <a:off x="2898062" y="720508"/>
          <a:ext cx="1655427" cy="658309"/>
        </a:xfrm>
        <a:prstGeom prst="roundRect">
          <a:avLst>
            <a:gd name="adj" fmla="val 10000"/>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text</a:t>
          </a:r>
          <a:endParaRPr lang="en-US" sz="1200" b="1" kern="1200" dirty="0">
            <a:solidFill>
              <a:schemeClr val="bg1"/>
            </a:solidFill>
          </a:endParaRPr>
        </a:p>
      </dsp:txBody>
      <dsp:txXfrm>
        <a:off x="2917343" y="739789"/>
        <a:ext cx="1616865" cy="619747"/>
      </dsp:txXfrm>
    </dsp:sp>
    <dsp:sp modelId="{C26DB7B9-FAD6-48DB-954D-A5E46F77BD6D}">
      <dsp:nvSpPr>
        <dsp:cNvPr id="0" name=""/>
        <dsp:cNvSpPr/>
      </dsp:nvSpPr>
      <dsp:spPr>
        <a:xfrm>
          <a:off x="4963832" y="1049662"/>
          <a:ext cx="1862356" cy="1536054"/>
        </a:xfrm>
        <a:prstGeom prst="roundRect">
          <a:avLst>
            <a:gd name="adj" fmla="val 10000"/>
          </a:avLst>
        </a:prstGeom>
        <a:noFill/>
        <a:ln w="12700" cap="flat" cmpd="sng" algn="ctr">
          <a:solidFill>
            <a:schemeClr val="tx1">
              <a:lumMod val="75000"/>
              <a:lumOff val="25000"/>
            </a:schemeClr>
          </a:solidFill>
          <a:prstDash val="solid"/>
          <a:miter lim="800000"/>
        </a:ln>
        <a:effectLst/>
      </dsp:spPr>
      <dsp:style>
        <a:lnRef idx="2">
          <a:scrgbClr r="0" g="0" b="0"/>
        </a:lnRef>
        <a:fillRef idx="1">
          <a:scrgbClr r="0" g="0" b="0"/>
        </a:fillRef>
        <a:effectRef idx="0">
          <a:scrgbClr r="0" g="0" b="0"/>
        </a:effectRef>
        <a:fontRef idx="minor"/>
      </dsp:style>
    </dsp:sp>
    <dsp:sp modelId="{2467359E-7225-4CFB-BBD2-900CCD5D7BDE}">
      <dsp:nvSpPr>
        <dsp:cNvPr id="0" name=""/>
        <dsp:cNvSpPr/>
      </dsp:nvSpPr>
      <dsp:spPr>
        <a:xfrm>
          <a:off x="5979621" y="1304859"/>
          <a:ext cx="2217287" cy="2217287"/>
        </a:xfrm>
        <a:prstGeom prst="leftCircularArrow">
          <a:avLst>
            <a:gd name="adj1" fmla="val 3886"/>
            <a:gd name="adj2" fmla="val 486698"/>
            <a:gd name="adj3" fmla="val 2262209"/>
            <a:gd name="adj4" fmla="val 9024489"/>
            <a:gd name="adj5" fmla="val 4534"/>
          </a:avLst>
        </a:prstGeom>
        <a:solidFill>
          <a:schemeClr val="tx1">
            <a:lumMod val="75000"/>
            <a:lumOff val="25000"/>
          </a:schemeClr>
        </a:solidFill>
        <a:ln>
          <a:noFill/>
        </a:ln>
        <a:effectLst/>
      </dsp:spPr>
      <dsp:style>
        <a:lnRef idx="0">
          <a:scrgbClr r="0" g="0" b="0"/>
        </a:lnRef>
        <a:fillRef idx="1">
          <a:scrgbClr r="0" g="0" b="0"/>
        </a:fillRef>
        <a:effectRef idx="0">
          <a:scrgbClr r="0" g="0" b="0"/>
        </a:effectRef>
        <a:fontRef idx="minor">
          <a:schemeClr val="lt1"/>
        </a:fontRef>
      </dsp:style>
    </dsp:sp>
    <dsp:sp modelId="{47A26F57-A010-4072-9EBD-86BD6484D91B}">
      <dsp:nvSpPr>
        <dsp:cNvPr id="0" name=""/>
        <dsp:cNvSpPr/>
      </dsp:nvSpPr>
      <dsp:spPr>
        <a:xfrm>
          <a:off x="5377689" y="2256562"/>
          <a:ext cx="1655427" cy="658309"/>
        </a:xfrm>
        <a:prstGeom prst="roundRect">
          <a:avLst>
            <a:gd name="adj" fmla="val 10000"/>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text</a:t>
          </a:r>
          <a:endParaRPr lang="en-US" sz="1200" b="1" kern="1200" dirty="0">
            <a:solidFill>
              <a:schemeClr val="bg1"/>
            </a:solidFill>
          </a:endParaRPr>
        </a:p>
      </dsp:txBody>
      <dsp:txXfrm>
        <a:off x="5396970" y="2275843"/>
        <a:ext cx="1616865" cy="619747"/>
      </dsp:txXfrm>
    </dsp:sp>
    <dsp:sp modelId="{939DFC11-B217-40F1-B0EE-ADA1D5FE8FDC}">
      <dsp:nvSpPr>
        <dsp:cNvPr id="0" name=""/>
        <dsp:cNvSpPr/>
      </dsp:nvSpPr>
      <dsp:spPr>
        <a:xfrm>
          <a:off x="7443458" y="1049662"/>
          <a:ext cx="1862356" cy="1536054"/>
        </a:xfrm>
        <a:prstGeom prst="roundRect">
          <a:avLst>
            <a:gd name="adj" fmla="val 10000"/>
          </a:avLst>
        </a:prstGeom>
        <a:noFill/>
        <a:ln w="12700" cap="flat" cmpd="sng" algn="ctr">
          <a:solidFill>
            <a:schemeClr val="tx1">
              <a:lumMod val="75000"/>
              <a:lumOff val="25000"/>
            </a:schemeClr>
          </a:solidFill>
          <a:prstDash val="solid"/>
          <a:miter lim="800000"/>
        </a:ln>
        <a:effectLst/>
      </dsp:spPr>
      <dsp:style>
        <a:lnRef idx="2">
          <a:scrgbClr r="0" g="0" b="0"/>
        </a:lnRef>
        <a:fillRef idx="1">
          <a:scrgbClr r="0" g="0" b="0"/>
        </a:fillRef>
        <a:effectRef idx="0">
          <a:scrgbClr r="0" g="0" b="0"/>
        </a:effectRef>
        <a:fontRef idx="minor"/>
      </dsp:style>
    </dsp:sp>
    <dsp:sp modelId="{A9F63716-280D-4A8A-8AF8-9D84FEF36D8F}">
      <dsp:nvSpPr>
        <dsp:cNvPr id="0" name=""/>
        <dsp:cNvSpPr/>
      </dsp:nvSpPr>
      <dsp:spPr>
        <a:xfrm>
          <a:off x="7857315" y="720508"/>
          <a:ext cx="1655427" cy="658309"/>
        </a:xfrm>
        <a:prstGeom prst="roundRect">
          <a:avLst>
            <a:gd name="adj" fmla="val 10000"/>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text</a:t>
          </a:r>
          <a:endParaRPr lang="en-US" sz="1200" b="1" kern="1200" dirty="0">
            <a:solidFill>
              <a:schemeClr val="bg1"/>
            </a:solidFill>
          </a:endParaRPr>
        </a:p>
      </dsp:txBody>
      <dsp:txXfrm>
        <a:off x="7876596" y="739789"/>
        <a:ext cx="1616865" cy="61974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srcNode" val="parentNode1"/>
              <dgm:param type="dstNode" val="connSite2"/>
              <dgm:param type="connRout" val="curve"/>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srcNode" val="parentNode2"/>
                <dgm:param type="dstNode" val="connSite1"/>
                <dgm:param type="connRout" val="curve"/>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48861C7-5A22-4CF3-92AE-98BAB2EC3B3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94EA03-CE8F-4995-927F-BE7AB7C10091}"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8861C7-5A22-4CF3-92AE-98BAB2EC3B3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94EA03-CE8F-4995-927F-BE7AB7C1009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8861C7-5A22-4CF3-92AE-98BAB2EC3B3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94EA03-CE8F-4995-927F-BE7AB7C10091}"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48861C7-5A22-4CF3-92AE-98BAB2EC3B3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94EA03-CE8F-4995-927F-BE7AB7C10091}"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48861C7-5A22-4CF3-92AE-98BAB2EC3B3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94EA03-CE8F-4995-927F-BE7AB7C10091}"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48861C7-5A22-4CF3-92AE-98BAB2EC3B3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94EA03-CE8F-4995-927F-BE7AB7C10091}"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48861C7-5A22-4CF3-92AE-98BAB2EC3B3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C94EA03-CE8F-4995-927F-BE7AB7C10091}"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48861C7-5A22-4CF3-92AE-98BAB2EC3B3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C94EA03-CE8F-4995-927F-BE7AB7C1009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48861C7-5A22-4CF3-92AE-98BAB2EC3B3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C94EA03-CE8F-4995-927F-BE7AB7C1009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48861C7-5A22-4CF3-92AE-98BAB2EC3B3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94EA03-CE8F-4995-927F-BE7AB7C1009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48861C7-5A22-4CF3-92AE-98BAB2EC3B3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94EA03-CE8F-4995-927F-BE7AB7C1009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8861C7-5A22-4CF3-92AE-98BAB2EC3B3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94EA03-CE8F-4995-927F-BE7AB7C1009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image" Target="../media/image1.emf"/></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emf"/><Relationship Id="rId1" Type="http://schemas.openxmlformats.org/officeDocument/2006/relationships/image" Target="../media/image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9" Type="http://schemas.openxmlformats.org/officeDocument/2006/relationships/image" Target="../media/image9.emf"/><Relationship Id="rId8" Type="http://schemas.openxmlformats.org/officeDocument/2006/relationships/image" Target="../media/image8.emf"/><Relationship Id="rId7" Type="http://schemas.openxmlformats.org/officeDocument/2006/relationships/image" Target="../media/image7.emf"/><Relationship Id="rId6" Type="http://schemas.openxmlformats.org/officeDocument/2006/relationships/image" Target="../media/image6.emf"/><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0" Type="http://schemas.openxmlformats.org/officeDocument/2006/relationships/slideLayout" Target="../slideLayouts/slideLayout1.xml"/><Relationship Id="rId1"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emf"/><Relationship Id="rId1" Type="http://schemas.openxmlformats.org/officeDocument/2006/relationships/image" Target="../media/image1.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emf"/><Relationship Id="rId1" Type="http://schemas.openxmlformats.org/officeDocument/2006/relationships/image" Target="../media/image1.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emf"/><Relationship Id="rId1" Type="http://schemas.openxmlformats.org/officeDocument/2006/relationships/image" Target="../media/image1.emf"/></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emf"/><Relationship Id="rId1" Type="http://schemas.openxmlformats.org/officeDocument/2006/relationships/image" Target="../media/image1.emf"/></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emf"/></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image" Target="../media/image1.emf"/></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microsoft.com/office/2007/relationships/hdphoto" Target="../media/hdphoto1.wdp"/><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image" Target="../media/image1.em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9.emf"/><Relationship Id="rId4" Type="http://schemas.openxmlformats.org/officeDocument/2006/relationships/image" Target="../media/image8.emf"/><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srcRect l="61688" t="29232"/>
          <a:stretch>
            <a:fillRect/>
          </a:stretch>
        </p:blipFill>
        <p:spPr>
          <a:xfrm>
            <a:off x="8273142" y="1582058"/>
            <a:ext cx="4148218" cy="5071028"/>
          </a:xfrm>
          <a:prstGeom prst="rect">
            <a:avLst/>
          </a:prstGeom>
        </p:spPr>
      </p:pic>
      <p:pic>
        <p:nvPicPr>
          <p:cNvPr id="6" name="图片 5"/>
          <p:cNvPicPr>
            <a:picLocks noChangeAspect="1"/>
          </p:cNvPicPr>
          <p:nvPr/>
        </p:nvPicPr>
        <p:blipFill rotWithShape="1">
          <a:blip r:embed="rId2"/>
          <a:srcRect t="32985" r="57609"/>
          <a:stretch>
            <a:fillRect/>
          </a:stretch>
        </p:blipFill>
        <p:spPr>
          <a:xfrm>
            <a:off x="-530040" y="1582058"/>
            <a:ext cx="4916749" cy="4869542"/>
          </a:xfrm>
          <a:prstGeom prst="rect">
            <a:avLst/>
          </a:prstGeom>
        </p:spPr>
      </p:pic>
      <p:sp>
        <p:nvSpPr>
          <p:cNvPr id="7" name="文本框 6"/>
          <p:cNvSpPr txBox="1"/>
          <p:nvPr/>
        </p:nvSpPr>
        <p:spPr>
          <a:xfrm>
            <a:off x="2841625" y="2120265"/>
            <a:ext cx="6741160" cy="11988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7200" b="1" dirty="0">
                <a:solidFill>
                  <a:schemeClr val="tx1">
                    <a:lumMod val="95000"/>
                    <a:lumOff val="5000"/>
                  </a:schemeClr>
                </a:solidFill>
                <a:latin typeface="情书体" pitchFamily="2" charset="-122"/>
                <a:ea typeface="情书体" pitchFamily="2" charset="-122"/>
              </a:rPr>
              <a:t>手</a:t>
            </a:r>
            <a:r>
              <a:rPr lang="zh-CN" altLang="en-US" sz="7200" b="1" dirty="0" smtClean="0">
                <a:solidFill>
                  <a:schemeClr val="tx1">
                    <a:lumMod val="95000"/>
                    <a:lumOff val="5000"/>
                  </a:schemeClr>
                </a:solidFill>
                <a:latin typeface="情书体" pitchFamily="2" charset="-122"/>
                <a:ea typeface="情书体" pitchFamily="2" charset="-122"/>
              </a:rPr>
              <a:t>绘风</a:t>
            </a:r>
            <a:r>
              <a:rPr lang="en-US" altLang="zh-CN" sz="7200" b="1" dirty="0" smtClean="0">
                <a:solidFill>
                  <a:schemeClr val="tx1">
                    <a:lumMod val="95000"/>
                    <a:lumOff val="5000"/>
                  </a:schemeClr>
                </a:solidFill>
                <a:latin typeface="情书体" pitchFamily="2" charset="-122"/>
                <a:ea typeface="情书体" pitchFamily="2" charset="-122"/>
              </a:rPr>
              <a:t>PPT</a:t>
            </a:r>
            <a:r>
              <a:rPr lang="zh-CN" altLang="en-US" sz="7200" b="1" dirty="0" smtClean="0">
                <a:solidFill>
                  <a:schemeClr val="tx1">
                    <a:lumMod val="95000"/>
                    <a:lumOff val="5000"/>
                  </a:schemeClr>
                </a:solidFill>
                <a:latin typeface="情书体" pitchFamily="2" charset="-122"/>
                <a:ea typeface="情书体" pitchFamily="2" charset="-122"/>
              </a:rPr>
              <a:t>模板</a:t>
            </a:r>
            <a:endParaRPr lang="zh-CN" altLang="en-US" sz="7200" b="1" dirty="0" smtClean="0">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3744686" y="3458626"/>
            <a:ext cx="4702628" cy="461665"/>
          </a:xfrm>
          <a:prstGeom prst="rect">
            <a:avLst/>
          </a:prstGeom>
          <a:noFill/>
          <a:ln w="3175">
            <a:noFill/>
            <a:prstDash val="solid"/>
          </a:ln>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1200" b="0" dirty="0">
                <a:solidFill>
                  <a:schemeClr val="tx1">
                    <a:lumMod val="95000"/>
                    <a:lumOff val="5000"/>
                  </a:schemeClr>
                </a:solidFill>
                <a:latin typeface="微软雅黑" panose="020B0503020204020204" pitchFamily="34" charset="-122"/>
                <a:ea typeface="微软雅黑" panose="020B0503020204020204" pitchFamily="34" charset="-122"/>
              </a:rPr>
              <a:t>PROFESSIONAL GENERATION GRADUATION REPORT </a:t>
            </a:r>
            <a:endParaRPr lang="en-US" altLang="zh-CN" sz="1200" b="0" dirty="0" smtClean="0">
              <a:solidFill>
                <a:schemeClr val="tx1">
                  <a:lumMod val="95000"/>
                  <a:lumOff val="5000"/>
                </a:schemeClr>
              </a:solidFill>
              <a:latin typeface="微软雅黑" panose="020B0503020204020204" pitchFamily="34" charset="-122"/>
              <a:ea typeface="微软雅黑" panose="020B0503020204020204" pitchFamily="34" charset="-122"/>
            </a:endParaRPr>
          </a:p>
          <a:p>
            <a:r>
              <a:rPr lang="en-US" altLang="zh-CN" sz="1200" b="0" dirty="0" smtClean="0">
                <a:solidFill>
                  <a:schemeClr val="tx1">
                    <a:lumMod val="95000"/>
                    <a:lumOff val="5000"/>
                  </a:schemeClr>
                </a:solidFill>
                <a:latin typeface="微软雅黑" panose="020B0503020204020204" pitchFamily="34" charset="-122"/>
                <a:ea typeface="微软雅黑" panose="020B0503020204020204" pitchFamily="34" charset="-122"/>
              </a:rPr>
              <a:t>POWERPOINT </a:t>
            </a:r>
            <a:r>
              <a:rPr lang="en-US" altLang="zh-CN" sz="1200" b="0" dirty="0">
                <a:solidFill>
                  <a:schemeClr val="tx1">
                    <a:lumMod val="95000"/>
                    <a:lumOff val="5000"/>
                  </a:schemeClr>
                </a:solidFill>
                <a:latin typeface="微软雅黑" panose="020B0503020204020204" pitchFamily="34" charset="-122"/>
                <a:ea typeface="微软雅黑" panose="020B0503020204020204" pitchFamily="34" charset="-122"/>
              </a:rPr>
              <a:t>TEMPLATE</a:t>
            </a:r>
            <a:endParaRPr lang="zh-CN" altLang="en-US" sz="1200" b="0"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4136120" y="4023969"/>
            <a:ext cx="3919760" cy="337185"/>
            <a:chOff x="2957979" y="6517260"/>
            <a:chExt cx="3919760" cy="337185"/>
          </a:xfrm>
          <a:noFill/>
        </p:grpSpPr>
        <p:sp>
          <p:nvSpPr>
            <p:cNvPr id="10" name="文本框 6"/>
            <p:cNvSpPr txBox="1"/>
            <p:nvPr/>
          </p:nvSpPr>
          <p:spPr>
            <a:xfrm>
              <a:off x="2957979" y="6517260"/>
              <a:ext cx="1621278" cy="337185"/>
            </a:xfrm>
            <a:prstGeom prst="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95000"/>
                      <a:lumOff val="5000"/>
                    </a:schemeClr>
                  </a:solidFill>
                  <a:latin typeface="情书体" pitchFamily="2" charset="-122"/>
                  <a:ea typeface="情书体" pitchFamily="2" charset="-122"/>
                </a:rPr>
                <a:t>汇报</a:t>
              </a:r>
              <a:r>
                <a:rPr lang="zh-CN" altLang="en-US" sz="1600" b="1" dirty="0" smtClean="0">
                  <a:solidFill>
                    <a:schemeClr val="tx1">
                      <a:lumMod val="95000"/>
                      <a:lumOff val="5000"/>
                    </a:schemeClr>
                  </a:solidFill>
                  <a:latin typeface="情书体" pitchFamily="2" charset="-122"/>
                  <a:ea typeface="情书体" pitchFamily="2" charset="-122"/>
                </a:rPr>
                <a:t>人</a:t>
              </a:r>
              <a:r>
                <a:rPr lang="zh-CN" altLang="en-US" sz="1600" b="1" dirty="0">
                  <a:solidFill>
                    <a:schemeClr val="tx1">
                      <a:lumMod val="95000"/>
                      <a:lumOff val="5000"/>
                    </a:schemeClr>
                  </a:solidFill>
                  <a:latin typeface="情书体" pitchFamily="2" charset="-122"/>
                  <a:ea typeface="情书体" pitchFamily="2" charset="-122"/>
                </a:rPr>
                <a:t>：猪七爷</a:t>
              </a:r>
              <a:endParaRPr lang="zh-CN" altLang="en-US" sz="1600" b="1" dirty="0">
                <a:solidFill>
                  <a:schemeClr val="tx1">
                    <a:lumMod val="95000"/>
                    <a:lumOff val="5000"/>
                  </a:schemeClr>
                </a:solidFill>
                <a:latin typeface="情书体" pitchFamily="2" charset="-122"/>
                <a:ea typeface="情书体" pitchFamily="2" charset="-122"/>
              </a:endParaRPr>
            </a:p>
          </p:txBody>
        </p:sp>
        <p:sp>
          <p:nvSpPr>
            <p:cNvPr id="11" name="文本框 7"/>
            <p:cNvSpPr txBox="1"/>
            <p:nvPr/>
          </p:nvSpPr>
          <p:spPr>
            <a:xfrm>
              <a:off x="4980689" y="6517260"/>
              <a:ext cx="1897050" cy="337185"/>
            </a:xfrm>
            <a:prstGeom prst="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chemeClr val="tx1">
                      <a:lumMod val="95000"/>
                      <a:lumOff val="5000"/>
                    </a:schemeClr>
                  </a:solidFill>
                  <a:latin typeface="情书体" pitchFamily="2" charset="-122"/>
                  <a:ea typeface="情书体" pitchFamily="2" charset="-122"/>
                </a:rPr>
                <a:t>工作部门：</a:t>
              </a:r>
              <a:r>
                <a:rPr lang="zh-CN" altLang="en-US" sz="1600" b="1" dirty="0">
                  <a:solidFill>
                    <a:schemeClr val="tx1">
                      <a:lumMod val="95000"/>
                      <a:lumOff val="5000"/>
                    </a:schemeClr>
                  </a:solidFill>
                  <a:latin typeface="情书体" pitchFamily="2" charset="-122"/>
                  <a:ea typeface="情书体" pitchFamily="2" charset="-122"/>
                </a:rPr>
                <a:t>猪七爷</a:t>
              </a:r>
              <a:endParaRPr lang="zh-CN" altLang="en-US" sz="1600" b="1" dirty="0">
                <a:solidFill>
                  <a:schemeClr val="tx1">
                    <a:lumMod val="95000"/>
                    <a:lumOff val="5000"/>
                  </a:schemeClr>
                </a:solidFill>
                <a:latin typeface="情书体" pitchFamily="2" charset="-122"/>
                <a:ea typeface="情书体" pitchFamily="2" charset="-122"/>
              </a:endParaRPr>
            </a:p>
          </p:txBody>
        </p:sp>
      </p:grpSp>
      <p:cxnSp>
        <p:nvCxnSpPr>
          <p:cNvPr id="12" name="直接连接符 11"/>
          <p:cNvCxnSpPr/>
          <p:nvPr/>
        </p:nvCxnSpPr>
        <p:spPr>
          <a:xfrm flipV="1">
            <a:off x="4162818" y="3319388"/>
            <a:ext cx="4098588" cy="14123"/>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02</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6" name="矩形 5"/>
          <p:cNvSpPr/>
          <p:nvPr/>
        </p:nvSpPr>
        <p:spPr>
          <a:xfrm>
            <a:off x="1390763" y="1513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1" name="文本框 10"/>
          <p:cNvSpPr txBox="1"/>
          <p:nvPr/>
        </p:nvSpPr>
        <p:spPr>
          <a:xfrm>
            <a:off x="1390763" y="8523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9" name="Freeform 1"/>
          <p:cNvSpPr>
            <a:spLocks noChangeArrowheads="1"/>
          </p:cNvSpPr>
          <p:nvPr/>
        </p:nvSpPr>
        <p:spPr bwMode="auto">
          <a:xfrm>
            <a:off x="2007896" y="2605688"/>
            <a:ext cx="2347294" cy="937612"/>
          </a:xfrm>
          <a:custGeom>
            <a:avLst/>
            <a:gdLst>
              <a:gd name="T0" fmla="*/ 5639 w 7144"/>
              <a:gd name="T1" fmla="*/ 0 h 3558"/>
              <a:gd name="T2" fmla="*/ 0 w 7144"/>
              <a:gd name="T3" fmla="*/ 0 h 3558"/>
              <a:gd name="T4" fmla="*/ 1475 w 7144"/>
              <a:gd name="T5" fmla="*/ 1792 h 3558"/>
              <a:gd name="T6" fmla="*/ 0 w 7144"/>
              <a:gd name="T7" fmla="*/ 3557 h 3558"/>
              <a:gd name="T8" fmla="*/ 5669 w 7144"/>
              <a:gd name="T9" fmla="*/ 3557 h 3558"/>
              <a:gd name="T10" fmla="*/ 7143 w 7144"/>
              <a:gd name="T11" fmla="*/ 1792 h 3558"/>
              <a:gd name="T12" fmla="*/ 5639 w 7144"/>
              <a:gd name="T13" fmla="*/ 0 h 3558"/>
            </a:gdLst>
            <a:ahLst/>
            <a:cxnLst>
              <a:cxn ang="0">
                <a:pos x="T0" y="T1"/>
              </a:cxn>
              <a:cxn ang="0">
                <a:pos x="T2" y="T3"/>
              </a:cxn>
              <a:cxn ang="0">
                <a:pos x="T4" y="T5"/>
              </a:cxn>
              <a:cxn ang="0">
                <a:pos x="T6" y="T7"/>
              </a:cxn>
              <a:cxn ang="0">
                <a:pos x="T8" y="T9"/>
              </a:cxn>
              <a:cxn ang="0">
                <a:pos x="T10" y="T11"/>
              </a:cxn>
              <a:cxn ang="0">
                <a:pos x="T12" y="T13"/>
              </a:cxn>
            </a:cxnLst>
            <a:rect l="0" t="0" r="r" b="b"/>
            <a:pathLst>
              <a:path w="7144" h="3558">
                <a:moveTo>
                  <a:pt x="5639" y="0"/>
                </a:moveTo>
                <a:lnTo>
                  <a:pt x="0" y="0"/>
                </a:lnTo>
                <a:lnTo>
                  <a:pt x="1475" y="1792"/>
                </a:lnTo>
                <a:lnTo>
                  <a:pt x="0" y="3557"/>
                </a:lnTo>
                <a:lnTo>
                  <a:pt x="5669" y="3557"/>
                </a:lnTo>
                <a:lnTo>
                  <a:pt x="7143" y="1792"/>
                </a:lnTo>
                <a:lnTo>
                  <a:pt x="5639" y="0"/>
                </a:lnTo>
              </a:path>
            </a:pathLst>
          </a:custGeom>
          <a:noFill/>
          <a:ln w="19050">
            <a:solidFill>
              <a:schemeClr val="tx1">
                <a:lumMod val="75000"/>
                <a:lumOff val="25000"/>
              </a:schemeClr>
            </a:solidFill>
          </a:ln>
          <a:effectLst/>
        </p:spPr>
        <p:txBody>
          <a:bodyPr wrap="none" lIns="243785" tIns="121892" rIns="243785" bIns="121892" anchor="ctr"/>
          <a:lstStyle/>
          <a:p>
            <a:endParaRPr lang="en-US" dirty="0">
              <a:solidFill>
                <a:schemeClr val="tx1">
                  <a:lumMod val="75000"/>
                  <a:lumOff val="25000"/>
                </a:schemeClr>
              </a:solidFill>
              <a:latin typeface="Raleway Light"/>
            </a:endParaRPr>
          </a:p>
        </p:txBody>
      </p:sp>
      <p:sp>
        <p:nvSpPr>
          <p:cNvPr id="10" name="Freeform 2"/>
          <p:cNvSpPr>
            <a:spLocks noChangeArrowheads="1"/>
          </p:cNvSpPr>
          <p:nvPr/>
        </p:nvSpPr>
        <p:spPr bwMode="auto">
          <a:xfrm>
            <a:off x="3959741" y="2605688"/>
            <a:ext cx="2347294" cy="937612"/>
          </a:xfrm>
          <a:custGeom>
            <a:avLst/>
            <a:gdLst>
              <a:gd name="T0" fmla="*/ 5668 w 7144"/>
              <a:gd name="T1" fmla="*/ 0 h 3558"/>
              <a:gd name="T2" fmla="*/ 0 w 7144"/>
              <a:gd name="T3" fmla="*/ 0 h 3558"/>
              <a:gd name="T4" fmla="*/ 1475 w 7144"/>
              <a:gd name="T5" fmla="*/ 1792 h 3558"/>
              <a:gd name="T6" fmla="*/ 0 w 7144"/>
              <a:gd name="T7" fmla="*/ 3557 h 3558"/>
              <a:gd name="T8" fmla="*/ 5668 w 7144"/>
              <a:gd name="T9" fmla="*/ 3557 h 3558"/>
              <a:gd name="T10" fmla="*/ 7143 w 7144"/>
              <a:gd name="T11" fmla="*/ 1792 h 3558"/>
              <a:gd name="T12" fmla="*/ 5668 w 7144"/>
              <a:gd name="T13" fmla="*/ 0 h 3558"/>
            </a:gdLst>
            <a:ahLst/>
            <a:cxnLst>
              <a:cxn ang="0">
                <a:pos x="T0" y="T1"/>
              </a:cxn>
              <a:cxn ang="0">
                <a:pos x="T2" y="T3"/>
              </a:cxn>
              <a:cxn ang="0">
                <a:pos x="T4" y="T5"/>
              </a:cxn>
              <a:cxn ang="0">
                <a:pos x="T6" y="T7"/>
              </a:cxn>
              <a:cxn ang="0">
                <a:pos x="T8" y="T9"/>
              </a:cxn>
              <a:cxn ang="0">
                <a:pos x="T10" y="T11"/>
              </a:cxn>
              <a:cxn ang="0">
                <a:pos x="T12" y="T13"/>
              </a:cxn>
            </a:cxnLst>
            <a:rect l="0" t="0" r="r" b="b"/>
            <a:pathLst>
              <a:path w="7144" h="3558">
                <a:moveTo>
                  <a:pt x="5668" y="0"/>
                </a:moveTo>
                <a:lnTo>
                  <a:pt x="0" y="0"/>
                </a:lnTo>
                <a:lnTo>
                  <a:pt x="1475" y="1792"/>
                </a:lnTo>
                <a:lnTo>
                  <a:pt x="0" y="3557"/>
                </a:lnTo>
                <a:lnTo>
                  <a:pt x="5668" y="3557"/>
                </a:lnTo>
                <a:lnTo>
                  <a:pt x="7143" y="1792"/>
                </a:lnTo>
                <a:lnTo>
                  <a:pt x="5668" y="0"/>
                </a:lnTo>
              </a:path>
            </a:pathLst>
          </a:custGeom>
          <a:noFill/>
          <a:ln w="19050">
            <a:solidFill>
              <a:schemeClr val="tx1">
                <a:lumMod val="75000"/>
                <a:lumOff val="25000"/>
              </a:schemeClr>
            </a:solidFill>
          </a:ln>
          <a:effectLst/>
        </p:spPr>
        <p:txBody>
          <a:bodyPr wrap="none" lIns="243785" tIns="121892" rIns="243785" bIns="121892" anchor="ctr"/>
          <a:lstStyle/>
          <a:p>
            <a:endParaRPr lang="en-US" dirty="0">
              <a:solidFill>
                <a:schemeClr val="tx1">
                  <a:lumMod val="75000"/>
                  <a:lumOff val="25000"/>
                </a:schemeClr>
              </a:solidFill>
              <a:latin typeface="Raleway Light"/>
            </a:endParaRPr>
          </a:p>
        </p:txBody>
      </p:sp>
      <p:sp>
        <p:nvSpPr>
          <p:cNvPr id="12" name="Freeform 1"/>
          <p:cNvSpPr>
            <a:spLocks noChangeArrowheads="1"/>
          </p:cNvSpPr>
          <p:nvPr/>
        </p:nvSpPr>
        <p:spPr bwMode="auto">
          <a:xfrm>
            <a:off x="5910240" y="2605688"/>
            <a:ext cx="2347294" cy="937612"/>
          </a:xfrm>
          <a:custGeom>
            <a:avLst/>
            <a:gdLst>
              <a:gd name="T0" fmla="*/ 5639 w 7144"/>
              <a:gd name="T1" fmla="*/ 0 h 3558"/>
              <a:gd name="T2" fmla="*/ 0 w 7144"/>
              <a:gd name="T3" fmla="*/ 0 h 3558"/>
              <a:gd name="T4" fmla="*/ 1475 w 7144"/>
              <a:gd name="T5" fmla="*/ 1792 h 3558"/>
              <a:gd name="T6" fmla="*/ 0 w 7144"/>
              <a:gd name="T7" fmla="*/ 3557 h 3558"/>
              <a:gd name="T8" fmla="*/ 5669 w 7144"/>
              <a:gd name="T9" fmla="*/ 3557 h 3558"/>
              <a:gd name="T10" fmla="*/ 7143 w 7144"/>
              <a:gd name="T11" fmla="*/ 1792 h 3558"/>
              <a:gd name="T12" fmla="*/ 5639 w 7144"/>
              <a:gd name="T13" fmla="*/ 0 h 3558"/>
            </a:gdLst>
            <a:ahLst/>
            <a:cxnLst>
              <a:cxn ang="0">
                <a:pos x="T0" y="T1"/>
              </a:cxn>
              <a:cxn ang="0">
                <a:pos x="T2" y="T3"/>
              </a:cxn>
              <a:cxn ang="0">
                <a:pos x="T4" y="T5"/>
              </a:cxn>
              <a:cxn ang="0">
                <a:pos x="T6" y="T7"/>
              </a:cxn>
              <a:cxn ang="0">
                <a:pos x="T8" y="T9"/>
              </a:cxn>
              <a:cxn ang="0">
                <a:pos x="T10" y="T11"/>
              </a:cxn>
              <a:cxn ang="0">
                <a:pos x="T12" y="T13"/>
              </a:cxn>
            </a:cxnLst>
            <a:rect l="0" t="0" r="r" b="b"/>
            <a:pathLst>
              <a:path w="7144" h="3558">
                <a:moveTo>
                  <a:pt x="5639" y="0"/>
                </a:moveTo>
                <a:lnTo>
                  <a:pt x="0" y="0"/>
                </a:lnTo>
                <a:lnTo>
                  <a:pt x="1475" y="1792"/>
                </a:lnTo>
                <a:lnTo>
                  <a:pt x="0" y="3557"/>
                </a:lnTo>
                <a:lnTo>
                  <a:pt x="5669" y="3557"/>
                </a:lnTo>
                <a:lnTo>
                  <a:pt x="7143" y="1792"/>
                </a:lnTo>
                <a:lnTo>
                  <a:pt x="5639" y="0"/>
                </a:lnTo>
              </a:path>
            </a:pathLst>
          </a:custGeom>
          <a:noFill/>
          <a:ln w="19050">
            <a:solidFill>
              <a:schemeClr val="tx1">
                <a:lumMod val="75000"/>
                <a:lumOff val="25000"/>
              </a:schemeClr>
            </a:solidFill>
          </a:ln>
          <a:effectLst/>
        </p:spPr>
        <p:txBody>
          <a:bodyPr wrap="none" lIns="243785" tIns="121892" rIns="243785" bIns="121892" anchor="ctr"/>
          <a:lstStyle/>
          <a:p>
            <a:endParaRPr lang="en-US" dirty="0">
              <a:solidFill>
                <a:schemeClr val="tx1">
                  <a:lumMod val="75000"/>
                  <a:lumOff val="25000"/>
                </a:schemeClr>
              </a:solidFill>
              <a:latin typeface="Raleway Light"/>
            </a:endParaRPr>
          </a:p>
        </p:txBody>
      </p:sp>
      <p:sp>
        <p:nvSpPr>
          <p:cNvPr id="13" name="Freeform 2"/>
          <p:cNvSpPr>
            <a:spLocks noChangeArrowheads="1"/>
          </p:cNvSpPr>
          <p:nvPr/>
        </p:nvSpPr>
        <p:spPr bwMode="auto">
          <a:xfrm>
            <a:off x="7863506" y="2605688"/>
            <a:ext cx="2347294" cy="937612"/>
          </a:xfrm>
          <a:custGeom>
            <a:avLst/>
            <a:gdLst>
              <a:gd name="T0" fmla="*/ 5668 w 7144"/>
              <a:gd name="T1" fmla="*/ 0 h 3558"/>
              <a:gd name="T2" fmla="*/ 0 w 7144"/>
              <a:gd name="T3" fmla="*/ 0 h 3558"/>
              <a:gd name="T4" fmla="*/ 1475 w 7144"/>
              <a:gd name="T5" fmla="*/ 1792 h 3558"/>
              <a:gd name="T6" fmla="*/ 0 w 7144"/>
              <a:gd name="T7" fmla="*/ 3557 h 3558"/>
              <a:gd name="T8" fmla="*/ 5668 w 7144"/>
              <a:gd name="T9" fmla="*/ 3557 h 3558"/>
              <a:gd name="T10" fmla="*/ 7143 w 7144"/>
              <a:gd name="T11" fmla="*/ 1792 h 3558"/>
              <a:gd name="T12" fmla="*/ 5668 w 7144"/>
              <a:gd name="T13" fmla="*/ 0 h 3558"/>
            </a:gdLst>
            <a:ahLst/>
            <a:cxnLst>
              <a:cxn ang="0">
                <a:pos x="T0" y="T1"/>
              </a:cxn>
              <a:cxn ang="0">
                <a:pos x="T2" y="T3"/>
              </a:cxn>
              <a:cxn ang="0">
                <a:pos x="T4" y="T5"/>
              </a:cxn>
              <a:cxn ang="0">
                <a:pos x="T6" y="T7"/>
              </a:cxn>
              <a:cxn ang="0">
                <a:pos x="T8" y="T9"/>
              </a:cxn>
              <a:cxn ang="0">
                <a:pos x="T10" y="T11"/>
              </a:cxn>
              <a:cxn ang="0">
                <a:pos x="T12" y="T13"/>
              </a:cxn>
            </a:cxnLst>
            <a:rect l="0" t="0" r="r" b="b"/>
            <a:pathLst>
              <a:path w="7144" h="3558">
                <a:moveTo>
                  <a:pt x="5668" y="0"/>
                </a:moveTo>
                <a:lnTo>
                  <a:pt x="0" y="0"/>
                </a:lnTo>
                <a:lnTo>
                  <a:pt x="1475" y="1792"/>
                </a:lnTo>
                <a:lnTo>
                  <a:pt x="0" y="3557"/>
                </a:lnTo>
                <a:lnTo>
                  <a:pt x="5668" y="3557"/>
                </a:lnTo>
                <a:lnTo>
                  <a:pt x="7143" y="1792"/>
                </a:lnTo>
                <a:lnTo>
                  <a:pt x="5668" y="0"/>
                </a:lnTo>
              </a:path>
            </a:pathLst>
          </a:custGeom>
          <a:noFill/>
          <a:ln w="19050">
            <a:solidFill>
              <a:schemeClr val="tx1">
                <a:lumMod val="75000"/>
                <a:lumOff val="25000"/>
              </a:schemeClr>
            </a:solidFill>
          </a:ln>
          <a:effectLst/>
        </p:spPr>
        <p:txBody>
          <a:bodyPr wrap="none" lIns="243785" tIns="121892" rIns="243785" bIns="121892" anchor="ctr"/>
          <a:lstStyle/>
          <a:p>
            <a:endParaRPr lang="en-US" dirty="0">
              <a:solidFill>
                <a:schemeClr val="tx1">
                  <a:lumMod val="75000"/>
                  <a:lumOff val="25000"/>
                </a:schemeClr>
              </a:solidFill>
              <a:latin typeface="Raleway Light"/>
            </a:endParaRPr>
          </a:p>
        </p:txBody>
      </p:sp>
      <p:sp>
        <p:nvSpPr>
          <p:cNvPr id="32" name="文本框 31"/>
          <p:cNvSpPr txBox="1"/>
          <p:nvPr/>
        </p:nvSpPr>
        <p:spPr>
          <a:xfrm>
            <a:off x="1989749" y="4377432"/>
            <a:ext cx="1863801" cy="606320"/>
          </a:xfrm>
          <a:prstGeom prst="rect">
            <a:avLst/>
          </a:prstGeom>
          <a:noFill/>
        </p:spPr>
        <p:txBody>
          <a:bodyPr wrap="square" rtlCol="0">
            <a:spAutoFit/>
          </a:bodyPr>
          <a:lstStyle/>
          <a:p>
            <a:pPr algn="ct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1806365" y="4112019"/>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4036934" y="4377432"/>
            <a:ext cx="1863801" cy="606320"/>
          </a:xfrm>
          <a:prstGeom prst="rect">
            <a:avLst/>
          </a:prstGeom>
          <a:noFill/>
        </p:spPr>
        <p:txBody>
          <a:bodyPr wrap="square" rtlCol="0">
            <a:spAutoFit/>
          </a:bodyPr>
          <a:lstStyle/>
          <a:p>
            <a:pPr algn="ct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3853550" y="4112019"/>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6084119" y="4377432"/>
            <a:ext cx="1863801" cy="606320"/>
          </a:xfrm>
          <a:prstGeom prst="rect">
            <a:avLst/>
          </a:prstGeom>
          <a:noFill/>
        </p:spPr>
        <p:txBody>
          <a:bodyPr wrap="square" rtlCol="0">
            <a:spAutoFit/>
          </a:bodyPr>
          <a:lstStyle/>
          <a:p>
            <a:pPr algn="ct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5900735" y="4112019"/>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8131304" y="4377432"/>
            <a:ext cx="1863801" cy="606320"/>
          </a:xfrm>
          <a:prstGeom prst="rect">
            <a:avLst/>
          </a:prstGeom>
          <a:noFill/>
        </p:spPr>
        <p:txBody>
          <a:bodyPr wrap="square" rtlCol="0">
            <a:spAutoFit/>
          </a:bodyPr>
          <a:lstStyle/>
          <a:p>
            <a:pPr algn="ctr">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947920" y="4112019"/>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40" name="图片 39"/>
          <p:cNvPicPr>
            <a:picLocks noChangeAspect="1"/>
          </p:cNvPicPr>
          <p:nvPr/>
        </p:nvPicPr>
        <p:blipFill>
          <a:blip r:embed="rId2"/>
          <a:stretch>
            <a:fillRect/>
          </a:stretch>
        </p:blipFill>
        <p:spPr>
          <a:xfrm>
            <a:off x="2987098" y="2799912"/>
            <a:ext cx="559634" cy="557212"/>
          </a:xfrm>
          <a:prstGeom prst="rect">
            <a:avLst/>
          </a:prstGeom>
        </p:spPr>
      </p:pic>
      <p:pic>
        <p:nvPicPr>
          <p:cNvPr id="41" name="图片 40"/>
          <p:cNvPicPr>
            <a:picLocks noChangeAspect="1"/>
          </p:cNvPicPr>
          <p:nvPr/>
        </p:nvPicPr>
        <p:blipFill>
          <a:blip r:embed="rId3"/>
          <a:stretch>
            <a:fillRect/>
          </a:stretch>
        </p:blipFill>
        <p:spPr>
          <a:xfrm>
            <a:off x="4897260" y="2747022"/>
            <a:ext cx="559636" cy="662992"/>
          </a:xfrm>
          <a:prstGeom prst="rect">
            <a:avLst/>
          </a:prstGeom>
        </p:spPr>
      </p:pic>
      <p:pic>
        <p:nvPicPr>
          <p:cNvPr id="42" name="图片 41"/>
          <p:cNvPicPr>
            <a:picLocks noChangeAspect="1"/>
          </p:cNvPicPr>
          <p:nvPr/>
        </p:nvPicPr>
        <p:blipFill>
          <a:blip r:embed="rId4"/>
          <a:stretch>
            <a:fillRect/>
          </a:stretch>
        </p:blipFill>
        <p:spPr>
          <a:xfrm>
            <a:off x="6807424" y="2861088"/>
            <a:ext cx="638028" cy="534284"/>
          </a:xfrm>
          <a:prstGeom prst="rect">
            <a:avLst/>
          </a:prstGeom>
        </p:spPr>
      </p:pic>
      <p:pic>
        <p:nvPicPr>
          <p:cNvPr id="43" name="图片 42"/>
          <p:cNvPicPr>
            <a:picLocks noChangeAspect="1"/>
          </p:cNvPicPr>
          <p:nvPr/>
        </p:nvPicPr>
        <p:blipFill>
          <a:blip r:embed="rId5"/>
          <a:stretch>
            <a:fillRect/>
          </a:stretch>
        </p:blipFill>
        <p:spPr>
          <a:xfrm>
            <a:off x="8795979" y="2844800"/>
            <a:ext cx="574076" cy="54720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srcRect l="61688" t="29232"/>
          <a:stretch>
            <a:fillRect/>
          </a:stretch>
        </p:blipFill>
        <p:spPr>
          <a:xfrm>
            <a:off x="8273142" y="1582058"/>
            <a:ext cx="4148218" cy="5071028"/>
          </a:xfrm>
          <a:prstGeom prst="rect">
            <a:avLst/>
          </a:prstGeom>
        </p:spPr>
      </p:pic>
      <p:pic>
        <p:nvPicPr>
          <p:cNvPr id="6" name="图片 5"/>
          <p:cNvPicPr>
            <a:picLocks noChangeAspect="1"/>
          </p:cNvPicPr>
          <p:nvPr/>
        </p:nvPicPr>
        <p:blipFill rotWithShape="1">
          <a:blip r:embed="rId2"/>
          <a:srcRect t="32985" r="57609"/>
          <a:stretch>
            <a:fillRect/>
          </a:stretch>
        </p:blipFill>
        <p:spPr>
          <a:xfrm>
            <a:off x="-530040" y="1582058"/>
            <a:ext cx="4916749" cy="4869542"/>
          </a:xfrm>
          <a:prstGeom prst="rect">
            <a:avLst/>
          </a:prstGeom>
        </p:spPr>
      </p:pic>
      <p:sp>
        <p:nvSpPr>
          <p:cNvPr id="7" name="椭圆 6"/>
          <p:cNvSpPr/>
          <p:nvPr/>
        </p:nvSpPr>
        <p:spPr>
          <a:xfrm>
            <a:off x="5514847" y="1856995"/>
            <a:ext cx="1149597" cy="1200474"/>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5519057" y="20725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03</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9" name="文本框 8"/>
          <p:cNvSpPr txBox="1"/>
          <p:nvPr/>
        </p:nvSpPr>
        <p:spPr>
          <a:xfrm>
            <a:off x="3616036" y="3119400"/>
            <a:ext cx="4959929" cy="616644"/>
          </a:xfrm>
          <a:prstGeom prst="rect">
            <a:avLst/>
          </a:prstGeom>
          <a:noFill/>
        </p:spPr>
        <p:txBody>
          <a:bodyPr wrap="square" rtlCol="0">
            <a:spAutoFit/>
          </a:bodyPr>
          <a:lstStyle/>
          <a:p>
            <a:pPr algn="ctr">
              <a:lnSpc>
                <a:spcPct val="175000"/>
              </a:lnSpc>
            </a:pPr>
            <a:r>
              <a:rPr lang="zh-CN" altLang="en-US" sz="2400" b="1" dirty="0">
                <a:solidFill>
                  <a:schemeClr val="tx1">
                    <a:lumMod val="95000"/>
                    <a:lumOff val="5000"/>
                  </a:schemeClr>
                </a:solidFill>
                <a:latin typeface="情书体" pitchFamily="2" charset="-122"/>
                <a:ea typeface="情书体" pitchFamily="2" charset="-122"/>
              </a:rPr>
              <a:t>成功案例展示</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0" name="文本框 9"/>
          <p:cNvSpPr txBox="1"/>
          <p:nvPr/>
        </p:nvSpPr>
        <p:spPr>
          <a:xfrm>
            <a:off x="4123764" y="3792781"/>
            <a:ext cx="3944472" cy="584775"/>
          </a:xfrm>
          <a:prstGeom prst="snip1Rect">
            <a:avLst>
              <a:gd name="adj" fmla="val 0"/>
            </a:avLst>
          </a:prstGeom>
          <a:noFill/>
          <a:ln w="28575">
            <a:noFill/>
          </a:ln>
        </p:spPr>
        <p:txBody>
          <a:bodyPr wrap="square" rtlCol="0">
            <a:spAutoFit/>
          </a:bodyPr>
          <a:lstStyle/>
          <a:p>
            <a:pPr algn="ctr"/>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SUCCESSFUL CASE </a:t>
            </a:r>
            <a:endPar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endParaRPr>
          </a:p>
          <a:p>
            <a:pPr algn="ctr"/>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PRESENTATION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03</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9" name="文本框 8"/>
          <p:cNvSpPr txBox="1"/>
          <p:nvPr/>
        </p:nvSpPr>
        <p:spPr>
          <a:xfrm>
            <a:off x="1469736" y="179018"/>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成功案例展示</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0" name="文本框 9"/>
          <p:cNvSpPr txBox="1"/>
          <p:nvPr/>
        </p:nvSpPr>
        <p:spPr>
          <a:xfrm>
            <a:off x="1469736" y="852399"/>
            <a:ext cx="3944472"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SUCCESSFUL CASE PRESENTATION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grpSp>
        <p:nvGrpSpPr>
          <p:cNvPr id="6" name="Group 420"/>
          <p:cNvGrpSpPr/>
          <p:nvPr/>
        </p:nvGrpSpPr>
        <p:grpSpPr>
          <a:xfrm>
            <a:off x="5115004" y="3021112"/>
            <a:ext cx="1961990" cy="3412637"/>
            <a:chOff x="393701" y="455613"/>
            <a:chExt cx="846138" cy="1816101"/>
          </a:xfrm>
          <a:noFill/>
        </p:grpSpPr>
        <p:sp>
          <p:nvSpPr>
            <p:cNvPr id="11" name="Freeform 5"/>
            <p:cNvSpPr/>
            <p:nvPr/>
          </p:nvSpPr>
          <p:spPr bwMode="auto">
            <a:xfrm>
              <a:off x="831851" y="1739901"/>
              <a:ext cx="188913" cy="531813"/>
            </a:xfrm>
            <a:custGeom>
              <a:avLst/>
              <a:gdLst/>
              <a:ahLst/>
              <a:cxnLst>
                <a:cxn ang="0">
                  <a:pos x="99" y="0"/>
                </a:cxn>
                <a:cxn ang="0">
                  <a:pos x="0" y="0"/>
                </a:cxn>
                <a:cxn ang="0">
                  <a:pos x="0" y="228"/>
                </a:cxn>
                <a:cxn ang="0">
                  <a:pos x="49" y="278"/>
                </a:cxn>
                <a:cxn ang="0">
                  <a:pos x="99" y="228"/>
                </a:cxn>
                <a:cxn ang="0">
                  <a:pos x="99" y="0"/>
                </a:cxn>
              </a:cxnLst>
              <a:rect l="0" t="0" r="r" b="b"/>
              <a:pathLst>
                <a:path w="99" h="278">
                  <a:moveTo>
                    <a:pt x="99" y="0"/>
                  </a:moveTo>
                  <a:cubicBezTo>
                    <a:pt x="0" y="0"/>
                    <a:pt x="0" y="0"/>
                    <a:pt x="0" y="0"/>
                  </a:cubicBezTo>
                  <a:cubicBezTo>
                    <a:pt x="0" y="94"/>
                    <a:pt x="0" y="227"/>
                    <a:pt x="0" y="228"/>
                  </a:cubicBezTo>
                  <a:cubicBezTo>
                    <a:pt x="0" y="256"/>
                    <a:pt x="22" y="278"/>
                    <a:pt x="49" y="278"/>
                  </a:cubicBezTo>
                  <a:cubicBezTo>
                    <a:pt x="77" y="278"/>
                    <a:pt x="99" y="256"/>
                    <a:pt x="99" y="228"/>
                  </a:cubicBezTo>
                  <a:cubicBezTo>
                    <a:pt x="99" y="228"/>
                    <a:pt x="99" y="0"/>
                    <a:pt x="99" y="0"/>
                  </a:cubicBezTo>
                  <a:close/>
                </a:path>
              </a:pathLst>
            </a:custGeom>
            <a:grpFill/>
            <a:ln w="19050">
              <a:solidFill>
                <a:schemeClr val="tx1">
                  <a:lumMod val="75000"/>
                  <a:lumOff val="25000"/>
                </a:schemeClr>
              </a:solidFill>
              <a:round/>
            </a:ln>
          </p:spPr>
          <p:txBody>
            <a:bodyPr vert="horz" wrap="square" lIns="91440" tIns="45720" rIns="91440" bIns="45720" numCol="1" anchor="t" anchorCtr="0" compatLnSpc="1"/>
            <a:lstStyle/>
            <a:p>
              <a:endParaRPr lang="en-US"/>
            </a:p>
          </p:txBody>
        </p:sp>
        <p:sp>
          <p:nvSpPr>
            <p:cNvPr id="12" name="Freeform 6"/>
            <p:cNvSpPr/>
            <p:nvPr/>
          </p:nvSpPr>
          <p:spPr bwMode="auto">
            <a:xfrm>
              <a:off x="612776" y="1739901"/>
              <a:ext cx="188913" cy="531813"/>
            </a:xfrm>
            <a:custGeom>
              <a:avLst/>
              <a:gdLst/>
              <a:ahLst/>
              <a:cxnLst>
                <a:cxn ang="0">
                  <a:pos x="99" y="0"/>
                </a:cxn>
                <a:cxn ang="0">
                  <a:pos x="0" y="0"/>
                </a:cxn>
                <a:cxn ang="0">
                  <a:pos x="1" y="228"/>
                </a:cxn>
                <a:cxn ang="0">
                  <a:pos x="50" y="278"/>
                </a:cxn>
                <a:cxn ang="0">
                  <a:pos x="99" y="228"/>
                </a:cxn>
                <a:cxn ang="0">
                  <a:pos x="99" y="0"/>
                </a:cxn>
              </a:cxnLst>
              <a:rect l="0" t="0" r="r" b="b"/>
              <a:pathLst>
                <a:path w="99" h="278">
                  <a:moveTo>
                    <a:pt x="99" y="0"/>
                  </a:moveTo>
                  <a:cubicBezTo>
                    <a:pt x="0" y="0"/>
                    <a:pt x="0" y="0"/>
                    <a:pt x="0" y="0"/>
                  </a:cubicBezTo>
                  <a:cubicBezTo>
                    <a:pt x="0" y="0"/>
                    <a:pt x="1" y="227"/>
                    <a:pt x="1" y="228"/>
                  </a:cubicBezTo>
                  <a:cubicBezTo>
                    <a:pt x="1" y="256"/>
                    <a:pt x="22" y="278"/>
                    <a:pt x="50" y="278"/>
                  </a:cubicBezTo>
                  <a:cubicBezTo>
                    <a:pt x="77" y="278"/>
                    <a:pt x="99" y="256"/>
                    <a:pt x="99" y="228"/>
                  </a:cubicBezTo>
                  <a:cubicBezTo>
                    <a:pt x="99" y="227"/>
                    <a:pt x="99" y="94"/>
                    <a:pt x="99" y="0"/>
                  </a:cubicBezTo>
                  <a:close/>
                </a:path>
              </a:pathLst>
            </a:custGeom>
            <a:grpFill/>
            <a:ln w="19050">
              <a:solidFill>
                <a:schemeClr val="tx1">
                  <a:lumMod val="75000"/>
                  <a:lumOff val="25000"/>
                </a:schemeClr>
              </a:solidFill>
              <a:round/>
            </a:ln>
          </p:spPr>
          <p:txBody>
            <a:bodyPr vert="horz" wrap="square" lIns="91440" tIns="45720" rIns="91440" bIns="45720" numCol="1" anchor="t" anchorCtr="0" compatLnSpc="1"/>
            <a:lstStyle/>
            <a:p>
              <a:endParaRPr lang="en-US"/>
            </a:p>
          </p:txBody>
        </p:sp>
        <p:sp>
          <p:nvSpPr>
            <p:cNvPr id="13" name="Freeform 7"/>
            <p:cNvSpPr/>
            <p:nvPr/>
          </p:nvSpPr>
          <p:spPr bwMode="auto">
            <a:xfrm>
              <a:off x="1082676" y="1158876"/>
              <a:ext cx="157163" cy="176213"/>
            </a:xfrm>
            <a:custGeom>
              <a:avLst/>
              <a:gdLst/>
              <a:ahLst/>
              <a:cxnLst>
                <a:cxn ang="0">
                  <a:pos x="0" y="60"/>
                </a:cxn>
                <a:cxn ang="0">
                  <a:pos x="41" y="92"/>
                </a:cxn>
                <a:cxn ang="0">
                  <a:pos x="82" y="60"/>
                </a:cxn>
                <a:cxn ang="0">
                  <a:pos x="82" y="0"/>
                </a:cxn>
                <a:cxn ang="0">
                  <a:pos x="0" y="0"/>
                </a:cxn>
                <a:cxn ang="0">
                  <a:pos x="0" y="60"/>
                </a:cxn>
              </a:cxnLst>
              <a:rect l="0" t="0" r="r" b="b"/>
              <a:pathLst>
                <a:path w="82" h="92">
                  <a:moveTo>
                    <a:pt x="0" y="60"/>
                  </a:moveTo>
                  <a:cubicBezTo>
                    <a:pt x="0" y="78"/>
                    <a:pt x="24" y="92"/>
                    <a:pt x="41" y="92"/>
                  </a:cubicBezTo>
                  <a:cubicBezTo>
                    <a:pt x="59" y="92"/>
                    <a:pt x="82" y="78"/>
                    <a:pt x="82" y="60"/>
                  </a:cubicBezTo>
                  <a:cubicBezTo>
                    <a:pt x="82" y="0"/>
                    <a:pt x="82" y="0"/>
                    <a:pt x="82" y="0"/>
                  </a:cubicBezTo>
                  <a:cubicBezTo>
                    <a:pt x="0" y="0"/>
                    <a:pt x="0" y="0"/>
                    <a:pt x="0" y="0"/>
                  </a:cubicBezTo>
                  <a:cubicBezTo>
                    <a:pt x="0" y="34"/>
                    <a:pt x="0" y="60"/>
                    <a:pt x="0" y="60"/>
                  </a:cubicBezTo>
                  <a:close/>
                </a:path>
              </a:pathLst>
            </a:custGeom>
            <a:grpFill/>
            <a:ln w="19050">
              <a:solidFill>
                <a:schemeClr val="tx1">
                  <a:lumMod val="75000"/>
                  <a:lumOff val="25000"/>
                </a:schemeClr>
              </a:solidFill>
              <a:round/>
            </a:ln>
          </p:spPr>
          <p:txBody>
            <a:bodyPr vert="horz" wrap="square" lIns="91440" tIns="45720" rIns="91440" bIns="45720" numCol="1" anchor="t" anchorCtr="0" compatLnSpc="1"/>
            <a:lstStyle/>
            <a:p>
              <a:endParaRPr lang="en-US"/>
            </a:p>
          </p:txBody>
        </p:sp>
        <p:sp>
          <p:nvSpPr>
            <p:cNvPr id="14" name="Freeform 8"/>
            <p:cNvSpPr/>
            <p:nvPr/>
          </p:nvSpPr>
          <p:spPr bwMode="auto">
            <a:xfrm>
              <a:off x="612776" y="1158876"/>
              <a:ext cx="407988" cy="520700"/>
            </a:xfrm>
            <a:custGeom>
              <a:avLst/>
              <a:gdLst/>
              <a:ahLst/>
              <a:cxnLst>
                <a:cxn ang="0">
                  <a:pos x="214" y="106"/>
                </a:cxn>
                <a:cxn ang="0">
                  <a:pos x="214" y="0"/>
                </a:cxn>
                <a:cxn ang="0">
                  <a:pos x="0" y="0"/>
                </a:cxn>
                <a:cxn ang="0">
                  <a:pos x="0" y="106"/>
                </a:cxn>
                <a:cxn ang="0">
                  <a:pos x="0" y="156"/>
                </a:cxn>
                <a:cxn ang="0">
                  <a:pos x="0" y="272"/>
                </a:cxn>
                <a:cxn ang="0">
                  <a:pos x="99" y="272"/>
                </a:cxn>
                <a:cxn ang="0">
                  <a:pos x="99" y="168"/>
                </a:cxn>
                <a:cxn ang="0">
                  <a:pos x="115" y="168"/>
                </a:cxn>
                <a:cxn ang="0">
                  <a:pos x="115" y="272"/>
                </a:cxn>
                <a:cxn ang="0">
                  <a:pos x="214" y="272"/>
                </a:cxn>
                <a:cxn ang="0">
                  <a:pos x="214" y="156"/>
                </a:cxn>
                <a:cxn ang="0">
                  <a:pos x="214" y="106"/>
                </a:cxn>
              </a:cxnLst>
              <a:rect l="0" t="0" r="r" b="b"/>
              <a:pathLst>
                <a:path w="214" h="272">
                  <a:moveTo>
                    <a:pt x="214" y="106"/>
                  </a:moveTo>
                  <a:cubicBezTo>
                    <a:pt x="214" y="78"/>
                    <a:pt x="214" y="39"/>
                    <a:pt x="214" y="0"/>
                  </a:cubicBezTo>
                  <a:cubicBezTo>
                    <a:pt x="0" y="0"/>
                    <a:pt x="0" y="0"/>
                    <a:pt x="0" y="0"/>
                  </a:cubicBezTo>
                  <a:cubicBezTo>
                    <a:pt x="0" y="39"/>
                    <a:pt x="0" y="78"/>
                    <a:pt x="0" y="106"/>
                  </a:cubicBezTo>
                  <a:cubicBezTo>
                    <a:pt x="0" y="156"/>
                    <a:pt x="0" y="156"/>
                    <a:pt x="0" y="156"/>
                  </a:cubicBezTo>
                  <a:cubicBezTo>
                    <a:pt x="0" y="272"/>
                    <a:pt x="0" y="272"/>
                    <a:pt x="0" y="272"/>
                  </a:cubicBezTo>
                  <a:cubicBezTo>
                    <a:pt x="99" y="272"/>
                    <a:pt x="99" y="272"/>
                    <a:pt x="99" y="272"/>
                  </a:cubicBezTo>
                  <a:cubicBezTo>
                    <a:pt x="99" y="218"/>
                    <a:pt x="99" y="174"/>
                    <a:pt x="99" y="168"/>
                  </a:cubicBezTo>
                  <a:cubicBezTo>
                    <a:pt x="99" y="135"/>
                    <a:pt x="115" y="135"/>
                    <a:pt x="115" y="168"/>
                  </a:cubicBezTo>
                  <a:cubicBezTo>
                    <a:pt x="115" y="174"/>
                    <a:pt x="115" y="218"/>
                    <a:pt x="115" y="272"/>
                  </a:cubicBezTo>
                  <a:cubicBezTo>
                    <a:pt x="214" y="272"/>
                    <a:pt x="214" y="272"/>
                    <a:pt x="214" y="272"/>
                  </a:cubicBezTo>
                  <a:cubicBezTo>
                    <a:pt x="214" y="156"/>
                    <a:pt x="214" y="156"/>
                    <a:pt x="214" y="156"/>
                  </a:cubicBezTo>
                  <a:lnTo>
                    <a:pt x="214" y="106"/>
                  </a:lnTo>
                  <a:close/>
                </a:path>
              </a:pathLst>
            </a:custGeom>
            <a:grpFill/>
            <a:ln w="19050">
              <a:solidFill>
                <a:schemeClr val="tx1">
                  <a:lumMod val="75000"/>
                  <a:lumOff val="25000"/>
                </a:schemeClr>
              </a:solidFill>
              <a:round/>
            </a:ln>
          </p:spPr>
          <p:txBody>
            <a:bodyPr vert="horz" wrap="square" lIns="91440" tIns="45720" rIns="91440" bIns="45720" numCol="1" anchor="t" anchorCtr="0" compatLnSpc="1"/>
            <a:lstStyle/>
            <a:p>
              <a:endParaRPr lang="en-US"/>
            </a:p>
          </p:txBody>
        </p:sp>
        <p:sp>
          <p:nvSpPr>
            <p:cNvPr id="15" name="Freeform 9"/>
            <p:cNvSpPr/>
            <p:nvPr/>
          </p:nvSpPr>
          <p:spPr bwMode="auto">
            <a:xfrm>
              <a:off x="393701" y="1158876"/>
              <a:ext cx="157163" cy="176213"/>
            </a:xfrm>
            <a:custGeom>
              <a:avLst/>
              <a:gdLst/>
              <a:ahLst/>
              <a:cxnLst>
                <a:cxn ang="0">
                  <a:pos x="41" y="92"/>
                </a:cxn>
                <a:cxn ang="0">
                  <a:pos x="82" y="60"/>
                </a:cxn>
                <a:cxn ang="0">
                  <a:pos x="82" y="0"/>
                </a:cxn>
                <a:cxn ang="0">
                  <a:pos x="0" y="0"/>
                </a:cxn>
                <a:cxn ang="0">
                  <a:pos x="0" y="60"/>
                </a:cxn>
                <a:cxn ang="0">
                  <a:pos x="41" y="92"/>
                </a:cxn>
              </a:cxnLst>
              <a:rect l="0" t="0" r="r" b="b"/>
              <a:pathLst>
                <a:path w="82" h="92">
                  <a:moveTo>
                    <a:pt x="41" y="92"/>
                  </a:moveTo>
                  <a:cubicBezTo>
                    <a:pt x="58" y="92"/>
                    <a:pt x="82" y="78"/>
                    <a:pt x="82" y="60"/>
                  </a:cubicBezTo>
                  <a:cubicBezTo>
                    <a:pt x="82" y="60"/>
                    <a:pt x="82" y="34"/>
                    <a:pt x="82" y="0"/>
                  </a:cubicBezTo>
                  <a:cubicBezTo>
                    <a:pt x="0" y="0"/>
                    <a:pt x="0" y="0"/>
                    <a:pt x="0" y="0"/>
                  </a:cubicBezTo>
                  <a:cubicBezTo>
                    <a:pt x="0" y="60"/>
                    <a:pt x="0" y="60"/>
                    <a:pt x="0" y="60"/>
                  </a:cubicBezTo>
                  <a:cubicBezTo>
                    <a:pt x="0" y="78"/>
                    <a:pt x="23" y="92"/>
                    <a:pt x="41" y="92"/>
                  </a:cubicBezTo>
                  <a:close/>
                </a:path>
              </a:pathLst>
            </a:custGeom>
            <a:grpFill/>
            <a:ln w="19050">
              <a:solidFill>
                <a:schemeClr val="tx1">
                  <a:lumMod val="75000"/>
                  <a:lumOff val="25000"/>
                </a:schemeClr>
              </a:solidFill>
              <a:round/>
            </a:ln>
          </p:spPr>
          <p:txBody>
            <a:bodyPr vert="horz" wrap="square" lIns="91440" tIns="45720" rIns="91440" bIns="45720" numCol="1" anchor="t" anchorCtr="0" compatLnSpc="1"/>
            <a:lstStyle/>
            <a:p>
              <a:endParaRPr lang="en-US"/>
            </a:p>
          </p:txBody>
        </p:sp>
        <p:sp>
          <p:nvSpPr>
            <p:cNvPr id="16" name="Freeform 10"/>
            <p:cNvSpPr/>
            <p:nvPr/>
          </p:nvSpPr>
          <p:spPr bwMode="auto">
            <a:xfrm>
              <a:off x="393701" y="579438"/>
              <a:ext cx="846138" cy="520700"/>
            </a:xfrm>
            <a:custGeom>
              <a:avLst/>
              <a:gdLst/>
              <a:ahLst/>
              <a:cxnLst>
                <a:cxn ang="0">
                  <a:pos x="82" y="112"/>
                </a:cxn>
                <a:cxn ang="0">
                  <a:pos x="114" y="112"/>
                </a:cxn>
                <a:cxn ang="0">
                  <a:pos x="114" y="272"/>
                </a:cxn>
                <a:cxn ang="0">
                  <a:pos x="328" y="272"/>
                </a:cxn>
                <a:cxn ang="0">
                  <a:pos x="328" y="112"/>
                </a:cxn>
                <a:cxn ang="0">
                  <a:pos x="360" y="112"/>
                </a:cxn>
                <a:cxn ang="0">
                  <a:pos x="360" y="272"/>
                </a:cxn>
                <a:cxn ang="0">
                  <a:pos x="442" y="272"/>
                </a:cxn>
                <a:cxn ang="0">
                  <a:pos x="442" y="47"/>
                </a:cxn>
                <a:cxn ang="0">
                  <a:pos x="430" y="0"/>
                </a:cxn>
                <a:cxn ang="0">
                  <a:pos x="12" y="0"/>
                </a:cxn>
                <a:cxn ang="0">
                  <a:pos x="0" y="47"/>
                </a:cxn>
                <a:cxn ang="0">
                  <a:pos x="0" y="272"/>
                </a:cxn>
                <a:cxn ang="0">
                  <a:pos x="82" y="272"/>
                </a:cxn>
                <a:cxn ang="0">
                  <a:pos x="82" y="112"/>
                </a:cxn>
              </a:cxnLst>
              <a:rect l="0" t="0" r="r" b="b"/>
              <a:pathLst>
                <a:path w="442" h="272">
                  <a:moveTo>
                    <a:pt x="82" y="112"/>
                  </a:moveTo>
                  <a:cubicBezTo>
                    <a:pt x="82" y="96"/>
                    <a:pt x="114" y="96"/>
                    <a:pt x="114" y="112"/>
                  </a:cubicBezTo>
                  <a:cubicBezTo>
                    <a:pt x="114" y="123"/>
                    <a:pt x="114" y="198"/>
                    <a:pt x="114" y="272"/>
                  </a:cubicBezTo>
                  <a:cubicBezTo>
                    <a:pt x="328" y="272"/>
                    <a:pt x="328" y="272"/>
                    <a:pt x="328" y="272"/>
                  </a:cubicBezTo>
                  <a:cubicBezTo>
                    <a:pt x="328" y="198"/>
                    <a:pt x="328" y="123"/>
                    <a:pt x="328" y="112"/>
                  </a:cubicBezTo>
                  <a:cubicBezTo>
                    <a:pt x="328" y="96"/>
                    <a:pt x="360" y="96"/>
                    <a:pt x="360" y="112"/>
                  </a:cubicBezTo>
                  <a:cubicBezTo>
                    <a:pt x="360" y="123"/>
                    <a:pt x="360" y="211"/>
                    <a:pt x="360" y="272"/>
                  </a:cubicBezTo>
                  <a:cubicBezTo>
                    <a:pt x="442" y="272"/>
                    <a:pt x="442" y="272"/>
                    <a:pt x="442" y="272"/>
                  </a:cubicBezTo>
                  <a:cubicBezTo>
                    <a:pt x="442" y="47"/>
                    <a:pt x="442" y="47"/>
                    <a:pt x="442" y="47"/>
                  </a:cubicBezTo>
                  <a:cubicBezTo>
                    <a:pt x="442" y="27"/>
                    <a:pt x="438" y="12"/>
                    <a:pt x="430" y="0"/>
                  </a:cubicBezTo>
                  <a:cubicBezTo>
                    <a:pt x="12" y="0"/>
                    <a:pt x="12" y="0"/>
                    <a:pt x="12" y="0"/>
                  </a:cubicBezTo>
                  <a:cubicBezTo>
                    <a:pt x="4" y="12"/>
                    <a:pt x="0" y="27"/>
                    <a:pt x="0" y="47"/>
                  </a:cubicBezTo>
                  <a:cubicBezTo>
                    <a:pt x="0" y="272"/>
                    <a:pt x="0" y="272"/>
                    <a:pt x="0" y="272"/>
                  </a:cubicBezTo>
                  <a:cubicBezTo>
                    <a:pt x="82" y="272"/>
                    <a:pt x="82" y="272"/>
                    <a:pt x="82" y="272"/>
                  </a:cubicBezTo>
                  <a:cubicBezTo>
                    <a:pt x="82" y="211"/>
                    <a:pt x="82" y="123"/>
                    <a:pt x="82" y="112"/>
                  </a:cubicBezTo>
                  <a:close/>
                </a:path>
              </a:pathLst>
            </a:custGeom>
            <a:grpFill/>
            <a:ln w="19050">
              <a:solidFill>
                <a:schemeClr val="tx1">
                  <a:lumMod val="75000"/>
                  <a:lumOff val="25000"/>
                </a:schemeClr>
              </a:solidFill>
              <a:round/>
            </a:ln>
          </p:spPr>
          <p:txBody>
            <a:bodyPr vert="horz" wrap="square" lIns="91440" tIns="45720" rIns="91440" bIns="45720" numCol="1" anchor="t" anchorCtr="0" compatLnSpc="1"/>
            <a:lstStyle/>
            <a:p>
              <a:endParaRPr lang="en-US"/>
            </a:p>
          </p:txBody>
        </p:sp>
        <p:sp>
          <p:nvSpPr>
            <p:cNvPr id="17" name="Freeform 11"/>
            <p:cNvSpPr/>
            <p:nvPr/>
          </p:nvSpPr>
          <p:spPr bwMode="auto">
            <a:xfrm>
              <a:off x="417514" y="455613"/>
              <a:ext cx="798513" cy="66675"/>
            </a:xfrm>
            <a:custGeom>
              <a:avLst/>
              <a:gdLst/>
              <a:ahLst/>
              <a:cxnLst>
                <a:cxn ang="0">
                  <a:pos x="320" y="0"/>
                </a:cxn>
                <a:cxn ang="0">
                  <a:pos x="98" y="0"/>
                </a:cxn>
                <a:cxn ang="0">
                  <a:pos x="0" y="35"/>
                </a:cxn>
                <a:cxn ang="0">
                  <a:pos x="418" y="35"/>
                </a:cxn>
                <a:cxn ang="0">
                  <a:pos x="320" y="0"/>
                </a:cxn>
              </a:cxnLst>
              <a:rect l="0" t="0" r="r" b="b"/>
              <a:pathLst>
                <a:path w="418" h="35">
                  <a:moveTo>
                    <a:pt x="320" y="0"/>
                  </a:moveTo>
                  <a:cubicBezTo>
                    <a:pt x="98" y="0"/>
                    <a:pt x="98" y="0"/>
                    <a:pt x="98" y="0"/>
                  </a:cubicBezTo>
                  <a:cubicBezTo>
                    <a:pt x="54" y="0"/>
                    <a:pt x="18" y="8"/>
                    <a:pt x="0" y="35"/>
                  </a:cubicBezTo>
                  <a:cubicBezTo>
                    <a:pt x="418" y="35"/>
                    <a:pt x="418" y="35"/>
                    <a:pt x="418" y="35"/>
                  </a:cubicBezTo>
                  <a:cubicBezTo>
                    <a:pt x="400" y="8"/>
                    <a:pt x="364" y="0"/>
                    <a:pt x="320" y="0"/>
                  </a:cubicBezTo>
                  <a:close/>
                </a:path>
              </a:pathLst>
            </a:custGeom>
            <a:grpFill/>
            <a:ln w="19050">
              <a:solidFill>
                <a:schemeClr val="tx1">
                  <a:lumMod val="75000"/>
                  <a:lumOff val="25000"/>
                </a:schemeClr>
              </a:solidFill>
              <a:round/>
            </a:ln>
          </p:spPr>
          <p:txBody>
            <a:bodyPr vert="horz" wrap="square" lIns="91440" tIns="45720" rIns="91440" bIns="45720" numCol="1" anchor="t" anchorCtr="0" compatLnSpc="1"/>
            <a:lstStyle/>
            <a:p>
              <a:endParaRPr lang="en-US"/>
            </a:p>
          </p:txBody>
        </p:sp>
      </p:grpSp>
      <p:sp>
        <p:nvSpPr>
          <p:cNvPr id="18" name="AutoShape 9"/>
          <p:cNvSpPr>
            <a:spLocks noChangeAspect="1" noChangeArrowheads="1" noTextEdit="1"/>
          </p:cNvSpPr>
          <p:nvPr/>
        </p:nvSpPr>
        <p:spPr bwMode="auto">
          <a:xfrm>
            <a:off x="5402670" y="1503044"/>
            <a:ext cx="1402300" cy="1342166"/>
          </a:xfrm>
          <a:prstGeom prst="rect">
            <a:avLst/>
          </a:prstGeom>
          <a:noFill/>
          <a:ln w="9525">
            <a:noFill/>
            <a:miter lim="800000"/>
          </a:ln>
        </p:spPr>
        <p:txBody>
          <a:bodyPr vert="horz" wrap="square" lIns="91440" tIns="45720" rIns="91440" bIns="45720" numCol="1" anchor="t" anchorCtr="0" compatLnSpc="1"/>
          <a:lstStyle/>
          <a:p>
            <a:endParaRPr lang="en-US"/>
          </a:p>
        </p:txBody>
      </p:sp>
      <p:sp>
        <p:nvSpPr>
          <p:cNvPr id="19" name="Freeform 11"/>
          <p:cNvSpPr>
            <a:spLocks noEditPoints="1"/>
          </p:cNvSpPr>
          <p:nvPr/>
        </p:nvSpPr>
        <p:spPr bwMode="auto">
          <a:xfrm>
            <a:off x="5694598" y="1811826"/>
            <a:ext cx="781951" cy="1033387"/>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20" name="Freeform 12"/>
          <p:cNvSpPr/>
          <p:nvPr/>
        </p:nvSpPr>
        <p:spPr bwMode="auto">
          <a:xfrm>
            <a:off x="6023019" y="1490694"/>
            <a:ext cx="62556" cy="27172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21" name="Freeform 13"/>
          <p:cNvSpPr/>
          <p:nvPr/>
        </p:nvSpPr>
        <p:spPr bwMode="auto">
          <a:xfrm>
            <a:off x="6440060" y="1663611"/>
            <a:ext cx="224161" cy="135865"/>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22" name="Freeform 14"/>
          <p:cNvSpPr/>
          <p:nvPr/>
        </p:nvSpPr>
        <p:spPr bwMode="auto">
          <a:xfrm>
            <a:off x="6575598" y="2009445"/>
            <a:ext cx="239798" cy="69992"/>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23" name="Freeform 15"/>
          <p:cNvSpPr/>
          <p:nvPr/>
        </p:nvSpPr>
        <p:spPr bwMode="auto">
          <a:xfrm>
            <a:off x="6539105" y="2289407"/>
            <a:ext cx="203309" cy="135865"/>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24" name="Freeform 16"/>
          <p:cNvSpPr/>
          <p:nvPr/>
        </p:nvSpPr>
        <p:spPr bwMode="auto">
          <a:xfrm>
            <a:off x="5517356" y="1663611"/>
            <a:ext cx="187668" cy="148215"/>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25" name="Freeform 17"/>
          <p:cNvSpPr/>
          <p:nvPr/>
        </p:nvSpPr>
        <p:spPr bwMode="auto">
          <a:xfrm>
            <a:off x="5376603" y="2017680"/>
            <a:ext cx="229372" cy="69992"/>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auto">
          <a:xfrm>
            <a:off x="5454800" y="2338811"/>
            <a:ext cx="198094" cy="148215"/>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27" name="文本框 26"/>
          <p:cNvSpPr txBox="1"/>
          <p:nvPr/>
        </p:nvSpPr>
        <p:spPr>
          <a:xfrm>
            <a:off x="7368922" y="2584427"/>
            <a:ext cx="3626077"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396111" y="2275729"/>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TextBox 38"/>
          <p:cNvSpPr txBox="1"/>
          <p:nvPr/>
        </p:nvSpPr>
        <p:spPr>
          <a:xfrm>
            <a:off x="7455712" y="3755584"/>
            <a:ext cx="3480880" cy="553998"/>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0" name="文本框 29"/>
          <p:cNvSpPr txBox="1"/>
          <p:nvPr/>
        </p:nvSpPr>
        <p:spPr>
          <a:xfrm>
            <a:off x="7368922" y="4709871"/>
            <a:ext cx="3626077"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099885" y="2584427"/>
            <a:ext cx="3626077"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3366214" y="2275729"/>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38"/>
          <p:cNvSpPr txBox="1"/>
          <p:nvPr/>
        </p:nvSpPr>
        <p:spPr>
          <a:xfrm>
            <a:off x="1245082" y="3755584"/>
            <a:ext cx="3480880" cy="553998"/>
          </a:xfrm>
          <a:prstGeom prst="rect">
            <a:avLst/>
          </a:prstGeom>
          <a:noFill/>
        </p:spPr>
        <p:txBody>
          <a:bodyPr wrap="square" lIns="0" tIns="0" rIns="0" bIns="0" rtlCol="0">
            <a:spAutoFit/>
          </a:bodyPr>
          <a:lstStyle/>
          <a:p>
            <a:pPr algn="r"/>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34" name="文本框 33"/>
          <p:cNvSpPr txBox="1"/>
          <p:nvPr/>
        </p:nvSpPr>
        <p:spPr>
          <a:xfrm>
            <a:off x="1099885" y="4709871"/>
            <a:ext cx="3626077"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03</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9" name="文本框 8"/>
          <p:cNvSpPr txBox="1"/>
          <p:nvPr/>
        </p:nvSpPr>
        <p:spPr>
          <a:xfrm>
            <a:off x="1469736" y="179018"/>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成功案例展示</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0" name="文本框 9"/>
          <p:cNvSpPr txBox="1"/>
          <p:nvPr/>
        </p:nvSpPr>
        <p:spPr>
          <a:xfrm>
            <a:off x="1469736" y="852399"/>
            <a:ext cx="3944472"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SUCCESSFUL CASE PRESENTATION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graphicFrame>
        <p:nvGraphicFramePr>
          <p:cNvPr id="43" name="Diagram 8"/>
          <p:cNvGraphicFramePr/>
          <p:nvPr/>
        </p:nvGraphicFramePr>
        <p:xfrm>
          <a:off x="1286005" y="1953700"/>
          <a:ext cx="9517323" cy="363538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48" name="文本框 47"/>
          <p:cNvSpPr txBox="1"/>
          <p:nvPr/>
        </p:nvSpPr>
        <p:spPr>
          <a:xfrm>
            <a:off x="1631005" y="5605885"/>
            <a:ext cx="8703166"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进行编辑输入相关内容点击文本框即可进行编辑输入相关内容点击文本框即可进行编辑输入相关内容点击文本框即可进行编辑输入相关内容点击文本框即可进行编辑输入相关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49" name="图片 48"/>
          <p:cNvPicPr>
            <a:picLocks noChangeAspect="1"/>
          </p:cNvPicPr>
          <p:nvPr/>
        </p:nvPicPr>
        <p:blipFill>
          <a:blip r:embed="rId6"/>
          <a:stretch>
            <a:fillRect/>
          </a:stretch>
        </p:blipFill>
        <p:spPr>
          <a:xfrm>
            <a:off x="1859388" y="3254979"/>
            <a:ext cx="798236" cy="794780"/>
          </a:xfrm>
          <a:prstGeom prst="rect">
            <a:avLst/>
          </a:prstGeom>
        </p:spPr>
      </p:pic>
      <p:pic>
        <p:nvPicPr>
          <p:cNvPr id="50" name="图片 49"/>
          <p:cNvPicPr>
            <a:picLocks noChangeAspect="1"/>
          </p:cNvPicPr>
          <p:nvPr/>
        </p:nvPicPr>
        <p:blipFill>
          <a:blip r:embed="rId7"/>
          <a:stretch>
            <a:fillRect/>
          </a:stretch>
        </p:blipFill>
        <p:spPr>
          <a:xfrm>
            <a:off x="4340613" y="3404711"/>
            <a:ext cx="798238" cy="945660"/>
          </a:xfrm>
          <a:prstGeom prst="rect">
            <a:avLst/>
          </a:prstGeom>
        </p:spPr>
      </p:pic>
      <p:pic>
        <p:nvPicPr>
          <p:cNvPr id="51" name="图片 50"/>
          <p:cNvPicPr>
            <a:picLocks noChangeAspect="1"/>
          </p:cNvPicPr>
          <p:nvPr/>
        </p:nvPicPr>
        <p:blipFill>
          <a:blip r:embed="rId8"/>
          <a:stretch>
            <a:fillRect/>
          </a:stretch>
        </p:blipFill>
        <p:spPr>
          <a:xfrm>
            <a:off x="6765931" y="3238832"/>
            <a:ext cx="910054" cy="762078"/>
          </a:xfrm>
          <a:prstGeom prst="rect">
            <a:avLst/>
          </a:prstGeom>
        </p:spPr>
      </p:pic>
      <p:pic>
        <p:nvPicPr>
          <p:cNvPr id="52" name="图片 51"/>
          <p:cNvPicPr>
            <a:picLocks noChangeAspect="1"/>
          </p:cNvPicPr>
          <p:nvPr/>
        </p:nvPicPr>
        <p:blipFill>
          <a:blip r:embed="rId9"/>
          <a:stretch>
            <a:fillRect/>
          </a:stretch>
        </p:blipFill>
        <p:spPr>
          <a:xfrm>
            <a:off x="9391966" y="3487288"/>
            <a:ext cx="818834" cy="78050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03</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9" name="文本框 8"/>
          <p:cNvSpPr txBox="1"/>
          <p:nvPr/>
        </p:nvSpPr>
        <p:spPr>
          <a:xfrm>
            <a:off x="1469736" y="179018"/>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成功案例展示</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0" name="文本框 9"/>
          <p:cNvSpPr txBox="1"/>
          <p:nvPr/>
        </p:nvSpPr>
        <p:spPr>
          <a:xfrm>
            <a:off x="1469736" y="852399"/>
            <a:ext cx="3944472"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SUCCESSFUL CASE PRESENTATION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grpSp>
        <p:nvGrpSpPr>
          <p:cNvPr id="6" name="Group 90"/>
          <p:cNvGrpSpPr>
            <a:grpSpLocks noChangeAspect="1"/>
          </p:cNvGrpSpPr>
          <p:nvPr/>
        </p:nvGrpSpPr>
        <p:grpSpPr bwMode="auto">
          <a:xfrm>
            <a:off x="3511805" y="1988457"/>
            <a:ext cx="5545110" cy="4251071"/>
            <a:chOff x="1130" y="-2"/>
            <a:chExt cx="3496" cy="3207"/>
          </a:xfrm>
        </p:grpSpPr>
        <p:sp>
          <p:nvSpPr>
            <p:cNvPr id="11" name="Freeform 91"/>
            <p:cNvSpPr/>
            <p:nvPr/>
          </p:nvSpPr>
          <p:spPr bwMode="auto">
            <a:xfrm>
              <a:off x="1185" y="115"/>
              <a:ext cx="3191" cy="2984"/>
            </a:xfrm>
            <a:custGeom>
              <a:avLst/>
              <a:gdLst>
                <a:gd name="T0" fmla="*/ 1023 w 1383"/>
                <a:gd name="T1" fmla="*/ 77 h 1293"/>
                <a:gd name="T2" fmla="*/ 1044 w 1383"/>
                <a:gd name="T3" fmla="*/ 129 h 1293"/>
                <a:gd name="T4" fmla="*/ 1044 w 1383"/>
                <a:gd name="T5" fmla="*/ 237 h 1293"/>
                <a:gd name="T6" fmla="*/ 1023 w 1383"/>
                <a:gd name="T7" fmla="*/ 289 h 1293"/>
                <a:gd name="T8" fmla="*/ 974 w 1383"/>
                <a:gd name="T9" fmla="*/ 310 h 1293"/>
                <a:gd name="T10" fmla="*/ 392 w 1383"/>
                <a:gd name="T11" fmla="*/ 310 h 1293"/>
                <a:gd name="T12" fmla="*/ 318 w 1383"/>
                <a:gd name="T13" fmla="*/ 343 h 1293"/>
                <a:gd name="T14" fmla="*/ 287 w 1383"/>
                <a:gd name="T15" fmla="*/ 421 h 1293"/>
                <a:gd name="T16" fmla="*/ 287 w 1383"/>
                <a:gd name="T17" fmla="*/ 562 h 1293"/>
                <a:gd name="T18" fmla="*/ 318 w 1383"/>
                <a:gd name="T19" fmla="*/ 640 h 1293"/>
                <a:gd name="T20" fmla="*/ 392 w 1383"/>
                <a:gd name="T21" fmla="*/ 673 h 1293"/>
                <a:gd name="T22" fmla="*/ 699 w 1383"/>
                <a:gd name="T23" fmla="*/ 673 h 1293"/>
                <a:gd name="T24" fmla="*/ 748 w 1383"/>
                <a:gd name="T25" fmla="*/ 694 h 1293"/>
                <a:gd name="T26" fmla="*/ 769 w 1383"/>
                <a:gd name="T27" fmla="*/ 747 h 1293"/>
                <a:gd name="T28" fmla="*/ 769 w 1383"/>
                <a:gd name="T29" fmla="*/ 857 h 1293"/>
                <a:gd name="T30" fmla="*/ 748 w 1383"/>
                <a:gd name="T31" fmla="*/ 909 h 1293"/>
                <a:gd name="T32" fmla="*/ 699 w 1383"/>
                <a:gd name="T33" fmla="*/ 931 h 1293"/>
                <a:gd name="T34" fmla="*/ 255 w 1383"/>
                <a:gd name="T35" fmla="*/ 931 h 1293"/>
                <a:gd name="T36" fmla="*/ 180 w 1383"/>
                <a:gd name="T37" fmla="*/ 963 h 1293"/>
                <a:gd name="T38" fmla="*/ 149 w 1383"/>
                <a:gd name="T39" fmla="*/ 1041 h 1293"/>
                <a:gd name="T40" fmla="*/ 149 w 1383"/>
                <a:gd name="T41" fmla="*/ 1183 h 1293"/>
                <a:gd name="T42" fmla="*/ 180 w 1383"/>
                <a:gd name="T43" fmla="*/ 1261 h 1293"/>
                <a:gd name="T44" fmla="*/ 255 w 1383"/>
                <a:gd name="T45" fmla="*/ 1293 h 1293"/>
                <a:gd name="T46" fmla="*/ 1383 w 1383"/>
                <a:gd name="T47" fmla="*/ 1293 h 1293"/>
                <a:gd name="T48" fmla="*/ 1374 w 1383"/>
                <a:gd name="T49" fmla="*/ 1266 h 1293"/>
                <a:gd name="T50" fmla="*/ 1383 w 1383"/>
                <a:gd name="T51" fmla="*/ 1238 h 1293"/>
                <a:gd name="T52" fmla="*/ 272 w 1383"/>
                <a:gd name="T53" fmla="*/ 1238 h 1293"/>
                <a:gd name="T54" fmla="*/ 223 w 1383"/>
                <a:gd name="T55" fmla="*/ 1216 h 1293"/>
                <a:gd name="T56" fmla="*/ 202 w 1383"/>
                <a:gd name="T57" fmla="*/ 1164 h 1293"/>
                <a:gd name="T58" fmla="*/ 202 w 1383"/>
                <a:gd name="T59" fmla="*/ 1060 h 1293"/>
                <a:gd name="T60" fmla="*/ 223 w 1383"/>
                <a:gd name="T61" fmla="*/ 1008 h 1293"/>
                <a:gd name="T62" fmla="*/ 272 w 1383"/>
                <a:gd name="T63" fmla="*/ 986 h 1293"/>
                <a:gd name="T64" fmla="*/ 716 w 1383"/>
                <a:gd name="T65" fmla="*/ 986 h 1293"/>
                <a:gd name="T66" fmla="*/ 791 w 1383"/>
                <a:gd name="T67" fmla="*/ 954 h 1293"/>
                <a:gd name="T68" fmla="*/ 822 w 1383"/>
                <a:gd name="T69" fmla="*/ 876 h 1293"/>
                <a:gd name="T70" fmla="*/ 822 w 1383"/>
                <a:gd name="T71" fmla="*/ 728 h 1293"/>
                <a:gd name="T72" fmla="*/ 791 w 1383"/>
                <a:gd name="T73" fmla="*/ 650 h 1293"/>
                <a:gd name="T74" fmla="*/ 716 w 1383"/>
                <a:gd name="T75" fmla="*/ 617 h 1293"/>
                <a:gd name="T76" fmla="*/ 401 w 1383"/>
                <a:gd name="T77" fmla="*/ 617 h 1293"/>
                <a:gd name="T78" fmla="*/ 351 w 1383"/>
                <a:gd name="T79" fmla="*/ 596 h 1293"/>
                <a:gd name="T80" fmla="*/ 331 w 1383"/>
                <a:gd name="T81" fmla="*/ 544 h 1293"/>
                <a:gd name="T82" fmla="*/ 331 w 1383"/>
                <a:gd name="T83" fmla="*/ 439 h 1293"/>
                <a:gd name="T84" fmla="*/ 351 w 1383"/>
                <a:gd name="T85" fmla="*/ 387 h 1293"/>
                <a:gd name="T86" fmla="*/ 401 w 1383"/>
                <a:gd name="T87" fmla="*/ 366 h 1293"/>
                <a:gd name="T88" fmla="*/ 991 w 1383"/>
                <a:gd name="T89" fmla="*/ 366 h 1293"/>
                <a:gd name="T90" fmla="*/ 1066 w 1383"/>
                <a:gd name="T91" fmla="*/ 333 h 1293"/>
                <a:gd name="T92" fmla="*/ 1096 w 1383"/>
                <a:gd name="T93" fmla="*/ 255 h 1293"/>
                <a:gd name="T94" fmla="*/ 1096 w 1383"/>
                <a:gd name="T95" fmla="*/ 111 h 1293"/>
                <a:gd name="T96" fmla="*/ 1066 w 1383"/>
                <a:gd name="T97" fmla="*/ 32 h 1293"/>
                <a:gd name="T98" fmla="*/ 991 w 1383"/>
                <a:gd name="T99" fmla="*/ 0 h 1293"/>
                <a:gd name="T100" fmla="*/ 0 w 1383"/>
                <a:gd name="T101" fmla="*/ 0 h 1293"/>
                <a:gd name="T102" fmla="*/ 0 w 1383"/>
                <a:gd name="T103" fmla="*/ 55 h 1293"/>
                <a:gd name="T104" fmla="*/ 974 w 1383"/>
                <a:gd name="T105" fmla="*/ 55 h 1293"/>
                <a:gd name="T106" fmla="*/ 1023 w 1383"/>
                <a:gd name="T107" fmla="*/ 77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3" h="1293">
                  <a:moveTo>
                    <a:pt x="1023" y="77"/>
                  </a:moveTo>
                  <a:cubicBezTo>
                    <a:pt x="1037" y="91"/>
                    <a:pt x="1044" y="110"/>
                    <a:pt x="1044" y="129"/>
                  </a:cubicBezTo>
                  <a:cubicBezTo>
                    <a:pt x="1044" y="237"/>
                    <a:pt x="1044" y="237"/>
                    <a:pt x="1044" y="237"/>
                  </a:cubicBezTo>
                  <a:cubicBezTo>
                    <a:pt x="1044" y="255"/>
                    <a:pt x="1037" y="274"/>
                    <a:pt x="1023" y="289"/>
                  </a:cubicBezTo>
                  <a:cubicBezTo>
                    <a:pt x="1010" y="303"/>
                    <a:pt x="992" y="310"/>
                    <a:pt x="974" y="310"/>
                  </a:cubicBezTo>
                  <a:cubicBezTo>
                    <a:pt x="392" y="310"/>
                    <a:pt x="392" y="310"/>
                    <a:pt x="392" y="310"/>
                  </a:cubicBezTo>
                  <a:cubicBezTo>
                    <a:pt x="365" y="310"/>
                    <a:pt x="338" y="321"/>
                    <a:pt x="318" y="343"/>
                  </a:cubicBezTo>
                  <a:cubicBezTo>
                    <a:pt x="297" y="364"/>
                    <a:pt x="287" y="393"/>
                    <a:pt x="287" y="421"/>
                  </a:cubicBezTo>
                  <a:cubicBezTo>
                    <a:pt x="287" y="562"/>
                    <a:pt x="287" y="562"/>
                    <a:pt x="287" y="562"/>
                  </a:cubicBezTo>
                  <a:cubicBezTo>
                    <a:pt x="287" y="590"/>
                    <a:pt x="297" y="619"/>
                    <a:pt x="318" y="640"/>
                  </a:cubicBezTo>
                  <a:cubicBezTo>
                    <a:pt x="338" y="662"/>
                    <a:pt x="365" y="673"/>
                    <a:pt x="392" y="673"/>
                  </a:cubicBezTo>
                  <a:cubicBezTo>
                    <a:pt x="699" y="673"/>
                    <a:pt x="699" y="673"/>
                    <a:pt x="699" y="673"/>
                  </a:cubicBezTo>
                  <a:cubicBezTo>
                    <a:pt x="717" y="673"/>
                    <a:pt x="735" y="680"/>
                    <a:pt x="748" y="694"/>
                  </a:cubicBezTo>
                  <a:cubicBezTo>
                    <a:pt x="762" y="709"/>
                    <a:pt x="769" y="728"/>
                    <a:pt x="769" y="747"/>
                  </a:cubicBezTo>
                  <a:cubicBezTo>
                    <a:pt x="769" y="857"/>
                    <a:pt x="769" y="857"/>
                    <a:pt x="769" y="857"/>
                  </a:cubicBezTo>
                  <a:cubicBezTo>
                    <a:pt x="769" y="876"/>
                    <a:pt x="762" y="895"/>
                    <a:pt x="748" y="909"/>
                  </a:cubicBezTo>
                  <a:cubicBezTo>
                    <a:pt x="735" y="924"/>
                    <a:pt x="717" y="931"/>
                    <a:pt x="699" y="931"/>
                  </a:cubicBezTo>
                  <a:cubicBezTo>
                    <a:pt x="255" y="931"/>
                    <a:pt x="255" y="931"/>
                    <a:pt x="255" y="931"/>
                  </a:cubicBezTo>
                  <a:cubicBezTo>
                    <a:pt x="228" y="931"/>
                    <a:pt x="201" y="942"/>
                    <a:pt x="180" y="963"/>
                  </a:cubicBezTo>
                  <a:cubicBezTo>
                    <a:pt x="160" y="985"/>
                    <a:pt x="149" y="1013"/>
                    <a:pt x="149" y="1041"/>
                  </a:cubicBezTo>
                  <a:cubicBezTo>
                    <a:pt x="149" y="1183"/>
                    <a:pt x="149" y="1183"/>
                    <a:pt x="149" y="1183"/>
                  </a:cubicBezTo>
                  <a:cubicBezTo>
                    <a:pt x="149" y="1211"/>
                    <a:pt x="160" y="1239"/>
                    <a:pt x="180" y="1261"/>
                  </a:cubicBezTo>
                  <a:cubicBezTo>
                    <a:pt x="201" y="1283"/>
                    <a:pt x="228" y="1293"/>
                    <a:pt x="255" y="1293"/>
                  </a:cubicBezTo>
                  <a:cubicBezTo>
                    <a:pt x="1383" y="1293"/>
                    <a:pt x="1383" y="1293"/>
                    <a:pt x="1383" y="1293"/>
                  </a:cubicBezTo>
                  <a:cubicBezTo>
                    <a:pt x="1383" y="1293"/>
                    <a:pt x="1374" y="1284"/>
                    <a:pt x="1374" y="1266"/>
                  </a:cubicBezTo>
                  <a:cubicBezTo>
                    <a:pt x="1374" y="1248"/>
                    <a:pt x="1383" y="1238"/>
                    <a:pt x="1383" y="1238"/>
                  </a:cubicBezTo>
                  <a:cubicBezTo>
                    <a:pt x="272" y="1238"/>
                    <a:pt x="272" y="1238"/>
                    <a:pt x="272" y="1238"/>
                  </a:cubicBezTo>
                  <a:cubicBezTo>
                    <a:pt x="254" y="1238"/>
                    <a:pt x="236" y="1231"/>
                    <a:pt x="223" y="1216"/>
                  </a:cubicBezTo>
                  <a:cubicBezTo>
                    <a:pt x="209" y="1202"/>
                    <a:pt x="202" y="1183"/>
                    <a:pt x="202" y="1164"/>
                  </a:cubicBezTo>
                  <a:cubicBezTo>
                    <a:pt x="202" y="1060"/>
                    <a:pt x="202" y="1060"/>
                    <a:pt x="202" y="1060"/>
                  </a:cubicBezTo>
                  <a:cubicBezTo>
                    <a:pt x="202" y="1041"/>
                    <a:pt x="209" y="1022"/>
                    <a:pt x="223" y="1008"/>
                  </a:cubicBezTo>
                  <a:cubicBezTo>
                    <a:pt x="236" y="993"/>
                    <a:pt x="254" y="986"/>
                    <a:pt x="272" y="986"/>
                  </a:cubicBezTo>
                  <a:cubicBezTo>
                    <a:pt x="716" y="986"/>
                    <a:pt x="716" y="986"/>
                    <a:pt x="716" y="986"/>
                  </a:cubicBezTo>
                  <a:cubicBezTo>
                    <a:pt x="743" y="986"/>
                    <a:pt x="770" y="975"/>
                    <a:pt x="791" y="954"/>
                  </a:cubicBezTo>
                  <a:cubicBezTo>
                    <a:pt x="811" y="932"/>
                    <a:pt x="822" y="904"/>
                    <a:pt x="822" y="876"/>
                  </a:cubicBezTo>
                  <a:cubicBezTo>
                    <a:pt x="822" y="728"/>
                    <a:pt x="822" y="728"/>
                    <a:pt x="822" y="728"/>
                  </a:cubicBezTo>
                  <a:cubicBezTo>
                    <a:pt x="822" y="700"/>
                    <a:pt x="811" y="671"/>
                    <a:pt x="791" y="650"/>
                  </a:cubicBezTo>
                  <a:cubicBezTo>
                    <a:pt x="770" y="628"/>
                    <a:pt x="743" y="617"/>
                    <a:pt x="716" y="617"/>
                  </a:cubicBezTo>
                  <a:cubicBezTo>
                    <a:pt x="401" y="617"/>
                    <a:pt x="401" y="617"/>
                    <a:pt x="401" y="617"/>
                  </a:cubicBezTo>
                  <a:cubicBezTo>
                    <a:pt x="383" y="617"/>
                    <a:pt x="365" y="610"/>
                    <a:pt x="351" y="596"/>
                  </a:cubicBezTo>
                  <a:cubicBezTo>
                    <a:pt x="337" y="581"/>
                    <a:pt x="331" y="563"/>
                    <a:pt x="331" y="544"/>
                  </a:cubicBezTo>
                  <a:cubicBezTo>
                    <a:pt x="331" y="439"/>
                    <a:pt x="331" y="439"/>
                    <a:pt x="331" y="439"/>
                  </a:cubicBezTo>
                  <a:cubicBezTo>
                    <a:pt x="331" y="420"/>
                    <a:pt x="337" y="402"/>
                    <a:pt x="351" y="387"/>
                  </a:cubicBezTo>
                  <a:cubicBezTo>
                    <a:pt x="365" y="373"/>
                    <a:pt x="383" y="366"/>
                    <a:pt x="401" y="366"/>
                  </a:cubicBezTo>
                  <a:cubicBezTo>
                    <a:pt x="991" y="366"/>
                    <a:pt x="991" y="366"/>
                    <a:pt x="991" y="366"/>
                  </a:cubicBezTo>
                  <a:cubicBezTo>
                    <a:pt x="1018" y="366"/>
                    <a:pt x="1045" y="355"/>
                    <a:pt x="1066" y="333"/>
                  </a:cubicBezTo>
                  <a:cubicBezTo>
                    <a:pt x="1086" y="312"/>
                    <a:pt x="1096" y="283"/>
                    <a:pt x="1096" y="255"/>
                  </a:cubicBezTo>
                  <a:cubicBezTo>
                    <a:pt x="1096" y="111"/>
                    <a:pt x="1096" y="111"/>
                    <a:pt x="1096" y="111"/>
                  </a:cubicBezTo>
                  <a:cubicBezTo>
                    <a:pt x="1096" y="82"/>
                    <a:pt x="1086" y="54"/>
                    <a:pt x="1066" y="32"/>
                  </a:cubicBezTo>
                  <a:cubicBezTo>
                    <a:pt x="1045" y="11"/>
                    <a:pt x="1018" y="0"/>
                    <a:pt x="991" y="0"/>
                  </a:cubicBezTo>
                  <a:cubicBezTo>
                    <a:pt x="0" y="0"/>
                    <a:pt x="0" y="0"/>
                    <a:pt x="0" y="0"/>
                  </a:cubicBezTo>
                  <a:cubicBezTo>
                    <a:pt x="0" y="55"/>
                    <a:pt x="0" y="55"/>
                    <a:pt x="0" y="55"/>
                  </a:cubicBezTo>
                  <a:cubicBezTo>
                    <a:pt x="974" y="55"/>
                    <a:pt x="974" y="55"/>
                    <a:pt x="974" y="55"/>
                  </a:cubicBezTo>
                  <a:cubicBezTo>
                    <a:pt x="992" y="55"/>
                    <a:pt x="1010" y="62"/>
                    <a:pt x="1023" y="77"/>
                  </a:cubicBezTo>
                  <a:close/>
                </a:path>
              </a:pathLst>
            </a:custGeom>
            <a:solidFill>
              <a:schemeClr val="tx1">
                <a:lumMod val="75000"/>
                <a:lumOff val="25000"/>
              </a:schemeClr>
            </a:solidFill>
            <a:ln w="9525">
              <a:solidFill>
                <a:schemeClr val="bg1"/>
              </a:solidFill>
              <a:round/>
            </a:ln>
          </p:spPr>
          <p:txBody>
            <a:bodyPr vert="horz" wrap="square" lIns="91440" tIns="45720" rIns="91440" bIns="45720" numCol="1" anchor="t" anchorCtr="0" compatLnSpc="1"/>
            <a:lstStyle/>
            <a:p>
              <a:endParaRPr lang="en-US" sz="1350"/>
            </a:p>
          </p:txBody>
        </p:sp>
        <p:sp>
          <p:nvSpPr>
            <p:cNvPr id="12" name="Freeform 92"/>
            <p:cNvSpPr/>
            <p:nvPr/>
          </p:nvSpPr>
          <p:spPr bwMode="auto">
            <a:xfrm>
              <a:off x="1185" y="9"/>
              <a:ext cx="3191" cy="2963"/>
            </a:xfrm>
            <a:custGeom>
              <a:avLst/>
              <a:gdLst>
                <a:gd name="T0" fmla="*/ 1066 w 1383"/>
                <a:gd name="T1" fmla="*/ 78 h 1284"/>
                <a:gd name="T2" fmla="*/ 1096 w 1383"/>
                <a:gd name="T3" fmla="*/ 157 h 1284"/>
                <a:gd name="T4" fmla="*/ 1096 w 1383"/>
                <a:gd name="T5" fmla="*/ 301 h 1284"/>
                <a:gd name="T6" fmla="*/ 1066 w 1383"/>
                <a:gd name="T7" fmla="*/ 379 h 1284"/>
                <a:gd name="T8" fmla="*/ 991 w 1383"/>
                <a:gd name="T9" fmla="*/ 412 h 1284"/>
                <a:gd name="T10" fmla="*/ 401 w 1383"/>
                <a:gd name="T11" fmla="*/ 412 h 1284"/>
                <a:gd name="T12" fmla="*/ 351 w 1383"/>
                <a:gd name="T13" fmla="*/ 433 h 1284"/>
                <a:gd name="T14" fmla="*/ 331 w 1383"/>
                <a:gd name="T15" fmla="*/ 485 h 1284"/>
                <a:gd name="T16" fmla="*/ 331 w 1383"/>
                <a:gd name="T17" fmla="*/ 590 h 1284"/>
                <a:gd name="T18" fmla="*/ 351 w 1383"/>
                <a:gd name="T19" fmla="*/ 642 h 1284"/>
                <a:gd name="T20" fmla="*/ 401 w 1383"/>
                <a:gd name="T21" fmla="*/ 663 h 1284"/>
                <a:gd name="T22" fmla="*/ 716 w 1383"/>
                <a:gd name="T23" fmla="*/ 663 h 1284"/>
                <a:gd name="T24" fmla="*/ 791 w 1383"/>
                <a:gd name="T25" fmla="*/ 696 h 1284"/>
                <a:gd name="T26" fmla="*/ 822 w 1383"/>
                <a:gd name="T27" fmla="*/ 774 h 1284"/>
                <a:gd name="T28" fmla="*/ 822 w 1383"/>
                <a:gd name="T29" fmla="*/ 922 h 1284"/>
                <a:gd name="T30" fmla="*/ 791 w 1383"/>
                <a:gd name="T31" fmla="*/ 1000 h 1284"/>
                <a:gd name="T32" fmla="*/ 716 w 1383"/>
                <a:gd name="T33" fmla="*/ 1032 h 1284"/>
                <a:gd name="T34" fmla="*/ 272 w 1383"/>
                <a:gd name="T35" fmla="*/ 1032 h 1284"/>
                <a:gd name="T36" fmla="*/ 223 w 1383"/>
                <a:gd name="T37" fmla="*/ 1054 h 1284"/>
                <a:gd name="T38" fmla="*/ 202 w 1383"/>
                <a:gd name="T39" fmla="*/ 1106 h 1284"/>
                <a:gd name="T40" fmla="*/ 202 w 1383"/>
                <a:gd name="T41" fmla="*/ 1210 h 1284"/>
                <a:gd name="T42" fmla="*/ 223 w 1383"/>
                <a:gd name="T43" fmla="*/ 1262 h 1284"/>
                <a:gd name="T44" fmla="*/ 272 w 1383"/>
                <a:gd name="T45" fmla="*/ 1284 h 1284"/>
                <a:gd name="T46" fmla="*/ 1383 w 1383"/>
                <a:gd name="T47" fmla="*/ 1284 h 1284"/>
                <a:gd name="T48" fmla="*/ 1374 w 1383"/>
                <a:gd name="T49" fmla="*/ 1261 h 1284"/>
                <a:gd name="T50" fmla="*/ 1383 w 1383"/>
                <a:gd name="T51" fmla="*/ 1238 h 1284"/>
                <a:gd name="T52" fmla="*/ 298 w 1383"/>
                <a:gd name="T53" fmla="*/ 1238 h 1284"/>
                <a:gd name="T54" fmla="*/ 261 w 1383"/>
                <a:gd name="T55" fmla="*/ 1222 h 1284"/>
                <a:gd name="T56" fmla="*/ 246 w 1383"/>
                <a:gd name="T57" fmla="*/ 1183 h 1284"/>
                <a:gd name="T58" fmla="*/ 246 w 1383"/>
                <a:gd name="T59" fmla="*/ 1134 h 1284"/>
                <a:gd name="T60" fmla="*/ 261 w 1383"/>
                <a:gd name="T61" fmla="*/ 1094 h 1284"/>
                <a:gd name="T62" fmla="*/ 298 w 1383"/>
                <a:gd name="T63" fmla="*/ 1078 h 1284"/>
                <a:gd name="T64" fmla="*/ 725 w 1383"/>
                <a:gd name="T65" fmla="*/ 1078 h 1284"/>
                <a:gd name="T66" fmla="*/ 824 w 1383"/>
                <a:gd name="T67" fmla="*/ 1035 h 1284"/>
                <a:gd name="T68" fmla="*/ 865 w 1383"/>
                <a:gd name="T69" fmla="*/ 931 h 1284"/>
                <a:gd name="T70" fmla="*/ 865 w 1383"/>
                <a:gd name="T71" fmla="*/ 765 h 1284"/>
                <a:gd name="T72" fmla="*/ 824 w 1383"/>
                <a:gd name="T73" fmla="*/ 661 h 1284"/>
                <a:gd name="T74" fmla="*/ 725 w 1383"/>
                <a:gd name="T75" fmla="*/ 617 h 1284"/>
                <a:gd name="T76" fmla="*/ 430 w 1383"/>
                <a:gd name="T77" fmla="*/ 617 h 1284"/>
                <a:gd name="T78" fmla="*/ 393 w 1383"/>
                <a:gd name="T79" fmla="*/ 601 h 1284"/>
                <a:gd name="T80" fmla="*/ 377 w 1383"/>
                <a:gd name="T81" fmla="*/ 562 h 1284"/>
                <a:gd name="T82" fmla="*/ 377 w 1383"/>
                <a:gd name="T83" fmla="*/ 513 h 1284"/>
                <a:gd name="T84" fmla="*/ 393 w 1383"/>
                <a:gd name="T85" fmla="*/ 474 h 1284"/>
                <a:gd name="T86" fmla="*/ 430 w 1383"/>
                <a:gd name="T87" fmla="*/ 458 h 1284"/>
                <a:gd name="T88" fmla="*/ 1000 w 1383"/>
                <a:gd name="T89" fmla="*/ 458 h 1284"/>
                <a:gd name="T90" fmla="*/ 1099 w 1383"/>
                <a:gd name="T91" fmla="*/ 414 h 1284"/>
                <a:gd name="T92" fmla="*/ 1140 w 1383"/>
                <a:gd name="T93" fmla="*/ 310 h 1284"/>
                <a:gd name="T94" fmla="*/ 1140 w 1383"/>
                <a:gd name="T95" fmla="*/ 147 h 1284"/>
                <a:gd name="T96" fmla="*/ 1099 w 1383"/>
                <a:gd name="T97" fmla="*/ 43 h 1284"/>
                <a:gd name="T98" fmla="*/ 1000 w 1383"/>
                <a:gd name="T99" fmla="*/ 0 h 1284"/>
                <a:gd name="T100" fmla="*/ 0 w 1383"/>
                <a:gd name="T101" fmla="*/ 0 h 1284"/>
                <a:gd name="T102" fmla="*/ 0 w 1383"/>
                <a:gd name="T103" fmla="*/ 46 h 1284"/>
                <a:gd name="T104" fmla="*/ 991 w 1383"/>
                <a:gd name="T105" fmla="*/ 46 h 1284"/>
                <a:gd name="T106" fmla="*/ 1066 w 1383"/>
                <a:gd name="T107" fmla="*/ 78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3" h="1284">
                  <a:moveTo>
                    <a:pt x="1066" y="78"/>
                  </a:moveTo>
                  <a:cubicBezTo>
                    <a:pt x="1086" y="100"/>
                    <a:pt x="1096" y="128"/>
                    <a:pt x="1096" y="157"/>
                  </a:cubicBezTo>
                  <a:cubicBezTo>
                    <a:pt x="1096" y="301"/>
                    <a:pt x="1096" y="301"/>
                    <a:pt x="1096" y="301"/>
                  </a:cubicBezTo>
                  <a:cubicBezTo>
                    <a:pt x="1096" y="329"/>
                    <a:pt x="1086" y="358"/>
                    <a:pt x="1066" y="379"/>
                  </a:cubicBezTo>
                  <a:cubicBezTo>
                    <a:pt x="1045" y="401"/>
                    <a:pt x="1018" y="412"/>
                    <a:pt x="991" y="412"/>
                  </a:cubicBezTo>
                  <a:cubicBezTo>
                    <a:pt x="401" y="412"/>
                    <a:pt x="401" y="412"/>
                    <a:pt x="401" y="412"/>
                  </a:cubicBezTo>
                  <a:cubicBezTo>
                    <a:pt x="383" y="412"/>
                    <a:pt x="365" y="419"/>
                    <a:pt x="351" y="433"/>
                  </a:cubicBezTo>
                  <a:cubicBezTo>
                    <a:pt x="337" y="448"/>
                    <a:pt x="331" y="466"/>
                    <a:pt x="331" y="485"/>
                  </a:cubicBezTo>
                  <a:cubicBezTo>
                    <a:pt x="331" y="590"/>
                    <a:pt x="331" y="590"/>
                    <a:pt x="331" y="590"/>
                  </a:cubicBezTo>
                  <a:cubicBezTo>
                    <a:pt x="331" y="609"/>
                    <a:pt x="337" y="627"/>
                    <a:pt x="351" y="642"/>
                  </a:cubicBezTo>
                  <a:cubicBezTo>
                    <a:pt x="365" y="656"/>
                    <a:pt x="383" y="663"/>
                    <a:pt x="401" y="663"/>
                  </a:cubicBezTo>
                  <a:cubicBezTo>
                    <a:pt x="716" y="663"/>
                    <a:pt x="716" y="663"/>
                    <a:pt x="716" y="663"/>
                  </a:cubicBezTo>
                  <a:cubicBezTo>
                    <a:pt x="743" y="663"/>
                    <a:pt x="770" y="674"/>
                    <a:pt x="791" y="696"/>
                  </a:cubicBezTo>
                  <a:cubicBezTo>
                    <a:pt x="811" y="717"/>
                    <a:pt x="822" y="746"/>
                    <a:pt x="822" y="774"/>
                  </a:cubicBezTo>
                  <a:cubicBezTo>
                    <a:pt x="822" y="922"/>
                    <a:pt x="822" y="922"/>
                    <a:pt x="822" y="922"/>
                  </a:cubicBezTo>
                  <a:cubicBezTo>
                    <a:pt x="822" y="950"/>
                    <a:pt x="811" y="978"/>
                    <a:pt x="791" y="1000"/>
                  </a:cubicBezTo>
                  <a:cubicBezTo>
                    <a:pt x="770" y="1021"/>
                    <a:pt x="743" y="1032"/>
                    <a:pt x="716" y="1032"/>
                  </a:cubicBezTo>
                  <a:cubicBezTo>
                    <a:pt x="272" y="1032"/>
                    <a:pt x="272" y="1032"/>
                    <a:pt x="272" y="1032"/>
                  </a:cubicBezTo>
                  <a:cubicBezTo>
                    <a:pt x="254" y="1032"/>
                    <a:pt x="236" y="1039"/>
                    <a:pt x="223" y="1054"/>
                  </a:cubicBezTo>
                  <a:cubicBezTo>
                    <a:pt x="209" y="1068"/>
                    <a:pt x="202" y="1087"/>
                    <a:pt x="202" y="1106"/>
                  </a:cubicBezTo>
                  <a:cubicBezTo>
                    <a:pt x="202" y="1210"/>
                    <a:pt x="202" y="1210"/>
                    <a:pt x="202" y="1210"/>
                  </a:cubicBezTo>
                  <a:cubicBezTo>
                    <a:pt x="202" y="1229"/>
                    <a:pt x="209" y="1248"/>
                    <a:pt x="223" y="1262"/>
                  </a:cubicBezTo>
                  <a:cubicBezTo>
                    <a:pt x="236" y="1277"/>
                    <a:pt x="254" y="1284"/>
                    <a:pt x="272" y="1284"/>
                  </a:cubicBezTo>
                  <a:cubicBezTo>
                    <a:pt x="1383" y="1284"/>
                    <a:pt x="1383" y="1284"/>
                    <a:pt x="1383" y="1284"/>
                  </a:cubicBezTo>
                  <a:cubicBezTo>
                    <a:pt x="1383" y="1284"/>
                    <a:pt x="1374" y="1276"/>
                    <a:pt x="1374" y="1261"/>
                  </a:cubicBezTo>
                  <a:cubicBezTo>
                    <a:pt x="1374" y="1246"/>
                    <a:pt x="1383" y="1238"/>
                    <a:pt x="1383" y="1238"/>
                  </a:cubicBezTo>
                  <a:cubicBezTo>
                    <a:pt x="298" y="1238"/>
                    <a:pt x="298" y="1238"/>
                    <a:pt x="298" y="1238"/>
                  </a:cubicBezTo>
                  <a:cubicBezTo>
                    <a:pt x="285" y="1238"/>
                    <a:pt x="272" y="1233"/>
                    <a:pt x="261" y="1222"/>
                  </a:cubicBezTo>
                  <a:cubicBezTo>
                    <a:pt x="251" y="1211"/>
                    <a:pt x="246" y="1197"/>
                    <a:pt x="246" y="1183"/>
                  </a:cubicBezTo>
                  <a:cubicBezTo>
                    <a:pt x="246" y="1134"/>
                    <a:pt x="246" y="1134"/>
                    <a:pt x="246" y="1134"/>
                  </a:cubicBezTo>
                  <a:cubicBezTo>
                    <a:pt x="246" y="1119"/>
                    <a:pt x="251" y="1105"/>
                    <a:pt x="261" y="1094"/>
                  </a:cubicBezTo>
                  <a:cubicBezTo>
                    <a:pt x="272" y="1084"/>
                    <a:pt x="285" y="1078"/>
                    <a:pt x="298" y="1078"/>
                  </a:cubicBezTo>
                  <a:cubicBezTo>
                    <a:pt x="725" y="1078"/>
                    <a:pt x="725" y="1078"/>
                    <a:pt x="725" y="1078"/>
                  </a:cubicBezTo>
                  <a:cubicBezTo>
                    <a:pt x="761" y="1078"/>
                    <a:pt x="797" y="1064"/>
                    <a:pt x="824" y="1035"/>
                  </a:cubicBezTo>
                  <a:cubicBezTo>
                    <a:pt x="852" y="1006"/>
                    <a:pt x="865" y="968"/>
                    <a:pt x="865" y="931"/>
                  </a:cubicBezTo>
                  <a:cubicBezTo>
                    <a:pt x="865" y="765"/>
                    <a:pt x="865" y="765"/>
                    <a:pt x="865" y="765"/>
                  </a:cubicBezTo>
                  <a:cubicBezTo>
                    <a:pt x="865" y="727"/>
                    <a:pt x="852" y="689"/>
                    <a:pt x="824" y="661"/>
                  </a:cubicBezTo>
                  <a:cubicBezTo>
                    <a:pt x="797" y="632"/>
                    <a:pt x="761" y="617"/>
                    <a:pt x="725" y="617"/>
                  </a:cubicBezTo>
                  <a:cubicBezTo>
                    <a:pt x="430" y="617"/>
                    <a:pt x="430" y="617"/>
                    <a:pt x="430" y="617"/>
                  </a:cubicBezTo>
                  <a:cubicBezTo>
                    <a:pt x="417" y="617"/>
                    <a:pt x="403" y="612"/>
                    <a:pt x="393" y="601"/>
                  </a:cubicBezTo>
                  <a:cubicBezTo>
                    <a:pt x="382" y="590"/>
                    <a:pt x="377" y="576"/>
                    <a:pt x="377" y="562"/>
                  </a:cubicBezTo>
                  <a:cubicBezTo>
                    <a:pt x="377" y="513"/>
                    <a:pt x="377" y="513"/>
                    <a:pt x="377" y="513"/>
                  </a:cubicBezTo>
                  <a:cubicBezTo>
                    <a:pt x="377" y="499"/>
                    <a:pt x="382" y="485"/>
                    <a:pt x="393" y="474"/>
                  </a:cubicBezTo>
                  <a:cubicBezTo>
                    <a:pt x="403" y="463"/>
                    <a:pt x="417" y="458"/>
                    <a:pt x="430" y="458"/>
                  </a:cubicBezTo>
                  <a:cubicBezTo>
                    <a:pt x="1000" y="458"/>
                    <a:pt x="1000" y="458"/>
                    <a:pt x="1000" y="458"/>
                  </a:cubicBezTo>
                  <a:cubicBezTo>
                    <a:pt x="1036" y="458"/>
                    <a:pt x="1072" y="443"/>
                    <a:pt x="1099" y="414"/>
                  </a:cubicBezTo>
                  <a:cubicBezTo>
                    <a:pt x="1127" y="386"/>
                    <a:pt x="1140" y="348"/>
                    <a:pt x="1140" y="310"/>
                  </a:cubicBezTo>
                  <a:cubicBezTo>
                    <a:pt x="1140" y="147"/>
                    <a:pt x="1140" y="147"/>
                    <a:pt x="1140" y="147"/>
                  </a:cubicBezTo>
                  <a:cubicBezTo>
                    <a:pt x="1140" y="110"/>
                    <a:pt x="1127" y="72"/>
                    <a:pt x="1099" y="43"/>
                  </a:cubicBezTo>
                  <a:cubicBezTo>
                    <a:pt x="1072" y="14"/>
                    <a:pt x="1036" y="0"/>
                    <a:pt x="1000" y="0"/>
                  </a:cubicBezTo>
                  <a:cubicBezTo>
                    <a:pt x="0" y="0"/>
                    <a:pt x="0" y="0"/>
                    <a:pt x="0" y="0"/>
                  </a:cubicBezTo>
                  <a:cubicBezTo>
                    <a:pt x="0" y="46"/>
                    <a:pt x="0" y="46"/>
                    <a:pt x="0" y="46"/>
                  </a:cubicBezTo>
                  <a:cubicBezTo>
                    <a:pt x="991" y="46"/>
                    <a:pt x="991" y="46"/>
                    <a:pt x="991" y="46"/>
                  </a:cubicBezTo>
                  <a:cubicBezTo>
                    <a:pt x="1018" y="46"/>
                    <a:pt x="1045" y="57"/>
                    <a:pt x="1066" y="78"/>
                  </a:cubicBezTo>
                  <a:close/>
                </a:path>
              </a:pathLst>
            </a:custGeom>
            <a:solidFill>
              <a:schemeClr val="tx1">
                <a:lumMod val="75000"/>
                <a:lumOff val="25000"/>
              </a:schemeClr>
            </a:solidFill>
            <a:ln w="9525">
              <a:solidFill>
                <a:schemeClr val="bg1"/>
              </a:solidFill>
              <a:round/>
            </a:ln>
          </p:spPr>
          <p:txBody>
            <a:bodyPr vert="horz" wrap="square" lIns="91440" tIns="45720" rIns="91440" bIns="45720" numCol="1" anchor="t" anchorCtr="0" compatLnSpc="1"/>
            <a:lstStyle/>
            <a:p>
              <a:endParaRPr lang="en-US" sz="1350"/>
            </a:p>
          </p:txBody>
        </p:sp>
        <p:sp>
          <p:nvSpPr>
            <p:cNvPr id="13" name="Freeform 93"/>
            <p:cNvSpPr/>
            <p:nvPr/>
          </p:nvSpPr>
          <p:spPr bwMode="auto">
            <a:xfrm>
              <a:off x="1191" y="242"/>
              <a:ext cx="3191" cy="2963"/>
            </a:xfrm>
            <a:custGeom>
              <a:avLst/>
              <a:gdLst>
                <a:gd name="T0" fmla="*/ 255 w 1383"/>
                <a:gd name="T1" fmla="*/ 1238 h 1284"/>
                <a:gd name="T2" fmla="*/ 180 w 1383"/>
                <a:gd name="T3" fmla="*/ 1206 h 1284"/>
                <a:gd name="T4" fmla="*/ 149 w 1383"/>
                <a:gd name="T5" fmla="*/ 1128 h 1284"/>
                <a:gd name="T6" fmla="*/ 149 w 1383"/>
                <a:gd name="T7" fmla="*/ 986 h 1284"/>
                <a:gd name="T8" fmla="*/ 180 w 1383"/>
                <a:gd name="T9" fmla="*/ 908 h 1284"/>
                <a:gd name="T10" fmla="*/ 255 w 1383"/>
                <a:gd name="T11" fmla="*/ 876 h 1284"/>
                <a:gd name="T12" fmla="*/ 699 w 1383"/>
                <a:gd name="T13" fmla="*/ 876 h 1284"/>
                <a:gd name="T14" fmla="*/ 748 w 1383"/>
                <a:gd name="T15" fmla="*/ 854 h 1284"/>
                <a:gd name="T16" fmla="*/ 769 w 1383"/>
                <a:gd name="T17" fmla="*/ 802 h 1284"/>
                <a:gd name="T18" fmla="*/ 769 w 1383"/>
                <a:gd name="T19" fmla="*/ 692 h 1284"/>
                <a:gd name="T20" fmla="*/ 748 w 1383"/>
                <a:gd name="T21" fmla="*/ 639 h 1284"/>
                <a:gd name="T22" fmla="*/ 699 w 1383"/>
                <a:gd name="T23" fmla="*/ 618 h 1284"/>
                <a:gd name="T24" fmla="*/ 392 w 1383"/>
                <a:gd name="T25" fmla="*/ 618 h 1284"/>
                <a:gd name="T26" fmla="*/ 318 w 1383"/>
                <a:gd name="T27" fmla="*/ 585 h 1284"/>
                <a:gd name="T28" fmla="*/ 287 w 1383"/>
                <a:gd name="T29" fmla="*/ 507 h 1284"/>
                <a:gd name="T30" fmla="*/ 287 w 1383"/>
                <a:gd name="T31" fmla="*/ 366 h 1284"/>
                <a:gd name="T32" fmla="*/ 318 w 1383"/>
                <a:gd name="T33" fmla="*/ 288 h 1284"/>
                <a:gd name="T34" fmla="*/ 392 w 1383"/>
                <a:gd name="T35" fmla="*/ 255 h 1284"/>
                <a:gd name="T36" fmla="*/ 974 w 1383"/>
                <a:gd name="T37" fmla="*/ 255 h 1284"/>
                <a:gd name="T38" fmla="*/ 1023 w 1383"/>
                <a:gd name="T39" fmla="*/ 234 h 1284"/>
                <a:gd name="T40" fmla="*/ 1044 w 1383"/>
                <a:gd name="T41" fmla="*/ 182 h 1284"/>
                <a:gd name="T42" fmla="*/ 1044 w 1383"/>
                <a:gd name="T43" fmla="*/ 74 h 1284"/>
                <a:gd name="T44" fmla="*/ 1023 w 1383"/>
                <a:gd name="T45" fmla="*/ 22 h 1284"/>
                <a:gd name="T46" fmla="*/ 974 w 1383"/>
                <a:gd name="T47" fmla="*/ 0 h 1284"/>
                <a:gd name="T48" fmla="*/ 0 w 1383"/>
                <a:gd name="T49" fmla="*/ 0 h 1284"/>
                <a:gd name="T50" fmla="*/ 0 w 1383"/>
                <a:gd name="T51" fmla="*/ 46 h 1284"/>
                <a:gd name="T52" fmla="*/ 947 w 1383"/>
                <a:gd name="T53" fmla="*/ 46 h 1284"/>
                <a:gd name="T54" fmla="*/ 985 w 1383"/>
                <a:gd name="T55" fmla="*/ 63 h 1284"/>
                <a:gd name="T56" fmla="*/ 1000 w 1383"/>
                <a:gd name="T57" fmla="*/ 102 h 1284"/>
                <a:gd name="T58" fmla="*/ 1000 w 1383"/>
                <a:gd name="T59" fmla="*/ 154 h 1284"/>
                <a:gd name="T60" fmla="*/ 985 w 1383"/>
                <a:gd name="T61" fmla="*/ 193 h 1284"/>
                <a:gd name="T62" fmla="*/ 947 w 1383"/>
                <a:gd name="T63" fmla="*/ 209 h 1284"/>
                <a:gd name="T64" fmla="*/ 377 w 1383"/>
                <a:gd name="T65" fmla="*/ 209 h 1284"/>
                <a:gd name="T66" fmla="*/ 278 w 1383"/>
                <a:gd name="T67" fmla="*/ 252 h 1284"/>
                <a:gd name="T68" fmla="*/ 237 w 1383"/>
                <a:gd name="T69" fmla="*/ 357 h 1284"/>
                <a:gd name="T70" fmla="*/ 237 w 1383"/>
                <a:gd name="T71" fmla="*/ 516 h 1284"/>
                <a:gd name="T72" fmla="*/ 278 w 1383"/>
                <a:gd name="T73" fmla="*/ 621 h 1284"/>
                <a:gd name="T74" fmla="*/ 377 w 1383"/>
                <a:gd name="T75" fmla="*/ 664 h 1284"/>
                <a:gd name="T76" fmla="*/ 673 w 1383"/>
                <a:gd name="T77" fmla="*/ 664 h 1284"/>
                <a:gd name="T78" fmla="*/ 710 w 1383"/>
                <a:gd name="T79" fmla="*/ 680 h 1284"/>
                <a:gd name="T80" fmla="*/ 725 w 1383"/>
                <a:gd name="T81" fmla="*/ 719 h 1284"/>
                <a:gd name="T82" fmla="*/ 725 w 1383"/>
                <a:gd name="T83" fmla="*/ 774 h 1284"/>
                <a:gd name="T84" fmla="*/ 710 w 1383"/>
                <a:gd name="T85" fmla="*/ 814 h 1284"/>
                <a:gd name="T86" fmla="*/ 673 w 1383"/>
                <a:gd name="T87" fmla="*/ 830 h 1284"/>
                <a:gd name="T88" fmla="*/ 246 w 1383"/>
                <a:gd name="T89" fmla="*/ 830 h 1284"/>
                <a:gd name="T90" fmla="*/ 147 w 1383"/>
                <a:gd name="T91" fmla="*/ 873 h 1284"/>
                <a:gd name="T92" fmla="*/ 106 w 1383"/>
                <a:gd name="T93" fmla="*/ 977 h 1284"/>
                <a:gd name="T94" fmla="*/ 106 w 1383"/>
                <a:gd name="T95" fmla="*/ 1137 h 1284"/>
                <a:gd name="T96" fmla="*/ 147 w 1383"/>
                <a:gd name="T97" fmla="*/ 1241 h 1284"/>
                <a:gd name="T98" fmla="*/ 246 w 1383"/>
                <a:gd name="T99" fmla="*/ 1284 h 1284"/>
                <a:gd name="T100" fmla="*/ 1383 w 1383"/>
                <a:gd name="T101" fmla="*/ 1284 h 1284"/>
                <a:gd name="T102" fmla="*/ 1374 w 1383"/>
                <a:gd name="T103" fmla="*/ 1260 h 1284"/>
                <a:gd name="T104" fmla="*/ 1383 w 1383"/>
                <a:gd name="T105" fmla="*/ 1238 h 1284"/>
                <a:gd name="T106" fmla="*/ 255 w 1383"/>
                <a:gd name="T107" fmla="*/ 1238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83" h="1284">
                  <a:moveTo>
                    <a:pt x="255" y="1238"/>
                  </a:moveTo>
                  <a:cubicBezTo>
                    <a:pt x="228" y="1238"/>
                    <a:pt x="201" y="1228"/>
                    <a:pt x="180" y="1206"/>
                  </a:cubicBezTo>
                  <a:cubicBezTo>
                    <a:pt x="160" y="1184"/>
                    <a:pt x="149" y="1156"/>
                    <a:pt x="149" y="1128"/>
                  </a:cubicBezTo>
                  <a:cubicBezTo>
                    <a:pt x="149" y="986"/>
                    <a:pt x="149" y="986"/>
                    <a:pt x="149" y="986"/>
                  </a:cubicBezTo>
                  <a:cubicBezTo>
                    <a:pt x="149" y="958"/>
                    <a:pt x="160" y="930"/>
                    <a:pt x="180" y="908"/>
                  </a:cubicBezTo>
                  <a:cubicBezTo>
                    <a:pt x="201" y="887"/>
                    <a:pt x="228" y="876"/>
                    <a:pt x="255" y="876"/>
                  </a:cubicBezTo>
                  <a:cubicBezTo>
                    <a:pt x="699" y="876"/>
                    <a:pt x="699" y="876"/>
                    <a:pt x="699" y="876"/>
                  </a:cubicBezTo>
                  <a:cubicBezTo>
                    <a:pt x="717" y="876"/>
                    <a:pt x="735" y="869"/>
                    <a:pt x="748" y="854"/>
                  </a:cubicBezTo>
                  <a:cubicBezTo>
                    <a:pt x="762" y="840"/>
                    <a:pt x="769" y="821"/>
                    <a:pt x="769" y="802"/>
                  </a:cubicBezTo>
                  <a:cubicBezTo>
                    <a:pt x="769" y="692"/>
                    <a:pt x="769" y="692"/>
                    <a:pt x="769" y="692"/>
                  </a:cubicBezTo>
                  <a:cubicBezTo>
                    <a:pt x="769" y="673"/>
                    <a:pt x="762" y="654"/>
                    <a:pt x="748" y="639"/>
                  </a:cubicBezTo>
                  <a:cubicBezTo>
                    <a:pt x="735" y="625"/>
                    <a:pt x="717" y="618"/>
                    <a:pt x="699" y="618"/>
                  </a:cubicBezTo>
                  <a:cubicBezTo>
                    <a:pt x="392" y="618"/>
                    <a:pt x="392" y="618"/>
                    <a:pt x="392" y="618"/>
                  </a:cubicBezTo>
                  <a:cubicBezTo>
                    <a:pt x="365" y="618"/>
                    <a:pt x="338" y="607"/>
                    <a:pt x="318" y="585"/>
                  </a:cubicBezTo>
                  <a:cubicBezTo>
                    <a:pt x="297" y="564"/>
                    <a:pt x="287" y="535"/>
                    <a:pt x="287" y="507"/>
                  </a:cubicBezTo>
                  <a:cubicBezTo>
                    <a:pt x="287" y="366"/>
                    <a:pt x="287" y="366"/>
                    <a:pt x="287" y="366"/>
                  </a:cubicBezTo>
                  <a:cubicBezTo>
                    <a:pt x="287" y="338"/>
                    <a:pt x="297" y="309"/>
                    <a:pt x="318" y="288"/>
                  </a:cubicBezTo>
                  <a:cubicBezTo>
                    <a:pt x="338" y="266"/>
                    <a:pt x="365" y="255"/>
                    <a:pt x="392" y="255"/>
                  </a:cubicBezTo>
                  <a:cubicBezTo>
                    <a:pt x="974" y="255"/>
                    <a:pt x="974" y="255"/>
                    <a:pt x="974" y="255"/>
                  </a:cubicBezTo>
                  <a:cubicBezTo>
                    <a:pt x="992" y="255"/>
                    <a:pt x="1010" y="248"/>
                    <a:pt x="1023" y="234"/>
                  </a:cubicBezTo>
                  <a:cubicBezTo>
                    <a:pt x="1037" y="219"/>
                    <a:pt x="1044" y="200"/>
                    <a:pt x="1044" y="182"/>
                  </a:cubicBezTo>
                  <a:cubicBezTo>
                    <a:pt x="1044" y="74"/>
                    <a:pt x="1044" y="74"/>
                    <a:pt x="1044" y="74"/>
                  </a:cubicBezTo>
                  <a:cubicBezTo>
                    <a:pt x="1044" y="55"/>
                    <a:pt x="1037" y="36"/>
                    <a:pt x="1023" y="22"/>
                  </a:cubicBezTo>
                  <a:cubicBezTo>
                    <a:pt x="1010" y="7"/>
                    <a:pt x="992" y="0"/>
                    <a:pt x="974" y="0"/>
                  </a:cubicBezTo>
                  <a:cubicBezTo>
                    <a:pt x="0" y="0"/>
                    <a:pt x="0" y="0"/>
                    <a:pt x="0" y="0"/>
                  </a:cubicBezTo>
                  <a:cubicBezTo>
                    <a:pt x="0" y="46"/>
                    <a:pt x="0" y="46"/>
                    <a:pt x="0" y="46"/>
                  </a:cubicBezTo>
                  <a:cubicBezTo>
                    <a:pt x="947" y="46"/>
                    <a:pt x="947" y="46"/>
                    <a:pt x="947" y="46"/>
                  </a:cubicBezTo>
                  <a:cubicBezTo>
                    <a:pt x="961" y="46"/>
                    <a:pt x="974" y="52"/>
                    <a:pt x="985" y="63"/>
                  </a:cubicBezTo>
                  <a:cubicBezTo>
                    <a:pt x="995" y="73"/>
                    <a:pt x="1000" y="87"/>
                    <a:pt x="1000" y="102"/>
                  </a:cubicBezTo>
                  <a:cubicBezTo>
                    <a:pt x="1000" y="154"/>
                    <a:pt x="1000" y="154"/>
                    <a:pt x="1000" y="154"/>
                  </a:cubicBezTo>
                  <a:cubicBezTo>
                    <a:pt x="1000" y="168"/>
                    <a:pt x="995" y="182"/>
                    <a:pt x="985" y="193"/>
                  </a:cubicBezTo>
                  <a:cubicBezTo>
                    <a:pt x="974" y="204"/>
                    <a:pt x="961" y="209"/>
                    <a:pt x="947" y="209"/>
                  </a:cubicBezTo>
                  <a:cubicBezTo>
                    <a:pt x="377" y="209"/>
                    <a:pt x="377" y="209"/>
                    <a:pt x="377" y="209"/>
                  </a:cubicBezTo>
                  <a:cubicBezTo>
                    <a:pt x="341" y="209"/>
                    <a:pt x="306" y="224"/>
                    <a:pt x="278" y="252"/>
                  </a:cubicBezTo>
                  <a:cubicBezTo>
                    <a:pt x="251" y="281"/>
                    <a:pt x="237" y="319"/>
                    <a:pt x="237" y="357"/>
                  </a:cubicBezTo>
                  <a:cubicBezTo>
                    <a:pt x="237" y="516"/>
                    <a:pt x="237" y="516"/>
                    <a:pt x="237" y="516"/>
                  </a:cubicBezTo>
                  <a:cubicBezTo>
                    <a:pt x="237" y="554"/>
                    <a:pt x="251" y="592"/>
                    <a:pt x="278" y="621"/>
                  </a:cubicBezTo>
                  <a:cubicBezTo>
                    <a:pt x="306" y="649"/>
                    <a:pt x="341" y="664"/>
                    <a:pt x="377" y="664"/>
                  </a:cubicBezTo>
                  <a:cubicBezTo>
                    <a:pt x="673" y="664"/>
                    <a:pt x="673" y="664"/>
                    <a:pt x="673" y="664"/>
                  </a:cubicBezTo>
                  <a:cubicBezTo>
                    <a:pt x="686" y="664"/>
                    <a:pt x="700" y="669"/>
                    <a:pt x="710" y="680"/>
                  </a:cubicBezTo>
                  <a:cubicBezTo>
                    <a:pt x="720" y="691"/>
                    <a:pt x="725" y="705"/>
                    <a:pt x="725" y="719"/>
                  </a:cubicBezTo>
                  <a:cubicBezTo>
                    <a:pt x="725" y="774"/>
                    <a:pt x="725" y="774"/>
                    <a:pt x="725" y="774"/>
                  </a:cubicBezTo>
                  <a:cubicBezTo>
                    <a:pt x="725" y="789"/>
                    <a:pt x="720" y="803"/>
                    <a:pt x="710" y="814"/>
                  </a:cubicBezTo>
                  <a:cubicBezTo>
                    <a:pt x="700" y="824"/>
                    <a:pt x="686" y="830"/>
                    <a:pt x="673" y="830"/>
                  </a:cubicBezTo>
                  <a:cubicBezTo>
                    <a:pt x="246" y="830"/>
                    <a:pt x="246" y="830"/>
                    <a:pt x="246" y="830"/>
                  </a:cubicBezTo>
                  <a:cubicBezTo>
                    <a:pt x="210" y="830"/>
                    <a:pt x="174" y="844"/>
                    <a:pt x="147" y="873"/>
                  </a:cubicBezTo>
                  <a:cubicBezTo>
                    <a:pt x="119" y="902"/>
                    <a:pt x="106" y="939"/>
                    <a:pt x="106" y="977"/>
                  </a:cubicBezTo>
                  <a:cubicBezTo>
                    <a:pt x="106" y="1137"/>
                    <a:pt x="106" y="1137"/>
                    <a:pt x="106" y="1137"/>
                  </a:cubicBezTo>
                  <a:cubicBezTo>
                    <a:pt x="106" y="1175"/>
                    <a:pt x="119" y="1212"/>
                    <a:pt x="147" y="1241"/>
                  </a:cubicBezTo>
                  <a:cubicBezTo>
                    <a:pt x="174" y="1270"/>
                    <a:pt x="210" y="1284"/>
                    <a:pt x="246" y="1284"/>
                  </a:cubicBezTo>
                  <a:cubicBezTo>
                    <a:pt x="1383" y="1284"/>
                    <a:pt x="1383" y="1284"/>
                    <a:pt x="1383" y="1284"/>
                  </a:cubicBezTo>
                  <a:cubicBezTo>
                    <a:pt x="1383" y="1284"/>
                    <a:pt x="1374" y="1275"/>
                    <a:pt x="1374" y="1260"/>
                  </a:cubicBezTo>
                  <a:cubicBezTo>
                    <a:pt x="1374" y="1246"/>
                    <a:pt x="1383" y="1238"/>
                    <a:pt x="1383" y="1238"/>
                  </a:cubicBezTo>
                  <a:lnTo>
                    <a:pt x="255" y="1238"/>
                  </a:lnTo>
                  <a:close/>
                </a:path>
              </a:pathLst>
            </a:custGeom>
            <a:solidFill>
              <a:schemeClr val="tx1">
                <a:lumMod val="75000"/>
                <a:lumOff val="25000"/>
              </a:schemeClr>
            </a:solidFill>
            <a:ln w="9525">
              <a:solidFill>
                <a:schemeClr val="bg1"/>
              </a:solidFill>
              <a:round/>
            </a:ln>
          </p:spPr>
          <p:txBody>
            <a:bodyPr vert="horz" wrap="square" lIns="91440" tIns="45720" rIns="91440" bIns="45720" numCol="1" anchor="t" anchorCtr="0" compatLnSpc="1"/>
            <a:lstStyle/>
            <a:p>
              <a:endParaRPr lang="en-US" sz="1350"/>
            </a:p>
          </p:txBody>
        </p:sp>
        <p:sp>
          <p:nvSpPr>
            <p:cNvPr id="14" name="Freeform 94"/>
            <p:cNvSpPr/>
            <p:nvPr/>
          </p:nvSpPr>
          <p:spPr bwMode="auto">
            <a:xfrm>
              <a:off x="1130" y="5"/>
              <a:ext cx="203" cy="350"/>
            </a:xfrm>
            <a:custGeom>
              <a:avLst/>
              <a:gdLst>
                <a:gd name="T0" fmla="*/ 12 w 88"/>
                <a:gd name="T1" fmla="*/ 2 h 152"/>
                <a:gd name="T2" fmla="*/ 0 w 88"/>
                <a:gd name="T3" fmla="*/ 77 h 152"/>
                <a:gd name="T4" fmla="*/ 12 w 88"/>
                <a:gd name="T5" fmla="*/ 150 h 152"/>
                <a:gd name="T6" fmla="*/ 87 w 88"/>
                <a:gd name="T7" fmla="*/ 152 h 152"/>
                <a:gd name="T8" fmla="*/ 88 w 88"/>
                <a:gd name="T9" fmla="*/ 77 h 152"/>
                <a:gd name="T10" fmla="*/ 87 w 88"/>
                <a:gd name="T11" fmla="*/ 0 h 152"/>
                <a:gd name="T12" fmla="*/ 12 w 88"/>
                <a:gd name="T13" fmla="*/ 2 h 152"/>
              </a:gdLst>
              <a:ahLst/>
              <a:cxnLst>
                <a:cxn ang="0">
                  <a:pos x="T0" y="T1"/>
                </a:cxn>
                <a:cxn ang="0">
                  <a:pos x="T2" y="T3"/>
                </a:cxn>
                <a:cxn ang="0">
                  <a:pos x="T4" y="T5"/>
                </a:cxn>
                <a:cxn ang="0">
                  <a:pos x="T6" y="T7"/>
                </a:cxn>
                <a:cxn ang="0">
                  <a:pos x="T8" y="T9"/>
                </a:cxn>
                <a:cxn ang="0">
                  <a:pos x="T10" y="T11"/>
                </a:cxn>
                <a:cxn ang="0">
                  <a:pos x="T12" y="T13"/>
                </a:cxn>
              </a:cxnLst>
              <a:rect l="0" t="0" r="r" b="b"/>
              <a:pathLst>
                <a:path w="88" h="152">
                  <a:moveTo>
                    <a:pt x="12" y="2"/>
                  </a:moveTo>
                  <a:cubicBezTo>
                    <a:pt x="1" y="3"/>
                    <a:pt x="0" y="40"/>
                    <a:pt x="0" y="77"/>
                  </a:cubicBezTo>
                  <a:cubicBezTo>
                    <a:pt x="0" y="114"/>
                    <a:pt x="2" y="149"/>
                    <a:pt x="12" y="150"/>
                  </a:cubicBezTo>
                  <a:cubicBezTo>
                    <a:pt x="20" y="151"/>
                    <a:pt x="87" y="152"/>
                    <a:pt x="87" y="152"/>
                  </a:cubicBezTo>
                  <a:cubicBezTo>
                    <a:pt x="87" y="152"/>
                    <a:pt x="88" y="131"/>
                    <a:pt x="88" y="77"/>
                  </a:cubicBezTo>
                  <a:cubicBezTo>
                    <a:pt x="88" y="23"/>
                    <a:pt x="87" y="0"/>
                    <a:pt x="87" y="0"/>
                  </a:cubicBezTo>
                  <a:cubicBezTo>
                    <a:pt x="87" y="0"/>
                    <a:pt x="21" y="1"/>
                    <a:pt x="12" y="2"/>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350"/>
            </a:p>
          </p:txBody>
        </p:sp>
        <p:pic>
          <p:nvPicPr>
            <p:cNvPr id="15" name="Picture 9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275" y="-2"/>
              <a:ext cx="187"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9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6" y="-1"/>
              <a:ext cx="35"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9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5" y="-1"/>
              <a:ext cx="35"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9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2" y="-1"/>
              <a:ext cx="35"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9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1" y="-1"/>
              <a:ext cx="35"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Freeform 100"/>
            <p:cNvSpPr/>
            <p:nvPr/>
          </p:nvSpPr>
          <p:spPr bwMode="auto">
            <a:xfrm>
              <a:off x="4356" y="2866"/>
              <a:ext cx="164" cy="146"/>
            </a:xfrm>
            <a:custGeom>
              <a:avLst/>
              <a:gdLst>
                <a:gd name="T0" fmla="*/ 9 w 71"/>
                <a:gd name="T1" fmla="*/ 0 h 63"/>
                <a:gd name="T2" fmla="*/ 0 w 71"/>
                <a:gd name="T3" fmla="*/ 23 h 63"/>
                <a:gd name="T4" fmla="*/ 9 w 71"/>
                <a:gd name="T5" fmla="*/ 46 h 63"/>
                <a:gd name="T6" fmla="*/ 9 w 71"/>
                <a:gd name="T7" fmla="*/ 46 h 63"/>
                <a:gd name="T8" fmla="*/ 70 w 71"/>
                <a:gd name="T9" fmla="*/ 63 h 63"/>
                <a:gd name="T10" fmla="*/ 71 w 71"/>
                <a:gd name="T11" fmla="*/ 45 h 63"/>
                <a:gd name="T12" fmla="*/ 9 w 71"/>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71" h="63">
                  <a:moveTo>
                    <a:pt x="9" y="0"/>
                  </a:moveTo>
                  <a:cubicBezTo>
                    <a:pt x="8" y="1"/>
                    <a:pt x="0" y="9"/>
                    <a:pt x="0" y="23"/>
                  </a:cubicBezTo>
                  <a:cubicBezTo>
                    <a:pt x="0" y="38"/>
                    <a:pt x="9" y="46"/>
                    <a:pt x="9" y="46"/>
                  </a:cubicBezTo>
                  <a:cubicBezTo>
                    <a:pt x="9" y="46"/>
                    <a:pt x="9" y="46"/>
                    <a:pt x="9" y="46"/>
                  </a:cubicBezTo>
                  <a:cubicBezTo>
                    <a:pt x="70" y="63"/>
                    <a:pt x="70" y="63"/>
                    <a:pt x="70" y="63"/>
                  </a:cubicBezTo>
                  <a:cubicBezTo>
                    <a:pt x="70" y="54"/>
                    <a:pt x="71" y="47"/>
                    <a:pt x="71" y="45"/>
                  </a:cubicBezTo>
                  <a:lnTo>
                    <a:pt x="9"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350"/>
            </a:p>
          </p:txBody>
        </p:sp>
        <p:sp>
          <p:nvSpPr>
            <p:cNvPr id="21" name="Freeform 101"/>
            <p:cNvSpPr/>
            <p:nvPr/>
          </p:nvSpPr>
          <p:spPr bwMode="auto">
            <a:xfrm>
              <a:off x="4356" y="2972"/>
              <a:ext cx="164" cy="127"/>
            </a:xfrm>
            <a:custGeom>
              <a:avLst/>
              <a:gdLst>
                <a:gd name="T0" fmla="*/ 70 w 71"/>
                <a:gd name="T1" fmla="*/ 17 h 55"/>
                <a:gd name="T2" fmla="*/ 9 w 71"/>
                <a:gd name="T3" fmla="*/ 0 h 55"/>
                <a:gd name="T4" fmla="*/ 0 w 71"/>
                <a:gd name="T5" fmla="*/ 28 h 55"/>
                <a:gd name="T6" fmla="*/ 9 w 71"/>
                <a:gd name="T7" fmla="*/ 55 h 55"/>
                <a:gd name="T8" fmla="*/ 71 w 71"/>
                <a:gd name="T9" fmla="*/ 37 h 55"/>
                <a:gd name="T10" fmla="*/ 70 w 71"/>
                <a:gd name="T11" fmla="*/ 17 h 55"/>
              </a:gdLst>
              <a:ahLst/>
              <a:cxnLst>
                <a:cxn ang="0">
                  <a:pos x="T0" y="T1"/>
                </a:cxn>
                <a:cxn ang="0">
                  <a:pos x="T2" y="T3"/>
                </a:cxn>
                <a:cxn ang="0">
                  <a:pos x="T4" y="T5"/>
                </a:cxn>
                <a:cxn ang="0">
                  <a:pos x="T6" y="T7"/>
                </a:cxn>
                <a:cxn ang="0">
                  <a:pos x="T8" y="T9"/>
                </a:cxn>
                <a:cxn ang="0">
                  <a:pos x="T10" y="T11"/>
                </a:cxn>
              </a:cxnLst>
              <a:rect l="0" t="0" r="r" b="b"/>
              <a:pathLst>
                <a:path w="71" h="55">
                  <a:moveTo>
                    <a:pt x="70" y="17"/>
                  </a:moveTo>
                  <a:cubicBezTo>
                    <a:pt x="9" y="0"/>
                    <a:pt x="9" y="0"/>
                    <a:pt x="9" y="0"/>
                  </a:cubicBezTo>
                  <a:cubicBezTo>
                    <a:pt x="8" y="1"/>
                    <a:pt x="0" y="11"/>
                    <a:pt x="0" y="28"/>
                  </a:cubicBezTo>
                  <a:cubicBezTo>
                    <a:pt x="0" y="46"/>
                    <a:pt x="9" y="55"/>
                    <a:pt x="9" y="55"/>
                  </a:cubicBezTo>
                  <a:cubicBezTo>
                    <a:pt x="71" y="37"/>
                    <a:pt x="71" y="37"/>
                    <a:pt x="71" y="37"/>
                  </a:cubicBezTo>
                  <a:cubicBezTo>
                    <a:pt x="71" y="31"/>
                    <a:pt x="71" y="23"/>
                    <a:pt x="70" y="17"/>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350"/>
            </a:p>
          </p:txBody>
        </p:sp>
        <p:sp>
          <p:nvSpPr>
            <p:cNvPr id="22" name="Freeform 102"/>
            <p:cNvSpPr/>
            <p:nvPr/>
          </p:nvSpPr>
          <p:spPr bwMode="auto">
            <a:xfrm>
              <a:off x="4356" y="3058"/>
              <a:ext cx="166" cy="147"/>
            </a:xfrm>
            <a:custGeom>
              <a:avLst/>
              <a:gdLst>
                <a:gd name="T0" fmla="*/ 0 w 72"/>
                <a:gd name="T1" fmla="*/ 40 h 64"/>
                <a:gd name="T2" fmla="*/ 9 w 72"/>
                <a:gd name="T3" fmla="*/ 64 h 64"/>
                <a:gd name="T4" fmla="*/ 72 w 72"/>
                <a:gd name="T5" fmla="*/ 19 h 64"/>
                <a:gd name="T6" fmla="*/ 71 w 72"/>
                <a:gd name="T7" fmla="*/ 0 h 64"/>
                <a:gd name="T8" fmla="*/ 8 w 72"/>
                <a:gd name="T9" fmla="*/ 19 h 64"/>
                <a:gd name="T10" fmla="*/ 0 w 72"/>
                <a:gd name="T11" fmla="*/ 40 h 64"/>
              </a:gdLst>
              <a:ahLst/>
              <a:cxnLst>
                <a:cxn ang="0">
                  <a:pos x="T0" y="T1"/>
                </a:cxn>
                <a:cxn ang="0">
                  <a:pos x="T2" y="T3"/>
                </a:cxn>
                <a:cxn ang="0">
                  <a:pos x="T4" y="T5"/>
                </a:cxn>
                <a:cxn ang="0">
                  <a:pos x="T6" y="T7"/>
                </a:cxn>
                <a:cxn ang="0">
                  <a:pos x="T8" y="T9"/>
                </a:cxn>
                <a:cxn ang="0">
                  <a:pos x="T10" y="T11"/>
                </a:cxn>
              </a:cxnLst>
              <a:rect l="0" t="0" r="r" b="b"/>
              <a:pathLst>
                <a:path w="72" h="64">
                  <a:moveTo>
                    <a:pt x="0" y="40"/>
                  </a:moveTo>
                  <a:cubicBezTo>
                    <a:pt x="0" y="55"/>
                    <a:pt x="9" y="64"/>
                    <a:pt x="9" y="64"/>
                  </a:cubicBezTo>
                  <a:cubicBezTo>
                    <a:pt x="72" y="19"/>
                    <a:pt x="72" y="19"/>
                    <a:pt x="72" y="19"/>
                  </a:cubicBezTo>
                  <a:cubicBezTo>
                    <a:pt x="72" y="17"/>
                    <a:pt x="71" y="9"/>
                    <a:pt x="71" y="0"/>
                  </a:cubicBezTo>
                  <a:cubicBezTo>
                    <a:pt x="8" y="19"/>
                    <a:pt x="8" y="19"/>
                    <a:pt x="8" y="19"/>
                  </a:cubicBezTo>
                  <a:cubicBezTo>
                    <a:pt x="7" y="20"/>
                    <a:pt x="0" y="28"/>
                    <a:pt x="0" y="4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350"/>
            </a:p>
          </p:txBody>
        </p:sp>
        <p:sp>
          <p:nvSpPr>
            <p:cNvPr id="23" name="Freeform 103"/>
            <p:cNvSpPr/>
            <p:nvPr/>
          </p:nvSpPr>
          <p:spPr bwMode="auto">
            <a:xfrm>
              <a:off x="4503" y="2970"/>
              <a:ext cx="123" cy="132"/>
            </a:xfrm>
            <a:custGeom>
              <a:avLst/>
              <a:gdLst>
                <a:gd name="T0" fmla="*/ 7 w 53"/>
                <a:gd name="T1" fmla="*/ 0 h 57"/>
                <a:gd name="T2" fmla="*/ 52 w 53"/>
                <a:gd name="T3" fmla="*/ 25 h 57"/>
                <a:gd name="T4" fmla="*/ 53 w 53"/>
                <a:gd name="T5" fmla="*/ 29 h 57"/>
                <a:gd name="T6" fmla="*/ 52 w 53"/>
                <a:gd name="T7" fmla="*/ 33 h 57"/>
                <a:gd name="T8" fmla="*/ 8 w 53"/>
                <a:gd name="T9" fmla="*/ 57 h 57"/>
                <a:gd name="T10" fmla="*/ 1 w 53"/>
                <a:gd name="T11" fmla="*/ 45 h 57"/>
                <a:gd name="T12" fmla="*/ 3 w 53"/>
                <a:gd name="T13" fmla="*/ 29 h 57"/>
                <a:gd name="T14" fmla="*/ 1 w 53"/>
                <a:gd name="T15" fmla="*/ 13 h 57"/>
                <a:gd name="T16" fmla="*/ 7 w 53"/>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57">
                  <a:moveTo>
                    <a:pt x="7" y="0"/>
                  </a:moveTo>
                  <a:cubicBezTo>
                    <a:pt x="52" y="25"/>
                    <a:pt x="52" y="25"/>
                    <a:pt x="52" y="25"/>
                  </a:cubicBezTo>
                  <a:cubicBezTo>
                    <a:pt x="53" y="26"/>
                    <a:pt x="53" y="27"/>
                    <a:pt x="53" y="29"/>
                  </a:cubicBezTo>
                  <a:cubicBezTo>
                    <a:pt x="53" y="31"/>
                    <a:pt x="53" y="32"/>
                    <a:pt x="52" y="33"/>
                  </a:cubicBezTo>
                  <a:cubicBezTo>
                    <a:pt x="8" y="57"/>
                    <a:pt x="8" y="57"/>
                    <a:pt x="8" y="57"/>
                  </a:cubicBezTo>
                  <a:cubicBezTo>
                    <a:pt x="7" y="52"/>
                    <a:pt x="2" y="49"/>
                    <a:pt x="1" y="45"/>
                  </a:cubicBezTo>
                  <a:cubicBezTo>
                    <a:pt x="0" y="40"/>
                    <a:pt x="3" y="34"/>
                    <a:pt x="3" y="29"/>
                  </a:cubicBezTo>
                  <a:cubicBezTo>
                    <a:pt x="3" y="23"/>
                    <a:pt x="0" y="17"/>
                    <a:pt x="1" y="13"/>
                  </a:cubicBezTo>
                  <a:cubicBezTo>
                    <a:pt x="1" y="7"/>
                    <a:pt x="6" y="4"/>
                    <a:pt x="7"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350"/>
            </a:p>
          </p:txBody>
        </p:sp>
      </p:grpSp>
      <p:sp>
        <p:nvSpPr>
          <p:cNvPr id="24" name="文本框 23"/>
          <p:cNvSpPr txBox="1"/>
          <p:nvPr/>
        </p:nvSpPr>
        <p:spPr>
          <a:xfrm>
            <a:off x="2583899" y="3116513"/>
            <a:ext cx="1855811"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020804" y="5132749"/>
            <a:ext cx="1855811"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8008940" y="2504023"/>
            <a:ext cx="1855811"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923531" y="4520259"/>
            <a:ext cx="1855811" cy="630942"/>
          </a:xfrm>
          <a:prstGeom prst="rect">
            <a:avLst/>
          </a:prstGeom>
          <a:noFill/>
        </p:spPr>
        <p:txBody>
          <a:bodyPr wrap="square" rtlCol="0">
            <a:spAutoFit/>
          </a:bodyPr>
          <a:lstStyle/>
          <a:p>
            <a:pPr algn="just">
              <a:lnSpc>
                <a:spcPct val="125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319486" y="2282745"/>
            <a:ext cx="2424915" cy="368052"/>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203745" y="4283210"/>
            <a:ext cx="2424915" cy="368052"/>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312082" y="4878468"/>
            <a:ext cx="2424915" cy="368052"/>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872765" y="2917913"/>
            <a:ext cx="2424915" cy="368052"/>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srcRect l="61688" t="29232"/>
          <a:stretch>
            <a:fillRect/>
          </a:stretch>
        </p:blipFill>
        <p:spPr>
          <a:xfrm>
            <a:off x="8273142" y="1582058"/>
            <a:ext cx="4148218" cy="5071028"/>
          </a:xfrm>
          <a:prstGeom prst="rect">
            <a:avLst/>
          </a:prstGeom>
        </p:spPr>
      </p:pic>
      <p:pic>
        <p:nvPicPr>
          <p:cNvPr id="6" name="图片 5"/>
          <p:cNvPicPr>
            <a:picLocks noChangeAspect="1"/>
          </p:cNvPicPr>
          <p:nvPr/>
        </p:nvPicPr>
        <p:blipFill rotWithShape="1">
          <a:blip r:embed="rId2"/>
          <a:srcRect t="32985" r="57609"/>
          <a:stretch>
            <a:fillRect/>
          </a:stretch>
        </p:blipFill>
        <p:spPr>
          <a:xfrm>
            <a:off x="-530040" y="1582058"/>
            <a:ext cx="4916749" cy="4869542"/>
          </a:xfrm>
          <a:prstGeom prst="rect">
            <a:avLst/>
          </a:prstGeom>
        </p:spPr>
      </p:pic>
      <p:sp>
        <p:nvSpPr>
          <p:cNvPr id="7" name="椭圆 6"/>
          <p:cNvSpPr/>
          <p:nvPr/>
        </p:nvSpPr>
        <p:spPr>
          <a:xfrm>
            <a:off x="5514847" y="1856995"/>
            <a:ext cx="1149597" cy="1200474"/>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5519057" y="20725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04</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1" name="文本框 10"/>
          <p:cNvSpPr txBox="1"/>
          <p:nvPr/>
        </p:nvSpPr>
        <p:spPr>
          <a:xfrm>
            <a:off x="3616035" y="3102791"/>
            <a:ext cx="4959929" cy="616644"/>
          </a:xfrm>
          <a:prstGeom prst="rect">
            <a:avLst/>
          </a:prstGeom>
          <a:noFill/>
        </p:spPr>
        <p:txBody>
          <a:bodyPr wrap="square" rtlCol="0">
            <a:spAutoFit/>
          </a:bodyPr>
          <a:lstStyle/>
          <a:p>
            <a:pPr algn="ctr">
              <a:lnSpc>
                <a:spcPct val="175000"/>
              </a:lnSpc>
            </a:pPr>
            <a:r>
              <a:rPr lang="zh-CN" altLang="en-US" sz="2400" b="1" dirty="0">
                <a:solidFill>
                  <a:schemeClr val="tx1">
                    <a:lumMod val="95000"/>
                    <a:lumOff val="5000"/>
                  </a:schemeClr>
                </a:solidFill>
                <a:latin typeface="情书体" pitchFamily="2" charset="-122"/>
                <a:ea typeface="情书体" pitchFamily="2" charset="-122"/>
              </a:rPr>
              <a:t>工作不足之处</a:t>
            </a:r>
            <a:endParaRPr lang="en-US" altLang="zh-CN" sz="2400" b="1" dirty="0">
              <a:solidFill>
                <a:schemeClr val="tx1">
                  <a:lumMod val="95000"/>
                  <a:lumOff val="5000"/>
                </a:schemeClr>
              </a:solidFill>
              <a:latin typeface="情书体" pitchFamily="2" charset="-122"/>
              <a:ea typeface="情书体" pitchFamily="2" charset="-122"/>
            </a:endParaRPr>
          </a:p>
        </p:txBody>
      </p:sp>
      <p:sp>
        <p:nvSpPr>
          <p:cNvPr id="12" name="文本框 11"/>
          <p:cNvSpPr txBox="1"/>
          <p:nvPr/>
        </p:nvSpPr>
        <p:spPr>
          <a:xfrm>
            <a:off x="3584946" y="3854875"/>
            <a:ext cx="5022106" cy="338554"/>
          </a:xfrm>
          <a:prstGeom prst="snip1Rect">
            <a:avLst>
              <a:gd name="adj" fmla="val 0"/>
            </a:avLst>
          </a:prstGeom>
          <a:noFill/>
          <a:ln w="28575">
            <a:noFill/>
          </a:ln>
        </p:spPr>
        <p:txBody>
          <a:bodyPr wrap="square" rtlCol="0">
            <a:spAutoFit/>
          </a:bodyPr>
          <a:lstStyle/>
          <a:p>
            <a:pPr algn="ctr"/>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LACK OF WORK</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04</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6" name="文本框 5"/>
          <p:cNvSpPr txBox="1"/>
          <p:nvPr/>
        </p:nvSpPr>
        <p:spPr>
          <a:xfrm>
            <a:off x="1451346" y="113189"/>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工作不足之处</a:t>
            </a:r>
            <a:endParaRPr lang="en-US" altLang="zh-CN" sz="2400" b="1" dirty="0">
              <a:solidFill>
                <a:schemeClr val="tx1">
                  <a:lumMod val="95000"/>
                  <a:lumOff val="5000"/>
                </a:schemeClr>
              </a:solidFill>
              <a:latin typeface="情书体" pitchFamily="2" charset="-122"/>
              <a:ea typeface="情书体" pitchFamily="2" charset="-122"/>
            </a:endParaRPr>
          </a:p>
        </p:txBody>
      </p:sp>
      <p:sp>
        <p:nvSpPr>
          <p:cNvPr id="11" name="文本框 10"/>
          <p:cNvSpPr txBox="1"/>
          <p:nvPr/>
        </p:nvSpPr>
        <p:spPr>
          <a:xfrm>
            <a:off x="1451346" y="865273"/>
            <a:ext cx="5022106"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LACK OF WORK</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9" name="AutoShape 4"/>
          <p:cNvSpPr/>
          <p:nvPr/>
        </p:nvSpPr>
        <p:spPr bwMode="auto">
          <a:xfrm>
            <a:off x="4290733" y="1986925"/>
            <a:ext cx="1782397" cy="17823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317" y="0"/>
                </a:moveTo>
                <a:cubicBezTo>
                  <a:pt x="13198" y="871"/>
                  <a:pt x="9277" y="2909"/>
                  <a:pt x="6078" y="6121"/>
                </a:cubicBezTo>
                <a:cubicBezTo>
                  <a:pt x="2898" y="9313"/>
                  <a:pt x="876" y="13222"/>
                  <a:pt x="0" y="17331"/>
                </a:cubicBezTo>
                <a:cubicBezTo>
                  <a:pt x="654" y="19787"/>
                  <a:pt x="2887" y="21599"/>
                  <a:pt x="5550" y="21599"/>
                </a:cubicBezTo>
                <a:lnTo>
                  <a:pt x="15850" y="21599"/>
                </a:lnTo>
                <a:cubicBezTo>
                  <a:pt x="19026" y="21600"/>
                  <a:pt x="21600" y="19026"/>
                  <a:pt x="21600" y="15851"/>
                </a:cubicBezTo>
                <a:lnTo>
                  <a:pt x="21600" y="5556"/>
                </a:lnTo>
                <a:cubicBezTo>
                  <a:pt x="21599" y="2889"/>
                  <a:pt x="19781" y="649"/>
                  <a:pt x="17317" y="0"/>
                </a:cubicBezTo>
                <a:close/>
              </a:path>
            </a:pathLst>
          </a:custGeom>
          <a:solidFill>
            <a:schemeClr val="tx1">
              <a:lumMod val="75000"/>
              <a:lumOff val="25000"/>
            </a:schemeClr>
          </a:solidFill>
          <a:ln>
            <a:noFill/>
          </a:ln>
          <a:effec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10" name="AutoShape 5"/>
          <p:cNvSpPr/>
          <p:nvPr/>
        </p:nvSpPr>
        <p:spPr bwMode="auto">
          <a:xfrm>
            <a:off x="6125341" y="1986121"/>
            <a:ext cx="1786413" cy="17831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320" y="0"/>
                </a:moveTo>
                <a:cubicBezTo>
                  <a:pt x="1838" y="631"/>
                  <a:pt x="0" y="2881"/>
                  <a:pt x="0" y="5565"/>
                </a:cubicBezTo>
                <a:lnTo>
                  <a:pt x="0" y="15854"/>
                </a:lnTo>
                <a:cubicBezTo>
                  <a:pt x="0" y="19028"/>
                  <a:pt x="2566" y="21599"/>
                  <a:pt x="5733" y="21599"/>
                </a:cubicBezTo>
                <a:lnTo>
                  <a:pt x="16004" y="21599"/>
                </a:lnTo>
                <a:cubicBezTo>
                  <a:pt x="18745" y="21600"/>
                  <a:pt x="21032" y="19672"/>
                  <a:pt x="21600" y="17097"/>
                </a:cubicBezTo>
                <a:cubicBezTo>
                  <a:pt x="20699" y="13077"/>
                  <a:pt x="18699" y="9258"/>
                  <a:pt x="15589" y="6129"/>
                </a:cubicBezTo>
                <a:cubicBezTo>
                  <a:pt x="12384" y="2905"/>
                  <a:pt x="8450" y="864"/>
                  <a:pt x="4320" y="0"/>
                </a:cubicBezTo>
                <a:close/>
              </a:path>
            </a:pathLst>
          </a:custGeom>
          <a:solidFill>
            <a:schemeClr val="tx1">
              <a:lumMod val="75000"/>
              <a:lumOff val="25000"/>
            </a:schemeClr>
          </a:solidFill>
          <a:ln>
            <a:noFill/>
          </a:ln>
          <a:effec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12" name="AutoShape 6"/>
          <p:cNvSpPr/>
          <p:nvPr/>
        </p:nvSpPr>
        <p:spPr bwMode="auto">
          <a:xfrm>
            <a:off x="4290733" y="3848842"/>
            <a:ext cx="1782397" cy="17815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550" y="0"/>
                </a:moveTo>
                <a:cubicBezTo>
                  <a:pt x="2888" y="0"/>
                  <a:pt x="655" y="1810"/>
                  <a:pt x="0" y="4265"/>
                </a:cubicBezTo>
                <a:cubicBezTo>
                  <a:pt x="877" y="8372"/>
                  <a:pt x="2900" y="12282"/>
                  <a:pt x="6078" y="15474"/>
                </a:cubicBezTo>
                <a:cubicBezTo>
                  <a:pt x="9283" y="18692"/>
                  <a:pt x="13214" y="20731"/>
                  <a:pt x="17342" y="21600"/>
                </a:cubicBezTo>
                <a:cubicBezTo>
                  <a:pt x="19793" y="20941"/>
                  <a:pt x="21600" y="18710"/>
                  <a:pt x="21600" y="16051"/>
                </a:cubicBezTo>
                <a:lnTo>
                  <a:pt x="21600" y="5750"/>
                </a:lnTo>
                <a:cubicBezTo>
                  <a:pt x="21599" y="2574"/>
                  <a:pt x="19026" y="0"/>
                  <a:pt x="15850" y="0"/>
                </a:cubicBezTo>
                <a:lnTo>
                  <a:pt x="5550" y="0"/>
                </a:lnTo>
                <a:close/>
              </a:path>
            </a:pathLst>
          </a:custGeom>
          <a:solidFill>
            <a:schemeClr val="tx1">
              <a:lumMod val="75000"/>
              <a:lumOff val="25000"/>
            </a:schemeClr>
          </a:solidFill>
          <a:ln>
            <a:noFill/>
          </a:ln>
          <a:effec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13" name="AutoShape 7"/>
          <p:cNvSpPr/>
          <p:nvPr/>
        </p:nvSpPr>
        <p:spPr bwMode="auto">
          <a:xfrm>
            <a:off x="6125341" y="3848842"/>
            <a:ext cx="1786413" cy="17823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734" y="0"/>
                </a:moveTo>
                <a:cubicBezTo>
                  <a:pt x="2566" y="0"/>
                  <a:pt x="0" y="2572"/>
                  <a:pt x="0" y="5747"/>
                </a:cubicBezTo>
                <a:lnTo>
                  <a:pt x="0" y="16042"/>
                </a:lnTo>
                <a:cubicBezTo>
                  <a:pt x="0" y="18718"/>
                  <a:pt x="1827" y="20959"/>
                  <a:pt x="4297" y="21600"/>
                </a:cubicBezTo>
                <a:cubicBezTo>
                  <a:pt x="8435" y="20739"/>
                  <a:pt x="12379" y="18697"/>
                  <a:pt x="15591" y="15465"/>
                </a:cubicBezTo>
                <a:cubicBezTo>
                  <a:pt x="18700" y="12337"/>
                  <a:pt x="20698" y="8517"/>
                  <a:pt x="21600" y="4499"/>
                </a:cubicBezTo>
                <a:cubicBezTo>
                  <a:pt x="21030" y="1925"/>
                  <a:pt x="18745" y="0"/>
                  <a:pt x="16006" y="0"/>
                </a:cubicBezTo>
                <a:lnTo>
                  <a:pt x="5734" y="0"/>
                </a:lnTo>
                <a:close/>
              </a:path>
            </a:pathLst>
          </a:custGeom>
          <a:solidFill>
            <a:schemeClr val="tx1">
              <a:lumMod val="75000"/>
              <a:lumOff val="25000"/>
            </a:schemeClr>
          </a:solidFill>
          <a:ln>
            <a:noFill/>
          </a:ln>
          <a:effec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14" name="AutoShape 8"/>
          <p:cNvSpPr/>
          <p:nvPr/>
        </p:nvSpPr>
        <p:spPr bwMode="auto">
          <a:xfrm>
            <a:off x="4740549" y="3095399"/>
            <a:ext cx="1082772" cy="2313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38100" tIns="38100" rIns="38100" bIns="38100" anchor="ctr"/>
          <a:lstStyle/>
          <a:p>
            <a:pPr>
              <a:defRPr/>
            </a:pPr>
            <a:r>
              <a:rPr lang="es-ES" b="0" dirty="0" smtClean="0">
                <a:solidFill>
                  <a:schemeClr val="bg1"/>
                </a:solidFill>
                <a:ea typeface="MS PGothic" panose="020B0600070205080204" charset="-128"/>
                <a:cs typeface="Lato" charset="0"/>
              </a:rPr>
              <a:t>title </a:t>
            </a:r>
            <a:r>
              <a:rPr lang="es-ES" dirty="0" smtClean="0">
                <a:solidFill>
                  <a:schemeClr val="bg1"/>
                </a:solidFill>
                <a:ea typeface="MS PGothic" panose="020B0600070205080204" charset="-128"/>
                <a:cs typeface="Lato" charset="0"/>
              </a:rPr>
              <a:t>here</a:t>
            </a:r>
            <a:endParaRPr lang="es-ES" dirty="0">
              <a:solidFill>
                <a:schemeClr val="bg1"/>
              </a:solidFill>
              <a:ea typeface="MS PGothic" panose="020B0600070205080204" charset="-128"/>
              <a:cs typeface="Lato" charset="0"/>
            </a:endParaRPr>
          </a:p>
        </p:txBody>
      </p:sp>
      <p:sp>
        <p:nvSpPr>
          <p:cNvPr id="15" name="AutoShape 9"/>
          <p:cNvSpPr/>
          <p:nvPr/>
        </p:nvSpPr>
        <p:spPr bwMode="auto">
          <a:xfrm>
            <a:off x="4747778" y="2709040"/>
            <a:ext cx="1081969" cy="3855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b"/>
          <a:lstStyle>
            <a:lvl1pPr eaLnBrk="0">
              <a:defRPr sz="2500" b="1">
                <a:solidFill>
                  <a:srgbClr val="FFFFFF"/>
                </a:solidFill>
                <a:latin typeface="Lato" charset="0"/>
                <a:ea typeface="MS PGothic" panose="020B0600070205080204" charset="-128"/>
                <a:sym typeface="Lato" charset="0"/>
              </a:defRPr>
            </a:lvl1pPr>
            <a:lvl2pPr marL="742950" indent="-285750" eaLnBrk="0">
              <a:defRPr sz="2500" b="1">
                <a:solidFill>
                  <a:srgbClr val="FFFFFF"/>
                </a:solidFill>
                <a:latin typeface="Lato" charset="0"/>
                <a:ea typeface="MS PGothic" panose="020B0600070205080204" charset="-128"/>
                <a:sym typeface="Lato" charset="0"/>
              </a:defRPr>
            </a:lvl2pPr>
            <a:lvl3pPr marL="1143000" indent="-228600" eaLnBrk="0">
              <a:defRPr sz="2500" b="1">
                <a:solidFill>
                  <a:srgbClr val="FFFFFF"/>
                </a:solidFill>
                <a:latin typeface="Lato" charset="0"/>
                <a:ea typeface="MS PGothic" panose="020B0600070205080204" charset="-128"/>
                <a:sym typeface="Lato" charset="0"/>
              </a:defRPr>
            </a:lvl3pPr>
            <a:lvl4pPr marL="1600200" indent="-228600" eaLnBrk="0">
              <a:defRPr sz="2500" b="1">
                <a:solidFill>
                  <a:srgbClr val="FFFFFF"/>
                </a:solidFill>
                <a:latin typeface="Lato" charset="0"/>
                <a:ea typeface="MS PGothic" panose="020B0600070205080204" charset="-128"/>
                <a:sym typeface="Lato" charset="0"/>
              </a:defRPr>
            </a:lvl4pPr>
            <a:lvl5pPr marL="2057400" indent="-228600" eaLnBrk="0">
              <a:defRPr sz="2500" b="1">
                <a:solidFill>
                  <a:srgbClr val="FFFFFF"/>
                </a:solidFill>
                <a:latin typeface="Lato" charset="0"/>
                <a:ea typeface="MS PGothic" panose="020B060007020508020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9pPr>
          </a:lstStyle>
          <a:p>
            <a:pPr eaLnBrk="1">
              <a:lnSpc>
                <a:spcPct val="160000"/>
              </a:lnSpc>
            </a:pPr>
            <a:r>
              <a:rPr lang="es-ES" altLang="zh-CN" sz="3200" b="0"/>
              <a:t>25 </a:t>
            </a:r>
            <a:r>
              <a:rPr lang="es-ES" altLang="zh-CN" sz="3200"/>
              <a:t>%</a:t>
            </a:r>
            <a:endParaRPr lang="es-ES" altLang="zh-CN" sz="1400"/>
          </a:p>
        </p:txBody>
      </p:sp>
      <p:sp>
        <p:nvSpPr>
          <p:cNvPr id="16" name="AutoShape 10"/>
          <p:cNvSpPr/>
          <p:nvPr/>
        </p:nvSpPr>
        <p:spPr bwMode="auto">
          <a:xfrm>
            <a:off x="6352659" y="3095399"/>
            <a:ext cx="1081969" cy="2313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38100" tIns="38100" rIns="38100" bIns="38100" anchor="ctr"/>
          <a:lstStyle/>
          <a:p>
            <a:pPr>
              <a:defRPr/>
            </a:pPr>
            <a:r>
              <a:rPr lang="es-ES" b="0" dirty="0" smtClean="0">
                <a:solidFill>
                  <a:schemeClr val="bg1"/>
                </a:solidFill>
                <a:ea typeface="MS PGothic" panose="020B0600070205080204" charset="-128"/>
                <a:cs typeface="Lato" charset="0"/>
              </a:rPr>
              <a:t>title </a:t>
            </a:r>
            <a:r>
              <a:rPr lang="es-ES" dirty="0" smtClean="0">
                <a:solidFill>
                  <a:schemeClr val="bg1"/>
                </a:solidFill>
                <a:ea typeface="MS PGothic" panose="020B0600070205080204" charset="-128"/>
                <a:cs typeface="Lato" charset="0"/>
              </a:rPr>
              <a:t>here</a:t>
            </a:r>
            <a:endParaRPr lang="es-ES" dirty="0">
              <a:solidFill>
                <a:schemeClr val="bg1"/>
              </a:solidFill>
              <a:ea typeface="MS PGothic" panose="020B0600070205080204" charset="-128"/>
              <a:cs typeface="Lato" charset="0"/>
            </a:endParaRPr>
          </a:p>
        </p:txBody>
      </p:sp>
      <p:sp>
        <p:nvSpPr>
          <p:cNvPr id="17" name="AutoShape 11"/>
          <p:cNvSpPr/>
          <p:nvPr/>
        </p:nvSpPr>
        <p:spPr bwMode="auto">
          <a:xfrm>
            <a:off x="6359085" y="2709040"/>
            <a:ext cx="1082772" cy="3855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b"/>
          <a:lstStyle>
            <a:lvl1pPr eaLnBrk="0">
              <a:defRPr sz="2500" b="1">
                <a:solidFill>
                  <a:srgbClr val="FFFFFF"/>
                </a:solidFill>
                <a:latin typeface="Lato" charset="0"/>
                <a:ea typeface="MS PGothic" panose="020B0600070205080204" charset="-128"/>
                <a:sym typeface="Lato" charset="0"/>
              </a:defRPr>
            </a:lvl1pPr>
            <a:lvl2pPr marL="742950" indent="-285750" eaLnBrk="0">
              <a:defRPr sz="2500" b="1">
                <a:solidFill>
                  <a:srgbClr val="FFFFFF"/>
                </a:solidFill>
                <a:latin typeface="Lato" charset="0"/>
                <a:ea typeface="MS PGothic" panose="020B0600070205080204" charset="-128"/>
                <a:sym typeface="Lato" charset="0"/>
              </a:defRPr>
            </a:lvl2pPr>
            <a:lvl3pPr marL="1143000" indent="-228600" eaLnBrk="0">
              <a:defRPr sz="2500" b="1">
                <a:solidFill>
                  <a:srgbClr val="FFFFFF"/>
                </a:solidFill>
                <a:latin typeface="Lato" charset="0"/>
                <a:ea typeface="MS PGothic" panose="020B0600070205080204" charset="-128"/>
                <a:sym typeface="Lato" charset="0"/>
              </a:defRPr>
            </a:lvl3pPr>
            <a:lvl4pPr marL="1600200" indent="-228600" eaLnBrk="0">
              <a:defRPr sz="2500" b="1">
                <a:solidFill>
                  <a:srgbClr val="FFFFFF"/>
                </a:solidFill>
                <a:latin typeface="Lato" charset="0"/>
                <a:ea typeface="MS PGothic" panose="020B0600070205080204" charset="-128"/>
                <a:sym typeface="Lato" charset="0"/>
              </a:defRPr>
            </a:lvl4pPr>
            <a:lvl5pPr marL="2057400" indent="-228600" eaLnBrk="0">
              <a:defRPr sz="2500" b="1">
                <a:solidFill>
                  <a:srgbClr val="FFFFFF"/>
                </a:solidFill>
                <a:latin typeface="Lato" charset="0"/>
                <a:ea typeface="MS PGothic" panose="020B060007020508020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9pPr>
          </a:lstStyle>
          <a:p>
            <a:pPr eaLnBrk="1">
              <a:lnSpc>
                <a:spcPct val="160000"/>
              </a:lnSpc>
            </a:pPr>
            <a:r>
              <a:rPr lang="es-ES" altLang="zh-CN" sz="3200" b="0" dirty="0"/>
              <a:t>25 </a:t>
            </a:r>
            <a:r>
              <a:rPr lang="es-ES" altLang="zh-CN" sz="3200" dirty="0"/>
              <a:t>%</a:t>
            </a:r>
            <a:endParaRPr lang="es-ES" altLang="zh-CN" sz="3200" dirty="0"/>
          </a:p>
        </p:txBody>
      </p:sp>
      <p:sp>
        <p:nvSpPr>
          <p:cNvPr id="18" name="AutoShape 12"/>
          <p:cNvSpPr/>
          <p:nvPr/>
        </p:nvSpPr>
        <p:spPr bwMode="auto">
          <a:xfrm>
            <a:off x="6352659" y="4705901"/>
            <a:ext cx="1081969" cy="2313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38100" tIns="38100" rIns="38100" bIns="38100" anchor="ctr"/>
          <a:lstStyle/>
          <a:p>
            <a:pPr>
              <a:defRPr/>
            </a:pPr>
            <a:r>
              <a:rPr lang="es-ES" b="0" dirty="0" smtClean="0">
                <a:solidFill>
                  <a:schemeClr val="bg1"/>
                </a:solidFill>
                <a:ea typeface="MS PGothic" panose="020B0600070205080204" charset="-128"/>
                <a:cs typeface="Lato" charset="0"/>
              </a:rPr>
              <a:t>title </a:t>
            </a:r>
            <a:r>
              <a:rPr lang="es-ES" dirty="0" smtClean="0">
                <a:solidFill>
                  <a:schemeClr val="bg1"/>
                </a:solidFill>
                <a:ea typeface="MS PGothic" panose="020B0600070205080204" charset="-128"/>
                <a:cs typeface="Lato" charset="0"/>
              </a:rPr>
              <a:t>here</a:t>
            </a:r>
            <a:endParaRPr lang="es-ES" dirty="0">
              <a:solidFill>
                <a:schemeClr val="bg1"/>
              </a:solidFill>
              <a:ea typeface="MS PGothic" panose="020B0600070205080204" charset="-128"/>
              <a:cs typeface="Lato" charset="0"/>
            </a:endParaRPr>
          </a:p>
        </p:txBody>
      </p:sp>
      <p:sp>
        <p:nvSpPr>
          <p:cNvPr id="19" name="AutoShape 13"/>
          <p:cNvSpPr/>
          <p:nvPr/>
        </p:nvSpPr>
        <p:spPr bwMode="auto">
          <a:xfrm>
            <a:off x="6359085" y="4319542"/>
            <a:ext cx="1082772" cy="3855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b"/>
          <a:lstStyle>
            <a:lvl1pPr eaLnBrk="0">
              <a:defRPr sz="2500" b="1">
                <a:solidFill>
                  <a:srgbClr val="FFFFFF"/>
                </a:solidFill>
                <a:latin typeface="Lato" charset="0"/>
                <a:ea typeface="MS PGothic" panose="020B0600070205080204" charset="-128"/>
                <a:sym typeface="Lato" charset="0"/>
              </a:defRPr>
            </a:lvl1pPr>
            <a:lvl2pPr marL="742950" indent="-285750" eaLnBrk="0">
              <a:defRPr sz="2500" b="1">
                <a:solidFill>
                  <a:srgbClr val="FFFFFF"/>
                </a:solidFill>
                <a:latin typeface="Lato" charset="0"/>
                <a:ea typeface="MS PGothic" panose="020B0600070205080204" charset="-128"/>
                <a:sym typeface="Lato" charset="0"/>
              </a:defRPr>
            </a:lvl2pPr>
            <a:lvl3pPr marL="1143000" indent="-228600" eaLnBrk="0">
              <a:defRPr sz="2500" b="1">
                <a:solidFill>
                  <a:srgbClr val="FFFFFF"/>
                </a:solidFill>
                <a:latin typeface="Lato" charset="0"/>
                <a:ea typeface="MS PGothic" panose="020B0600070205080204" charset="-128"/>
                <a:sym typeface="Lato" charset="0"/>
              </a:defRPr>
            </a:lvl3pPr>
            <a:lvl4pPr marL="1600200" indent="-228600" eaLnBrk="0">
              <a:defRPr sz="2500" b="1">
                <a:solidFill>
                  <a:srgbClr val="FFFFFF"/>
                </a:solidFill>
                <a:latin typeface="Lato" charset="0"/>
                <a:ea typeface="MS PGothic" panose="020B0600070205080204" charset="-128"/>
                <a:sym typeface="Lato" charset="0"/>
              </a:defRPr>
            </a:lvl4pPr>
            <a:lvl5pPr marL="2057400" indent="-228600" eaLnBrk="0">
              <a:defRPr sz="2500" b="1">
                <a:solidFill>
                  <a:srgbClr val="FFFFFF"/>
                </a:solidFill>
                <a:latin typeface="Lato" charset="0"/>
                <a:ea typeface="MS PGothic" panose="020B060007020508020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9pPr>
          </a:lstStyle>
          <a:p>
            <a:pPr eaLnBrk="1">
              <a:lnSpc>
                <a:spcPct val="160000"/>
              </a:lnSpc>
            </a:pPr>
            <a:r>
              <a:rPr lang="es-ES" altLang="zh-CN" sz="3200" b="0"/>
              <a:t>25 </a:t>
            </a:r>
            <a:r>
              <a:rPr lang="es-ES" altLang="zh-CN" sz="3200"/>
              <a:t>%</a:t>
            </a:r>
            <a:endParaRPr lang="es-ES" altLang="zh-CN" sz="1400"/>
          </a:p>
        </p:txBody>
      </p:sp>
      <p:sp>
        <p:nvSpPr>
          <p:cNvPr id="20" name="AutoShape 14"/>
          <p:cNvSpPr/>
          <p:nvPr/>
        </p:nvSpPr>
        <p:spPr bwMode="auto">
          <a:xfrm>
            <a:off x="4771876" y="4705901"/>
            <a:ext cx="1081969" cy="2313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38100" tIns="38100" rIns="38100" bIns="38100" anchor="ctr"/>
          <a:lstStyle/>
          <a:p>
            <a:pPr>
              <a:defRPr/>
            </a:pPr>
            <a:r>
              <a:rPr lang="es-ES" b="0" dirty="0" smtClean="0">
                <a:solidFill>
                  <a:schemeClr val="bg1"/>
                </a:solidFill>
                <a:ea typeface="MS PGothic" panose="020B0600070205080204" charset="-128"/>
                <a:cs typeface="Lato" charset="0"/>
              </a:rPr>
              <a:t>title </a:t>
            </a:r>
            <a:r>
              <a:rPr lang="es-ES" dirty="0" smtClean="0">
                <a:solidFill>
                  <a:schemeClr val="bg1"/>
                </a:solidFill>
                <a:ea typeface="MS PGothic" panose="020B0600070205080204" charset="-128"/>
                <a:cs typeface="Lato" charset="0"/>
              </a:rPr>
              <a:t>here</a:t>
            </a:r>
            <a:endParaRPr lang="es-ES" dirty="0">
              <a:solidFill>
                <a:schemeClr val="bg1"/>
              </a:solidFill>
              <a:ea typeface="MS PGothic" panose="020B0600070205080204" charset="-128"/>
              <a:cs typeface="Lato" charset="0"/>
            </a:endParaRPr>
          </a:p>
        </p:txBody>
      </p:sp>
      <p:sp>
        <p:nvSpPr>
          <p:cNvPr id="21" name="AutoShape 15"/>
          <p:cNvSpPr/>
          <p:nvPr/>
        </p:nvSpPr>
        <p:spPr bwMode="auto">
          <a:xfrm>
            <a:off x="4778302" y="4319542"/>
            <a:ext cx="1082772" cy="3855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nchor="b"/>
          <a:lstStyle>
            <a:lvl1pPr eaLnBrk="0">
              <a:defRPr sz="2500" b="1">
                <a:solidFill>
                  <a:srgbClr val="FFFFFF"/>
                </a:solidFill>
                <a:latin typeface="Lato" charset="0"/>
                <a:ea typeface="MS PGothic" panose="020B0600070205080204" charset="-128"/>
                <a:sym typeface="Lato" charset="0"/>
              </a:defRPr>
            </a:lvl1pPr>
            <a:lvl2pPr marL="742950" indent="-285750" eaLnBrk="0">
              <a:defRPr sz="2500" b="1">
                <a:solidFill>
                  <a:srgbClr val="FFFFFF"/>
                </a:solidFill>
                <a:latin typeface="Lato" charset="0"/>
                <a:ea typeface="MS PGothic" panose="020B0600070205080204" charset="-128"/>
                <a:sym typeface="Lato" charset="0"/>
              </a:defRPr>
            </a:lvl2pPr>
            <a:lvl3pPr marL="1143000" indent="-228600" eaLnBrk="0">
              <a:defRPr sz="2500" b="1">
                <a:solidFill>
                  <a:srgbClr val="FFFFFF"/>
                </a:solidFill>
                <a:latin typeface="Lato" charset="0"/>
                <a:ea typeface="MS PGothic" panose="020B0600070205080204" charset="-128"/>
                <a:sym typeface="Lato" charset="0"/>
              </a:defRPr>
            </a:lvl3pPr>
            <a:lvl4pPr marL="1600200" indent="-228600" eaLnBrk="0">
              <a:defRPr sz="2500" b="1">
                <a:solidFill>
                  <a:srgbClr val="FFFFFF"/>
                </a:solidFill>
                <a:latin typeface="Lato" charset="0"/>
                <a:ea typeface="MS PGothic" panose="020B0600070205080204" charset="-128"/>
                <a:sym typeface="Lato" charset="0"/>
              </a:defRPr>
            </a:lvl4pPr>
            <a:lvl5pPr marL="2057400" indent="-228600" eaLnBrk="0">
              <a:defRPr sz="2500" b="1">
                <a:solidFill>
                  <a:srgbClr val="FFFFFF"/>
                </a:solidFill>
                <a:latin typeface="Lato" charset="0"/>
                <a:ea typeface="MS PGothic" panose="020B060007020508020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charset="-128"/>
                <a:sym typeface="Lato" charset="0"/>
              </a:defRPr>
            </a:lvl9pPr>
          </a:lstStyle>
          <a:p>
            <a:pPr eaLnBrk="1">
              <a:lnSpc>
                <a:spcPct val="160000"/>
              </a:lnSpc>
            </a:pPr>
            <a:r>
              <a:rPr lang="es-ES" altLang="zh-CN" sz="3200" b="0" dirty="0"/>
              <a:t>25 </a:t>
            </a:r>
            <a:r>
              <a:rPr lang="es-ES" altLang="zh-CN" sz="3200" dirty="0"/>
              <a:t>%</a:t>
            </a:r>
            <a:endParaRPr lang="es-ES" altLang="zh-CN" sz="1400" dirty="0"/>
          </a:p>
        </p:txBody>
      </p:sp>
      <p:sp>
        <p:nvSpPr>
          <p:cNvPr id="22" name="AutoShape 20"/>
          <p:cNvSpPr/>
          <p:nvPr/>
        </p:nvSpPr>
        <p:spPr bwMode="auto">
          <a:xfrm>
            <a:off x="3719627" y="4972578"/>
            <a:ext cx="578335" cy="577532"/>
          </a:xfrm>
          <a:custGeom>
            <a:avLst/>
            <a:gdLst>
              <a:gd name="T0" fmla="*/ 571500 w 21600"/>
              <a:gd name="T1" fmla="*/ 570707 h 21600"/>
              <a:gd name="T2" fmla="*/ 571500 w 21600"/>
              <a:gd name="T3" fmla="*/ 570707 h 21600"/>
              <a:gd name="T4" fmla="*/ 571500 w 21600"/>
              <a:gd name="T5" fmla="*/ 570707 h 21600"/>
              <a:gd name="T6" fmla="*/ 571500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chemeClr val="tx1">
              <a:lumMod val="75000"/>
              <a:lumOff val="25000"/>
              <a:alpha val="30000"/>
            </a:schemeClr>
          </a:solidFill>
          <a:ln>
            <a:noFill/>
          </a:ln>
          <a:effectLst/>
        </p:spPr>
        <p:txBody>
          <a:bodyPr lIns="0" tIns="0" rIns="0" bIns="0" anchor="ctr"/>
          <a:lstStyle/>
          <a:p>
            <a:endParaRPr lang="zh-CN" altLang="en-US"/>
          </a:p>
        </p:txBody>
      </p:sp>
      <p:sp>
        <p:nvSpPr>
          <p:cNvPr id="23" name="AutoShape 21"/>
          <p:cNvSpPr/>
          <p:nvPr/>
        </p:nvSpPr>
        <p:spPr bwMode="auto">
          <a:xfrm>
            <a:off x="7913360" y="5023182"/>
            <a:ext cx="577532" cy="57753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chemeClr val="tx1">
              <a:lumMod val="75000"/>
              <a:lumOff val="25000"/>
              <a:alpha val="30000"/>
            </a:schemeClr>
          </a:solidFill>
          <a:ln>
            <a:noFill/>
          </a:ln>
          <a:effectLst/>
        </p:spPr>
        <p:txBody>
          <a:bodyPr lIns="0" tIns="0" rIns="0" bIns="0" anchor="ctr"/>
          <a:lstStyle/>
          <a:p>
            <a:endParaRPr lang="zh-CN" altLang="en-US"/>
          </a:p>
        </p:txBody>
      </p:sp>
      <p:sp>
        <p:nvSpPr>
          <p:cNvPr id="24" name="AutoShape 22"/>
          <p:cNvSpPr/>
          <p:nvPr/>
        </p:nvSpPr>
        <p:spPr bwMode="auto">
          <a:xfrm>
            <a:off x="7964768" y="2315450"/>
            <a:ext cx="577532" cy="577532"/>
          </a:xfrm>
          <a:custGeom>
            <a:avLst/>
            <a:gdLst>
              <a:gd name="T0" fmla="*/ 570706 w 21600"/>
              <a:gd name="T1" fmla="*/ 570707 h 21600"/>
              <a:gd name="T2" fmla="*/ 570706 w 21600"/>
              <a:gd name="T3" fmla="*/ 570707 h 21600"/>
              <a:gd name="T4" fmla="*/ 570706 w 21600"/>
              <a:gd name="T5" fmla="*/ 570707 h 21600"/>
              <a:gd name="T6" fmla="*/ 570706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chemeClr val="tx1">
              <a:lumMod val="75000"/>
              <a:lumOff val="25000"/>
              <a:alpha val="30000"/>
            </a:schemeClr>
          </a:solidFill>
          <a:ln>
            <a:noFill/>
          </a:ln>
          <a:effectLst/>
        </p:spPr>
        <p:txBody>
          <a:bodyPr lIns="0" tIns="0" rIns="0" bIns="0" anchor="ctr"/>
          <a:lstStyle/>
          <a:p>
            <a:endParaRPr lang="zh-CN" altLang="en-US"/>
          </a:p>
        </p:txBody>
      </p:sp>
      <p:sp>
        <p:nvSpPr>
          <p:cNvPr id="25" name="AutoShape 23"/>
          <p:cNvSpPr/>
          <p:nvPr/>
        </p:nvSpPr>
        <p:spPr bwMode="auto">
          <a:xfrm>
            <a:off x="3808787" y="5054509"/>
            <a:ext cx="408048" cy="4080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tx1">
              <a:lumMod val="75000"/>
              <a:lumOff val="25000"/>
            </a:schemeClr>
          </a:solidFill>
          <a:ln>
            <a:noFill/>
          </a:ln>
          <a:effec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26" name="AutoShape 24"/>
          <p:cNvSpPr/>
          <p:nvPr/>
        </p:nvSpPr>
        <p:spPr bwMode="auto">
          <a:xfrm>
            <a:off x="8000111" y="5104310"/>
            <a:ext cx="408048" cy="4080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tx1">
              <a:lumMod val="75000"/>
              <a:lumOff val="25000"/>
            </a:schemeClr>
          </a:solidFill>
          <a:ln>
            <a:noFill/>
          </a:ln>
          <a:effec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27" name="AutoShape 25"/>
          <p:cNvSpPr/>
          <p:nvPr/>
        </p:nvSpPr>
        <p:spPr bwMode="auto">
          <a:xfrm>
            <a:off x="8051518" y="2396578"/>
            <a:ext cx="408048" cy="4080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tx1">
              <a:lumMod val="75000"/>
              <a:lumOff val="25000"/>
            </a:schemeClr>
          </a:solidFill>
          <a:ln>
            <a:noFill/>
          </a:ln>
          <a:effectLst/>
        </p:spPr>
        <p:txBody>
          <a:bodyPr lIns="0" tIns="0" rIns="0" bIns="0" anchor="ctr"/>
          <a:lstStyle/>
          <a:p>
            <a:pPr>
              <a:lnSpc>
                <a:spcPct val="100000"/>
              </a:lnSpc>
              <a:defRPr/>
            </a:pPr>
            <a:endParaRPr lang="es-ES" sz="5600" b="0">
              <a:solidFill>
                <a:srgbClr val="DBDBDB"/>
              </a:solidFill>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28" name="AutoShape 29"/>
          <p:cNvSpPr/>
          <p:nvPr/>
        </p:nvSpPr>
        <p:spPr bwMode="auto">
          <a:xfrm>
            <a:off x="3693120" y="2287337"/>
            <a:ext cx="577532" cy="57753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chemeClr val="tx1">
              <a:lumMod val="75000"/>
              <a:lumOff val="25000"/>
              <a:alpha val="30000"/>
            </a:schemeClr>
          </a:solidFill>
          <a:ln>
            <a:noFill/>
          </a:ln>
          <a:effectLst/>
        </p:spPr>
        <p:txBody>
          <a:bodyPr lIns="0" tIns="0" rIns="0" bIns="0" anchor="ctr"/>
          <a:lstStyle/>
          <a:p>
            <a:endParaRPr lang="zh-CN" altLang="en-US"/>
          </a:p>
        </p:txBody>
      </p:sp>
      <p:sp>
        <p:nvSpPr>
          <p:cNvPr id="29" name="AutoShape 30"/>
          <p:cNvSpPr/>
          <p:nvPr/>
        </p:nvSpPr>
        <p:spPr bwMode="auto">
          <a:xfrm>
            <a:off x="3780674" y="2369268"/>
            <a:ext cx="408048" cy="4088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tx1">
              <a:lumMod val="75000"/>
              <a:lumOff val="25000"/>
            </a:schemeClr>
          </a:solidFill>
          <a:ln>
            <a:noFill/>
          </a:ln>
          <a:effec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ea typeface="MS PGothic" panose="020B0600070205080204" charset="-128"/>
              <a:cs typeface="Gill Sans" charset="0"/>
              <a:sym typeface="Gill Sans" charset="0"/>
            </a:endParaRPr>
          </a:p>
        </p:txBody>
      </p:sp>
      <p:sp>
        <p:nvSpPr>
          <p:cNvPr id="30" name="文本框 29"/>
          <p:cNvSpPr txBox="1"/>
          <p:nvPr/>
        </p:nvSpPr>
        <p:spPr>
          <a:xfrm>
            <a:off x="8542300" y="2481218"/>
            <a:ext cx="2053129"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8542300" y="2214975"/>
            <a:ext cx="1138729"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8542300" y="5166459"/>
            <a:ext cx="2053129"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8542300" y="4900216"/>
            <a:ext cx="1138729"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1486985" y="2481218"/>
            <a:ext cx="2092821" cy="784830"/>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2496457" y="2214975"/>
            <a:ext cx="1083349"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1486985" y="5166459"/>
            <a:ext cx="2092821" cy="784830"/>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2496457" y="4900216"/>
            <a:ext cx="1083349"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04</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6" name="文本框 5"/>
          <p:cNvSpPr txBox="1"/>
          <p:nvPr/>
        </p:nvSpPr>
        <p:spPr>
          <a:xfrm>
            <a:off x="1451346" y="113189"/>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工作不足之处</a:t>
            </a:r>
            <a:endParaRPr lang="en-US" altLang="zh-CN" sz="2400" b="1" dirty="0">
              <a:solidFill>
                <a:schemeClr val="tx1">
                  <a:lumMod val="95000"/>
                  <a:lumOff val="5000"/>
                </a:schemeClr>
              </a:solidFill>
              <a:latin typeface="情书体" pitchFamily="2" charset="-122"/>
              <a:ea typeface="情书体" pitchFamily="2" charset="-122"/>
            </a:endParaRPr>
          </a:p>
        </p:txBody>
      </p:sp>
      <p:sp>
        <p:nvSpPr>
          <p:cNvPr id="11" name="文本框 10"/>
          <p:cNvSpPr txBox="1"/>
          <p:nvPr/>
        </p:nvSpPr>
        <p:spPr>
          <a:xfrm>
            <a:off x="1451346" y="865273"/>
            <a:ext cx="5022106"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LACK OF WORK</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graphicFrame>
        <p:nvGraphicFramePr>
          <p:cNvPr id="9" name="Chart 1"/>
          <p:cNvGraphicFramePr/>
          <p:nvPr/>
        </p:nvGraphicFramePr>
        <p:xfrm>
          <a:off x="1247407" y="2513514"/>
          <a:ext cx="4894628" cy="3535913"/>
        </p:xfrm>
        <a:graphic>
          <a:graphicData uri="http://schemas.openxmlformats.org/drawingml/2006/chart">
            <c:chart xmlns:c="http://schemas.openxmlformats.org/drawingml/2006/chart" xmlns:r="http://schemas.openxmlformats.org/officeDocument/2006/relationships" r:id="rId1"/>
          </a:graphicData>
        </a:graphic>
      </p:graphicFrame>
      <p:sp>
        <p:nvSpPr>
          <p:cNvPr id="10" name="Oval 17"/>
          <p:cNvSpPr/>
          <p:nvPr/>
        </p:nvSpPr>
        <p:spPr>
          <a:xfrm>
            <a:off x="6703778" y="2252206"/>
            <a:ext cx="644056" cy="64405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93"/>
          <p:cNvSpPr>
            <a:spLocks noChangeArrowheads="1"/>
          </p:cNvSpPr>
          <p:nvPr/>
        </p:nvSpPr>
        <p:spPr bwMode="auto">
          <a:xfrm>
            <a:off x="6880647" y="2450987"/>
            <a:ext cx="290318" cy="246494"/>
          </a:xfrm>
          <a:custGeom>
            <a:avLst/>
            <a:gdLst>
              <a:gd name="T0" fmla="*/ 117 w 232"/>
              <a:gd name="T1" fmla="*/ 196 h 197"/>
              <a:gd name="T2" fmla="*/ 25 w 232"/>
              <a:gd name="T3" fmla="*/ 104 h 197"/>
              <a:gd name="T4" fmla="*/ 25 w 232"/>
              <a:gd name="T5" fmla="*/ 104 h 197"/>
              <a:gd name="T6" fmla="*/ 25 w 232"/>
              <a:gd name="T7" fmla="*/ 22 h 197"/>
              <a:gd name="T8" fmla="*/ 25 w 232"/>
              <a:gd name="T9" fmla="*/ 22 h 197"/>
              <a:gd name="T10" fmla="*/ 107 w 232"/>
              <a:gd name="T11" fmla="*/ 22 h 197"/>
              <a:gd name="T12" fmla="*/ 117 w 232"/>
              <a:gd name="T13" fmla="*/ 32 h 197"/>
              <a:gd name="T14" fmla="*/ 127 w 232"/>
              <a:gd name="T15" fmla="*/ 22 h 197"/>
              <a:gd name="T16" fmla="*/ 127 w 232"/>
              <a:gd name="T17" fmla="*/ 22 h 197"/>
              <a:gd name="T18" fmla="*/ 209 w 232"/>
              <a:gd name="T19" fmla="*/ 22 h 197"/>
              <a:gd name="T20" fmla="*/ 209 w 232"/>
              <a:gd name="T21" fmla="*/ 22 h 197"/>
              <a:gd name="T22" fmla="*/ 209 w 232"/>
              <a:gd name="T23" fmla="*/ 104 h 197"/>
              <a:gd name="T24" fmla="*/ 117 w 232"/>
              <a:gd name="T25" fmla="*/ 196 h 197"/>
              <a:gd name="T26" fmla="*/ 66 w 232"/>
              <a:gd name="T27" fmla="*/ 14 h 197"/>
              <a:gd name="T28" fmla="*/ 66 w 232"/>
              <a:gd name="T29" fmla="*/ 14 h 197"/>
              <a:gd name="T30" fmla="*/ 31 w 232"/>
              <a:gd name="T31" fmla="*/ 98 h 197"/>
              <a:gd name="T32" fmla="*/ 117 w 232"/>
              <a:gd name="T33" fmla="*/ 184 h 197"/>
              <a:gd name="T34" fmla="*/ 203 w 232"/>
              <a:gd name="T35" fmla="*/ 98 h 197"/>
              <a:gd name="T36" fmla="*/ 203 w 232"/>
              <a:gd name="T37" fmla="*/ 98 h 197"/>
              <a:gd name="T38" fmla="*/ 203 w 232"/>
              <a:gd name="T39" fmla="*/ 28 h 197"/>
              <a:gd name="T40" fmla="*/ 203 w 232"/>
              <a:gd name="T41" fmla="*/ 28 h 197"/>
              <a:gd name="T42" fmla="*/ 133 w 232"/>
              <a:gd name="T43" fmla="*/ 28 h 197"/>
              <a:gd name="T44" fmla="*/ 117 w 232"/>
              <a:gd name="T45" fmla="*/ 44 h 197"/>
              <a:gd name="T46" fmla="*/ 101 w 232"/>
              <a:gd name="T47" fmla="*/ 28 h 197"/>
              <a:gd name="T48" fmla="*/ 101 w 232"/>
              <a:gd name="T49" fmla="*/ 28 h 197"/>
              <a:gd name="T50" fmla="*/ 66 w 232"/>
              <a:gd name="T51" fmla="*/ 1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2" h="197">
                <a:moveTo>
                  <a:pt x="117" y="196"/>
                </a:moveTo>
                <a:lnTo>
                  <a:pt x="25" y="104"/>
                </a:lnTo>
                <a:lnTo>
                  <a:pt x="25" y="104"/>
                </a:lnTo>
                <a:cubicBezTo>
                  <a:pt x="3" y="81"/>
                  <a:pt x="3" y="45"/>
                  <a:pt x="25" y="22"/>
                </a:cubicBezTo>
                <a:lnTo>
                  <a:pt x="25" y="22"/>
                </a:lnTo>
                <a:cubicBezTo>
                  <a:pt x="48" y="0"/>
                  <a:pt x="84" y="0"/>
                  <a:pt x="107" y="22"/>
                </a:cubicBezTo>
                <a:lnTo>
                  <a:pt x="117" y="32"/>
                </a:lnTo>
                <a:lnTo>
                  <a:pt x="127" y="22"/>
                </a:lnTo>
                <a:lnTo>
                  <a:pt x="127" y="22"/>
                </a:lnTo>
                <a:cubicBezTo>
                  <a:pt x="149" y="0"/>
                  <a:pt x="186" y="0"/>
                  <a:pt x="209" y="22"/>
                </a:cubicBezTo>
                <a:lnTo>
                  <a:pt x="209" y="22"/>
                </a:lnTo>
                <a:cubicBezTo>
                  <a:pt x="231" y="45"/>
                  <a:pt x="231" y="81"/>
                  <a:pt x="209" y="104"/>
                </a:cubicBezTo>
                <a:lnTo>
                  <a:pt x="117" y="196"/>
                </a:lnTo>
                <a:close/>
                <a:moveTo>
                  <a:pt x="66" y="14"/>
                </a:moveTo>
                <a:lnTo>
                  <a:pt x="66" y="14"/>
                </a:lnTo>
                <a:cubicBezTo>
                  <a:pt x="22" y="14"/>
                  <a:pt x="0" y="67"/>
                  <a:pt x="31" y="98"/>
                </a:cubicBezTo>
                <a:lnTo>
                  <a:pt x="117" y="184"/>
                </a:lnTo>
                <a:lnTo>
                  <a:pt x="203" y="98"/>
                </a:lnTo>
                <a:lnTo>
                  <a:pt x="203" y="98"/>
                </a:lnTo>
                <a:cubicBezTo>
                  <a:pt x="221" y="79"/>
                  <a:pt x="221" y="47"/>
                  <a:pt x="203" y="28"/>
                </a:cubicBezTo>
                <a:lnTo>
                  <a:pt x="203" y="28"/>
                </a:lnTo>
                <a:cubicBezTo>
                  <a:pt x="183" y="9"/>
                  <a:pt x="152" y="9"/>
                  <a:pt x="133" y="28"/>
                </a:cubicBezTo>
                <a:lnTo>
                  <a:pt x="117" y="44"/>
                </a:lnTo>
                <a:lnTo>
                  <a:pt x="101" y="28"/>
                </a:lnTo>
                <a:lnTo>
                  <a:pt x="101" y="28"/>
                </a:lnTo>
                <a:cubicBezTo>
                  <a:pt x="92" y="19"/>
                  <a:pt x="79" y="14"/>
                  <a:pt x="66" y="14"/>
                </a:cubicBezTo>
                <a:close/>
              </a:path>
            </a:pathLst>
          </a:custGeom>
          <a:solidFill>
            <a:schemeClr val="bg1"/>
          </a:solidFill>
          <a:ln>
            <a:noFill/>
          </a:ln>
          <a:effectLst/>
        </p:spPr>
        <p:txBody>
          <a:bodyPr wrap="none" anchor="ctr"/>
          <a:lstStyle/>
          <a:p>
            <a:endParaRPr lang="en-US"/>
          </a:p>
        </p:txBody>
      </p:sp>
      <p:sp>
        <p:nvSpPr>
          <p:cNvPr id="13" name="TextBox 23"/>
          <p:cNvSpPr txBox="1"/>
          <p:nvPr/>
        </p:nvSpPr>
        <p:spPr>
          <a:xfrm>
            <a:off x="6603251" y="2993929"/>
            <a:ext cx="1233992" cy="307777"/>
          </a:xfrm>
          <a:prstGeom prst="rect">
            <a:avLst/>
          </a:prstGeom>
          <a:noFill/>
        </p:spPr>
        <p:txBody>
          <a:bodyPr wrap="none" rtlCol="0">
            <a:spAutoFit/>
          </a:bodyPr>
          <a:lstStyle/>
          <a:p>
            <a:r>
              <a:rPr lang="en-US" sz="1400" dirty="0" smtClean="0">
                <a:solidFill>
                  <a:schemeClr val="tx1">
                    <a:lumMod val="75000"/>
                    <a:lumOff val="25000"/>
                  </a:schemeClr>
                </a:solidFill>
                <a:latin typeface="Arial" panose="020B0604020202020204" pitchFamily="34" charset="0"/>
                <a:ea typeface="Nexa Bold" charset="0"/>
                <a:cs typeface="Arial" panose="020B0604020202020204" pitchFamily="34" charset="0"/>
              </a:rPr>
              <a:t>YOUR TITLE</a:t>
            </a:r>
            <a:endParaRPr lang="en-US" sz="1400" dirty="0">
              <a:solidFill>
                <a:schemeClr val="tx1">
                  <a:lumMod val="75000"/>
                  <a:lumOff val="25000"/>
                </a:schemeClr>
              </a:solidFill>
              <a:latin typeface="Arial" panose="020B0604020202020204" pitchFamily="34" charset="0"/>
              <a:ea typeface="Nexa Bold" charset="0"/>
              <a:cs typeface="Arial" panose="020B0604020202020204" pitchFamily="34" charset="0"/>
            </a:endParaRPr>
          </a:p>
        </p:txBody>
      </p:sp>
      <p:sp>
        <p:nvSpPr>
          <p:cNvPr id="14" name="Oval 27"/>
          <p:cNvSpPr/>
          <p:nvPr/>
        </p:nvSpPr>
        <p:spPr>
          <a:xfrm>
            <a:off x="6703778" y="4276954"/>
            <a:ext cx="644056" cy="64405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30"/>
          <p:cNvSpPr txBox="1"/>
          <p:nvPr/>
        </p:nvSpPr>
        <p:spPr>
          <a:xfrm>
            <a:off x="6603251" y="5018677"/>
            <a:ext cx="1233992" cy="307777"/>
          </a:xfrm>
          <a:prstGeom prst="rect">
            <a:avLst/>
          </a:prstGeom>
          <a:noFill/>
        </p:spPr>
        <p:txBody>
          <a:bodyPr wrap="none" rtlCol="0">
            <a:spAutoFit/>
          </a:bodyPr>
          <a:lstStyle/>
          <a:p>
            <a:r>
              <a:rPr lang="en-US" sz="1400" dirty="0" smtClean="0">
                <a:solidFill>
                  <a:schemeClr val="tx1">
                    <a:lumMod val="75000"/>
                    <a:lumOff val="25000"/>
                  </a:schemeClr>
                </a:solidFill>
                <a:latin typeface="Arial" panose="020B0604020202020204" pitchFamily="34" charset="0"/>
                <a:ea typeface="Nexa Bold" charset="0"/>
                <a:cs typeface="Arial" panose="020B0604020202020204" pitchFamily="34" charset="0"/>
              </a:rPr>
              <a:t>YOUR TITLE</a:t>
            </a:r>
            <a:endParaRPr lang="en-US" sz="1400" dirty="0">
              <a:solidFill>
                <a:schemeClr val="tx1">
                  <a:lumMod val="75000"/>
                  <a:lumOff val="25000"/>
                </a:schemeClr>
              </a:solidFill>
              <a:latin typeface="Arial" panose="020B0604020202020204" pitchFamily="34" charset="0"/>
              <a:ea typeface="Nexa Bold" charset="0"/>
              <a:cs typeface="Arial" panose="020B0604020202020204" pitchFamily="34" charset="0"/>
            </a:endParaRPr>
          </a:p>
        </p:txBody>
      </p:sp>
      <p:sp>
        <p:nvSpPr>
          <p:cNvPr id="16" name="Freeform 217"/>
          <p:cNvSpPr>
            <a:spLocks noChangeArrowheads="1"/>
          </p:cNvSpPr>
          <p:nvPr/>
        </p:nvSpPr>
        <p:spPr bwMode="auto">
          <a:xfrm>
            <a:off x="6888598" y="4492168"/>
            <a:ext cx="268410" cy="213628"/>
          </a:xfrm>
          <a:custGeom>
            <a:avLst/>
            <a:gdLst>
              <a:gd name="T0" fmla="*/ 25 w 216"/>
              <a:gd name="T1" fmla="*/ 171 h 172"/>
              <a:gd name="T2" fmla="*/ 0 w 216"/>
              <a:gd name="T3" fmla="*/ 146 h 172"/>
              <a:gd name="T4" fmla="*/ 0 w 216"/>
              <a:gd name="T5" fmla="*/ 44 h 172"/>
              <a:gd name="T6" fmla="*/ 59 w 216"/>
              <a:gd name="T7" fmla="*/ 19 h 172"/>
              <a:gd name="T8" fmla="*/ 62 w 216"/>
              <a:gd name="T9" fmla="*/ 9 h 172"/>
              <a:gd name="T10" fmla="*/ 141 w 216"/>
              <a:gd name="T11" fmla="*/ 0 h 172"/>
              <a:gd name="T12" fmla="*/ 153 w 216"/>
              <a:gd name="T13" fmla="*/ 9 h 172"/>
              <a:gd name="T14" fmla="*/ 156 w 216"/>
              <a:gd name="T15" fmla="*/ 19 h 172"/>
              <a:gd name="T16" fmla="*/ 190 w 216"/>
              <a:gd name="T17" fmla="*/ 19 h 172"/>
              <a:gd name="T18" fmla="*/ 215 w 216"/>
              <a:gd name="T19" fmla="*/ 146 h 172"/>
              <a:gd name="T20" fmla="*/ 190 w 216"/>
              <a:gd name="T21" fmla="*/ 171 h 172"/>
              <a:gd name="T22" fmla="*/ 25 w 216"/>
              <a:gd name="T23" fmla="*/ 28 h 172"/>
              <a:gd name="T24" fmla="*/ 8 w 216"/>
              <a:gd name="T25" fmla="*/ 146 h 172"/>
              <a:gd name="T26" fmla="*/ 25 w 216"/>
              <a:gd name="T27" fmla="*/ 163 h 172"/>
              <a:gd name="T28" fmla="*/ 190 w 216"/>
              <a:gd name="T29" fmla="*/ 163 h 172"/>
              <a:gd name="T30" fmla="*/ 207 w 216"/>
              <a:gd name="T31" fmla="*/ 44 h 172"/>
              <a:gd name="T32" fmla="*/ 190 w 216"/>
              <a:gd name="T33" fmla="*/ 28 h 172"/>
              <a:gd name="T34" fmla="*/ 145 w 216"/>
              <a:gd name="T35" fmla="*/ 11 h 172"/>
              <a:gd name="T36" fmla="*/ 141 w 216"/>
              <a:gd name="T37" fmla="*/ 8 h 172"/>
              <a:gd name="T38" fmla="*/ 74 w 216"/>
              <a:gd name="T39" fmla="*/ 8 h 172"/>
              <a:gd name="T40" fmla="*/ 65 w 216"/>
              <a:gd name="T41" fmla="*/ 28 h 172"/>
              <a:gd name="T42" fmla="*/ 108 w 216"/>
              <a:gd name="T43" fmla="*/ 146 h 172"/>
              <a:gd name="T44" fmla="*/ 70 w 216"/>
              <a:gd name="T45" fmla="*/ 55 h 172"/>
              <a:gd name="T46" fmla="*/ 160 w 216"/>
              <a:gd name="T47" fmla="*/ 93 h 172"/>
              <a:gd name="T48" fmla="*/ 108 w 216"/>
              <a:gd name="T49" fmla="*/ 146 h 172"/>
              <a:gd name="T50" fmla="*/ 108 w 216"/>
              <a:gd name="T51" fmla="*/ 48 h 172"/>
              <a:gd name="T52" fmla="*/ 76 w 216"/>
              <a:gd name="T53" fmla="*/ 124 h 172"/>
              <a:gd name="T54" fmla="*/ 152 w 216"/>
              <a:gd name="T55" fmla="*/ 93 h 172"/>
              <a:gd name="T56" fmla="*/ 185 w 216"/>
              <a:gd name="T57" fmla="*/ 43 h 172"/>
              <a:gd name="T58" fmla="*/ 180 w 216"/>
              <a:gd name="T59" fmla="*/ 56 h 172"/>
              <a:gd name="T60" fmla="*/ 193 w 216"/>
              <a:gd name="T61" fmla="*/ 51 h 172"/>
              <a:gd name="T62" fmla="*/ 185 w 216"/>
              <a:gd name="T63" fmla="*/ 4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172">
                <a:moveTo>
                  <a:pt x="190" y="171"/>
                </a:moveTo>
                <a:lnTo>
                  <a:pt x="25" y="171"/>
                </a:lnTo>
                <a:lnTo>
                  <a:pt x="25" y="171"/>
                </a:lnTo>
                <a:cubicBezTo>
                  <a:pt x="11" y="171"/>
                  <a:pt x="0" y="160"/>
                  <a:pt x="0" y="146"/>
                </a:cubicBezTo>
                <a:lnTo>
                  <a:pt x="0" y="44"/>
                </a:lnTo>
                <a:lnTo>
                  <a:pt x="0" y="44"/>
                </a:lnTo>
                <a:cubicBezTo>
                  <a:pt x="0" y="31"/>
                  <a:pt x="11" y="19"/>
                  <a:pt x="25" y="19"/>
                </a:cubicBezTo>
                <a:lnTo>
                  <a:pt x="59" y="19"/>
                </a:lnTo>
                <a:lnTo>
                  <a:pt x="62" y="9"/>
                </a:lnTo>
                <a:lnTo>
                  <a:pt x="62" y="9"/>
                </a:lnTo>
                <a:cubicBezTo>
                  <a:pt x="63" y="4"/>
                  <a:pt x="68" y="0"/>
                  <a:pt x="74" y="0"/>
                </a:cubicBezTo>
                <a:lnTo>
                  <a:pt x="141" y="0"/>
                </a:lnTo>
                <a:lnTo>
                  <a:pt x="141" y="0"/>
                </a:lnTo>
                <a:cubicBezTo>
                  <a:pt x="147" y="0"/>
                  <a:pt x="152" y="4"/>
                  <a:pt x="153" y="9"/>
                </a:cubicBezTo>
                <a:lnTo>
                  <a:pt x="154" y="10"/>
                </a:lnTo>
                <a:lnTo>
                  <a:pt x="156" y="19"/>
                </a:lnTo>
                <a:lnTo>
                  <a:pt x="190" y="19"/>
                </a:lnTo>
                <a:lnTo>
                  <a:pt x="190" y="19"/>
                </a:lnTo>
                <a:cubicBezTo>
                  <a:pt x="204" y="19"/>
                  <a:pt x="215" y="31"/>
                  <a:pt x="215" y="44"/>
                </a:cubicBezTo>
                <a:lnTo>
                  <a:pt x="215" y="146"/>
                </a:lnTo>
                <a:lnTo>
                  <a:pt x="215" y="146"/>
                </a:lnTo>
                <a:cubicBezTo>
                  <a:pt x="215" y="160"/>
                  <a:pt x="204" y="171"/>
                  <a:pt x="190" y="171"/>
                </a:cubicBezTo>
                <a:close/>
                <a:moveTo>
                  <a:pt x="25" y="28"/>
                </a:moveTo>
                <a:lnTo>
                  <a:pt x="25" y="28"/>
                </a:lnTo>
                <a:cubicBezTo>
                  <a:pt x="15" y="28"/>
                  <a:pt x="8" y="35"/>
                  <a:pt x="8" y="44"/>
                </a:cubicBezTo>
                <a:lnTo>
                  <a:pt x="8" y="146"/>
                </a:lnTo>
                <a:lnTo>
                  <a:pt x="8" y="146"/>
                </a:lnTo>
                <a:cubicBezTo>
                  <a:pt x="8" y="155"/>
                  <a:pt x="15" y="163"/>
                  <a:pt x="25" y="163"/>
                </a:cubicBezTo>
                <a:lnTo>
                  <a:pt x="190" y="163"/>
                </a:lnTo>
                <a:lnTo>
                  <a:pt x="190" y="163"/>
                </a:lnTo>
                <a:cubicBezTo>
                  <a:pt x="200" y="163"/>
                  <a:pt x="207" y="155"/>
                  <a:pt x="207" y="146"/>
                </a:cubicBezTo>
                <a:lnTo>
                  <a:pt x="207" y="44"/>
                </a:lnTo>
                <a:lnTo>
                  <a:pt x="207" y="44"/>
                </a:lnTo>
                <a:cubicBezTo>
                  <a:pt x="207" y="35"/>
                  <a:pt x="200" y="28"/>
                  <a:pt x="190" y="28"/>
                </a:cubicBezTo>
                <a:lnTo>
                  <a:pt x="150" y="28"/>
                </a:lnTo>
                <a:lnTo>
                  <a:pt x="145" y="11"/>
                </a:lnTo>
                <a:lnTo>
                  <a:pt x="145" y="11"/>
                </a:lnTo>
                <a:cubicBezTo>
                  <a:pt x="145" y="9"/>
                  <a:pt x="143" y="8"/>
                  <a:pt x="141" y="8"/>
                </a:cubicBezTo>
                <a:lnTo>
                  <a:pt x="74" y="8"/>
                </a:lnTo>
                <a:lnTo>
                  <a:pt x="74" y="8"/>
                </a:lnTo>
                <a:cubicBezTo>
                  <a:pt x="72" y="8"/>
                  <a:pt x="70" y="9"/>
                  <a:pt x="70" y="11"/>
                </a:cubicBezTo>
                <a:lnTo>
                  <a:pt x="65" y="28"/>
                </a:lnTo>
                <a:lnTo>
                  <a:pt x="25" y="28"/>
                </a:lnTo>
                <a:close/>
                <a:moveTo>
                  <a:pt x="108" y="146"/>
                </a:moveTo>
                <a:lnTo>
                  <a:pt x="108" y="146"/>
                </a:lnTo>
                <a:cubicBezTo>
                  <a:pt x="61" y="146"/>
                  <a:pt x="37" y="89"/>
                  <a:pt x="70" y="55"/>
                </a:cubicBezTo>
                <a:lnTo>
                  <a:pt x="70" y="55"/>
                </a:lnTo>
                <a:cubicBezTo>
                  <a:pt x="104" y="22"/>
                  <a:pt x="160" y="46"/>
                  <a:pt x="160" y="93"/>
                </a:cubicBezTo>
                <a:lnTo>
                  <a:pt x="160" y="93"/>
                </a:lnTo>
                <a:cubicBezTo>
                  <a:pt x="160" y="122"/>
                  <a:pt x="136" y="146"/>
                  <a:pt x="108" y="146"/>
                </a:cubicBezTo>
                <a:close/>
                <a:moveTo>
                  <a:pt x="108" y="48"/>
                </a:moveTo>
                <a:lnTo>
                  <a:pt x="108" y="48"/>
                </a:lnTo>
                <a:cubicBezTo>
                  <a:pt x="68" y="48"/>
                  <a:pt x="48" y="96"/>
                  <a:pt x="76" y="124"/>
                </a:cubicBezTo>
                <a:lnTo>
                  <a:pt x="76" y="124"/>
                </a:lnTo>
                <a:cubicBezTo>
                  <a:pt x="104" y="152"/>
                  <a:pt x="152" y="133"/>
                  <a:pt x="152" y="93"/>
                </a:cubicBezTo>
                <a:lnTo>
                  <a:pt x="152" y="93"/>
                </a:lnTo>
                <a:cubicBezTo>
                  <a:pt x="152" y="68"/>
                  <a:pt x="132" y="48"/>
                  <a:pt x="108" y="48"/>
                </a:cubicBezTo>
                <a:close/>
                <a:moveTo>
                  <a:pt x="185" y="43"/>
                </a:moveTo>
                <a:lnTo>
                  <a:pt x="185" y="43"/>
                </a:lnTo>
                <a:cubicBezTo>
                  <a:pt x="178" y="43"/>
                  <a:pt x="175" y="52"/>
                  <a:pt x="180" y="56"/>
                </a:cubicBezTo>
                <a:lnTo>
                  <a:pt x="180" y="56"/>
                </a:lnTo>
                <a:cubicBezTo>
                  <a:pt x="184" y="61"/>
                  <a:pt x="193" y="58"/>
                  <a:pt x="193" y="51"/>
                </a:cubicBezTo>
                <a:lnTo>
                  <a:pt x="193" y="51"/>
                </a:lnTo>
                <a:cubicBezTo>
                  <a:pt x="193" y="46"/>
                  <a:pt x="189" y="43"/>
                  <a:pt x="185" y="43"/>
                </a:cubicBezTo>
                <a:close/>
              </a:path>
            </a:pathLst>
          </a:custGeom>
          <a:solidFill>
            <a:schemeClr val="bg1"/>
          </a:solidFill>
          <a:ln>
            <a:noFill/>
          </a:ln>
          <a:effectLst/>
        </p:spPr>
        <p:txBody>
          <a:bodyPr wrap="none" anchor="ctr"/>
          <a:lstStyle/>
          <a:p>
            <a:endParaRPr lang="en-US"/>
          </a:p>
        </p:txBody>
      </p:sp>
      <p:sp>
        <p:nvSpPr>
          <p:cNvPr id="17" name="Oval 32"/>
          <p:cNvSpPr/>
          <p:nvPr/>
        </p:nvSpPr>
        <p:spPr>
          <a:xfrm>
            <a:off x="9047553" y="2252206"/>
            <a:ext cx="644056" cy="64405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35"/>
          <p:cNvSpPr txBox="1"/>
          <p:nvPr/>
        </p:nvSpPr>
        <p:spPr>
          <a:xfrm>
            <a:off x="8947026" y="2993929"/>
            <a:ext cx="1233992" cy="307777"/>
          </a:xfrm>
          <a:prstGeom prst="rect">
            <a:avLst/>
          </a:prstGeom>
          <a:noFill/>
        </p:spPr>
        <p:txBody>
          <a:bodyPr wrap="none" rtlCol="0">
            <a:spAutoFit/>
          </a:bodyPr>
          <a:lstStyle/>
          <a:p>
            <a:r>
              <a:rPr lang="en-US" sz="1400" dirty="0" smtClean="0">
                <a:solidFill>
                  <a:schemeClr val="tx1">
                    <a:lumMod val="75000"/>
                    <a:lumOff val="25000"/>
                  </a:schemeClr>
                </a:solidFill>
                <a:latin typeface="Arial" panose="020B0604020202020204" pitchFamily="34" charset="0"/>
                <a:ea typeface="Nexa Bold" charset="0"/>
                <a:cs typeface="Arial" panose="020B0604020202020204" pitchFamily="34" charset="0"/>
              </a:rPr>
              <a:t>YOUR TITLE</a:t>
            </a:r>
            <a:endParaRPr lang="en-US" sz="1400" dirty="0">
              <a:solidFill>
                <a:schemeClr val="tx1">
                  <a:lumMod val="75000"/>
                  <a:lumOff val="25000"/>
                </a:schemeClr>
              </a:solidFill>
              <a:latin typeface="Arial" panose="020B0604020202020204" pitchFamily="34" charset="0"/>
              <a:ea typeface="Nexa Bold" charset="0"/>
              <a:cs typeface="Arial" panose="020B0604020202020204" pitchFamily="34" charset="0"/>
            </a:endParaRPr>
          </a:p>
        </p:txBody>
      </p:sp>
      <p:sp>
        <p:nvSpPr>
          <p:cNvPr id="19" name="Oval 37"/>
          <p:cNvSpPr/>
          <p:nvPr/>
        </p:nvSpPr>
        <p:spPr>
          <a:xfrm>
            <a:off x="9047553" y="4276954"/>
            <a:ext cx="644056" cy="64405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39"/>
          <p:cNvSpPr txBox="1"/>
          <p:nvPr/>
        </p:nvSpPr>
        <p:spPr>
          <a:xfrm>
            <a:off x="8947026" y="5018677"/>
            <a:ext cx="1233992" cy="307777"/>
          </a:xfrm>
          <a:prstGeom prst="rect">
            <a:avLst/>
          </a:prstGeom>
          <a:noFill/>
        </p:spPr>
        <p:txBody>
          <a:bodyPr wrap="none" rtlCol="0">
            <a:spAutoFit/>
          </a:bodyPr>
          <a:lstStyle/>
          <a:p>
            <a:r>
              <a:rPr lang="en-US" sz="1400" dirty="0" smtClean="0">
                <a:solidFill>
                  <a:schemeClr val="tx1">
                    <a:lumMod val="75000"/>
                    <a:lumOff val="25000"/>
                  </a:schemeClr>
                </a:solidFill>
                <a:latin typeface="Arial" panose="020B0604020202020204" pitchFamily="34" charset="0"/>
                <a:ea typeface="Nexa Bold" charset="0"/>
                <a:cs typeface="Arial" panose="020B0604020202020204" pitchFamily="34" charset="0"/>
              </a:rPr>
              <a:t>YOUR TITLE</a:t>
            </a:r>
            <a:endParaRPr lang="en-US" sz="1400" dirty="0">
              <a:solidFill>
                <a:schemeClr val="tx1">
                  <a:lumMod val="75000"/>
                  <a:lumOff val="25000"/>
                </a:schemeClr>
              </a:solidFill>
              <a:latin typeface="Arial" panose="020B0604020202020204" pitchFamily="34" charset="0"/>
              <a:ea typeface="Nexa Bold" charset="0"/>
              <a:cs typeface="Arial" panose="020B0604020202020204" pitchFamily="34" charset="0"/>
            </a:endParaRPr>
          </a:p>
        </p:txBody>
      </p:sp>
      <p:sp>
        <p:nvSpPr>
          <p:cNvPr id="21" name="Freeform 222"/>
          <p:cNvSpPr>
            <a:spLocks noChangeArrowheads="1"/>
          </p:cNvSpPr>
          <p:nvPr/>
        </p:nvSpPr>
        <p:spPr bwMode="auto">
          <a:xfrm>
            <a:off x="9235376" y="2458404"/>
            <a:ext cx="268410" cy="262930"/>
          </a:xfrm>
          <a:custGeom>
            <a:avLst/>
            <a:gdLst>
              <a:gd name="T0" fmla="*/ 186 w 216"/>
              <a:gd name="T1" fmla="*/ 0 h 210"/>
              <a:gd name="T2" fmla="*/ 29 w 216"/>
              <a:gd name="T3" fmla="*/ 0 h 210"/>
              <a:gd name="T4" fmla="*/ 29 w 216"/>
              <a:gd name="T5" fmla="*/ 0 h 210"/>
              <a:gd name="T6" fmla="*/ 0 w 216"/>
              <a:gd name="T7" fmla="*/ 29 h 210"/>
              <a:gd name="T8" fmla="*/ 0 w 216"/>
              <a:gd name="T9" fmla="*/ 136 h 210"/>
              <a:gd name="T10" fmla="*/ 0 w 216"/>
              <a:gd name="T11" fmla="*/ 136 h 210"/>
              <a:gd name="T12" fmla="*/ 29 w 216"/>
              <a:gd name="T13" fmla="*/ 165 h 210"/>
              <a:gd name="T14" fmla="*/ 32 w 216"/>
              <a:gd name="T15" fmla="*/ 165 h 210"/>
              <a:gd name="T16" fmla="*/ 32 w 216"/>
              <a:gd name="T17" fmla="*/ 209 h 210"/>
              <a:gd name="T18" fmla="*/ 96 w 216"/>
              <a:gd name="T19" fmla="*/ 165 h 210"/>
              <a:gd name="T20" fmla="*/ 186 w 216"/>
              <a:gd name="T21" fmla="*/ 165 h 210"/>
              <a:gd name="T22" fmla="*/ 186 w 216"/>
              <a:gd name="T23" fmla="*/ 165 h 210"/>
              <a:gd name="T24" fmla="*/ 215 w 216"/>
              <a:gd name="T25" fmla="*/ 136 h 210"/>
              <a:gd name="T26" fmla="*/ 215 w 216"/>
              <a:gd name="T27" fmla="*/ 29 h 210"/>
              <a:gd name="T28" fmla="*/ 215 w 216"/>
              <a:gd name="T29" fmla="*/ 29 h 210"/>
              <a:gd name="T30" fmla="*/ 186 w 216"/>
              <a:gd name="T31" fmla="*/ 0 h 210"/>
              <a:gd name="T32" fmla="*/ 207 w 216"/>
              <a:gd name="T33" fmla="*/ 136 h 210"/>
              <a:gd name="T34" fmla="*/ 207 w 216"/>
              <a:gd name="T35" fmla="*/ 136 h 210"/>
              <a:gd name="T36" fmla="*/ 186 w 216"/>
              <a:gd name="T37" fmla="*/ 157 h 210"/>
              <a:gd name="T38" fmla="*/ 93 w 216"/>
              <a:gd name="T39" fmla="*/ 157 h 210"/>
              <a:gd name="T40" fmla="*/ 40 w 216"/>
              <a:gd name="T41" fmla="*/ 193 h 210"/>
              <a:gd name="T42" fmla="*/ 41 w 216"/>
              <a:gd name="T43" fmla="*/ 157 h 210"/>
              <a:gd name="T44" fmla="*/ 29 w 216"/>
              <a:gd name="T45" fmla="*/ 157 h 210"/>
              <a:gd name="T46" fmla="*/ 29 w 216"/>
              <a:gd name="T47" fmla="*/ 157 h 210"/>
              <a:gd name="T48" fmla="*/ 8 w 216"/>
              <a:gd name="T49" fmla="*/ 136 h 210"/>
              <a:gd name="T50" fmla="*/ 8 w 216"/>
              <a:gd name="T51" fmla="*/ 29 h 210"/>
              <a:gd name="T52" fmla="*/ 8 w 216"/>
              <a:gd name="T53" fmla="*/ 29 h 210"/>
              <a:gd name="T54" fmla="*/ 29 w 216"/>
              <a:gd name="T55" fmla="*/ 8 h 210"/>
              <a:gd name="T56" fmla="*/ 186 w 216"/>
              <a:gd name="T57" fmla="*/ 8 h 210"/>
              <a:gd name="T58" fmla="*/ 186 w 216"/>
              <a:gd name="T59" fmla="*/ 8 h 210"/>
              <a:gd name="T60" fmla="*/ 207 w 216"/>
              <a:gd name="T61" fmla="*/ 29 h 210"/>
              <a:gd name="T62" fmla="*/ 207 w 216"/>
              <a:gd name="T63" fmla="*/ 136 h 210"/>
              <a:gd name="T64" fmla="*/ 78 w 216"/>
              <a:gd name="T65" fmla="*/ 80 h 210"/>
              <a:gd name="T66" fmla="*/ 78 w 216"/>
              <a:gd name="T67" fmla="*/ 80 h 210"/>
              <a:gd name="T68" fmla="*/ 57 w 216"/>
              <a:gd name="T69" fmla="*/ 88 h 210"/>
              <a:gd name="T70" fmla="*/ 57 w 216"/>
              <a:gd name="T71" fmla="*/ 88 h 210"/>
              <a:gd name="T72" fmla="*/ 65 w 216"/>
              <a:gd name="T73" fmla="*/ 67 h 210"/>
              <a:gd name="T74" fmla="*/ 65 w 216"/>
              <a:gd name="T75" fmla="*/ 67 h 210"/>
              <a:gd name="T76" fmla="*/ 78 w 216"/>
              <a:gd name="T77" fmla="*/ 80 h 210"/>
              <a:gd name="T78" fmla="*/ 120 w 216"/>
              <a:gd name="T79" fmla="*/ 80 h 210"/>
              <a:gd name="T80" fmla="*/ 120 w 216"/>
              <a:gd name="T81" fmla="*/ 80 h 210"/>
              <a:gd name="T82" fmla="*/ 99 w 216"/>
              <a:gd name="T83" fmla="*/ 88 h 210"/>
              <a:gd name="T84" fmla="*/ 99 w 216"/>
              <a:gd name="T85" fmla="*/ 88 h 210"/>
              <a:gd name="T86" fmla="*/ 108 w 216"/>
              <a:gd name="T87" fmla="*/ 67 h 210"/>
              <a:gd name="T88" fmla="*/ 108 w 216"/>
              <a:gd name="T89" fmla="*/ 67 h 210"/>
              <a:gd name="T90" fmla="*/ 120 w 216"/>
              <a:gd name="T91" fmla="*/ 80 h 210"/>
              <a:gd name="T92" fmla="*/ 162 w 216"/>
              <a:gd name="T93" fmla="*/ 81 h 210"/>
              <a:gd name="T94" fmla="*/ 162 w 216"/>
              <a:gd name="T95" fmla="*/ 81 h 210"/>
              <a:gd name="T96" fmla="*/ 141 w 216"/>
              <a:gd name="T97" fmla="*/ 90 h 210"/>
              <a:gd name="T98" fmla="*/ 141 w 216"/>
              <a:gd name="T99" fmla="*/ 90 h 210"/>
              <a:gd name="T100" fmla="*/ 150 w 216"/>
              <a:gd name="T101" fmla="*/ 69 h 210"/>
              <a:gd name="T102" fmla="*/ 150 w 216"/>
              <a:gd name="T103" fmla="*/ 69 h 210"/>
              <a:gd name="T104" fmla="*/ 162 w 216"/>
              <a:gd name="T105" fmla="*/ 8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210">
                <a:moveTo>
                  <a:pt x="186" y="0"/>
                </a:moveTo>
                <a:lnTo>
                  <a:pt x="29" y="0"/>
                </a:lnTo>
                <a:lnTo>
                  <a:pt x="29" y="0"/>
                </a:lnTo>
                <a:cubicBezTo>
                  <a:pt x="13" y="0"/>
                  <a:pt x="0" y="13"/>
                  <a:pt x="0" y="29"/>
                </a:cubicBezTo>
                <a:lnTo>
                  <a:pt x="0" y="136"/>
                </a:lnTo>
                <a:lnTo>
                  <a:pt x="0" y="136"/>
                </a:lnTo>
                <a:cubicBezTo>
                  <a:pt x="0" y="152"/>
                  <a:pt x="13" y="165"/>
                  <a:pt x="29" y="165"/>
                </a:cubicBezTo>
                <a:lnTo>
                  <a:pt x="32" y="165"/>
                </a:lnTo>
                <a:lnTo>
                  <a:pt x="32" y="209"/>
                </a:lnTo>
                <a:lnTo>
                  <a:pt x="96" y="165"/>
                </a:lnTo>
                <a:lnTo>
                  <a:pt x="186" y="165"/>
                </a:lnTo>
                <a:lnTo>
                  <a:pt x="186" y="165"/>
                </a:lnTo>
                <a:cubicBezTo>
                  <a:pt x="202" y="165"/>
                  <a:pt x="215" y="152"/>
                  <a:pt x="215" y="136"/>
                </a:cubicBezTo>
                <a:lnTo>
                  <a:pt x="215" y="29"/>
                </a:lnTo>
                <a:lnTo>
                  <a:pt x="215" y="29"/>
                </a:lnTo>
                <a:cubicBezTo>
                  <a:pt x="215" y="13"/>
                  <a:pt x="202" y="0"/>
                  <a:pt x="186" y="0"/>
                </a:cubicBezTo>
                <a:close/>
                <a:moveTo>
                  <a:pt x="207" y="136"/>
                </a:moveTo>
                <a:lnTo>
                  <a:pt x="207" y="136"/>
                </a:lnTo>
                <a:cubicBezTo>
                  <a:pt x="207" y="147"/>
                  <a:pt x="198" y="157"/>
                  <a:pt x="186" y="157"/>
                </a:cubicBezTo>
                <a:lnTo>
                  <a:pt x="93" y="157"/>
                </a:lnTo>
                <a:lnTo>
                  <a:pt x="40" y="193"/>
                </a:lnTo>
                <a:lnTo>
                  <a:pt x="41" y="157"/>
                </a:lnTo>
                <a:lnTo>
                  <a:pt x="29" y="157"/>
                </a:lnTo>
                <a:lnTo>
                  <a:pt x="29" y="157"/>
                </a:lnTo>
                <a:cubicBezTo>
                  <a:pt x="17" y="157"/>
                  <a:pt x="8" y="147"/>
                  <a:pt x="8" y="136"/>
                </a:cubicBezTo>
                <a:lnTo>
                  <a:pt x="8" y="29"/>
                </a:lnTo>
                <a:lnTo>
                  <a:pt x="8" y="29"/>
                </a:lnTo>
                <a:cubicBezTo>
                  <a:pt x="8" y="17"/>
                  <a:pt x="17" y="8"/>
                  <a:pt x="29" y="8"/>
                </a:cubicBezTo>
                <a:lnTo>
                  <a:pt x="186" y="8"/>
                </a:lnTo>
                <a:lnTo>
                  <a:pt x="186" y="8"/>
                </a:lnTo>
                <a:cubicBezTo>
                  <a:pt x="198" y="8"/>
                  <a:pt x="207" y="17"/>
                  <a:pt x="207" y="29"/>
                </a:cubicBezTo>
                <a:lnTo>
                  <a:pt x="207" y="136"/>
                </a:lnTo>
                <a:close/>
                <a:moveTo>
                  <a:pt x="78" y="80"/>
                </a:moveTo>
                <a:lnTo>
                  <a:pt x="78" y="80"/>
                </a:lnTo>
                <a:cubicBezTo>
                  <a:pt x="78" y="91"/>
                  <a:pt x="65" y="97"/>
                  <a:pt x="57" y="88"/>
                </a:cubicBezTo>
                <a:lnTo>
                  <a:pt x="57" y="88"/>
                </a:lnTo>
                <a:cubicBezTo>
                  <a:pt x="49" y="81"/>
                  <a:pt x="54" y="67"/>
                  <a:pt x="65" y="67"/>
                </a:cubicBezTo>
                <a:lnTo>
                  <a:pt x="65" y="67"/>
                </a:lnTo>
                <a:cubicBezTo>
                  <a:pt x="72" y="67"/>
                  <a:pt x="78" y="73"/>
                  <a:pt x="78" y="80"/>
                </a:cubicBezTo>
                <a:close/>
                <a:moveTo>
                  <a:pt x="120" y="80"/>
                </a:moveTo>
                <a:lnTo>
                  <a:pt x="120" y="80"/>
                </a:lnTo>
                <a:cubicBezTo>
                  <a:pt x="120" y="91"/>
                  <a:pt x="107" y="97"/>
                  <a:pt x="99" y="88"/>
                </a:cubicBezTo>
                <a:lnTo>
                  <a:pt x="99" y="88"/>
                </a:lnTo>
                <a:cubicBezTo>
                  <a:pt x="91" y="81"/>
                  <a:pt x="97" y="67"/>
                  <a:pt x="108" y="67"/>
                </a:cubicBezTo>
                <a:lnTo>
                  <a:pt x="108" y="67"/>
                </a:lnTo>
                <a:cubicBezTo>
                  <a:pt x="114" y="67"/>
                  <a:pt x="120" y="73"/>
                  <a:pt x="120" y="80"/>
                </a:cubicBezTo>
                <a:close/>
                <a:moveTo>
                  <a:pt x="162" y="81"/>
                </a:moveTo>
                <a:lnTo>
                  <a:pt x="162" y="81"/>
                </a:lnTo>
                <a:cubicBezTo>
                  <a:pt x="162" y="93"/>
                  <a:pt x="149" y="98"/>
                  <a:pt x="141" y="90"/>
                </a:cubicBezTo>
                <a:lnTo>
                  <a:pt x="141" y="90"/>
                </a:lnTo>
                <a:cubicBezTo>
                  <a:pt x="133" y="82"/>
                  <a:pt x="138" y="69"/>
                  <a:pt x="150" y="69"/>
                </a:cubicBezTo>
                <a:lnTo>
                  <a:pt x="150" y="69"/>
                </a:lnTo>
                <a:cubicBezTo>
                  <a:pt x="156" y="69"/>
                  <a:pt x="162" y="74"/>
                  <a:pt x="162" y="81"/>
                </a:cubicBezTo>
                <a:close/>
              </a:path>
            </a:pathLst>
          </a:custGeom>
          <a:solidFill>
            <a:schemeClr val="bg1"/>
          </a:solidFill>
          <a:ln>
            <a:noFill/>
          </a:ln>
          <a:effectLst/>
        </p:spPr>
        <p:txBody>
          <a:bodyPr wrap="none" anchor="ctr"/>
          <a:lstStyle/>
          <a:p>
            <a:endParaRPr lang="en-US"/>
          </a:p>
        </p:txBody>
      </p:sp>
      <p:sp>
        <p:nvSpPr>
          <p:cNvPr id="22" name="Freeform 160"/>
          <p:cNvSpPr>
            <a:spLocks noChangeArrowheads="1"/>
          </p:cNvSpPr>
          <p:nvPr/>
        </p:nvSpPr>
        <p:spPr bwMode="auto">
          <a:xfrm>
            <a:off x="9235376" y="4478737"/>
            <a:ext cx="257452" cy="219108"/>
          </a:xfrm>
          <a:custGeom>
            <a:avLst/>
            <a:gdLst>
              <a:gd name="T0" fmla="*/ 0 w 209"/>
              <a:gd name="T1" fmla="*/ 175 h 176"/>
              <a:gd name="T2" fmla="*/ 39 w 209"/>
              <a:gd name="T3" fmla="*/ 175 h 176"/>
              <a:gd name="T4" fmla="*/ 39 w 209"/>
              <a:gd name="T5" fmla="*/ 103 h 176"/>
              <a:gd name="T6" fmla="*/ 0 w 209"/>
              <a:gd name="T7" fmla="*/ 103 h 176"/>
              <a:gd name="T8" fmla="*/ 0 w 209"/>
              <a:gd name="T9" fmla="*/ 175 h 176"/>
              <a:gd name="T10" fmla="*/ 9 w 209"/>
              <a:gd name="T11" fmla="*/ 112 h 176"/>
              <a:gd name="T12" fmla="*/ 31 w 209"/>
              <a:gd name="T13" fmla="*/ 112 h 176"/>
              <a:gd name="T14" fmla="*/ 31 w 209"/>
              <a:gd name="T15" fmla="*/ 166 h 176"/>
              <a:gd name="T16" fmla="*/ 9 w 209"/>
              <a:gd name="T17" fmla="*/ 166 h 176"/>
              <a:gd name="T18" fmla="*/ 9 w 209"/>
              <a:gd name="T19" fmla="*/ 112 h 176"/>
              <a:gd name="T20" fmla="*/ 57 w 209"/>
              <a:gd name="T21" fmla="*/ 175 h 176"/>
              <a:gd name="T22" fmla="*/ 96 w 209"/>
              <a:gd name="T23" fmla="*/ 175 h 176"/>
              <a:gd name="T24" fmla="*/ 96 w 209"/>
              <a:gd name="T25" fmla="*/ 38 h 176"/>
              <a:gd name="T26" fmla="*/ 57 w 209"/>
              <a:gd name="T27" fmla="*/ 38 h 176"/>
              <a:gd name="T28" fmla="*/ 57 w 209"/>
              <a:gd name="T29" fmla="*/ 175 h 176"/>
              <a:gd name="T30" fmla="*/ 65 w 209"/>
              <a:gd name="T31" fmla="*/ 47 h 176"/>
              <a:gd name="T32" fmla="*/ 87 w 209"/>
              <a:gd name="T33" fmla="*/ 47 h 176"/>
              <a:gd name="T34" fmla="*/ 87 w 209"/>
              <a:gd name="T35" fmla="*/ 166 h 176"/>
              <a:gd name="T36" fmla="*/ 65 w 209"/>
              <a:gd name="T37" fmla="*/ 166 h 176"/>
              <a:gd name="T38" fmla="*/ 65 w 209"/>
              <a:gd name="T39" fmla="*/ 47 h 176"/>
              <a:gd name="T40" fmla="*/ 169 w 209"/>
              <a:gd name="T41" fmla="*/ 69 h 176"/>
              <a:gd name="T42" fmla="*/ 169 w 209"/>
              <a:gd name="T43" fmla="*/ 175 h 176"/>
              <a:gd name="T44" fmla="*/ 208 w 209"/>
              <a:gd name="T45" fmla="*/ 175 h 176"/>
              <a:gd name="T46" fmla="*/ 208 w 209"/>
              <a:gd name="T47" fmla="*/ 69 h 176"/>
              <a:gd name="T48" fmla="*/ 169 w 209"/>
              <a:gd name="T49" fmla="*/ 69 h 176"/>
              <a:gd name="T50" fmla="*/ 200 w 209"/>
              <a:gd name="T51" fmla="*/ 166 h 176"/>
              <a:gd name="T52" fmla="*/ 177 w 209"/>
              <a:gd name="T53" fmla="*/ 166 h 176"/>
              <a:gd name="T54" fmla="*/ 177 w 209"/>
              <a:gd name="T55" fmla="*/ 77 h 176"/>
              <a:gd name="T56" fmla="*/ 200 w 209"/>
              <a:gd name="T57" fmla="*/ 77 h 176"/>
              <a:gd name="T58" fmla="*/ 200 w 209"/>
              <a:gd name="T59" fmla="*/ 166 h 176"/>
              <a:gd name="T60" fmla="*/ 113 w 209"/>
              <a:gd name="T61" fmla="*/ 175 h 176"/>
              <a:gd name="T62" fmla="*/ 152 w 209"/>
              <a:gd name="T63" fmla="*/ 175 h 176"/>
              <a:gd name="T64" fmla="*/ 152 w 209"/>
              <a:gd name="T65" fmla="*/ 0 h 176"/>
              <a:gd name="T66" fmla="*/ 113 w 209"/>
              <a:gd name="T67" fmla="*/ 0 h 176"/>
              <a:gd name="T68" fmla="*/ 113 w 209"/>
              <a:gd name="T69" fmla="*/ 175 h 176"/>
              <a:gd name="T70" fmla="*/ 121 w 209"/>
              <a:gd name="T71" fmla="*/ 8 h 176"/>
              <a:gd name="T72" fmla="*/ 144 w 209"/>
              <a:gd name="T73" fmla="*/ 8 h 176"/>
              <a:gd name="T74" fmla="*/ 144 w 209"/>
              <a:gd name="T75" fmla="*/ 166 h 176"/>
              <a:gd name="T76" fmla="*/ 121 w 209"/>
              <a:gd name="T77" fmla="*/ 166 h 176"/>
              <a:gd name="T78" fmla="*/ 121 w 209"/>
              <a:gd name="T7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9" h="176">
                <a:moveTo>
                  <a:pt x="0" y="175"/>
                </a:moveTo>
                <a:lnTo>
                  <a:pt x="39" y="175"/>
                </a:lnTo>
                <a:lnTo>
                  <a:pt x="39" y="103"/>
                </a:lnTo>
                <a:lnTo>
                  <a:pt x="0" y="103"/>
                </a:lnTo>
                <a:lnTo>
                  <a:pt x="0" y="175"/>
                </a:lnTo>
                <a:close/>
                <a:moveTo>
                  <a:pt x="9" y="112"/>
                </a:moveTo>
                <a:lnTo>
                  <a:pt x="31" y="112"/>
                </a:lnTo>
                <a:lnTo>
                  <a:pt x="31" y="166"/>
                </a:lnTo>
                <a:lnTo>
                  <a:pt x="9" y="166"/>
                </a:lnTo>
                <a:lnTo>
                  <a:pt x="9" y="112"/>
                </a:lnTo>
                <a:close/>
                <a:moveTo>
                  <a:pt x="57" y="175"/>
                </a:moveTo>
                <a:lnTo>
                  <a:pt x="96" y="175"/>
                </a:lnTo>
                <a:lnTo>
                  <a:pt x="96" y="38"/>
                </a:lnTo>
                <a:lnTo>
                  <a:pt x="57" y="38"/>
                </a:lnTo>
                <a:lnTo>
                  <a:pt x="57" y="175"/>
                </a:lnTo>
                <a:close/>
                <a:moveTo>
                  <a:pt x="65" y="47"/>
                </a:moveTo>
                <a:lnTo>
                  <a:pt x="87" y="47"/>
                </a:lnTo>
                <a:lnTo>
                  <a:pt x="87" y="166"/>
                </a:lnTo>
                <a:lnTo>
                  <a:pt x="65" y="166"/>
                </a:lnTo>
                <a:lnTo>
                  <a:pt x="65" y="47"/>
                </a:lnTo>
                <a:close/>
                <a:moveTo>
                  <a:pt x="169" y="69"/>
                </a:moveTo>
                <a:lnTo>
                  <a:pt x="169" y="175"/>
                </a:lnTo>
                <a:lnTo>
                  <a:pt x="208" y="175"/>
                </a:lnTo>
                <a:lnTo>
                  <a:pt x="208" y="69"/>
                </a:lnTo>
                <a:lnTo>
                  <a:pt x="169" y="69"/>
                </a:lnTo>
                <a:close/>
                <a:moveTo>
                  <a:pt x="200" y="166"/>
                </a:moveTo>
                <a:lnTo>
                  <a:pt x="177" y="166"/>
                </a:lnTo>
                <a:lnTo>
                  <a:pt x="177" y="77"/>
                </a:lnTo>
                <a:lnTo>
                  <a:pt x="200" y="77"/>
                </a:lnTo>
                <a:lnTo>
                  <a:pt x="200" y="166"/>
                </a:lnTo>
                <a:close/>
                <a:moveTo>
                  <a:pt x="113" y="175"/>
                </a:moveTo>
                <a:lnTo>
                  <a:pt x="152" y="175"/>
                </a:lnTo>
                <a:lnTo>
                  <a:pt x="152" y="0"/>
                </a:lnTo>
                <a:lnTo>
                  <a:pt x="113" y="0"/>
                </a:lnTo>
                <a:lnTo>
                  <a:pt x="113" y="175"/>
                </a:lnTo>
                <a:close/>
                <a:moveTo>
                  <a:pt x="121" y="8"/>
                </a:moveTo>
                <a:lnTo>
                  <a:pt x="144" y="8"/>
                </a:lnTo>
                <a:lnTo>
                  <a:pt x="144" y="166"/>
                </a:lnTo>
                <a:lnTo>
                  <a:pt x="121" y="166"/>
                </a:lnTo>
                <a:lnTo>
                  <a:pt x="121" y="8"/>
                </a:lnTo>
                <a:close/>
              </a:path>
            </a:pathLst>
          </a:custGeom>
          <a:solidFill>
            <a:schemeClr val="bg1"/>
          </a:solidFill>
          <a:ln>
            <a:noFill/>
          </a:ln>
          <a:effectLst/>
        </p:spPr>
        <p:txBody>
          <a:bodyPr wrap="none" anchor="ctr"/>
          <a:lstStyle/>
          <a:p>
            <a:endParaRPr lang="en-US"/>
          </a:p>
        </p:txBody>
      </p:sp>
      <p:sp>
        <p:nvSpPr>
          <p:cNvPr id="23" name="文本框 22"/>
          <p:cNvSpPr txBox="1"/>
          <p:nvPr/>
        </p:nvSpPr>
        <p:spPr>
          <a:xfrm>
            <a:off x="6595811" y="3266090"/>
            <a:ext cx="2040538"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8947026" y="3266090"/>
            <a:ext cx="2040538"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595811" y="5325343"/>
            <a:ext cx="2040538"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8947026" y="5325343"/>
            <a:ext cx="2040538"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srcRect l="61688" t="29232"/>
          <a:stretch>
            <a:fillRect/>
          </a:stretch>
        </p:blipFill>
        <p:spPr>
          <a:xfrm>
            <a:off x="8273142" y="1582058"/>
            <a:ext cx="4148218" cy="5071028"/>
          </a:xfrm>
          <a:prstGeom prst="rect">
            <a:avLst/>
          </a:prstGeom>
        </p:spPr>
      </p:pic>
      <p:pic>
        <p:nvPicPr>
          <p:cNvPr id="6" name="图片 5"/>
          <p:cNvPicPr>
            <a:picLocks noChangeAspect="1"/>
          </p:cNvPicPr>
          <p:nvPr/>
        </p:nvPicPr>
        <p:blipFill rotWithShape="1">
          <a:blip r:embed="rId2"/>
          <a:srcRect t="32985" r="57609"/>
          <a:stretch>
            <a:fillRect/>
          </a:stretch>
        </p:blipFill>
        <p:spPr>
          <a:xfrm>
            <a:off x="-530040" y="1582058"/>
            <a:ext cx="4916749" cy="4869542"/>
          </a:xfrm>
          <a:prstGeom prst="rect">
            <a:avLst/>
          </a:prstGeom>
        </p:spPr>
      </p:pic>
      <p:sp>
        <p:nvSpPr>
          <p:cNvPr id="7" name="椭圆 6"/>
          <p:cNvSpPr/>
          <p:nvPr/>
        </p:nvSpPr>
        <p:spPr>
          <a:xfrm>
            <a:off x="5514847" y="1856995"/>
            <a:ext cx="1149597" cy="1200474"/>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5519057" y="20725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05</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9" name="文本框 8"/>
          <p:cNvSpPr txBox="1"/>
          <p:nvPr/>
        </p:nvSpPr>
        <p:spPr>
          <a:xfrm>
            <a:off x="3616036" y="3121544"/>
            <a:ext cx="4959929" cy="616644"/>
          </a:xfrm>
          <a:prstGeom prst="rect">
            <a:avLst/>
          </a:prstGeom>
          <a:noFill/>
        </p:spPr>
        <p:txBody>
          <a:bodyPr wrap="square" rtlCol="0">
            <a:spAutoFit/>
          </a:bodyPr>
          <a:lstStyle/>
          <a:p>
            <a:pPr algn="ctr">
              <a:lnSpc>
                <a:spcPct val="175000"/>
              </a:lnSpc>
            </a:pPr>
            <a:r>
              <a:rPr lang="zh-CN" altLang="en-US" sz="2400" b="1" dirty="0">
                <a:solidFill>
                  <a:schemeClr val="tx1">
                    <a:lumMod val="95000"/>
                    <a:lumOff val="5000"/>
                  </a:schemeClr>
                </a:solidFill>
                <a:latin typeface="情书体" pitchFamily="2" charset="-122"/>
                <a:ea typeface="情书体" pitchFamily="2" charset="-122"/>
              </a:rPr>
              <a:t>后续工作计划</a:t>
            </a:r>
            <a:endParaRPr lang="en-US" altLang="zh-CN" sz="2400" b="1" dirty="0">
              <a:solidFill>
                <a:schemeClr val="tx1">
                  <a:lumMod val="95000"/>
                  <a:lumOff val="5000"/>
                </a:schemeClr>
              </a:solidFill>
              <a:latin typeface="情书体" pitchFamily="2" charset="-122"/>
              <a:ea typeface="情书体" pitchFamily="2" charset="-122"/>
            </a:endParaRPr>
          </a:p>
        </p:txBody>
      </p:sp>
      <p:sp>
        <p:nvSpPr>
          <p:cNvPr id="10" name="文本框 9"/>
          <p:cNvSpPr txBox="1"/>
          <p:nvPr/>
        </p:nvSpPr>
        <p:spPr>
          <a:xfrm>
            <a:off x="3584947" y="3771850"/>
            <a:ext cx="5022106" cy="338554"/>
          </a:xfrm>
          <a:prstGeom prst="snip1Rect">
            <a:avLst>
              <a:gd name="adj" fmla="val 0"/>
            </a:avLst>
          </a:prstGeom>
          <a:noFill/>
          <a:ln w="28575">
            <a:noFill/>
          </a:ln>
        </p:spPr>
        <p:txBody>
          <a:bodyPr wrap="square" rtlCol="0">
            <a:spAutoFit/>
          </a:bodyPr>
          <a:lstStyle/>
          <a:p>
            <a:pPr algn="ctr"/>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FOLLOW-UP WORK PLAN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05</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9" name="文本框 8"/>
          <p:cNvSpPr txBox="1"/>
          <p:nvPr/>
        </p:nvSpPr>
        <p:spPr>
          <a:xfrm>
            <a:off x="1464047" y="202093"/>
            <a:ext cx="4959929" cy="616644"/>
          </a:xfrm>
          <a:prstGeom prst="rect">
            <a:avLst/>
          </a:prstGeom>
          <a:noFill/>
        </p:spPr>
        <p:txBody>
          <a:bodyPr wrap="square" rtlCol="0">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后续工作计划</a:t>
            </a:r>
            <a:endParaRPr lang="en-US" altLang="zh-CN" sz="2400" b="1" dirty="0">
              <a:solidFill>
                <a:schemeClr val="tx1">
                  <a:lumMod val="95000"/>
                  <a:lumOff val="5000"/>
                </a:schemeClr>
              </a:solidFill>
              <a:latin typeface="情书体" pitchFamily="2" charset="-122"/>
              <a:ea typeface="情书体" pitchFamily="2" charset="-122"/>
            </a:endParaRPr>
          </a:p>
        </p:txBody>
      </p:sp>
      <p:sp>
        <p:nvSpPr>
          <p:cNvPr id="10" name="文本框 9"/>
          <p:cNvSpPr txBox="1"/>
          <p:nvPr/>
        </p:nvSpPr>
        <p:spPr>
          <a:xfrm>
            <a:off x="1464047" y="852399"/>
            <a:ext cx="5022106" cy="338554"/>
          </a:xfrm>
          <a:prstGeom prst="snip1Rect">
            <a:avLst>
              <a:gd name="adj" fmla="val 0"/>
            </a:avLst>
          </a:prstGeom>
          <a:noFill/>
          <a:ln w="28575">
            <a:noFill/>
          </a:ln>
        </p:spPr>
        <p:txBody>
          <a:bodyPr wrap="square" rtlCol="0">
            <a:spAutoFit/>
          </a:bodyPr>
          <a:lstStyle/>
          <a:p>
            <a:r>
              <a:rPr lang="en-US" altLang="zh-CN" sz="1600" b="1" dirty="0" smtClean="0">
                <a:solidFill>
                  <a:schemeClr val="tx1">
                    <a:lumMod val="95000"/>
                    <a:lumOff val="5000"/>
                  </a:schemeClr>
                </a:solidFill>
                <a:latin typeface="情书体" pitchFamily="2" charset="-122"/>
                <a:ea typeface="情书体" pitchFamily="2" charset="-122"/>
                <a:cs typeface="Arial" panose="020B0604020202020204" pitchFamily="34" charset="0"/>
              </a:rPr>
              <a:t>FOLLOW-UP WORK PLAN</a:t>
            </a:r>
            <a:endParaRPr lang="zh-CN" altLang="en-US" sz="1600"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6" name="Line 5"/>
          <p:cNvSpPr>
            <a:spLocks noChangeShapeType="1"/>
          </p:cNvSpPr>
          <p:nvPr/>
        </p:nvSpPr>
        <p:spPr bwMode="auto">
          <a:xfrm flipV="1">
            <a:off x="2114230" y="3701181"/>
            <a:ext cx="0" cy="415528"/>
          </a:xfrm>
          <a:prstGeom prst="line">
            <a:avLst/>
          </a:prstGeom>
          <a:noFill/>
          <a:ln w="6350" cap="flat">
            <a:solidFill>
              <a:schemeClr val="tx1">
                <a:lumMod val="65000"/>
                <a:lumOff val="35000"/>
              </a:schemeClr>
            </a:solidFill>
            <a:prstDash val="dash"/>
            <a:miter lim="800000"/>
            <a:headEnd type="oval"/>
            <a:tailEnd type="oval"/>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11" name="Line 6"/>
          <p:cNvSpPr>
            <a:spLocks noChangeShapeType="1"/>
          </p:cNvSpPr>
          <p:nvPr/>
        </p:nvSpPr>
        <p:spPr bwMode="auto">
          <a:xfrm flipV="1">
            <a:off x="3494397" y="4188918"/>
            <a:ext cx="0" cy="522467"/>
          </a:xfrm>
          <a:prstGeom prst="line">
            <a:avLst/>
          </a:prstGeom>
          <a:noFill/>
          <a:ln w="6350" cap="flat">
            <a:solidFill>
              <a:schemeClr val="tx1">
                <a:lumMod val="65000"/>
                <a:lumOff val="35000"/>
              </a:schemeClr>
            </a:solidFill>
            <a:prstDash val="dash"/>
            <a:miter lim="800000"/>
            <a:headEnd type="oval"/>
            <a:tailEnd type="oval"/>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12" name="Line 7"/>
          <p:cNvSpPr>
            <a:spLocks noChangeShapeType="1"/>
          </p:cNvSpPr>
          <p:nvPr/>
        </p:nvSpPr>
        <p:spPr bwMode="auto">
          <a:xfrm flipV="1">
            <a:off x="4297021" y="4245738"/>
            <a:ext cx="0" cy="935909"/>
          </a:xfrm>
          <a:prstGeom prst="line">
            <a:avLst/>
          </a:prstGeom>
          <a:noFill/>
          <a:ln w="6350" cap="flat">
            <a:solidFill>
              <a:schemeClr val="tx1">
                <a:lumMod val="65000"/>
                <a:lumOff val="35000"/>
              </a:schemeClr>
            </a:solidFill>
            <a:prstDash val="dash"/>
            <a:miter lim="800000"/>
            <a:headEnd type="oval"/>
            <a:tailEnd type="oval"/>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13" name="Line 9"/>
          <p:cNvSpPr>
            <a:spLocks noChangeShapeType="1"/>
          </p:cNvSpPr>
          <p:nvPr/>
        </p:nvSpPr>
        <p:spPr bwMode="auto">
          <a:xfrm flipV="1">
            <a:off x="5131377" y="4155697"/>
            <a:ext cx="0" cy="814435"/>
          </a:xfrm>
          <a:prstGeom prst="line">
            <a:avLst/>
          </a:prstGeom>
          <a:noFill/>
          <a:ln w="6350" cap="flat">
            <a:solidFill>
              <a:schemeClr val="tx1">
                <a:lumMod val="65000"/>
                <a:lumOff val="35000"/>
              </a:schemeClr>
            </a:solidFill>
            <a:prstDash val="dash"/>
            <a:miter lim="800000"/>
            <a:headEnd type="oval"/>
            <a:tailEnd type="oval"/>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14" name="Line 11"/>
          <p:cNvSpPr>
            <a:spLocks noChangeShapeType="1"/>
          </p:cNvSpPr>
          <p:nvPr/>
        </p:nvSpPr>
        <p:spPr bwMode="auto">
          <a:xfrm flipV="1">
            <a:off x="2781193" y="3719644"/>
            <a:ext cx="0" cy="1540383"/>
          </a:xfrm>
          <a:prstGeom prst="line">
            <a:avLst/>
          </a:prstGeom>
          <a:noFill/>
          <a:ln w="6350" cap="flat">
            <a:solidFill>
              <a:schemeClr val="tx1">
                <a:lumMod val="65000"/>
                <a:lumOff val="35000"/>
              </a:schemeClr>
            </a:solidFill>
            <a:prstDash val="dash"/>
            <a:miter lim="800000"/>
            <a:headEnd type="oval"/>
            <a:tailEnd type="oval"/>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15" name="Freeform 12"/>
          <p:cNvSpPr>
            <a:spLocks noEditPoints="1"/>
          </p:cNvSpPr>
          <p:nvPr/>
        </p:nvSpPr>
        <p:spPr bwMode="auto">
          <a:xfrm>
            <a:off x="2243276" y="1765578"/>
            <a:ext cx="2987263" cy="1601669"/>
          </a:xfrm>
          <a:custGeom>
            <a:avLst/>
            <a:gdLst>
              <a:gd name="T0" fmla="*/ 546 w 733"/>
              <a:gd name="T1" fmla="*/ 393 h 393"/>
              <a:gd name="T2" fmla="*/ 176 w 733"/>
              <a:gd name="T3" fmla="*/ 393 h 393"/>
              <a:gd name="T4" fmla="*/ 0 w 733"/>
              <a:gd name="T5" fmla="*/ 228 h 393"/>
              <a:gd name="T6" fmla="*/ 176 w 733"/>
              <a:gd name="T7" fmla="*/ 63 h 393"/>
              <a:gd name="T8" fmla="*/ 206 w 733"/>
              <a:gd name="T9" fmla="*/ 65 h 393"/>
              <a:gd name="T10" fmla="*/ 329 w 733"/>
              <a:gd name="T11" fmla="*/ 0 h 393"/>
              <a:gd name="T12" fmla="*/ 432 w 733"/>
              <a:gd name="T13" fmla="*/ 42 h 393"/>
              <a:gd name="T14" fmla="*/ 459 w 733"/>
              <a:gd name="T15" fmla="*/ 38 h 393"/>
              <a:gd name="T16" fmla="*/ 539 w 733"/>
              <a:gd name="T17" fmla="*/ 94 h 393"/>
              <a:gd name="T18" fmla="*/ 733 w 733"/>
              <a:gd name="T19" fmla="*/ 243 h 393"/>
              <a:gd name="T20" fmla="*/ 546 w 733"/>
              <a:gd name="T21" fmla="*/ 393 h 393"/>
              <a:gd name="T22" fmla="*/ 176 w 733"/>
              <a:gd name="T23" fmla="*/ 111 h 393"/>
              <a:gd name="T24" fmla="*/ 48 w 733"/>
              <a:gd name="T25" fmla="*/ 228 h 393"/>
              <a:gd name="T26" fmla="*/ 176 w 733"/>
              <a:gd name="T27" fmla="*/ 345 h 393"/>
              <a:gd name="T28" fmla="*/ 546 w 733"/>
              <a:gd name="T29" fmla="*/ 345 h 393"/>
              <a:gd name="T30" fmla="*/ 685 w 733"/>
              <a:gd name="T31" fmla="*/ 243 h 393"/>
              <a:gd name="T32" fmla="*/ 546 w 733"/>
              <a:gd name="T33" fmla="*/ 142 h 393"/>
              <a:gd name="T34" fmla="*/ 521 w 733"/>
              <a:gd name="T35" fmla="*/ 144 h 393"/>
              <a:gd name="T36" fmla="*/ 500 w 733"/>
              <a:gd name="T37" fmla="*/ 137 h 393"/>
              <a:gd name="T38" fmla="*/ 494 w 733"/>
              <a:gd name="T39" fmla="*/ 117 h 393"/>
              <a:gd name="T40" fmla="*/ 494 w 733"/>
              <a:gd name="T41" fmla="*/ 113 h 393"/>
              <a:gd name="T42" fmla="*/ 459 w 733"/>
              <a:gd name="T43" fmla="*/ 86 h 393"/>
              <a:gd name="T44" fmla="*/ 439 w 733"/>
              <a:gd name="T45" fmla="*/ 92 h 393"/>
              <a:gd name="T46" fmla="*/ 408 w 733"/>
              <a:gd name="T47" fmla="*/ 87 h 393"/>
              <a:gd name="T48" fmla="*/ 329 w 733"/>
              <a:gd name="T49" fmla="*/ 48 h 393"/>
              <a:gd name="T50" fmla="*/ 237 w 733"/>
              <a:gd name="T51" fmla="*/ 105 h 393"/>
              <a:gd name="T52" fmla="*/ 211 w 733"/>
              <a:gd name="T53" fmla="*/ 115 h 393"/>
              <a:gd name="T54" fmla="*/ 176 w 733"/>
              <a:gd name="T55" fmla="*/ 11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33" h="393">
                <a:moveTo>
                  <a:pt x="546" y="393"/>
                </a:moveTo>
                <a:cubicBezTo>
                  <a:pt x="176" y="393"/>
                  <a:pt x="176" y="393"/>
                  <a:pt x="176" y="393"/>
                </a:cubicBezTo>
                <a:cubicBezTo>
                  <a:pt x="79" y="393"/>
                  <a:pt x="0" y="319"/>
                  <a:pt x="0" y="228"/>
                </a:cubicBezTo>
                <a:cubicBezTo>
                  <a:pt x="0" y="137"/>
                  <a:pt x="79" y="63"/>
                  <a:pt x="176" y="63"/>
                </a:cubicBezTo>
                <a:cubicBezTo>
                  <a:pt x="186" y="63"/>
                  <a:pt x="196" y="64"/>
                  <a:pt x="206" y="65"/>
                </a:cubicBezTo>
                <a:cubicBezTo>
                  <a:pt x="237" y="24"/>
                  <a:pt x="281" y="0"/>
                  <a:pt x="329" y="0"/>
                </a:cubicBezTo>
                <a:cubicBezTo>
                  <a:pt x="367" y="0"/>
                  <a:pt x="403" y="15"/>
                  <a:pt x="432" y="42"/>
                </a:cubicBezTo>
                <a:cubicBezTo>
                  <a:pt x="440" y="39"/>
                  <a:pt x="450" y="38"/>
                  <a:pt x="459" y="38"/>
                </a:cubicBezTo>
                <a:cubicBezTo>
                  <a:pt x="498" y="38"/>
                  <a:pt x="530" y="62"/>
                  <a:pt x="539" y="94"/>
                </a:cubicBezTo>
                <a:cubicBezTo>
                  <a:pt x="645" y="91"/>
                  <a:pt x="733" y="159"/>
                  <a:pt x="733" y="243"/>
                </a:cubicBezTo>
                <a:cubicBezTo>
                  <a:pt x="733" y="326"/>
                  <a:pt x="649" y="393"/>
                  <a:pt x="546" y="393"/>
                </a:cubicBezTo>
                <a:close/>
                <a:moveTo>
                  <a:pt x="176" y="111"/>
                </a:moveTo>
                <a:cubicBezTo>
                  <a:pt x="105" y="111"/>
                  <a:pt x="48" y="163"/>
                  <a:pt x="48" y="228"/>
                </a:cubicBezTo>
                <a:cubicBezTo>
                  <a:pt x="48" y="292"/>
                  <a:pt x="105" y="345"/>
                  <a:pt x="176" y="345"/>
                </a:cubicBezTo>
                <a:cubicBezTo>
                  <a:pt x="546" y="345"/>
                  <a:pt x="546" y="345"/>
                  <a:pt x="546" y="345"/>
                </a:cubicBezTo>
                <a:cubicBezTo>
                  <a:pt x="622" y="345"/>
                  <a:pt x="685" y="299"/>
                  <a:pt x="685" y="243"/>
                </a:cubicBezTo>
                <a:cubicBezTo>
                  <a:pt x="685" y="188"/>
                  <a:pt x="622" y="142"/>
                  <a:pt x="546" y="142"/>
                </a:cubicBezTo>
                <a:cubicBezTo>
                  <a:pt x="538" y="142"/>
                  <a:pt x="529" y="143"/>
                  <a:pt x="521" y="144"/>
                </a:cubicBezTo>
                <a:cubicBezTo>
                  <a:pt x="513" y="145"/>
                  <a:pt x="506" y="142"/>
                  <a:pt x="500" y="137"/>
                </a:cubicBezTo>
                <a:cubicBezTo>
                  <a:pt x="495" y="132"/>
                  <a:pt x="492" y="124"/>
                  <a:pt x="494" y="117"/>
                </a:cubicBezTo>
                <a:cubicBezTo>
                  <a:pt x="494" y="115"/>
                  <a:pt x="494" y="114"/>
                  <a:pt x="494" y="113"/>
                </a:cubicBezTo>
                <a:cubicBezTo>
                  <a:pt x="494" y="98"/>
                  <a:pt x="478" y="86"/>
                  <a:pt x="459" y="86"/>
                </a:cubicBezTo>
                <a:cubicBezTo>
                  <a:pt x="452" y="86"/>
                  <a:pt x="445" y="88"/>
                  <a:pt x="439" y="92"/>
                </a:cubicBezTo>
                <a:cubicBezTo>
                  <a:pt x="429" y="98"/>
                  <a:pt x="416" y="96"/>
                  <a:pt x="408" y="87"/>
                </a:cubicBezTo>
                <a:cubicBezTo>
                  <a:pt x="386" y="62"/>
                  <a:pt x="358" y="48"/>
                  <a:pt x="329" y="48"/>
                </a:cubicBezTo>
                <a:cubicBezTo>
                  <a:pt x="293" y="48"/>
                  <a:pt x="259" y="69"/>
                  <a:pt x="237" y="105"/>
                </a:cubicBezTo>
                <a:cubicBezTo>
                  <a:pt x="232" y="114"/>
                  <a:pt x="221" y="118"/>
                  <a:pt x="211" y="115"/>
                </a:cubicBezTo>
                <a:cubicBezTo>
                  <a:pt x="199" y="112"/>
                  <a:pt x="188" y="111"/>
                  <a:pt x="176" y="111"/>
                </a:cubicBezTo>
                <a:close/>
              </a:path>
            </a:pathLst>
          </a:custGeom>
          <a:noFill/>
          <a:ln w="28575">
            <a:solidFill>
              <a:schemeClr val="tx1">
                <a:lumMod val="75000"/>
                <a:lumOff val="2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16" name="Freeform 13"/>
          <p:cNvSpPr/>
          <p:nvPr/>
        </p:nvSpPr>
        <p:spPr bwMode="auto">
          <a:xfrm>
            <a:off x="1635849" y="2682761"/>
            <a:ext cx="1733127" cy="896028"/>
          </a:xfrm>
          <a:custGeom>
            <a:avLst/>
            <a:gdLst>
              <a:gd name="T0" fmla="*/ 300 w 425"/>
              <a:gd name="T1" fmla="*/ 28 h 220"/>
              <a:gd name="T2" fmla="*/ 257 w 425"/>
              <a:gd name="T3" fmla="*/ 33 h 220"/>
              <a:gd name="T4" fmla="*/ 179 w 425"/>
              <a:gd name="T5" fmla="*/ 0 h 220"/>
              <a:gd name="T6" fmla="*/ 75 w 425"/>
              <a:gd name="T7" fmla="*/ 84 h 220"/>
              <a:gd name="T8" fmla="*/ 71 w 425"/>
              <a:gd name="T9" fmla="*/ 84 h 220"/>
              <a:gd name="T10" fmla="*/ 0 w 425"/>
              <a:gd name="T11" fmla="*/ 152 h 220"/>
              <a:gd name="T12" fmla="*/ 71 w 425"/>
              <a:gd name="T13" fmla="*/ 220 h 220"/>
              <a:gd name="T14" fmla="*/ 73 w 425"/>
              <a:gd name="T15" fmla="*/ 220 h 220"/>
              <a:gd name="T16" fmla="*/ 73 w 425"/>
              <a:gd name="T17" fmla="*/ 220 h 220"/>
              <a:gd name="T18" fmla="*/ 300 w 425"/>
              <a:gd name="T19" fmla="*/ 220 h 220"/>
              <a:gd name="T20" fmla="*/ 425 w 425"/>
              <a:gd name="T21" fmla="*/ 124 h 220"/>
              <a:gd name="T22" fmla="*/ 300 w 425"/>
              <a:gd name="T23" fmla="*/ 2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5" h="220">
                <a:moveTo>
                  <a:pt x="300" y="28"/>
                </a:moveTo>
                <a:cubicBezTo>
                  <a:pt x="285" y="28"/>
                  <a:pt x="271" y="30"/>
                  <a:pt x="257" y="33"/>
                </a:cubicBezTo>
                <a:cubicBezTo>
                  <a:pt x="238" y="13"/>
                  <a:pt x="210" y="0"/>
                  <a:pt x="179" y="0"/>
                </a:cubicBezTo>
                <a:cubicBezTo>
                  <a:pt x="127" y="0"/>
                  <a:pt x="84" y="36"/>
                  <a:pt x="75" y="84"/>
                </a:cubicBezTo>
                <a:cubicBezTo>
                  <a:pt x="73" y="84"/>
                  <a:pt x="72" y="84"/>
                  <a:pt x="71" y="84"/>
                </a:cubicBezTo>
                <a:cubicBezTo>
                  <a:pt x="32" y="84"/>
                  <a:pt x="0" y="114"/>
                  <a:pt x="0" y="152"/>
                </a:cubicBezTo>
                <a:cubicBezTo>
                  <a:pt x="0" y="190"/>
                  <a:pt x="32" y="220"/>
                  <a:pt x="71" y="220"/>
                </a:cubicBezTo>
                <a:cubicBezTo>
                  <a:pt x="72" y="220"/>
                  <a:pt x="72" y="220"/>
                  <a:pt x="73" y="220"/>
                </a:cubicBezTo>
                <a:cubicBezTo>
                  <a:pt x="73" y="220"/>
                  <a:pt x="73" y="220"/>
                  <a:pt x="73" y="220"/>
                </a:cubicBezTo>
                <a:cubicBezTo>
                  <a:pt x="300" y="220"/>
                  <a:pt x="300" y="220"/>
                  <a:pt x="300" y="220"/>
                </a:cubicBezTo>
                <a:cubicBezTo>
                  <a:pt x="369" y="220"/>
                  <a:pt x="425" y="177"/>
                  <a:pt x="425" y="124"/>
                </a:cubicBezTo>
                <a:cubicBezTo>
                  <a:pt x="425" y="71"/>
                  <a:pt x="369" y="28"/>
                  <a:pt x="300" y="28"/>
                </a:cubicBezTo>
                <a:close/>
              </a:path>
            </a:pathLst>
          </a:custGeom>
          <a:noFill/>
          <a:ln w="28575">
            <a:solidFill>
              <a:schemeClr val="tx1">
                <a:lumMod val="75000"/>
                <a:lumOff val="2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17" name="Freeform 14"/>
          <p:cNvSpPr/>
          <p:nvPr/>
        </p:nvSpPr>
        <p:spPr bwMode="auto">
          <a:xfrm>
            <a:off x="2858255" y="2515038"/>
            <a:ext cx="2830119" cy="1536696"/>
          </a:xfrm>
          <a:custGeom>
            <a:avLst/>
            <a:gdLst>
              <a:gd name="T0" fmla="*/ 506 w 694"/>
              <a:gd name="T1" fmla="*/ 88 h 377"/>
              <a:gd name="T2" fmla="*/ 464 w 694"/>
              <a:gd name="T3" fmla="*/ 91 h 377"/>
              <a:gd name="T4" fmla="*/ 324 w 694"/>
              <a:gd name="T5" fmla="*/ 0 h 377"/>
              <a:gd name="T6" fmla="*/ 195 w 694"/>
              <a:gd name="T7" fmla="*/ 74 h 377"/>
              <a:gd name="T8" fmla="*/ 162 w 694"/>
              <a:gd name="T9" fmla="*/ 70 h 377"/>
              <a:gd name="T10" fmla="*/ 0 w 694"/>
              <a:gd name="T11" fmla="*/ 224 h 377"/>
              <a:gd name="T12" fmla="*/ 162 w 694"/>
              <a:gd name="T13" fmla="*/ 377 h 377"/>
              <a:gd name="T14" fmla="*/ 164 w 694"/>
              <a:gd name="T15" fmla="*/ 377 h 377"/>
              <a:gd name="T16" fmla="*/ 164 w 694"/>
              <a:gd name="T17" fmla="*/ 377 h 377"/>
              <a:gd name="T18" fmla="*/ 506 w 694"/>
              <a:gd name="T19" fmla="*/ 377 h 377"/>
              <a:gd name="T20" fmla="*/ 694 w 694"/>
              <a:gd name="T21" fmla="*/ 232 h 377"/>
              <a:gd name="T22" fmla="*/ 506 w 694"/>
              <a:gd name="T23" fmla="*/ 88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94" h="377">
                <a:moveTo>
                  <a:pt x="506" y="88"/>
                </a:moveTo>
                <a:cubicBezTo>
                  <a:pt x="492" y="88"/>
                  <a:pt x="477" y="89"/>
                  <a:pt x="464" y="91"/>
                </a:cubicBezTo>
                <a:cubicBezTo>
                  <a:pt x="436" y="37"/>
                  <a:pt x="384" y="0"/>
                  <a:pt x="324" y="0"/>
                </a:cubicBezTo>
                <a:cubicBezTo>
                  <a:pt x="271" y="0"/>
                  <a:pt x="224" y="29"/>
                  <a:pt x="195" y="74"/>
                </a:cubicBezTo>
                <a:cubicBezTo>
                  <a:pt x="184" y="72"/>
                  <a:pt x="173" y="70"/>
                  <a:pt x="162" y="70"/>
                </a:cubicBezTo>
                <a:cubicBezTo>
                  <a:pt x="73" y="70"/>
                  <a:pt x="0" y="139"/>
                  <a:pt x="0" y="224"/>
                </a:cubicBezTo>
                <a:cubicBezTo>
                  <a:pt x="0" y="308"/>
                  <a:pt x="73" y="377"/>
                  <a:pt x="162" y="377"/>
                </a:cubicBezTo>
                <a:cubicBezTo>
                  <a:pt x="163" y="377"/>
                  <a:pt x="164" y="377"/>
                  <a:pt x="164" y="377"/>
                </a:cubicBezTo>
                <a:cubicBezTo>
                  <a:pt x="164" y="377"/>
                  <a:pt x="164" y="377"/>
                  <a:pt x="164" y="377"/>
                </a:cubicBezTo>
                <a:cubicBezTo>
                  <a:pt x="506" y="377"/>
                  <a:pt x="506" y="377"/>
                  <a:pt x="506" y="377"/>
                </a:cubicBezTo>
                <a:cubicBezTo>
                  <a:pt x="610" y="377"/>
                  <a:pt x="694" y="312"/>
                  <a:pt x="694" y="232"/>
                </a:cubicBezTo>
                <a:cubicBezTo>
                  <a:pt x="694" y="152"/>
                  <a:pt x="610" y="88"/>
                  <a:pt x="506" y="88"/>
                </a:cubicBezTo>
                <a:close/>
              </a:path>
            </a:pathLst>
          </a:custGeom>
          <a:noFill/>
          <a:ln w="28575">
            <a:solidFill>
              <a:schemeClr val="tx1">
                <a:lumMod val="75000"/>
                <a:lumOff val="25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ru-RU" dirty="0">
              <a:solidFill>
                <a:schemeClr val="tx1">
                  <a:lumMod val="75000"/>
                  <a:lumOff val="25000"/>
                </a:schemeClr>
              </a:solidFill>
            </a:endParaRPr>
          </a:p>
        </p:txBody>
      </p:sp>
      <p:sp>
        <p:nvSpPr>
          <p:cNvPr id="18" name="Freeform 99"/>
          <p:cNvSpPr>
            <a:spLocks noEditPoints="1"/>
          </p:cNvSpPr>
          <p:nvPr/>
        </p:nvSpPr>
        <p:spPr bwMode="auto">
          <a:xfrm>
            <a:off x="1933674" y="4286037"/>
            <a:ext cx="360448" cy="360448"/>
          </a:xfrm>
          <a:custGeom>
            <a:avLst/>
            <a:gdLst>
              <a:gd name="T0" fmla="*/ 545 w 913"/>
              <a:gd name="T1" fmla="*/ 9 h 913"/>
              <a:gd name="T2" fmla="*/ 367 w 913"/>
              <a:gd name="T3" fmla="*/ 9 h 913"/>
              <a:gd name="T4" fmla="*/ 0 w 913"/>
              <a:gd name="T5" fmla="*/ 456 h 913"/>
              <a:gd name="T6" fmla="*/ 367 w 913"/>
              <a:gd name="T7" fmla="*/ 904 h 913"/>
              <a:gd name="T8" fmla="*/ 545 w 913"/>
              <a:gd name="T9" fmla="*/ 904 h 913"/>
              <a:gd name="T10" fmla="*/ 913 w 913"/>
              <a:gd name="T11" fmla="*/ 456 h 913"/>
              <a:gd name="T12" fmla="*/ 339 w 913"/>
              <a:gd name="T13" fmla="*/ 108 h 913"/>
              <a:gd name="T14" fmla="*/ 171 w 913"/>
              <a:gd name="T15" fmla="*/ 225 h 913"/>
              <a:gd name="T16" fmla="*/ 118 w 913"/>
              <a:gd name="T17" fmla="*/ 314 h 913"/>
              <a:gd name="T18" fmla="*/ 181 w 913"/>
              <a:gd name="T19" fmla="*/ 403 h 913"/>
              <a:gd name="T20" fmla="*/ 118 w 913"/>
              <a:gd name="T21" fmla="*/ 314 h 913"/>
              <a:gd name="T22" fmla="*/ 91 w 913"/>
              <a:gd name="T23" fmla="*/ 492 h 913"/>
              <a:gd name="T24" fmla="*/ 196 w 913"/>
              <a:gd name="T25" fmla="*/ 581 h 913"/>
              <a:gd name="T26" fmla="*/ 158 w 913"/>
              <a:gd name="T27" fmla="*/ 670 h 913"/>
              <a:gd name="T28" fmla="*/ 339 w 913"/>
              <a:gd name="T29" fmla="*/ 804 h 913"/>
              <a:gd name="T30" fmla="*/ 412 w 913"/>
              <a:gd name="T31" fmla="*/ 748 h 913"/>
              <a:gd name="T32" fmla="*/ 412 w 913"/>
              <a:gd name="T33" fmla="*/ 670 h 913"/>
              <a:gd name="T34" fmla="*/ 412 w 913"/>
              <a:gd name="T35" fmla="*/ 581 h 913"/>
              <a:gd name="T36" fmla="*/ 269 w 913"/>
              <a:gd name="T37" fmla="*/ 492 h 913"/>
              <a:gd name="T38" fmla="*/ 412 w 913"/>
              <a:gd name="T39" fmla="*/ 581 h 913"/>
              <a:gd name="T40" fmla="*/ 271 w 913"/>
              <a:gd name="T41" fmla="*/ 403 h 913"/>
              <a:gd name="T42" fmla="*/ 412 w 913"/>
              <a:gd name="T43" fmla="*/ 314 h 913"/>
              <a:gd name="T44" fmla="*/ 412 w 913"/>
              <a:gd name="T45" fmla="*/ 225 h 913"/>
              <a:gd name="T46" fmla="*/ 412 w 913"/>
              <a:gd name="T47" fmla="*/ 165 h 913"/>
              <a:gd name="T48" fmla="*/ 795 w 913"/>
              <a:gd name="T49" fmla="*/ 314 h 913"/>
              <a:gd name="T50" fmla="*/ 732 w 913"/>
              <a:gd name="T51" fmla="*/ 403 h 913"/>
              <a:gd name="T52" fmla="*/ 795 w 913"/>
              <a:gd name="T53" fmla="*/ 314 h 913"/>
              <a:gd name="T54" fmla="*/ 672 w 913"/>
              <a:gd name="T55" fmla="*/ 225 h 913"/>
              <a:gd name="T56" fmla="*/ 742 w 913"/>
              <a:gd name="T57" fmla="*/ 225 h 913"/>
              <a:gd name="T58" fmla="*/ 564 w 913"/>
              <a:gd name="T59" fmla="*/ 225 h 913"/>
              <a:gd name="T60" fmla="*/ 501 w 913"/>
              <a:gd name="T61" fmla="*/ 165 h 913"/>
              <a:gd name="T62" fmla="*/ 617 w 913"/>
              <a:gd name="T63" fmla="*/ 314 h 913"/>
              <a:gd name="T64" fmla="*/ 501 w 913"/>
              <a:gd name="T65" fmla="*/ 403 h 913"/>
              <a:gd name="T66" fmla="*/ 501 w 913"/>
              <a:gd name="T67" fmla="*/ 492 h 913"/>
              <a:gd name="T68" fmla="*/ 624 w 913"/>
              <a:gd name="T69" fmla="*/ 581 h 913"/>
              <a:gd name="T70" fmla="*/ 501 w 913"/>
              <a:gd name="T71" fmla="*/ 492 h 913"/>
              <a:gd name="T72" fmla="*/ 501 w 913"/>
              <a:gd name="T73" fmla="*/ 670 h 913"/>
              <a:gd name="T74" fmla="*/ 501 w 913"/>
              <a:gd name="T75" fmla="*/ 748 h 913"/>
              <a:gd name="T76" fmla="*/ 682 w 913"/>
              <a:gd name="T77" fmla="*/ 670 h 913"/>
              <a:gd name="T78" fmla="*/ 573 w 913"/>
              <a:gd name="T79" fmla="*/ 804 h 913"/>
              <a:gd name="T80" fmla="*/ 733 w 913"/>
              <a:gd name="T81" fmla="*/ 492 h 913"/>
              <a:gd name="T82" fmla="*/ 802 w 913"/>
              <a:gd name="T83" fmla="*/ 581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3" h="913">
                <a:moveTo>
                  <a:pt x="751" y="108"/>
                </a:moveTo>
                <a:cubicBezTo>
                  <a:pt x="693" y="59"/>
                  <a:pt x="623" y="24"/>
                  <a:pt x="545" y="9"/>
                </a:cubicBezTo>
                <a:cubicBezTo>
                  <a:pt x="517" y="3"/>
                  <a:pt x="487" y="0"/>
                  <a:pt x="456" y="0"/>
                </a:cubicBezTo>
                <a:cubicBezTo>
                  <a:pt x="426" y="0"/>
                  <a:pt x="396" y="3"/>
                  <a:pt x="367" y="9"/>
                </a:cubicBezTo>
                <a:cubicBezTo>
                  <a:pt x="290" y="24"/>
                  <a:pt x="219" y="59"/>
                  <a:pt x="161" y="108"/>
                </a:cubicBezTo>
                <a:cubicBezTo>
                  <a:pt x="63" y="192"/>
                  <a:pt x="0" y="317"/>
                  <a:pt x="0" y="456"/>
                </a:cubicBezTo>
                <a:cubicBezTo>
                  <a:pt x="0" y="596"/>
                  <a:pt x="63" y="721"/>
                  <a:pt x="161" y="804"/>
                </a:cubicBezTo>
                <a:cubicBezTo>
                  <a:pt x="219" y="854"/>
                  <a:pt x="290" y="889"/>
                  <a:pt x="367" y="904"/>
                </a:cubicBezTo>
                <a:cubicBezTo>
                  <a:pt x="396" y="910"/>
                  <a:pt x="426" y="913"/>
                  <a:pt x="456" y="913"/>
                </a:cubicBezTo>
                <a:cubicBezTo>
                  <a:pt x="487" y="913"/>
                  <a:pt x="517" y="910"/>
                  <a:pt x="545" y="904"/>
                </a:cubicBezTo>
                <a:cubicBezTo>
                  <a:pt x="623" y="889"/>
                  <a:pt x="693" y="854"/>
                  <a:pt x="751" y="804"/>
                </a:cubicBezTo>
                <a:cubicBezTo>
                  <a:pt x="850" y="721"/>
                  <a:pt x="913" y="596"/>
                  <a:pt x="913" y="456"/>
                </a:cubicBezTo>
                <a:cubicBezTo>
                  <a:pt x="913" y="317"/>
                  <a:pt x="850" y="192"/>
                  <a:pt x="751" y="108"/>
                </a:cubicBezTo>
                <a:close/>
                <a:moveTo>
                  <a:pt x="339" y="108"/>
                </a:moveTo>
                <a:cubicBezTo>
                  <a:pt x="301" y="141"/>
                  <a:pt x="267" y="181"/>
                  <a:pt x="241" y="225"/>
                </a:cubicBezTo>
                <a:cubicBezTo>
                  <a:pt x="171" y="225"/>
                  <a:pt x="171" y="225"/>
                  <a:pt x="171" y="225"/>
                </a:cubicBezTo>
                <a:cubicBezTo>
                  <a:pt x="215" y="172"/>
                  <a:pt x="273" y="131"/>
                  <a:pt x="339" y="108"/>
                </a:cubicBezTo>
                <a:close/>
                <a:moveTo>
                  <a:pt x="118" y="314"/>
                </a:moveTo>
                <a:cubicBezTo>
                  <a:pt x="201" y="314"/>
                  <a:pt x="201" y="314"/>
                  <a:pt x="201" y="314"/>
                </a:cubicBezTo>
                <a:cubicBezTo>
                  <a:pt x="191" y="343"/>
                  <a:pt x="185" y="372"/>
                  <a:pt x="181" y="403"/>
                </a:cubicBezTo>
                <a:cubicBezTo>
                  <a:pt x="93" y="403"/>
                  <a:pt x="93" y="403"/>
                  <a:pt x="93" y="403"/>
                </a:cubicBezTo>
                <a:cubicBezTo>
                  <a:pt x="98" y="372"/>
                  <a:pt x="106" y="342"/>
                  <a:pt x="118" y="314"/>
                </a:cubicBezTo>
                <a:close/>
                <a:moveTo>
                  <a:pt x="111" y="581"/>
                </a:moveTo>
                <a:cubicBezTo>
                  <a:pt x="101" y="553"/>
                  <a:pt x="94" y="523"/>
                  <a:pt x="91" y="492"/>
                </a:cubicBezTo>
                <a:cubicBezTo>
                  <a:pt x="180" y="492"/>
                  <a:pt x="180" y="492"/>
                  <a:pt x="180" y="492"/>
                </a:cubicBezTo>
                <a:cubicBezTo>
                  <a:pt x="182" y="523"/>
                  <a:pt x="188" y="553"/>
                  <a:pt x="196" y="581"/>
                </a:cubicBezTo>
                <a:lnTo>
                  <a:pt x="111" y="581"/>
                </a:lnTo>
                <a:close/>
                <a:moveTo>
                  <a:pt x="158" y="670"/>
                </a:moveTo>
                <a:cubicBezTo>
                  <a:pt x="231" y="670"/>
                  <a:pt x="231" y="670"/>
                  <a:pt x="231" y="670"/>
                </a:cubicBezTo>
                <a:cubicBezTo>
                  <a:pt x="259" y="722"/>
                  <a:pt x="295" y="767"/>
                  <a:pt x="339" y="804"/>
                </a:cubicBezTo>
                <a:cubicBezTo>
                  <a:pt x="266" y="780"/>
                  <a:pt x="203" y="732"/>
                  <a:pt x="158" y="670"/>
                </a:cubicBezTo>
                <a:close/>
                <a:moveTo>
                  <a:pt x="412" y="748"/>
                </a:moveTo>
                <a:cubicBezTo>
                  <a:pt x="383" y="726"/>
                  <a:pt x="357" y="700"/>
                  <a:pt x="336" y="670"/>
                </a:cubicBezTo>
                <a:cubicBezTo>
                  <a:pt x="412" y="670"/>
                  <a:pt x="412" y="670"/>
                  <a:pt x="412" y="670"/>
                </a:cubicBezTo>
                <a:lnTo>
                  <a:pt x="412" y="748"/>
                </a:lnTo>
                <a:close/>
                <a:moveTo>
                  <a:pt x="412" y="581"/>
                </a:moveTo>
                <a:cubicBezTo>
                  <a:pt x="289" y="581"/>
                  <a:pt x="289" y="581"/>
                  <a:pt x="289" y="581"/>
                </a:cubicBezTo>
                <a:cubicBezTo>
                  <a:pt x="279" y="553"/>
                  <a:pt x="272" y="523"/>
                  <a:pt x="269" y="492"/>
                </a:cubicBezTo>
                <a:cubicBezTo>
                  <a:pt x="412" y="492"/>
                  <a:pt x="412" y="492"/>
                  <a:pt x="412" y="492"/>
                </a:cubicBezTo>
                <a:lnTo>
                  <a:pt x="412" y="581"/>
                </a:lnTo>
                <a:close/>
                <a:moveTo>
                  <a:pt x="412" y="403"/>
                </a:moveTo>
                <a:cubicBezTo>
                  <a:pt x="271" y="403"/>
                  <a:pt x="271" y="403"/>
                  <a:pt x="271" y="403"/>
                </a:cubicBezTo>
                <a:cubicBezTo>
                  <a:pt x="276" y="372"/>
                  <a:pt x="284" y="342"/>
                  <a:pt x="296" y="314"/>
                </a:cubicBezTo>
                <a:cubicBezTo>
                  <a:pt x="412" y="314"/>
                  <a:pt x="412" y="314"/>
                  <a:pt x="412" y="314"/>
                </a:cubicBezTo>
                <a:lnTo>
                  <a:pt x="412" y="403"/>
                </a:lnTo>
                <a:close/>
                <a:moveTo>
                  <a:pt x="412" y="225"/>
                </a:moveTo>
                <a:cubicBezTo>
                  <a:pt x="349" y="225"/>
                  <a:pt x="349" y="225"/>
                  <a:pt x="349" y="225"/>
                </a:cubicBezTo>
                <a:cubicBezTo>
                  <a:pt x="368" y="202"/>
                  <a:pt x="389" y="182"/>
                  <a:pt x="412" y="165"/>
                </a:cubicBezTo>
                <a:lnTo>
                  <a:pt x="412" y="225"/>
                </a:lnTo>
                <a:close/>
                <a:moveTo>
                  <a:pt x="795" y="314"/>
                </a:moveTo>
                <a:cubicBezTo>
                  <a:pt x="807" y="342"/>
                  <a:pt x="815" y="372"/>
                  <a:pt x="820" y="403"/>
                </a:cubicBezTo>
                <a:cubicBezTo>
                  <a:pt x="732" y="403"/>
                  <a:pt x="732" y="403"/>
                  <a:pt x="732" y="403"/>
                </a:cubicBezTo>
                <a:cubicBezTo>
                  <a:pt x="728" y="372"/>
                  <a:pt x="721" y="343"/>
                  <a:pt x="712" y="314"/>
                </a:cubicBezTo>
                <a:lnTo>
                  <a:pt x="795" y="314"/>
                </a:lnTo>
                <a:close/>
                <a:moveTo>
                  <a:pt x="742" y="225"/>
                </a:moveTo>
                <a:cubicBezTo>
                  <a:pt x="672" y="225"/>
                  <a:pt x="672" y="225"/>
                  <a:pt x="672" y="225"/>
                </a:cubicBezTo>
                <a:cubicBezTo>
                  <a:pt x="645" y="181"/>
                  <a:pt x="612" y="141"/>
                  <a:pt x="573" y="108"/>
                </a:cubicBezTo>
                <a:cubicBezTo>
                  <a:pt x="640" y="131"/>
                  <a:pt x="698" y="172"/>
                  <a:pt x="742" y="225"/>
                </a:cubicBezTo>
                <a:close/>
                <a:moveTo>
                  <a:pt x="501" y="165"/>
                </a:moveTo>
                <a:cubicBezTo>
                  <a:pt x="524" y="182"/>
                  <a:pt x="545" y="202"/>
                  <a:pt x="564" y="225"/>
                </a:cubicBezTo>
                <a:cubicBezTo>
                  <a:pt x="501" y="225"/>
                  <a:pt x="501" y="225"/>
                  <a:pt x="501" y="225"/>
                </a:cubicBezTo>
                <a:lnTo>
                  <a:pt x="501" y="165"/>
                </a:lnTo>
                <a:close/>
                <a:moveTo>
                  <a:pt x="501" y="314"/>
                </a:moveTo>
                <a:cubicBezTo>
                  <a:pt x="617" y="314"/>
                  <a:pt x="617" y="314"/>
                  <a:pt x="617" y="314"/>
                </a:cubicBezTo>
                <a:cubicBezTo>
                  <a:pt x="629" y="342"/>
                  <a:pt x="637" y="372"/>
                  <a:pt x="642" y="403"/>
                </a:cubicBezTo>
                <a:cubicBezTo>
                  <a:pt x="501" y="403"/>
                  <a:pt x="501" y="403"/>
                  <a:pt x="501" y="403"/>
                </a:cubicBezTo>
                <a:lnTo>
                  <a:pt x="501" y="314"/>
                </a:lnTo>
                <a:close/>
                <a:moveTo>
                  <a:pt x="501" y="492"/>
                </a:moveTo>
                <a:cubicBezTo>
                  <a:pt x="644" y="492"/>
                  <a:pt x="644" y="492"/>
                  <a:pt x="644" y="492"/>
                </a:cubicBezTo>
                <a:cubicBezTo>
                  <a:pt x="641" y="523"/>
                  <a:pt x="634" y="553"/>
                  <a:pt x="624" y="581"/>
                </a:cubicBezTo>
                <a:cubicBezTo>
                  <a:pt x="501" y="581"/>
                  <a:pt x="501" y="581"/>
                  <a:pt x="501" y="581"/>
                </a:cubicBezTo>
                <a:lnTo>
                  <a:pt x="501" y="492"/>
                </a:lnTo>
                <a:close/>
                <a:moveTo>
                  <a:pt x="501" y="748"/>
                </a:moveTo>
                <a:cubicBezTo>
                  <a:pt x="501" y="670"/>
                  <a:pt x="501" y="670"/>
                  <a:pt x="501" y="670"/>
                </a:cubicBezTo>
                <a:cubicBezTo>
                  <a:pt x="577" y="670"/>
                  <a:pt x="577" y="670"/>
                  <a:pt x="577" y="670"/>
                </a:cubicBezTo>
                <a:cubicBezTo>
                  <a:pt x="555" y="700"/>
                  <a:pt x="530" y="726"/>
                  <a:pt x="501" y="748"/>
                </a:cubicBezTo>
                <a:close/>
                <a:moveTo>
                  <a:pt x="573" y="804"/>
                </a:moveTo>
                <a:cubicBezTo>
                  <a:pt x="617" y="767"/>
                  <a:pt x="654" y="722"/>
                  <a:pt x="682" y="670"/>
                </a:cubicBezTo>
                <a:cubicBezTo>
                  <a:pt x="755" y="670"/>
                  <a:pt x="755" y="670"/>
                  <a:pt x="755" y="670"/>
                </a:cubicBezTo>
                <a:cubicBezTo>
                  <a:pt x="710" y="732"/>
                  <a:pt x="647" y="780"/>
                  <a:pt x="573" y="804"/>
                </a:cubicBezTo>
                <a:close/>
                <a:moveTo>
                  <a:pt x="717" y="581"/>
                </a:moveTo>
                <a:cubicBezTo>
                  <a:pt x="725" y="553"/>
                  <a:pt x="731" y="523"/>
                  <a:pt x="733" y="492"/>
                </a:cubicBezTo>
                <a:cubicBezTo>
                  <a:pt x="822" y="492"/>
                  <a:pt x="822" y="492"/>
                  <a:pt x="822" y="492"/>
                </a:cubicBezTo>
                <a:cubicBezTo>
                  <a:pt x="819" y="523"/>
                  <a:pt x="812" y="553"/>
                  <a:pt x="802" y="581"/>
                </a:cubicBezTo>
                <a:lnTo>
                  <a:pt x="717" y="581"/>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ru-RU">
              <a:solidFill>
                <a:schemeClr val="tx1">
                  <a:lumMod val="75000"/>
                  <a:lumOff val="25000"/>
                </a:schemeClr>
              </a:solidFill>
            </a:endParaRPr>
          </a:p>
        </p:txBody>
      </p:sp>
      <p:grpSp>
        <p:nvGrpSpPr>
          <p:cNvPr id="19" name="Группа 38"/>
          <p:cNvGrpSpPr/>
          <p:nvPr/>
        </p:nvGrpSpPr>
        <p:grpSpPr>
          <a:xfrm>
            <a:off x="3344494" y="4865688"/>
            <a:ext cx="299808" cy="282286"/>
            <a:chOff x="3870325" y="1641476"/>
            <a:chExt cx="488950" cy="460375"/>
          </a:xfrm>
          <a:solidFill>
            <a:schemeClr val="tx1">
              <a:lumMod val="65000"/>
              <a:lumOff val="35000"/>
            </a:schemeClr>
          </a:solidFill>
        </p:grpSpPr>
        <p:sp>
          <p:nvSpPr>
            <p:cNvPr id="20" name="Freeform 189"/>
            <p:cNvSpPr>
              <a:spLocks noEditPoints="1"/>
            </p:cNvSpPr>
            <p:nvPr/>
          </p:nvSpPr>
          <p:spPr bwMode="auto">
            <a:xfrm>
              <a:off x="4184650" y="1830388"/>
              <a:ext cx="174625" cy="120650"/>
            </a:xfrm>
            <a:custGeom>
              <a:avLst/>
              <a:gdLst>
                <a:gd name="T0" fmla="*/ 0 w 261"/>
                <a:gd name="T1" fmla="*/ 57 h 179"/>
                <a:gd name="T2" fmla="*/ 0 w 261"/>
                <a:gd name="T3" fmla="*/ 122 h 179"/>
                <a:gd name="T4" fmla="*/ 58 w 261"/>
                <a:gd name="T5" fmla="*/ 179 h 179"/>
                <a:gd name="T6" fmla="*/ 261 w 261"/>
                <a:gd name="T7" fmla="*/ 179 h 179"/>
                <a:gd name="T8" fmla="*/ 261 w 261"/>
                <a:gd name="T9" fmla="*/ 0 h 179"/>
                <a:gd name="T10" fmla="*/ 58 w 261"/>
                <a:gd name="T11" fmla="*/ 0 h 179"/>
                <a:gd name="T12" fmla="*/ 0 w 261"/>
                <a:gd name="T13" fmla="*/ 57 h 179"/>
                <a:gd name="T14" fmla="*/ 143 w 261"/>
                <a:gd name="T15" fmla="*/ 89 h 179"/>
                <a:gd name="T16" fmla="*/ 93 w 261"/>
                <a:gd name="T17" fmla="*/ 140 h 179"/>
                <a:gd name="T18" fmla="*/ 42 w 261"/>
                <a:gd name="T19" fmla="*/ 89 h 179"/>
                <a:gd name="T20" fmla="*/ 93 w 261"/>
                <a:gd name="T21" fmla="*/ 39 h 179"/>
                <a:gd name="T22" fmla="*/ 143 w 261"/>
                <a:gd name="T23"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1" h="179">
                  <a:moveTo>
                    <a:pt x="0" y="57"/>
                  </a:moveTo>
                  <a:cubicBezTo>
                    <a:pt x="0" y="122"/>
                    <a:pt x="0" y="122"/>
                    <a:pt x="0" y="122"/>
                  </a:cubicBezTo>
                  <a:cubicBezTo>
                    <a:pt x="0" y="153"/>
                    <a:pt x="26" y="179"/>
                    <a:pt x="58" y="179"/>
                  </a:cubicBezTo>
                  <a:cubicBezTo>
                    <a:pt x="261" y="179"/>
                    <a:pt x="261" y="179"/>
                    <a:pt x="261" y="179"/>
                  </a:cubicBezTo>
                  <a:cubicBezTo>
                    <a:pt x="261" y="0"/>
                    <a:pt x="261" y="0"/>
                    <a:pt x="261" y="0"/>
                  </a:cubicBezTo>
                  <a:cubicBezTo>
                    <a:pt x="58" y="0"/>
                    <a:pt x="58" y="0"/>
                    <a:pt x="58" y="0"/>
                  </a:cubicBezTo>
                  <a:cubicBezTo>
                    <a:pt x="26" y="0"/>
                    <a:pt x="0" y="25"/>
                    <a:pt x="0" y="57"/>
                  </a:cubicBezTo>
                  <a:close/>
                  <a:moveTo>
                    <a:pt x="143" y="89"/>
                  </a:moveTo>
                  <a:cubicBezTo>
                    <a:pt x="143" y="117"/>
                    <a:pt x="120" y="140"/>
                    <a:pt x="93" y="140"/>
                  </a:cubicBezTo>
                  <a:cubicBezTo>
                    <a:pt x="65" y="140"/>
                    <a:pt x="42" y="117"/>
                    <a:pt x="42" y="89"/>
                  </a:cubicBezTo>
                  <a:cubicBezTo>
                    <a:pt x="42" y="62"/>
                    <a:pt x="65" y="39"/>
                    <a:pt x="93" y="39"/>
                  </a:cubicBezTo>
                  <a:cubicBezTo>
                    <a:pt x="120" y="39"/>
                    <a:pt x="143" y="62"/>
                    <a:pt x="143" y="89"/>
                  </a:cubicBezTo>
                  <a:close/>
                </a:path>
              </a:pathLst>
            </a:custGeom>
            <a:grpFill/>
            <a:ln w="9525">
              <a:noFill/>
              <a:round/>
            </a:ln>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21" name="Freeform 190"/>
            <p:cNvSpPr/>
            <p:nvPr/>
          </p:nvSpPr>
          <p:spPr bwMode="auto">
            <a:xfrm>
              <a:off x="3870325" y="1641476"/>
              <a:ext cx="488950" cy="460375"/>
            </a:xfrm>
            <a:custGeom>
              <a:avLst/>
              <a:gdLst>
                <a:gd name="T0" fmla="*/ 62 w 731"/>
                <a:gd name="T1" fmla="*/ 19 h 688"/>
                <a:gd name="T2" fmla="*/ 617 w 731"/>
                <a:gd name="T3" fmla="*/ 19 h 688"/>
                <a:gd name="T4" fmla="*/ 660 w 731"/>
                <a:gd name="T5" fmla="*/ 19 h 688"/>
                <a:gd name="T6" fmla="*/ 673 w 731"/>
                <a:gd name="T7" fmla="*/ 19 h 688"/>
                <a:gd name="T8" fmla="*/ 711 w 731"/>
                <a:gd name="T9" fmla="*/ 50 h 688"/>
                <a:gd name="T10" fmla="*/ 731 w 731"/>
                <a:gd name="T11" fmla="*/ 66 h 688"/>
                <a:gd name="T12" fmla="*/ 731 w 731"/>
                <a:gd name="T13" fmla="*/ 57 h 688"/>
                <a:gd name="T14" fmla="*/ 716 w 731"/>
                <a:gd name="T15" fmla="*/ 19 h 688"/>
                <a:gd name="T16" fmla="*/ 673 w 731"/>
                <a:gd name="T17" fmla="*/ 0 h 688"/>
                <a:gd name="T18" fmla="*/ 660 w 731"/>
                <a:gd name="T19" fmla="*/ 0 h 688"/>
                <a:gd name="T20" fmla="*/ 56 w 731"/>
                <a:gd name="T21" fmla="*/ 0 h 688"/>
                <a:gd name="T22" fmla="*/ 1 w 731"/>
                <a:gd name="T23" fmla="*/ 28 h 688"/>
                <a:gd name="T24" fmla="*/ 1 w 731"/>
                <a:gd name="T25" fmla="*/ 50 h 688"/>
                <a:gd name="T26" fmla="*/ 1 w 731"/>
                <a:gd name="T27" fmla="*/ 62 h 688"/>
                <a:gd name="T28" fmla="*/ 1 w 731"/>
                <a:gd name="T29" fmla="*/ 72 h 688"/>
                <a:gd name="T30" fmla="*/ 1 w 731"/>
                <a:gd name="T31" fmla="*/ 116 h 688"/>
                <a:gd name="T32" fmla="*/ 1 w 731"/>
                <a:gd name="T33" fmla="*/ 174 h 688"/>
                <a:gd name="T34" fmla="*/ 1 w 731"/>
                <a:gd name="T35" fmla="*/ 243 h 688"/>
                <a:gd name="T36" fmla="*/ 1 w 731"/>
                <a:gd name="T37" fmla="*/ 317 h 688"/>
                <a:gd name="T38" fmla="*/ 1 w 731"/>
                <a:gd name="T39" fmla="*/ 390 h 688"/>
                <a:gd name="T40" fmla="*/ 1 w 731"/>
                <a:gd name="T41" fmla="*/ 458 h 688"/>
                <a:gd name="T42" fmla="*/ 1 w 731"/>
                <a:gd name="T43" fmla="*/ 515 h 688"/>
                <a:gd name="T44" fmla="*/ 1 w 731"/>
                <a:gd name="T45" fmla="*/ 556 h 688"/>
                <a:gd name="T46" fmla="*/ 1 w 731"/>
                <a:gd name="T47" fmla="*/ 575 h 688"/>
                <a:gd name="T48" fmla="*/ 1 w 731"/>
                <a:gd name="T49" fmla="*/ 575 h 688"/>
                <a:gd name="T50" fmla="*/ 1 w 731"/>
                <a:gd name="T51" fmla="*/ 630 h 688"/>
                <a:gd name="T52" fmla="*/ 58 w 731"/>
                <a:gd name="T53" fmla="*/ 688 h 688"/>
                <a:gd name="T54" fmla="*/ 673 w 731"/>
                <a:gd name="T55" fmla="*/ 688 h 688"/>
                <a:gd name="T56" fmla="*/ 731 w 731"/>
                <a:gd name="T57" fmla="*/ 630 h 688"/>
                <a:gd name="T58" fmla="*/ 731 w 731"/>
                <a:gd name="T59" fmla="*/ 584 h 688"/>
                <a:gd name="T60" fmla="*/ 731 w 731"/>
                <a:gd name="T61" fmla="*/ 492 h 688"/>
                <a:gd name="T62" fmla="*/ 528 w 731"/>
                <a:gd name="T63" fmla="*/ 492 h 688"/>
                <a:gd name="T64" fmla="*/ 442 w 731"/>
                <a:gd name="T65" fmla="*/ 406 h 688"/>
                <a:gd name="T66" fmla="*/ 442 w 731"/>
                <a:gd name="T67" fmla="*/ 341 h 688"/>
                <a:gd name="T68" fmla="*/ 528 w 731"/>
                <a:gd name="T69" fmla="*/ 255 h 688"/>
                <a:gd name="T70" fmla="*/ 731 w 731"/>
                <a:gd name="T71" fmla="*/ 255 h 688"/>
                <a:gd name="T72" fmla="*/ 731 w 731"/>
                <a:gd name="T73" fmla="*/ 191 h 688"/>
                <a:gd name="T74" fmla="*/ 731 w 731"/>
                <a:gd name="T75" fmla="*/ 179 h 688"/>
                <a:gd name="T76" fmla="*/ 731 w 731"/>
                <a:gd name="T77" fmla="*/ 175 h 688"/>
                <a:gd name="T78" fmla="*/ 731 w 731"/>
                <a:gd name="T79" fmla="*/ 141 h 688"/>
                <a:gd name="T80" fmla="*/ 731 w 731"/>
                <a:gd name="T81" fmla="*/ 116 h 688"/>
                <a:gd name="T82" fmla="*/ 673 w 731"/>
                <a:gd name="T83" fmla="*/ 59 h 688"/>
                <a:gd name="T84" fmla="*/ 624 w 731"/>
                <a:gd name="T85" fmla="*/ 59 h 688"/>
                <a:gd name="T86" fmla="*/ 622 w 731"/>
                <a:gd name="T87" fmla="*/ 59 h 688"/>
                <a:gd name="T88" fmla="*/ 613 w 731"/>
                <a:gd name="T89" fmla="*/ 59 h 688"/>
                <a:gd name="T90" fmla="*/ 602 w 731"/>
                <a:gd name="T91" fmla="*/ 59 h 688"/>
                <a:gd name="T92" fmla="*/ 590 w 731"/>
                <a:gd name="T93" fmla="*/ 59 h 688"/>
                <a:gd name="T94" fmla="*/ 574 w 731"/>
                <a:gd name="T95" fmla="*/ 59 h 688"/>
                <a:gd name="T96" fmla="*/ 554 w 731"/>
                <a:gd name="T97" fmla="*/ 59 h 688"/>
                <a:gd name="T98" fmla="*/ 62 w 731"/>
                <a:gd name="T99" fmla="*/ 59 h 688"/>
                <a:gd name="T100" fmla="*/ 24 w 731"/>
                <a:gd name="T101" fmla="*/ 37 h 688"/>
                <a:gd name="T102" fmla="*/ 62 w 731"/>
                <a:gd name="T103" fmla="*/ 19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31" h="688">
                  <a:moveTo>
                    <a:pt x="62" y="19"/>
                  </a:moveTo>
                  <a:cubicBezTo>
                    <a:pt x="62" y="19"/>
                    <a:pt x="617" y="19"/>
                    <a:pt x="617" y="19"/>
                  </a:cubicBezTo>
                  <a:cubicBezTo>
                    <a:pt x="660" y="19"/>
                    <a:pt x="660" y="19"/>
                    <a:pt x="660" y="19"/>
                  </a:cubicBezTo>
                  <a:cubicBezTo>
                    <a:pt x="673" y="19"/>
                    <a:pt x="673" y="19"/>
                    <a:pt x="673" y="19"/>
                  </a:cubicBezTo>
                  <a:cubicBezTo>
                    <a:pt x="692" y="19"/>
                    <a:pt x="707" y="32"/>
                    <a:pt x="711" y="50"/>
                  </a:cubicBezTo>
                  <a:cubicBezTo>
                    <a:pt x="718" y="54"/>
                    <a:pt x="725" y="59"/>
                    <a:pt x="731" y="66"/>
                  </a:cubicBezTo>
                  <a:cubicBezTo>
                    <a:pt x="731" y="57"/>
                    <a:pt x="731" y="57"/>
                    <a:pt x="731" y="57"/>
                  </a:cubicBezTo>
                  <a:cubicBezTo>
                    <a:pt x="731" y="42"/>
                    <a:pt x="725" y="29"/>
                    <a:pt x="716" y="19"/>
                  </a:cubicBezTo>
                  <a:cubicBezTo>
                    <a:pt x="705" y="7"/>
                    <a:pt x="690" y="0"/>
                    <a:pt x="673" y="0"/>
                  </a:cubicBezTo>
                  <a:cubicBezTo>
                    <a:pt x="660" y="0"/>
                    <a:pt x="660" y="0"/>
                    <a:pt x="660" y="0"/>
                  </a:cubicBezTo>
                  <a:cubicBezTo>
                    <a:pt x="56" y="0"/>
                    <a:pt x="56" y="0"/>
                    <a:pt x="56" y="0"/>
                  </a:cubicBezTo>
                  <a:cubicBezTo>
                    <a:pt x="37" y="0"/>
                    <a:pt x="6" y="6"/>
                    <a:pt x="1" y="28"/>
                  </a:cubicBezTo>
                  <a:cubicBezTo>
                    <a:pt x="0" y="35"/>
                    <a:pt x="1" y="43"/>
                    <a:pt x="1" y="50"/>
                  </a:cubicBezTo>
                  <a:cubicBezTo>
                    <a:pt x="1" y="54"/>
                    <a:pt x="1" y="58"/>
                    <a:pt x="1" y="62"/>
                  </a:cubicBezTo>
                  <a:cubicBezTo>
                    <a:pt x="1" y="66"/>
                    <a:pt x="1" y="69"/>
                    <a:pt x="1" y="72"/>
                  </a:cubicBezTo>
                  <a:cubicBezTo>
                    <a:pt x="1" y="86"/>
                    <a:pt x="1" y="101"/>
                    <a:pt x="1" y="116"/>
                  </a:cubicBezTo>
                  <a:cubicBezTo>
                    <a:pt x="1" y="135"/>
                    <a:pt x="1" y="155"/>
                    <a:pt x="1" y="174"/>
                  </a:cubicBezTo>
                  <a:cubicBezTo>
                    <a:pt x="1" y="197"/>
                    <a:pt x="1" y="220"/>
                    <a:pt x="1" y="243"/>
                  </a:cubicBezTo>
                  <a:cubicBezTo>
                    <a:pt x="1" y="268"/>
                    <a:pt x="1" y="292"/>
                    <a:pt x="1" y="317"/>
                  </a:cubicBezTo>
                  <a:cubicBezTo>
                    <a:pt x="1" y="341"/>
                    <a:pt x="1" y="366"/>
                    <a:pt x="1" y="390"/>
                  </a:cubicBezTo>
                  <a:cubicBezTo>
                    <a:pt x="1" y="413"/>
                    <a:pt x="1" y="436"/>
                    <a:pt x="1" y="458"/>
                  </a:cubicBezTo>
                  <a:cubicBezTo>
                    <a:pt x="1" y="477"/>
                    <a:pt x="1" y="496"/>
                    <a:pt x="1" y="515"/>
                  </a:cubicBezTo>
                  <a:cubicBezTo>
                    <a:pt x="1" y="529"/>
                    <a:pt x="1" y="542"/>
                    <a:pt x="1" y="556"/>
                  </a:cubicBezTo>
                  <a:cubicBezTo>
                    <a:pt x="1" y="562"/>
                    <a:pt x="1" y="568"/>
                    <a:pt x="1" y="575"/>
                  </a:cubicBezTo>
                  <a:cubicBezTo>
                    <a:pt x="1" y="575"/>
                    <a:pt x="1" y="575"/>
                    <a:pt x="1" y="575"/>
                  </a:cubicBezTo>
                  <a:cubicBezTo>
                    <a:pt x="1" y="630"/>
                    <a:pt x="1" y="630"/>
                    <a:pt x="1" y="630"/>
                  </a:cubicBezTo>
                  <a:cubicBezTo>
                    <a:pt x="1" y="662"/>
                    <a:pt x="26" y="688"/>
                    <a:pt x="58" y="688"/>
                  </a:cubicBezTo>
                  <a:cubicBezTo>
                    <a:pt x="673" y="688"/>
                    <a:pt x="673" y="688"/>
                    <a:pt x="673" y="688"/>
                  </a:cubicBezTo>
                  <a:cubicBezTo>
                    <a:pt x="705" y="688"/>
                    <a:pt x="731" y="662"/>
                    <a:pt x="731" y="630"/>
                  </a:cubicBezTo>
                  <a:cubicBezTo>
                    <a:pt x="731" y="584"/>
                    <a:pt x="731" y="584"/>
                    <a:pt x="731" y="584"/>
                  </a:cubicBezTo>
                  <a:cubicBezTo>
                    <a:pt x="731" y="492"/>
                    <a:pt x="731" y="492"/>
                    <a:pt x="731" y="492"/>
                  </a:cubicBezTo>
                  <a:cubicBezTo>
                    <a:pt x="528" y="492"/>
                    <a:pt x="528" y="492"/>
                    <a:pt x="528" y="492"/>
                  </a:cubicBezTo>
                  <a:cubicBezTo>
                    <a:pt x="480" y="492"/>
                    <a:pt x="442" y="453"/>
                    <a:pt x="442" y="406"/>
                  </a:cubicBezTo>
                  <a:cubicBezTo>
                    <a:pt x="442" y="341"/>
                    <a:pt x="442" y="341"/>
                    <a:pt x="442" y="341"/>
                  </a:cubicBezTo>
                  <a:cubicBezTo>
                    <a:pt x="442" y="294"/>
                    <a:pt x="480" y="255"/>
                    <a:pt x="528" y="255"/>
                  </a:cubicBezTo>
                  <a:cubicBezTo>
                    <a:pt x="731" y="255"/>
                    <a:pt x="731" y="255"/>
                    <a:pt x="731" y="255"/>
                  </a:cubicBezTo>
                  <a:cubicBezTo>
                    <a:pt x="731" y="191"/>
                    <a:pt x="731" y="191"/>
                    <a:pt x="731" y="191"/>
                  </a:cubicBezTo>
                  <a:cubicBezTo>
                    <a:pt x="731" y="179"/>
                    <a:pt x="731" y="179"/>
                    <a:pt x="731" y="179"/>
                  </a:cubicBezTo>
                  <a:cubicBezTo>
                    <a:pt x="731" y="175"/>
                    <a:pt x="731" y="175"/>
                    <a:pt x="731" y="175"/>
                  </a:cubicBezTo>
                  <a:cubicBezTo>
                    <a:pt x="731" y="141"/>
                    <a:pt x="731" y="141"/>
                    <a:pt x="731" y="141"/>
                  </a:cubicBezTo>
                  <a:cubicBezTo>
                    <a:pt x="731" y="116"/>
                    <a:pt x="731" y="116"/>
                    <a:pt x="731" y="116"/>
                  </a:cubicBezTo>
                  <a:cubicBezTo>
                    <a:pt x="731" y="84"/>
                    <a:pt x="705" y="59"/>
                    <a:pt x="673" y="59"/>
                  </a:cubicBezTo>
                  <a:cubicBezTo>
                    <a:pt x="624" y="59"/>
                    <a:pt x="624" y="59"/>
                    <a:pt x="624" y="59"/>
                  </a:cubicBezTo>
                  <a:cubicBezTo>
                    <a:pt x="622" y="59"/>
                    <a:pt x="622" y="59"/>
                    <a:pt x="622" y="59"/>
                  </a:cubicBezTo>
                  <a:cubicBezTo>
                    <a:pt x="613" y="59"/>
                    <a:pt x="613" y="59"/>
                    <a:pt x="613" y="59"/>
                  </a:cubicBezTo>
                  <a:cubicBezTo>
                    <a:pt x="602" y="59"/>
                    <a:pt x="602" y="59"/>
                    <a:pt x="602" y="59"/>
                  </a:cubicBezTo>
                  <a:cubicBezTo>
                    <a:pt x="590" y="59"/>
                    <a:pt x="590" y="59"/>
                    <a:pt x="590" y="59"/>
                  </a:cubicBezTo>
                  <a:cubicBezTo>
                    <a:pt x="574" y="59"/>
                    <a:pt x="574" y="59"/>
                    <a:pt x="574" y="59"/>
                  </a:cubicBezTo>
                  <a:cubicBezTo>
                    <a:pt x="554" y="59"/>
                    <a:pt x="554" y="59"/>
                    <a:pt x="554" y="59"/>
                  </a:cubicBezTo>
                  <a:cubicBezTo>
                    <a:pt x="554" y="59"/>
                    <a:pt x="63" y="59"/>
                    <a:pt x="62" y="59"/>
                  </a:cubicBezTo>
                  <a:cubicBezTo>
                    <a:pt x="50" y="59"/>
                    <a:pt x="22" y="56"/>
                    <a:pt x="24" y="37"/>
                  </a:cubicBezTo>
                  <a:cubicBezTo>
                    <a:pt x="27" y="21"/>
                    <a:pt x="50" y="19"/>
                    <a:pt x="62" y="19"/>
                  </a:cubicBezTo>
                  <a:close/>
                </a:path>
              </a:pathLst>
            </a:custGeom>
            <a:grpFill/>
            <a:ln w="9525">
              <a:noFill/>
              <a:round/>
            </a:ln>
          </p:spPr>
          <p:txBody>
            <a:bodyPr vert="horz" wrap="square" lIns="91440" tIns="45720" rIns="91440" bIns="45720" numCol="1" anchor="t" anchorCtr="0" compatLnSpc="1"/>
            <a:lstStyle/>
            <a:p>
              <a:endParaRPr lang="ru-RU">
                <a:solidFill>
                  <a:schemeClr val="tx1">
                    <a:lumMod val="75000"/>
                    <a:lumOff val="25000"/>
                  </a:schemeClr>
                </a:solidFill>
              </a:endParaRPr>
            </a:p>
          </p:txBody>
        </p:sp>
      </p:grpSp>
      <p:grpSp>
        <p:nvGrpSpPr>
          <p:cNvPr id="22" name="Группа 41"/>
          <p:cNvGrpSpPr/>
          <p:nvPr/>
        </p:nvGrpSpPr>
        <p:grpSpPr>
          <a:xfrm>
            <a:off x="4130749" y="5338676"/>
            <a:ext cx="328422" cy="283092"/>
            <a:chOff x="2895600" y="206376"/>
            <a:chExt cx="609600" cy="525462"/>
          </a:xfrm>
          <a:solidFill>
            <a:schemeClr val="tx1">
              <a:lumMod val="65000"/>
              <a:lumOff val="35000"/>
            </a:schemeClr>
          </a:solidFill>
        </p:grpSpPr>
        <p:sp>
          <p:nvSpPr>
            <p:cNvPr id="23" name="Freeform 272"/>
            <p:cNvSpPr/>
            <p:nvPr/>
          </p:nvSpPr>
          <p:spPr bwMode="auto">
            <a:xfrm>
              <a:off x="3040063" y="206376"/>
              <a:ext cx="319088" cy="109538"/>
            </a:xfrm>
            <a:custGeom>
              <a:avLst/>
              <a:gdLst>
                <a:gd name="T0" fmla="*/ 238 w 476"/>
                <a:gd name="T1" fmla="*/ 44 h 166"/>
                <a:gd name="T2" fmla="*/ 427 w 476"/>
                <a:gd name="T3" fmla="*/ 166 h 166"/>
                <a:gd name="T4" fmla="*/ 476 w 476"/>
                <a:gd name="T5" fmla="*/ 166 h 166"/>
                <a:gd name="T6" fmla="*/ 238 w 476"/>
                <a:gd name="T7" fmla="*/ 0 h 166"/>
                <a:gd name="T8" fmla="*/ 0 w 476"/>
                <a:gd name="T9" fmla="*/ 166 h 166"/>
                <a:gd name="T10" fmla="*/ 48 w 476"/>
                <a:gd name="T11" fmla="*/ 166 h 166"/>
                <a:gd name="T12" fmla="*/ 238 w 476"/>
                <a:gd name="T13" fmla="*/ 44 h 166"/>
              </a:gdLst>
              <a:ahLst/>
              <a:cxnLst>
                <a:cxn ang="0">
                  <a:pos x="T0" y="T1"/>
                </a:cxn>
                <a:cxn ang="0">
                  <a:pos x="T2" y="T3"/>
                </a:cxn>
                <a:cxn ang="0">
                  <a:pos x="T4" y="T5"/>
                </a:cxn>
                <a:cxn ang="0">
                  <a:pos x="T6" y="T7"/>
                </a:cxn>
                <a:cxn ang="0">
                  <a:pos x="T8" y="T9"/>
                </a:cxn>
                <a:cxn ang="0">
                  <a:pos x="T10" y="T11"/>
                </a:cxn>
                <a:cxn ang="0">
                  <a:pos x="T12" y="T13"/>
                </a:cxn>
              </a:cxnLst>
              <a:rect l="0" t="0" r="r" b="b"/>
              <a:pathLst>
                <a:path w="476" h="166">
                  <a:moveTo>
                    <a:pt x="238" y="44"/>
                  </a:moveTo>
                  <a:cubicBezTo>
                    <a:pt x="322" y="44"/>
                    <a:pt x="395" y="94"/>
                    <a:pt x="427" y="166"/>
                  </a:cubicBezTo>
                  <a:cubicBezTo>
                    <a:pt x="476" y="166"/>
                    <a:pt x="476" y="166"/>
                    <a:pt x="476" y="166"/>
                  </a:cubicBezTo>
                  <a:cubicBezTo>
                    <a:pt x="440" y="69"/>
                    <a:pt x="347" y="0"/>
                    <a:pt x="238" y="0"/>
                  </a:cubicBezTo>
                  <a:cubicBezTo>
                    <a:pt x="128" y="0"/>
                    <a:pt x="35" y="69"/>
                    <a:pt x="0" y="166"/>
                  </a:cubicBezTo>
                  <a:cubicBezTo>
                    <a:pt x="48" y="166"/>
                    <a:pt x="48" y="166"/>
                    <a:pt x="48" y="166"/>
                  </a:cubicBezTo>
                  <a:cubicBezTo>
                    <a:pt x="81" y="94"/>
                    <a:pt x="153" y="44"/>
                    <a:pt x="238" y="44"/>
                  </a:cubicBezTo>
                  <a:close/>
                </a:path>
              </a:pathLst>
            </a:custGeom>
            <a:grpFill/>
            <a:ln w="9525">
              <a:noFill/>
              <a:round/>
            </a:ln>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24" name="Freeform 273"/>
            <p:cNvSpPr/>
            <p:nvPr/>
          </p:nvSpPr>
          <p:spPr bwMode="auto">
            <a:xfrm>
              <a:off x="2895600" y="338138"/>
              <a:ext cx="609600" cy="174625"/>
            </a:xfrm>
            <a:custGeom>
              <a:avLst/>
              <a:gdLst>
                <a:gd name="T0" fmla="*/ 856 w 912"/>
                <a:gd name="T1" fmla="*/ 0 h 261"/>
                <a:gd name="T2" fmla="*/ 55 w 912"/>
                <a:gd name="T3" fmla="*/ 0 h 261"/>
                <a:gd name="T4" fmla="*/ 0 w 912"/>
                <a:gd name="T5" fmla="*/ 56 h 261"/>
                <a:gd name="T6" fmla="*/ 0 w 912"/>
                <a:gd name="T7" fmla="*/ 163 h 261"/>
                <a:gd name="T8" fmla="*/ 456 w 912"/>
                <a:gd name="T9" fmla="*/ 261 h 261"/>
                <a:gd name="T10" fmla="*/ 912 w 912"/>
                <a:gd name="T11" fmla="*/ 173 h 261"/>
                <a:gd name="T12" fmla="*/ 912 w 912"/>
                <a:gd name="T13" fmla="*/ 56 h 261"/>
                <a:gd name="T14" fmla="*/ 856 w 912"/>
                <a:gd name="T15" fmla="*/ 0 h 2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2" h="261">
                  <a:moveTo>
                    <a:pt x="856" y="0"/>
                  </a:moveTo>
                  <a:cubicBezTo>
                    <a:pt x="55" y="0"/>
                    <a:pt x="55" y="0"/>
                    <a:pt x="55" y="0"/>
                  </a:cubicBezTo>
                  <a:cubicBezTo>
                    <a:pt x="25" y="0"/>
                    <a:pt x="0" y="25"/>
                    <a:pt x="0" y="56"/>
                  </a:cubicBezTo>
                  <a:cubicBezTo>
                    <a:pt x="0" y="163"/>
                    <a:pt x="0" y="163"/>
                    <a:pt x="0" y="163"/>
                  </a:cubicBezTo>
                  <a:cubicBezTo>
                    <a:pt x="456" y="261"/>
                    <a:pt x="456" y="261"/>
                    <a:pt x="456" y="261"/>
                  </a:cubicBezTo>
                  <a:cubicBezTo>
                    <a:pt x="912" y="173"/>
                    <a:pt x="912" y="173"/>
                    <a:pt x="912" y="173"/>
                  </a:cubicBezTo>
                  <a:cubicBezTo>
                    <a:pt x="912" y="56"/>
                    <a:pt x="912" y="56"/>
                    <a:pt x="912" y="56"/>
                  </a:cubicBezTo>
                  <a:cubicBezTo>
                    <a:pt x="912" y="25"/>
                    <a:pt x="887" y="0"/>
                    <a:pt x="856" y="0"/>
                  </a:cubicBezTo>
                  <a:close/>
                </a:path>
              </a:pathLst>
            </a:custGeom>
            <a:grpFill/>
            <a:ln w="9525">
              <a:noFill/>
              <a:round/>
            </a:ln>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25" name="Freeform 274"/>
            <p:cNvSpPr>
              <a:spLocks noEditPoints="1"/>
            </p:cNvSpPr>
            <p:nvPr/>
          </p:nvSpPr>
          <p:spPr bwMode="auto">
            <a:xfrm>
              <a:off x="2895600" y="493713"/>
              <a:ext cx="609600" cy="238125"/>
            </a:xfrm>
            <a:custGeom>
              <a:avLst/>
              <a:gdLst>
                <a:gd name="T0" fmla="*/ 0 w 912"/>
                <a:gd name="T1" fmla="*/ 0 h 358"/>
                <a:gd name="T2" fmla="*/ 0 w 912"/>
                <a:gd name="T3" fmla="*/ 303 h 358"/>
                <a:gd name="T4" fmla="*/ 55 w 912"/>
                <a:gd name="T5" fmla="*/ 358 h 358"/>
                <a:gd name="T6" fmla="*/ 856 w 912"/>
                <a:gd name="T7" fmla="*/ 358 h 358"/>
                <a:gd name="T8" fmla="*/ 912 w 912"/>
                <a:gd name="T9" fmla="*/ 303 h 358"/>
                <a:gd name="T10" fmla="*/ 912 w 912"/>
                <a:gd name="T11" fmla="*/ 10 h 358"/>
                <a:gd name="T12" fmla="*/ 455 w 912"/>
                <a:gd name="T13" fmla="*/ 98 h 358"/>
                <a:gd name="T14" fmla="*/ 0 w 912"/>
                <a:gd name="T15" fmla="*/ 0 h 358"/>
                <a:gd name="T16" fmla="*/ 112 w 912"/>
                <a:gd name="T17" fmla="*/ 288 h 358"/>
                <a:gd name="T18" fmla="*/ 49 w 912"/>
                <a:gd name="T19" fmla="*/ 288 h 358"/>
                <a:gd name="T20" fmla="*/ 49 w 912"/>
                <a:gd name="T21" fmla="*/ 266 h 358"/>
                <a:gd name="T22" fmla="*/ 112 w 912"/>
                <a:gd name="T23" fmla="*/ 266 h 358"/>
                <a:gd name="T24" fmla="*/ 112 w 912"/>
                <a:gd name="T25" fmla="*/ 288 h 358"/>
                <a:gd name="T26" fmla="*/ 237 w 912"/>
                <a:gd name="T27" fmla="*/ 288 h 358"/>
                <a:gd name="T28" fmla="*/ 174 w 912"/>
                <a:gd name="T29" fmla="*/ 288 h 358"/>
                <a:gd name="T30" fmla="*/ 174 w 912"/>
                <a:gd name="T31" fmla="*/ 266 h 358"/>
                <a:gd name="T32" fmla="*/ 237 w 912"/>
                <a:gd name="T33" fmla="*/ 266 h 358"/>
                <a:gd name="T34" fmla="*/ 237 w 912"/>
                <a:gd name="T35" fmla="*/ 288 h 358"/>
                <a:gd name="T36" fmla="*/ 362 w 912"/>
                <a:gd name="T37" fmla="*/ 288 h 358"/>
                <a:gd name="T38" fmla="*/ 299 w 912"/>
                <a:gd name="T39" fmla="*/ 288 h 358"/>
                <a:gd name="T40" fmla="*/ 299 w 912"/>
                <a:gd name="T41" fmla="*/ 266 h 358"/>
                <a:gd name="T42" fmla="*/ 362 w 912"/>
                <a:gd name="T43" fmla="*/ 266 h 358"/>
                <a:gd name="T44" fmla="*/ 362 w 912"/>
                <a:gd name="T45" fmla="*/ 288 h 358"/>
                <a:gd name="T46" fmla="*/ 800 w 912"/>
                <a:gd name="T47" fmla="*/ 266 h 358"/>
                <a:gd name="T48" fmla="*/ 862 w 912"/>
                <a:gd name="T49" fmla="*/ 266 h 358"/>
                <a:gd name="T50" fmla="*/ 862 w 912"/>
                <a:gd name="T51" fmla="*/ 288 h 358"/>
                <a:gd name="T52" fmla="*/ 800 w 912"/>
                <a:gd name="T53" fmla="*/ 288 h 358"/>
                <a:gd name="T54" fmla="*/ 800 w 912"/>
                <a:gd name="T55" fmla="*/ 266 h 358"/>
                <a:gd name="T56" fmla="*/ 675 w 912"/>
                <a:gd name="T57" fmla="*/ 266 h 358"/>
                <a:gd name="T58" fmla="*/ 737 w 912"/>
                <a:gd name="T59" fmla="*/ 266 h 358"/>
                <a:gd name="T60" fmla="*/ 737 w 912"/>
                <a:gd name="T61" fmla="*/ 288 h 358"/>
                <a:gd name="T62" fmla="*/ 675 w 912"/>
                <a:gd name="T63" fmla="*/ 288 h 358"/>
                <a:gd name="T64" fmla="*/ 675 w 912"/>
                <a:gd name="T65" fmla="*/ 266 h 358"/>
                <a:gd name="T66" fmla="*/ 550 w 912"/>
                <a:gd name="T67" fmla="*/ 266 h 358"/>
                <a:gd name="T68" fmla="*/ 612 w 912"/>
                <a:gd name="T69" fmla="*/ 266 h 358"/>
                <a:gd name="T70" fmla="*/ 612 w 912"/>
                <a:gd name="T71" fmla="*/ 288 h 358"/>
                <a:gd name="T72" fmla="*/ 550 w 912"/>
                <a:gd name="T73" fmla="*/ 288 h 358"/>
                <a:gd name="T74" fmla="*/ 550 w 912"/>
                <a:gd name="T75" fmla="*/ 266 h 358"/>
                <a:gd name="T76" fmla="*/ 487 w 912"/>
                <a:gd name="T77" fmla="*/ 288 h 358"/>
                <a:gd name="T78" fmla="*/ 424 w 912"/>
                <a:gd name="T79" fmla="*/ 288 h 358"/>
                <a:gd name="T80" fmla="*/ 424 w 912"/>
                <a:gd name="T81" fmla="*/ 266 h 358"/>
                <a:gd name="T82" fmla="*/ 487 w 912"/>
                <a:gd name="T83" fmla="*/ 266 h 358"/>
                <a:gd name="T84" fmla="*/ 487 w 912"/>
                <a:gd name="T85" fmla="*/ 288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12" h="358">
                  <a:moveTo>
                    <a:pt x="0" y="0"/>
                  </a:moveTo>
                  <a:cubicBezTo>
                    <a:pt x="0" y="303"/>
                    <a:pt x="0" y="303"/>
                    <a:pt x="0" y="303"/>
                  </a:cubicBezTo>
                  <a:cubicBezTo>
                    <a:pt x="0" y="333"/>
                    <a:pt x="25" y="358"/>
                    <a:pt x="55" y="358"/>
                  </a:cubicBezTo>
                  <a:cubicBezTo>
                    <a:pt x="856" y="358"/>
                    <a:pt x="856" y="358"/>
                    <a:pt x="856" y="358"/>
                  </a:cubicBezTo>
                  <a:cubicBezTo>
                    <a:pt x="887" y="358"/>
                    <a:pt x="912" y="333"/>
                    <a:pt x="912" y="303"/>
                  </a:cubicBezTo>
                  <a:cubicBezTo>
                    <a:pt x="912" y="10"/>
                    <a:pt x="912" y="10"/>
                    <a:pt x="912" y="10"/>
                  </a:cubicBezTo>
                  <a:cubicBezTo>
                    <a:pt x="455" y="98"/>
                    <a:pt x="455" y="98"/>
                    <a:pt x="455" y="98"/>
                  </a:cubicBezTo>
                  <a:lnTo>
                    <a:pt x="0" y="0"/>
                  </a:lnTo>
                  <a:close/>
                  <a:moveTo>
                    <a:pt x="112" y="288"/>
                  </a:moveTo>
                  <a:cubicBezTo>
                    <a:pt x="49" y="288"/>
                    <a:pt x="49" y="288"/>
                    <a:pt x="49" y="288"/>
                  </a:cubicBezTo>
                  <a:cubicBezTo>
                    <a:pt x="49" y="266"/>
                    <a:pt x="49" y="266"/>
                    <a:pt x="49" y="266"/>
                  </a:cubicBezTo>
                  <a:cubicBezTo>
                    <a:pt x="112" y="266"/>
                    <a:pt x="112" y="266"/>
                    <a:pt x="112" y="266"/>
                  </a:cubicBezTo>
                  <a:lnTo>
                    <a:pt x="112" y="288"/>
                  </a:lnTo>
                  <a:close/>
                  <a:moveTo>
                    <a:pt x="237" y="288"/>
                  </a:moveTo>
                  <a:cubicBezTo>
                    <a:pt x="174" y="288"/>
                    <a:pt x="174" y="288"/>
                    <a:pt x="174" y="288"/>
                  </a:cubicBezTo>
                  <a:cubicBezTo>
                    <a:pt x="174" y="266"/>
                    <a:pt x="174" y="266"/>
                    <a:pt x="174" y="266"/>
                  </a:cubicBezTo>
                  <a:cubicBezTo>
                    <a:pt x="237" y="266"/>
                    <a:pt x="237" y="266"/>
                    <a:pt x="237" y="266"/>
                  </a:cubicBezTo>
                  <a:lnTo>
                    <a:pt x="237" y="288"/>
                  </a:lnTo>
                  <a:close/>
                  <a:moveTo>
                    <a:pt x="362" y="288"/>
                  </a:moveTo>
                  <a:cubicBezTo>
                    <a:pt x="299" y="288"/>
                    <a:pt x="299" y="288"/>
                    <a:pt x="299" y="288"/>
                  </a:cubicBezTo>
                  <a:cubicBezTo>
                    <a:pt x="299" y="266"/>
                    <a:pt x="299" y="266"/>
                    <a:pt x="299" y="266"/>
                  </a:cubicBezTo>
                  <a:cubicBezTo>
                    <a:pt x="362" y="266"/>
                    <a:pt x="362" y="266"/>
                    <a:pt x="362" y="266"/>
                  </a:cubicBezTo>
                  <a:lnTo>
                    <a:pt x="362" y="288"/>
                  </a:lnTo>
                  <a:close/>
                  <a:moveTo>
                    <a:pt x="800" y="266"/>
                  </a:moveTo>
                  <a:cubicBezTo>
                    <a:pt x="862" y="266"/>
                    <a:pt x="862" y="266"/>
                    <a:pt x="862" y="266"/>
                  </a:cubicBezTo>
                  <a:cubicBezTo>
                    <a:pt x="862" y="288"/>
                    <a:pt x="862" y="288"/>
                    <a:pt x="862" y="288"/>
                  </a:cubicBezTo>
                  <a:cubicBezTo>
                    <a:pt x="800" y="288"/>
                    <a:pt x="800" y="288"/>
                    <a:pt x="800" y="288"/>
                  </a:cubicBezTo>
                  <a:lnTo>
                    <a:pt x="800" y="266"/>
                  </a:lnTo>
                  <a:close/>
                  <a:moveTo>
                    <a:pt x="675" y="266"/>
                  </a:moveTo>
                  <a:cubicBezTo>
                    <a:pt x="737" y="266"/>
                    <a:pt x="737" y="266"/>
                    <a:pt x="737" y="266"/>
                  </a:cubicBezTo>
                  <a:cubicBezTo>
                    <a:pt x="737" y="288"/>
                    <a:pt x="737" y="288"/>
                    <a:pt x="737" y="288"/>
                  </a:cubicBezTo>
                  <a:cubicBezTo>
                    <a:pt x="675" y="288"/>
                    <a:pt x="675" y="288"/>
                    <a:pt x="675" y="288"/>
                  </a:cubicBezTo>
                  <a:lnTo>
                    <a:pt x="675" y="266"/>
                  </a:lnTo>
                  <a:close/>
                  <a:moveTo>
                    <a:pt x="550" y="266"/>
                  </a:moveTo>
                  <a:cubicBezTo>
                    <a:pt x="612" y="266"/>
                    <a:pt x="612" y="266"/>
                    <a:pt x="612" y="266"/>
                  </a:cubicBezTo>
                  <a:cubicBezTo>
                    <a:pt x="612" y="288"/>
                    <a:pt x="612" y="288"/>
                    <a:pt x="612" y="288"/>
                  </a:cubicBezTo>
                  <a:cubicBezTo>
                    <a:pt x="550" y="288"/>
                    <a:pt x="550" y="288"/>
                    <a:pt x="550" y="288"/>
                  </a:cubicBezTo>
                  <a:lnTo>
                    <a:pt x="550" y="266"/>
                  </a:lnTo>
                  <a:close/>
                  <a:moveTo>
                    <a:pt x="487" y="288"/>
                  </a:moveTo>
                  <a:cubicBezTo>
                    <a:pt x="424" y="288"/>
                    <a:pt x="424" y="288"/>
                    <a:pt x="424" y="288"/>
                  </a:cubicBezTo>
                  <a:cubicBezTo>
                    <a:pt x="424" y="266"/>
                    <a:pt x="424" y="266"/>
                    <a:pt x="424" y="266"/>
                  </a:cubicBezTo>
                  <a:cubicBezTo>
                    <a:pt x="487" y="266"/>
                    <a:pt x="487" y="266"/>
                    <a:pt x="487" y="266"/>
                  </a:cubicBezTo>
                  <a:lnTo>
                    <a:pt x="487" y="288"/>
                  </a:lnTo>
                  <a:close/>
                </a:path>
              </a:pathLst>
            </a:custGeom>
            <a:grpFill/>
            <a:ln w="9525">
              <a:noFill/>
              <a:round/>
            </a:ln>
          </p:spPr>
          <p:txBody>
            <a:bodyPr vert="horz" wrap="square" lIns="91440" tIns="45720" rIns="91440" bIns="45720" numCol="1" anchor="t" anchorCtr="0" compatLnSpc="1"/>
            <a:lstStyle/>
            <a:p>
              <a:endParaRPr lang="ru-RU">
                <a:solidFill>
                  <a:schemeClr val="tx1">
                    <a:lumMod val="75000"/>
                    <a:lumOff val="25000"/>
                  </a:schemeClr>
                </a:solidFill>
              </a:endParaRPr>
            </a:p>
          </p:txBody>
        </p:sp>
      </p:grpSp>
      <p:grpSp>
        <p:nvGrpSpPr>
          <p:cNvPr id="26" name="Группа 45"/>
          <p:cNvGrpSpPr/>
          <p:nvPr/>
        </p:nvGrpSpPr>
        <p:grpSpPr>
          <a:xfrm>
            <a:off x="2604639" y="5411955"/>
            <a:ext cx="353110" cy="353110"/>
            <a:chOff x="1981200" y="163513"/>
            <a:chExt cx="609600" cy="609600"/>
          </a:xfrm>
          <a:solidFill>
            <a:schemeClr val="tx1">
              <a:lumMod val="65000"/>
              <a:lumOff val="35000"/>
            </a:schemeClr>
          </a:solidFill>
        </p:grpSpPr>
        <p:sp>
          <p:nvSpPr>
            <p:cNvPr id="27" name="Freeform 276"/>
            <p:cNvSpPr>
              <a:spLocks noEditPoints="1"/>
            </p:cNvSpPr>
            <p:nvPr/>
          </p:nvSpPr>
          <p:spPr bwMode="auto">
            <a:xfrm>
              <a:off x="1981200" y="163513"/>
              <a:ext cx="609600" cy="609600"/>
            </a:xfrm>
            <a:custGeom>
              <a:avLst/>
              <a:gdLst>
                <a:gd name="T0" fmla="*/ 456 w 912"/>
                <a:gd name="T1" fmla="*/ 912 h 912"/>
                <a:gd name="T2" fmla="*/ 0 w 912"/>
                <a:gd name="T3" fmla="*/ 456 h 912"/>
                <a:gd name="T4" fmla="*/ 456 w 912"/>
                <a:gd name="T5" fmla="*/ 0 h 912"/>
                <a:gd name="T6" fmla="*/ 912 w 912"/>
                <a:gd name="T7" fmla="*/ 456 h 912"/>
                <a:gd name="T8" fmla="*/ 456 w 912"/>
                <a:gd name="T9" fmla="*/ 912 h 912"/>
                <a:gd name="T10" fmla="*/ 456 w 912"/>
                <a:gd name="T11" fmla="*/ 114 h 912"/>
                <a:gd name="T12" fmla="*/ 114 w 912"/>
                <a:gd name="T13" fmla="*/ 456 h 912"/>
                <a:gd name="T14" fmla="*/ 456 w 912"/>
                <a:gd name="T15" fmla="*/ 798 h 912"/>
                <a:gd name="T16" fmla="*/ 798 w 912"/>
                <a:gd name="T17" fmla="*/ 456 h 912"/>
                <a:gd name="T18" fmla="*/ 456 w 912"/>
                <a:gd name="T19" fmla="*/ 114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2" h="912">
                  <a:moveTo>
                    <a:pt x="456" y="912"/>
                  </a:moveTo>
                  <a:cubicBezTo>
                    <a:pt x="204" y="912"/>
                    <a:pt x="0" y="708"/>
                    <a:pt x="0" y="456"/>
                  </a:cubicBezTo>
                  <a:cubicBezTo>
                    <a:pt x="0" y="205"/>
                    <a:pt x="204" y="0"/>
                    <a:pt x="456" y="0"/>
                  </a:cubicBezTo>
                  <a:cubicBezTo>
                    <a:pt x="707" y="0"/>
                    <a:pt x="912" y="205"/>
                    <a:pt x="912" y="456"/>
                  </a:cubicBezTo>
                  <a:cubicBezTo>
                    <a:pt x="912" y="708"/>
                    <a:pt x="707" y="912"/>
                    <a:pt x="456" y="912"/>
                  </a:cubicBezTo>
                  <a:close/>
                  <a:moveTo>
                    <a:pt x="456" y="114"/>
                  </a:moveTo>
                  <a:cubicBezTo>
                    <a:pt x="267" y="114"/>
                    <a:pt x="114" y="267"/>
                    <a:pt x="114" y="456"/>
                  </a:cubicBezTo>
                  <a:cubicBezTo>
                    <a:pt x="114" y="645"/>
                    <a:pt x="267" y="798"/>
                    <a:pt x="456" y="798"/>
                  </a:cubicBezTo>
                  <a:cubicBezTo>
                    <a:pt x="644" y="798"/>
                    <a:pt x="798" y="645"/>
                    <a:pt x="798" y="456"/>
                  </a:cubicBezTo>
                  <a:cubicBezTo>
                    <a:pt x="798" y="267"/>
                    <a:pt x="644" y="114"/>
                    <a:pt x="456" y="114"/>
                  </a:cubicBezTo>
                  <a:close/>
                </a:path>
              </a:pathLst>
            </a:custGeom>
            <a:grpFill/>
            <a:ln w="9525">
              <a:noFill/>
              <a:round/>
            </a:ln>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28" name="Freeform 277"/>
            <p:cNvSpPr>
              <a:spLocks noEditPoints="1"/>
            </p:cNvSpPr>
            <p:nvPr/>
          </p:nvSpPr>
          <p:spPr bwMode="auto">
            <a:xfrm>
              <a:off x="2178050" y="328613"/>
              <a:ext cx="261938" cy="209550"/>
            </a:xfrm>
            <a:custGeom>
              <a:avLst/>
              <a:gdLst>
                <a:gd name="T0" fmla="*/ 199 w 394"/>
                <a:gd name="T1" fmla="*/ 112 h 313"/>
                <a:gd name="T2" fmla="*/ 162 w 394"/>
                <a:gd name="T3" fmla="*/ 105 h 313"/>
                <a:gd name="T4" fmla="*/ 136 w 394"/>
                <a:gd name="T5" fmla="*/ 108 h 313"/>
                <a:gd name="T6" fmla="*/ 0 w 394"/>
                <a:gd name="T7" fmla="*/ 42 h 313"/>
                <a:gd name="T8" fmla="*/ 60 w 394"/>
                <a:gd name="T9" fmla="*/ 187 h 313"/>
                <a:gd name="T10" fmla="*/ 57 w 394"/>
                <a:gd name="T11" fmla="*/ 209 h 313"/>
                <a:gd name="T12" fmla="*/ 162 w 394"/>
                <a:gd name="T13" fmla="*/ 313 h 313"/>
                <a:gd name="T14" fmla="*/ 266 w 394"/>
                <a:gd name="T15" fmla="*/ 209 h 313"/>
                <a:gd name="T16" fmla="*/ 266 w 394"/>
                <a:gd name="T17" fmla="*/ 203 h 313"/>
                <a:gd name="T18" fmla="*/ 394 w 394"/>
                <a:gd name="T19" fmla="*/ 0 h 313"/>
                <a:gd name="T20" fmla="*/ 199 w 394"/>
                <a:gd name="T21" fmla="*/ 112 h 313"/>
                <a:gd name="T22" fmla="*/ 162 w 394"/>
                <a:gd name="T23" fmla="*/ 248 h 313"/>
                <a:gd name="T24" fmla="*/ 123 w 394"/>
                <a:gd name="T25" fmla="*/ 209 h 313"/>
                <a:gd name="T26" fmla="*/ 162 w 394"/>
                <a:gd name="T27" fmla="*/ 170 h 313"/>
                <a:gd name="T28" fmla="*/ 200 w 394"/>
                <a:gd name="T29" fmla="*/ 209 h 313"/>
                <a:gd name="T30" fmla="*/ 162 w 394"/>
                <a:gd name="T31" fmla="*/ 248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4" h="313">
                  <a:moveTo>
                    <a:pt x="199" y="112"/>
                  </a:moveTo>
                  <a:cubicBezTo>
                    <a:pt x="188" y="107"/>
                    <a:pt x="175" y="105"/>
                    <a:pt x="162" y="105"/>
                  </a:cubicBezTo>
                  <a:cubicBezTo>
                    <a:pt x="153" y="105"/>
                    <a:pt x="145" y="106"/>
                    <a:pt x="136" y="108"/>
                  </a:cubicBezTo>
                  <a:cubicBezTo>
                    <a:pt x="0" y="42"/>
                    <a:pt x="0" y="42"/>
                    <a:pt x="0" y="42"/>
                  </a:cubicBezTo>
                  <a:cubicBezTo>
                    <a:pt x="60" y="187"/>
                    <a:pt x="60" y="187"/>
                    <a:pt x="60" y="187"/>
                  </a:cubicBezTo>
                  <a:cubicBezTo>
                    <a:pt x="58" y="194"/>
                    <a:pt x="57" y="201"/>
                    <a:pt x="57" y="209"/>
                  </a:cubicBezTo>
                  <a:cubicBezTo>
                    <a:pt x="57" y="267"/>
                    <a:pt x="104" y="313"/>
                    <a:pt x="162" y="313"/>
                  </a:cubicBezTo>
                  <a:cubicBezTo>
                    <a:pt x="219" y="313"/>
                    <a:pt x="266" y="267"/>
                    <a:pt x="266" y="209"/>
                  </a:cubicBezTo>
                  <a:cubicBezTo>
                    <a:pt x="266" y="207"/>
                    <a:pt x="266" y="205"/>
                    <a:pt x="266" y="203"/>
                  </a:cubicBezTo>
                  <a:cubicBezTo>
                    <a:pt x="394" y="0"/>
                    <a:pt x="394" y="0"/>
                    <a:pt x="394" y="0"/>
                  </a:cubicBezTo>
                  <a:lnTo>
                    <a:pt x="199" y="112"/>
                  </a:lnTo>
                  <a:close/>
                  <a:moveTo>
                    <a:pt x="162" y="248"/>
                  </a:moveTo>
                  <a:cubicBezTo>
                    <a:pt x="140" y="248"/>
                    <a:pt x="123" y="230"/>
                    <a:pt x="123" y="209"/>
                  </a:cubicBezTo>
                  <a:cubicBezTo>
                    <a:pt x="123" y="188"/>
                    <a:pt x="140" y="170"/>
                    <a:pt x="162" y="170"/>
                  </a:cubicBezTo>
                  <a:cubicBezTo>
                    <a:pt x="183" y="170"/>
                    <a:pt x="200" y="188"/>
                    <a:pt x="200" y="209"/>
                  </a:cubicBezTo>
                  <a:cubicBezTo>
                    <a:pt x="200" y="230"/>
                    <a:pt x="183" y="248"/>
                    <a:pt x="162" y="248"/>
                  </a:cubicBezTo>
                  <a:close/>
                </a:path>
              </a:pathLst>
            </a:custGeom>
            <a:grpFill/>
            <a:ln w="9525">
              <a:noFill/>
              <a:round/>
            </a:ln>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29" name="Freeform 278"/>
            <p:cNvSpPr>
              <a:spLocks noEditPoints="1"/>
            </p:cNvSpPr>
            <p:nvPr/>
          </p:nvSpPr>
          <p:spPr bwMode="auto">
            <a:xfrm>
              <a:off x="1981200" y="163513"/>
              <a:ext cx="609600" cy="609600"/>
            </a:xfrm>
            <a:custGeom>
              <a:avLst/>
              <a:gdLst>
                <a:gd name="T0" fmla="*/ 456 w 912"/>
                <a:gd name="T1" fmla="*/ 0 h 912"/>
                <a:gd name="T2" fmla="*/ 0 w 912"/>
                <a:gd name="T3" fmla="*/ 456 h 912"/>
                <a:gd name="T4" fmla="*/ 456 w 912"/>
                <a:gd name="T5" fmla="*/ 912 h 912"/>
                <a:gd name="T6" fmla="*/ 912 w 912"/>
                <a:gd name="T7" fmla="*/ 456 h 912"/>
                <a:gd name="T8" fmla="*/ 456 w 912"/>
                <a:gd name="T9" fmla="*/ 0 h 912"/>
                <a:gd name="T10" fmla="*/ 477 w 912"/>
                <a:gd name="T11" fmla="*/ 797 h 912"/>
                <a:gd name="T12" fmla="*/ 477 w 912"/>
                <a:gd name="T13" fmla="*/ 754 h 912"/>
                <a:gd name="T14" fmla="*/ 453 w 912"/>
                <a:gd name="T15" fmla="*/ 730 h 912"/>
                <a:gd name="T16" fmla="*/ 429 w 912"/>
                <a:gd name="T17" fmla="*/ 754 h 912"/>
                <a:gd name="T18" fmla="*/ 429 w 912"/>
                <a:gd name="T19" fmla="*/ 797 h 912"/>
                <a:gd name="T20" fmla="*/ 115 w 912"/>
                <a:gd name="T21" fmla="*/ 479 h 912"/>
                <a:gd name="T22" fmla="*/ 157 w 912"/>
                <a:gd name="T23" fmla="*/ 479 h 912"/>
                <a:gd name="T24" fmla="*/ 181 w 912"/>
                <a:gd name="T25" fmla="*/ 455 h 912"/>
                <a:gd name="T26" fmla="*/ 157 w 912"/>
                <a:gd name="T27" fmla="*/ 431 h 912"/>
                <a:gd name="T28" fmla="*/ 115 w 912"/>
                <a:gd name="T29" fmla="*/ 431 h 912"/>
                <a:gd name="T30" fmla="*/ 431 w 912"/>
                <a:gd name="T31" fmla="*/ 115 h 912"/>
                <a:gd name="T32" fmla="*/ 431 w 912"/>
                <a:gd name="T33" fmla="*/ 159 h 912"/>
                <a:gd name="T34" fmla="*/ 456 w 912"/>
                <a:gd name="T35" fmla="*/ 183 h 912"/>
                <a:gd name="T36" fmla="*/ 480 w 912"/>
                <a:gd name="T37" fmla="*/ 159 h 912"/>
                <a:gd name="T38" fmla="*/ 480 w 912"/>
                <a:gd name="T39" fmla="*/ 115 h 912"/>
                <a:gd name="T40" fmla="*/ 797 w 912"/>
                <a:gd name="T41" fmla="*/ 433 h 912"/>
                <a:gd name="T42" fmla="*/ 752 w 912"/>
                <a:gd name="T43" fmla="*/ 433 h 912"/>
                <a:gd name="T44" fmla="*/ 728 w 912"/>
                <a:gd name="T45" fmla="*/ 458 h 912"/>
                <a:gd name="T46" fmla="*/ 752 w 912"/>
                <a:gd name="T47" fmla="*/ 482 h 912"/>
                <a:gd name="T48" fmla="*/ 796 w 912"/>
                <a:gd name="T49" fmla="*/ 482 h 912"/>
                <a:gd name="T50" fmla="*/ 477 w 912"/>
                <a:gd name="T51" fmla="*/ 79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12" h="912">
                  <a:moveTo>
                    <a:pt x="456" y="0"/>
                  </a:moveTo>
                  <a:cubicBezTo>
                    <a:pt x="204" y="0"/>
                    <a:pt x="0" y="205"/>
                    <a:pt x="0" y="456"/>
                  </a:cubicBezTo>
                  <a:cubicBezTo>
                    <a:pt x="0" y="708"/>
                    <a:pt x="204" y="912"/>
                    <a:pt x="456" y="912"/>
                  </a:cubicBezTo>
                  <a:cubicBezTo>
                    <a:pt x="707" y="912"/>
                    <a:pt x="912" y="708"/>
                    <a:pt x="912" y="456"/>
                  </a:cubicBezTo>
                  <a:cubicBezTo>
                    <a:pt x="912" y="205"/>
                    <a:pt x="707" y="0"/>
                    <a:pt x="456" y="0"/>
                  </a:cubicBezTo>
                  <a:close/>
                  <a:moveTo>
                    <a:pt x="477" y="797"/>
                  </a:moveTo>
                  <a:cubicBezTo>
                    <a:pt x="477" y="754"/>
                    <a:pt x="477" y="754"/>
                    <a:pt x="477" y="754"/>
                  </a:cubicBezTo>
                  <a:cubicBezTo>
                    <a:pt x="477" y="741"/>
                    <a:pt x="467" y="730"/>
                    <a:pt x="453" y="730"/>
                  </a:cubicBezTo>
                  <a:cubicBezTo>
                    <a:pt x="440" y="730"/>
                    <a:pt x="429" y="741"/>
                    <a:pt x="429" y="754"/>
                  </a:cubicBezTo>
                  <a:cubicBezTo>
                    <a:pt x="429" y="797"/>
                    <a:pt x="429" y="797"/>
                    <a:pt x="429" y="797"/>
                  </a:cubicBezTo>
                  <a:cubicBezTo>
                    <a:pt x="261" y="784"/>
                    <a:pt x="126" y="648"/>
                    <a:pt x="115" y="479"/>
                  </a:cubicBezTo>
                  <a:cubicBezTo>
                    <a:pt x="157" y="479"/>
                    <a:pt x="157" y="479"/>
                    <a:pt x="157" y="479"/>
                  </a:cubicBezTo>
                  <a:cubicBezTo>
                    <a:pt x="170" y="479"/>
                    <a:pt x="181" y="469"/>
                    <a:pt x="181" y="455"/>
                  </a:cubicBezTo>
                  <a:cubicBezTo>
                    <a:pt x="181" y="442"/>
                    <a:pt x="170" y="431"/>
                    <a:pt x="157" y="431"/>
                  </a:cubicBezTo>
                  <a:cubicBezTo>
                    <a:pt x="115" y="431"/>
                    <a:pt x="115" y="431"/>
                    <a:pt x="115" y="431"/>
                  </a:cubicBezTo>
                  <a:cubicBezTo>
                    <a:pt x="127" y="262"/>
                    <a:pt x="262" y="127"/>
                    <a:pt x="431" y="115"/>
                  </a:cubicBezTo>
                  <a:cubicBezTo>
                    <a:pt x="431" y="159"/>
                    <a:pt x="431" y="159"/>
                    <a:pt x="431" y="159"/>
                  </a:cubicBezTo>
                  <a:cubicBezTo>
                    <a:pt x="431" y="172"/>
                    <a:pt x="442" y="183"/>
                    <a:pt x="456" y="183"/>
                  </a:cubicBezTo>
                  <a:cubicBezTo>
                    <a:pt x="469" y="183"/>
                    <a:pt x="480" y="172"/>
                    <a:pt x="480" y="159"/>
                  </a:cubicBezTo>
                  <a:cubicBezTo>
                    <a:pt x="480" y="115"/>
                    <a:pt x="480" y="115"/>
                    <a:pt x="480" y="115"/>
                  </a:cubicBezTo>
                  <a:cubicBezTo>
                    <a:pt x="650" y="127"/>
                    <a:pt x="785" y="263"/>
                    <a:pt x="797" y="433"/>
                  </a:cubicBezTo>
                  <a:cubicBezTo>
                    <a:pt x="752" y="433"/>
                    <a:pt x="752" y="433"/>
                    <a:pt x="752" y="433"/>
                  </a:cubicBezTo>
                  <a:cubicBezTo>
                    <a:pt x="739" y="433"/>
                    <a:pt x="728" y="444"/>
                    <a:pt x="728" y="458"/>
                  </a:cubicBezTo>
                  <a:cubicBezTo>
                    <a:pt x="728" y="471"/>
                    <a:pt x="739" y="482"/>
                    <a:pt x="752" y="482"/>
                  </a:cubicBezTo>
                  <a:cubicBezTo>
                    <a:pt x="796" y="482"/>
                    <a:pt x="796" y="482"/>
                    <a:pt x="796" y="482"/>
                  </a:cubicBezTo>
                  <a:cubicBezTo>
                    <a:pt x="784" y="651"/>
                    <a:pt x="647" y="786"/>
                    <a:pt x="477" y="797"/>
                  </a:cubicBezTo>
                  <a:close/>
                </a:path>
              </a:pathLst>
            </a:custGeom>
            <a:grpFill/>
            <a:ln w="9525">
              <a:noFill/>
              <a:round/>
            </a:ln>
          </p:spPr>
          <p:txBody>
            <a:bodyPr vert="horz" wrap="square" lIns="91440" tIns="45720" rIns="91440" bIns="45720" numCol="1" anchor="t" anchorCtr="0" compatLnSpc="1"/>
            <a:lstStyle/>
            <a:p>
              <a:endParaRPr lang="ru-RU">
                <a:solidFill>
                  <a:schemeClr val="tx1">
                    <a:lumMod val="75000"/>
                    <a:lumOff val="25000"/>
                  </a:schemeClr>
                </a:solidFill>
              </a:endParaRPr>
            </a:p>
          </p:txBody>
        </p:sp>
      </p:grpSp>
      <p:grpSp>
        <p:nvGrpSpPr>
          <p:cNvPr id="30" name="Группа 49"/>
          <p:cNvGrpSpPr/>
          <p:nvPr/>
        </p:nvGrpSpPr>
        <p:grpSpPr>
          <a:xfrm>
            <a:off x="4932974" y="5113207"/>
            <a:ext cx="396808" cy="343494"/>
            <a:chOff x="152400" y="198438"/>
            <a:chExt cx="609600" cy="541338"/>
          </a:xfrm>
          <a:solidFill>
            <a:schemeClr val="tx1">
              <a:lumMod val="65000"/>
              <a:lumOff val="35000"/>
            </a:schemeClr>
          </a:solidFill>
        </p:grpSpPr>
        <p:sp>
          <p:nvSpPr>
            <p:cNvPr id="31" name="Freeform 288"/>
            <p:cNvSpPr/>
            <p:nvPr/>
          </p:nvSpPr>
          <p:spPr bwMode="auto">
            <a:xfrm>
              <a:off x="350838" y="384176"/>
              <a:ext cx="36513" cy="31750"/>
            </a:xfrm>
            <a:custGeom>
              <a:avLst/>
              <a:gdLst>
                <a:gd name="T0" fmla="*/ 23 w 23"/>
                <a:gd name="T1" fmla="*/ 7 h 20"/>
                <a:gd name="T2" fmla="*/ 0 w 23"/>
                <a:gd name="T3" fmla="*/ 20 h 20"/>
                <a:gd name="T4" fmla="*/ 0 w 23"/>
                <a:gd name="T5" fmla="*/ 0 h 20"/>
                <a:gd name="T6" fmla="*/ 23 w 23"/>
                <a:gd name="T7" fmla="*/ 0 h 20"/>
                <a:gd name="T8" fmla="*/ 23 w 23"/>
                <a:gd name="T9" fmla="*/ 7 h 20"/>
              </a:gdLst>
              <a:ahLst/>
              <a:cxnLst>
                <a:cxn ang="0">
                  <a:pos x="T0" y="T1"/>
                </a:cxn>
                <a:cxn ang="0">
                  <a:pos x="T2" y="T3"/>
                </a:cxn>
                <a:cxn ang="0">
                  <a:pos x="T4" y="T5"/>
                </a:cxn>
                <a:cxn ang="0">
                  <a:pos x="T6" y="T7"/>
                </a:cxn>
                <a:cxn ang="0">
                  <a:pos x="T8" y="T9"/>
                </a:cxn>
              </a:cxnLst>
              <a:rect l="0" t="0" r="r" b="b"/>
              <a:pathLst>
                <a:path w="23" h="20">
                  <a:moveTo>
                    <a:pt x="23" y="7"/>
                  </a:moveTo>
                  <a:lnTo>
                    <a:pt x="0" y="20"/>
                  </a:lnTo>
                  <a:lnTo>
                    <a:pt x="0" y="0"/>
                  </a:lnTo>
                  <a:lnTo>
                    <a:pt x="23" y="0"/>
                  </a:lnTo>
                  <a:lnTo>
                    <a:pt x="23" y="7"/>
                  </a:lnTo>
                  <a:close/>
                </a:path>
              </a:pathLst>
            </a:custGeom>
            <a:grpFill/>
            <a:ln w="9525">
              <a:noFill/>
              <a:round/>
            </a:ln>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32" name="Freeform 289"/>
            <p:cNvSpPr/>
            <p:nvPr/>
          </p:nvSpPr>
          <p:spPr bwMode="auto">
            <a:xfrm>
              <a:off x="523875" y="384176"/>
              <a:ext cx="36513" cy="31750"/>
            </a:xfrm>
            <a:custGeom>
              <a:avLst/>
              <a:gdLst>
                <a:gd name="T0" fmla="*/ 0 w 23"/>
                <a:gd name="T1" fmla="*/ 7 h 20"/>
                <a:gd name="T2" fmla="*/ 23 w 23"/>
                <a:gd name="T3" fmla="*/ 20 h 20"/>
                <a:gd name="T4" fmla="*/ 23 w 23"/>
                <a:gd name="T5" fmla="*/ 0 h 20"/>
                <a:gd name="T6" fmla="*/ 0 w 23"/>
                <a:gd name="T7" fmla="*/ 0 h 20"/>
                <a:gd name="T8" fmla="*/ 0 w 23"/>
                <a:gd name="T9" fmla="*/ 7 h 20"/>
              </a:gdLst>
              <a:ahLst/>
              <a:cxnLst>
                <a:cxn ang="0">
                  <a:pos x="T0" y="T1"/>
                </a:cxn>
                <a:cxn ang="0">
                  <a:pos x="T2" y="T3"/>
                </a:cxn>
                <a:cxn ang="0">
                  <a:pos x="T4" y="T5"/>
                </a:cxn>
                <a:cxn ang="0">
                  <a:pos x="T6" y="T7"/>
                </a:cxn>
                <a:cxn ang="0">
                  <a:pos x="T8" y="T9"/>
                </a:cxn>
              </a:cxnLst>
              <a:rect l="0" t="0" r="r" b="b"/>
              <a:pathLst>
                <a:path w="23" h="20">
                  <a:moveTo>
                    <a:pt x="0" y="7"/>
                  </a:moveTo>
                  <a:lnTo>
                    <a:pt x="23" y="20"/>
                  </a:lnTo>
                  <a:lnTo>
                    <a:pt x="23" y="0"/>
                  </a:lnTo>
                  <a:lnTo>
                    <a:pt x="0" y="0"/>
                  </a:lnTo>
                  <a:lnTo>
                    <a:pt x="0" y="7"/>
                  </a:lnTo>
                  <a:close/>
                </a:path>
              </a:pathLst>
            </a:custGeom>
            <a:grpFill/>
            <a:ln w="9525">
              <a:noFill/>
              <a:round/>
            </a:ln>
          </p:spPr>
          <p:txBody>
            <a:bodyPr vert="horz" wrap="square" lIns="91440" tIns="45720" rIns="91440" bIns="45720" numCol="1" anchor="t" anchorCtr="0" compatLnSpc="1"/>
            <a:lstStyle/>
            <a:p>
              <a:endParaRPr lang="ru-RU">
                <a:solidFill>
                  <a:schemeClr val="tx1">
                    <a:lumMod val="75000"/>
                    <a:lumOff val="25000"/>
                  </a:schemeClr>
                </a:solidFill>
              </a:endParaRPr>
            </a:p>
          </p:txBody>
        </p:sp>
        <p:sp>
          <p:nvSpPr>
            <p:cNvPr id="33" name="Freeform 290"/>
            <p:cNvSpPr>
              <a:spLocks noEditPoints="1"/>
            </p:cNvSpPr>
            <p:nvPr/>
          </p:nvSpPr>
          <p:spPr bwMode="auto">
            <a:xfrm>
              <a:off x="152400" y="198438"/>
              <a:ext cx="609600" cy="541338"/>
            </a:xfrm>
            <a:custGeom>
              <a:avLst/>
              <a:gdLst>
                <a:gd name="T0" fmla="*/ 499 w 912"/>
                <a:gd name="T1" fmla="*/ 451 h 810"/>
                <a:gd name="T2" fmla="*/ 560 w 912"/>
                <a:gd name="T3" fmla="*/ 451 h 810"/>
                <a:gd name="T4" fmla="*/ 912 w 912"/>
                <a:gd name="T5" fmla="*/ 560 h 810"/>
                <a:gd name="T6" fmla="*/ 912 w 912"/>
                <a:gd name="T7" fmla="*/ 526 h 810"/>
                <a:gd name="T8" fmla="*/ 499 w 912"/>
                <a:gd name="T9" fmla="*/ 290 h 810"/>
                <a:gd name="T10" fmla="*/ 499 w 912"/>
                <a:gd name="T11" fmla="*/ 97 h 810"/>
                <a:gd name="T12" fmla="*/ 456 w 912"/>
                <a:gd name="T13" fmla="*/ 0 h 810"/>
                <a:gd name="T14" fmla="*/ 413 w 912"/>
                <a:gd name="T15" fmla="*/ 97 h 810"/>
                <a:gd name="T16" fmla="*/ 413 w 912"/>
                <a:gd name="T17" fmla="*/ 290 h 810"/>
                <a:gd name="T18" fmla="*/ 0 w 912"/>
                <a:gd name="T19" fmla="*/ 526 h 810"/>
                <a:gd name="T20" fmla="*/ 0 w 912"/>
                <a:gd name="T21" fmla="*/ 560 h 810"/>
                <a:gd name="T22" fmla="*/ 353 w 912"/>
                <a:gd name="T23" fmla="*/ 451 h 810"/>
                <a:gd name="T24" fmla="*/ 413 w 912"/>
                <a:gd name="T25" fmla="*/ 451 h 810"/>
                <a:gd name="T26" fmla="*/ 413 w 912"/>
                <a:gd name="T27" fmla="*/ 653 h 810"/>
                <a:gd name="T28" fmla="*/ 414 w 912"/>
                <a:gd name="T29" fmla="*/ 658 h 810"/>
                <a:gd name="T30" fmla="*/ 279 w 912"/>
                <a:gd name="T31" fmla="*/ 746 h 810"/>
                <a:gd name="T32" fmla="*/ 279 w 912"/>
                <a:gd name="T33" fmla="*/ 772 h 810"/>
                <a:gd name="T34" fmla="*/ 429 w 912"/>
                <a:gd name="T35" fmla="*/ 746 h 810"/>
                <a:gd name="T36" fmla="*/ 456 w 912"/>
                <a:gd name="T37" fmla="*/ 810 h 810"/>
                <a:gd name="T38" fmla="*/ 483 w 912"/>
                <a:gd name="T39" fmla="*/ 746 h 810"/>
                <a:gd name="T40" fmla="*/ 633 w 912"/>
                <a:gd name="T41" fmla="*/ 772 h 810"/>
                <a:gd name="T42" fmla="*/ 633 w 912"/>
                <a:gd name="T43" fmla="*/ 746 h 810"/>
                <a:gd name="T44" fmla="*/ 498 w 912"/>
                <a:gd name="T45" fmla="*/ 658 h 810"/>
                <a:gd name="T46" fmla="*/ 499 w 912"/>
                <a:gd name="T47" fmla="*/ 653 h 810"/>
                <a:gd name="T48" fmla="*/ 499 w 912"/>
                <a:gd name="T49" fmla="*/ 451 h 810"/>
                <a:gd name="T50" fmla="*/ 424 w 912"/>
                <a:gd name="T51" fmla="*/ 61 h 810"/>
                <a:gd name="T52" fmla="*/ 456 w 912"/>
                <a:gd name="T53" fmla="*/ 33 h 810"/>
                <a:gd name="T54" fmla="*/ 488 w 912"/>
                <a:gd name="T55" fmla="*/ 61 h 810"/>
                <a:gd name="T56" fmla="*/ 456 w 912"/>
                <a:gd name="T57" fmla="*/ 49 h 810"/>
                <a:gd name="T58" fmla="*/ 424 w 912"/>
                <a:gd name="T59" fmla="*/ 61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2" h="810">
                  <a:moveTo>
                    <a:pt x="499" y="451"/>
                  </a:moveTo>
                  <a:cubicBezTo>
                    <a:pt x="560" y="451"/>
                    <a:pt x="560" y="451"/>
                    <a:pt x="560" y="451"/>
                  </a:cubicBezTo>
                  <a:cubicBezTo>
                    <a:pt x="912" y="560"/>
                    <a:pt x="912" y="560"/>
                    <a:pt x="912" y="560"/>
                  </a:cubicBezTo>
                  <a:cubicBezTo>
                    <a:pt x="912" y="526"/>
                    <a:pt x="912" y="526"/>
                    <a:pt x="912" y="526"/>
                  </a:cubicBezTo>
                  <a:cubicBezTo>
                    <a:pt x="499" y="290"/>
                    <a:pt x="499" y="290"/>
                    <a:pt x="499" y="290"/>
                  </a:cubicBezTo>
                  <a:cubicBezTo>
                    <a:pt x="499" y="219"/>
                    <a:pt x="499" y="139"/>
                    <a:pt x="499" y="97"/>
                  </a:cubicBezTo>
                  <a:cubicBezTo>
                    <a:pt x="499" y="11"/>
                    <a:pt x="456" y="0"/>
                    <a:pt x="456" y="0"/>
                  </a:cubicBezTo>
                  <a:cubicBezTo>
                    <a:pt x="456" y="0"/>
                    <a:pt x="413" y="11"/>
                    <a:pt x="413" y="97"/>
                  </a:cubicBezTo>
                  <a:cubicBezTo>
                    <a:pt x="413" y="140"/>
                    <a:pt x="413" y="220"/>
                    <a:pt x="413" y="290"/>
                  </a:cubicBezTo>
                  <a:cubicBezTo>
                    <a:pt x="0" y="526"/>
                    <a:pt x="0" y="526"/>
                    <a:pt x="0" y="526"/>
                  </a:cubicBezTo>
                  <a:cubicBezTo>
                    <a:pt x="0" y="560"/>
                    <a:pt x="0" y="560"/>
                    <a:pt x="0" y="560"/>
                  </a:cubicBezTo>
                  <a:cubicBezTo>
                    <a:pt x="353" y="451"/>
                    <a:pt x="353" y="451"/>
                    <a:pt x="353" y="451"/>
                  </a:cubicBezTo>
                  <a:cubicBezTo>
                    <a:pt x="413" y="451"/>
                    <a:pt x="413" y="451"/>
                    <a:pt x="413" y="451"/>
                  </a:cubicBezTo>
                  <a:cubicBezTo>
                    <a:pt x="413" y="524"/>
                    <a:pt x="413" y="608"/>
                    <a:pt x="413" y="653"/>
                  </a:cubicBezTo>
                  <a:cubicBezTo>
                    <a:pt x="413" y="654"/>
                    <a:pt x="414" y="656"/>
                    <a:pt x="414" y="658"/>
                  </a:cubicBezTo>
                  <a:cubicBezTo>
                    <a:pt x="279" y="746"/>
                    <a:pt x="279" y="746"/>
                    <a:pt x="279" y="746"/>
                  </a:cubicBezTo>
                  <a:cubicBezTo>
                    <a:pt x="279" y="772"/>
                    <a:pt x="279" y="772"/>
                    <a:pt x="279" y="772"/>
                  </a:cubicBezTo>
                  <a:cubicBezTo>
                    <a:pt x="429" y="746"/>
                    <a:pt x="429" y="746"/>
                    <a:pt x="429" y="746"/>
                  </a:cubicBezTo>
                  <a:cubicBezTo>
                    <a:pt x="441" y="785"/>
                    <a:pt x="456" y="810"/>
                    <a:pt x="456" y="810"/>
                  </a:cubicBezTo>
                  <a:cubicBezTo>
                    <a:pt x="456" y="810"/>
                    <a:pt x="471" y="785"/>
                    <a:pt x="483" y="746"/>
                  </a:cubicBezTo>
                  <a:cubicBezTo>
                    <a:pt x="633" y="772"/>
                    <a:pt x="633" y="772"/>
                    <a:pt x="633" y="772"/>
                  </a:cubicBezTo>
                  <a:cubicBezTo>
                    <a:pt x="633" y="746"/>
                    <a:pt x="633" y="746"/>
                    <a:pt x="633" y="746"/>
                  </a:cubicBezTo>
                  <a:cubicBezTo>
                    <a:pt x="498" y="658"/>
                    <a:pt x="498" y="658"/>
                    <a:pt x="498" y="658"/>
                  </a:cubicBezTo>
                  <a:cubicBezTo>
                    <a:pt x="498" y="656"/>
                    <a:pt x="499" y="654"/>
                    <a:pt x="499" y="653"/>
                  </a:cubicBezTo>
                  <a:cubicBezTo>
                    <a:pt x="499" y="608"/>
                    <a:pt x="499" y="524"/>
                    <a:pt x="499" y="451"/>
                  </a:cubicBezTo>
                  <a:close/>
                  <a:moveTo>
                    <a:pt x="424" y="61"/>
                  </a:moveTo>
                  <a:cubicBezTo>
                    <a:pt x="428" y="47"/>
                    <a:pt x="441" y="33"/>
                    <a:pt x="456" y="33"/>
                  </a:cubicBezTo>
                  <a:cubicBezTo>
                    <a:pt x="471" y="33"/>
                    <a:pt x="484" y="47"/>
                    <a:pt x="488" y="61"/>
                  </a:cubicBezTo>
                  <a:cubicBezTo>
                    <a:pt x="481" y="51"/>
                    <a:pt x="470" y="49"/>
                    <a:pt x="456" y="49"/>
                  </a:cubicBezTo>
                  <a:cubicBezTo>
                    <a:pt x="442" y="49"/>
                    <a:pt x="431" y="51"/>
                    <a:pt x="424" y="61"/>
                  </a:cubicBezTo>
                  <a:close/>
                </a:path>
              </a:pathLst>
            </a:custGeom>
            <a:grpFill/>
            <a:ln w="9525">
              <a:noFill/>
              <a:round/>
            </a:ln>
          </p:spPr>
          <p:txBody>
            <a:bodyPr vert="horz" wrap="square" lIns="91440" tIns="45720" rIns="91440" bIns="45720" numCol="1" anchor="t" anchorCtr="0" compatLnSpc="1"/>
            <a:lstStyle/>
            <a:p>
              <a:endParaRPr lang="ru-RU">
                <a:solidFill>
                  <a:schemeClr val="tx1">
                    <a:lumMod val="75000"/>
                    <a:lumOff val="25000"/>
                  </a:schemeClr>
                </a:solidFill>
              </a:endParaRPr>
            </a:p>
          </p:txBody>
        </p:sp>
      </p:grpSp>
      <p:sp>
        <p:nvSpPr>
          <p:cNvPr id="34" name="文本框 33"/>
          <p:cNvSpPr txBox="1"/>
          <p:nvPr/>
        </p:nvSpPr>
        <p:spPr>
          <a:xfrm>
            <a:off x="998613" y="4682898"/>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1665908" y="5815429"/>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2379112" y="5177162"/>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3179247" y="5718752"/>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4010260" y="5530217"/>
            <a:ext cx="2230569"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6808123" y="2485182"/>
            <a:ext cx="3626077"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835312" y="2176484"/>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Box 38"/>
          <p:cNvSpPr txBox="1"/>
          <p:nvPr/>
        </p:nvSpPr>
        <p:spPr>
          <a:xfrm>
            <a:off x="6894913" y="3656339"/>
            <a:ext cx="3480880" cy="553998"/>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2" name="文本框 41"/>
          <p:cNvSpPr txBox="1"/>
          <p:nvPr/>
        </p:nvSpPr>
        <p:spPr>
          <a:xfrm>
            <a:off x="6808123" y="4610626"/>
            <a:ext cx="3626077"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srcRect l="61688" t="29232"/>
          <a:stretch>
            <a:fillRect/>
          </a:stretch>
        </p:blipFill>
        <p:spPr>
          <a:xfrm>
            <a:off x="8273142" y="1582058"/>
            <a:ext cx="4148218" cy="5071028"/>
          </a:xfrm>
          <a:prstGeom prst="rect">
            <a:avLst/>
          </a:prstGeom>
        </p:spPr>
      </p:pic>
      <p:pic>
        <p:nvPicPr>
          <p:cNvPr id="6" name="图片 5"/>
          <p:cNvPicPr>
            <a:picLocks noChangeAspect="1"/>
          </p:cNvPicPr>
          <p:nvPr/>
        </p:nvPicPr>
        <p:blipFill rotWithShape="1">
          <a:blip r:embed="rId2"/>
          <a:srcRect t="32985" r="57609"/>
          <a:stretch>
            <a:fillRect/>
          </a:stretch>
        </p:blipFill>
        <p:spPr>
          <a:xfrm>
            <a:off x="-530040" y="1582058"/>
            <a:ext cx="4916749" cy="4869542"/>
          </a:xfrm>
          <a:prstGeom prst="rect">
            <a:avLst/>
          </a:prstGeom>
        </p:spPr>
      </p:pic>
      <p:sp>
        <p:nvSpPr>
          <p:cNvPr id="13" name="文本框 12"/>
          <p:cNvSpPr txBox="1"/>
          <p:nvPr/>
        </p:nvSpPr>
        <p:spPr>
          <a:xfrm>
            <a:off x="3708398" y="2836692"/>
            <a:ext cx="1816100" cy="707886"/>
          </a:xfrm>
          <a:prstGeom prst="rect">
            <a:avLst/>
          </a:prstGeom>
          <a:noFill/>
        </p:spPr>
        <p:txBody>
          <a:bodyPr wrap="square" rtlCol="0">
            <a:spAutoFit/>
          </a:bodyPr>
          <a:lstStyle/>
          <a:p>
            <a:pPr algn="ctr"/>
            <a:r>
              <a:rPr lang="zh-CN" altLang="en-US" sz="4000" b="1" dirty="0" smtClean="0">
                <a:solidFill>
                  <a:schemeClr val="tx1">
                    <a:lumMod val="95000"/>
                    <a:lumOff val="5000"/>
                  </a:schemeClr>
                </a:solidFill>
                <a:latin typeface="情书体" pitchFamily="2" charset="-122"/>
                <a:ea typeface="情书体" pitchFamily="2" charset="-122"/>
              </a:rPr>
              <a:t>目录</a:t>
            </a:r>
            <a:endParaRPr lang="zh-CN" altLang="en-US" sz="4000" b="1" dirty="0">
              <a:solidFill>
                <a:schemeClr val="tx1">
                  <a:lumMod val="95000"/>
                  <a:lumOff val="5000"/>
                </a:schemeClr>
              </a:solidFill>
              <a:latin typeface="情书体" pitchFamily="2" charset="-122"/>
              <a:ea typeface="情书体" pitchFamily="2" charset="-122"/>
            </a:endParaRPr>
          </a:p>
        </p:txBody>
      </p:sp>
      <p:sp>
        <p:nvSpPr>
          <p:cNvPr id="14" name="文本框 13"/>
          <p:cNvSpPr txBox="1"/>
          <p:nvPr/>
        </p:nvSpPr>
        <p:spPr>
          <a:xfrm>
            <a:off x="3708398" y="3492500"/>
            <a:ext cx="1816100" cy="369332"/>
          </a:xfrm>
          <a:prstGeom prst="rect">
            <a:avLst/>
          </a:prstGeom>
          <a:noFill/>
        </p:spPr>
        <p:txBody>
          <a:bodyPr wrap="square" rtlCol="0">
            <a:spAutoFit/>
          </a:bodyPr>
          <a:lstStyle/>
          <a:p>
            <a:pPr algn="ctr"/>
            <a:r>
              <a:rPr lang="en-US" altLang="zh-CN" b="1" dirty="0" smtClean="0">
                <a:solidFill>
                  <a:schemeClr val="tx1">
                    <a:lumMod val="95000"/>
                    <a:lumOff val="5000"/>
                  </a:schemeClr>
                </a:solidFill>
                <a:latin typeface="情书体" pitchFamily="2" charset="-122"/>
                <a:ea typeface="情书体" pitchFamily="2" charset="-122"/>
                <a:cs typeface="Arial" panose="020B0604020202020204" pitchFamily="34" charset="0"/>
              </a:rPr>
              <a:t>Contents</a:t>
            </a:r>
            <a:endParaRPr lang="zh-CN" altLang="en-US" b="1"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15" name="文本框 14"/>
          <p:cNvSpPr txBox="1"/>
          <p:nvPr/>
        </p:nvSpPr>
        <p:spPr>
          <a:xfrm>
            <a:off x="5245098" y="2034528"/>
            <a:ext cx="2919384" cy="3323987"/>
          </a:xfrm>
          <a:prstGeom prst="rect">
            <a:avLst/>
          </a:prstGeom>
          <a:noFill/>
        </p:spPr>
        <p:txBody>
          <a:bodyPr wrap="square" rtlCol="0">
            <a:spAutoFit/>
          </a:bodyPr>
          <a:lstStyle/>
          <a:p>
            <a:pPr algn="ctr">
              <a:lnSpc>
                <a:spcPct val="175000"/>
              </a:lnSpc>
            </a:pPr>
            <a:r>
              <a:rPr lang="en-US" altLang="zh-CN" sz="2400" b="1" dirty="0" smtClean="0">
                <a:solidFill>
                  <a:schemeClr val="tx1">
                    <a:lumMod val="95000"/>
                    <a:lumOff val="5000"/>
                  </a:schemeClr>
                </a:solidFill>
                <a:latin typeface="情书体" pitchFamily="2" charset="-122"/>
                <a:ea typeface="情书体" pitchFamily="2" charset="-122"/>
              </a:rPr>
              <a:t>01.</a:t>
            </a:r>
            <a:r>
              <a:rPr lang="zh-CN" altLang="en-US" sz="2400" b="1" dirty="0">
                <a:solidFill>
                  <a:schemeClr val="tx1">
                    <a:lumMod val="95000"/>
                    <a:lumOff val="5000"/>
                  </a:schemeClr>
                </a:solidFill>
                <a:latin typeface="情书体" pitchFamily="2" charset="-122"/>
                <a:ea typeface="情书体" pitchFamily="2" charset="-122"/>
              </a:rPr>
              <a:t>最新</a:t>
            </a:r>
            <a:r>
              <a:rPr lang="zh-CN" altLang="en-US" sz="2400" b="1" dirty="0" smtClean="0">
                <a:solidFill>
                  <a:schemeClr val="tx1">
                    <a:lumMod val="95000"/>
                    <a:lumOff val="5000"/>
                  </a:schemeClr>
                </a:solidFill>
                <a:latin typeface="情书体" pitchFamily="2" charset="-122"/>
                <a:ea typeface="情书体" pitchFamily="2" charset="-122"/>
              </a:rPr>
              <a:t>工作概述  </a:t>
            </a:r>
            <a:endParaRPr lang="en-US" altLang="zh-CN" sz="1200" b="1" dirty="0" smtClean="0">
              <a:solidFill>
                <a:schemeClr val="tx1">
                  <a:lumMod val="95000"/>
                  <a:lumOff val="5000"/>
                </a:schemeClr>
              </a:solidFill>
              <a:latin typeface="情书体" pitchFamily="2" charset="-122"/>
              <a:ea typeface="情书体" pitchFamily="2" charset="-122"/>
            </a:endParaRPr>
          </a:p>
          <a:p>
            <a:pPr algn="ctr">
              <a:lnSpc>
                <a:spcPct val="175000"/>
              </a:lnSpc>
            </a:pPr>
            <a:r>
              <a:rPr lang="en-US" altLang="zh-CN" sz="2400" b="1" dirty="0" smtClean="0">
                <a:solidFill>
                  <a:schemeClr val="tx1">
                    <a:lumMod val="95000"/>
                    <a:lumOff val="5000"/>
                  </a:schemeClr>
                </a:solidFill>
                <a:latin typeface="情书体" pitchFamily="2" charset="-122"/>
                <a:ea typeface="情书体" pitchFamily="2" charset="-122"/>
              </a:rPr>
              <a:t>02.</a:t>
            </a:r>
            <a:r>
              <a:rPr lang="zh-CN" altLang="en-US" sz="2400" b="1" dirty="0" smtClean="0">
                <a:solidFill>
                  <a:schemeClr val="tx1">
                    <a:lumMod val="95000"/>
                    <a:lumOff val="5000"/>
                  </a:schemeClr>
                </a:solidFill>
                <a:latin typeface="情书体" pitchFamily="2" charset="-122"/>
                <a:ea typeface="情书体" pitchFamily="2" charset="-122"/>
              </a:rPr>
              <a:t>工作完成情况</a:t>
            </a:r>
            <a:endParaRPr lang="en-US" altLang="zh-CN" sz="2400" b="1" dirty="0">
              <a:solidFill>
                <a:schemeClr val="tx1">
                  <a:lumMod val="95000"/>
                  <a:lumOff val="5000"/>
                </a:schemeClr>
              </a:solidFill>
              <a:latin typeface="情书体" pitchFamily="2" charset="-122"/>
              <a:ea typeface="情书体" pitchFamily="2" charset="-122"/>
            </a:endParaRPr>
          </a:p>
          <a:p>
            <a:pPr algn="ctr">
              <a:lnSpc>
                <a:spcPct val="175000"/>
              </a:lnSpc>
            </a:pPr>
            <a:r>
              <a:rPr lang="en-US" altLang="zh-CN" sz="2400" b="1" dirty="0" smtClean="0">
                <a:solidFill>
                  <a:schemeClr val="tx1">
                    <a:lumMod val="95000"/>
                    <a:lumOff val="5000"/>
                  </a:schemeClr>
                </a:solidFill>
                <a:latin typeface="情书体" pitchFamily="2" charset="-122"/>
                <a:ea typeface="情书体" pitchFamily="2" charset="-122"/>
              </a:rPr>
              <a:t>03.</a:t>
            </a:r>
            <a:r>
              <a:rPr lang="zh-CN" altLang="en-US" sz="2400" b="1" dirty="0" smtClean="0">
                <a:solidFill>
                  <a:schemeClr val="tx1">
                    <a:lumMod val="95000"/>
                    <a:lumOff val="5000"/>
                  </a:schemeClr>
                </a:solidFill>
                <a:latin typeface="情书体" pitchFamily="2" charset="-122"/>
                <a:ea typeface="情书体" pitchFamily="2" charset="-122"/>
              </a:rPr>
              <a:t>成功案例展示</a:t>
            </a:r>
            <a:endParaRPr lang="en-US" altLang="zh-CN" sz="1200" b="1" dirty="0" smtClean="0">
              <a:solidFill>
                <a:schemeClr val="tx1">
                  <a:lumMod val="95000"/>
                  <a:lumOff val="5000"/>
                </a:schemeClr>
              </a:solidFill>
              <a:latin typeface="情书体" pitchFamily="2" charset="-122"/>
              <a:ea typeface="情书体" pitchFamily="2" charset="-122"/>
            </a:endParaRPr>
          </a:p>
          <a:p>
            <a:pPr algn="ctr">
              <a:lnSpc>
                <a:spcPct val="175000"/>
              </a:lnSpc>
            </a:pPr>
            <a:r>
              <a:rPr lang="en-US" altLang="zh-CN" sz="2400" b="1" dirty="0" smtClean="0">
                <a:solidFill>
                  <a:schemeClr val="tx1">
                    <a:lumMod val="95000"/>
                    <a:lumOff val="5000"/>
                  </a:schemeClr>
                </a:solidFill>
                <a:latin typeface="情书体" pitchFamily="2" charset="-122"/>
                <a:ea typeface="情书体" pitchFamily="2" charset="-122"/>
              </a:rPr>
              <a:t>04.</a:t>
            </a:r>
            <a:r>
              <a:rPr lang="zh-CN" altLang="en-US" sz="2400" b="1" dirty="0" smtClean="0">
                <a:solidFill>
                  <a:schemeClr val="tx1">
                    <a:lumMod val="95000"/>
                    <a:lumOff val="5000"/>
                  </a:schemeClr>
                </a:solidFill>
                <a:latin typeface="情书体" pitchFamily="2" charset="-122"/>
                <a:ea typeface="情书体" pitchFamily="2" charset="-122"/>
              </a:rPr>
              <a:t>工作不足之处</a:t>
            </a:r>
            <a:endParaRPr lang="en-US" altLang="zh-CN" sz="2400" b="1" dirty="0">
              <a:solidFill>
                <a:schemeClr val="tx1">
                  <a:lumMod val="95000"/>
                  <a:lumOff val="5000"/>
                </a:schemeClr>
              </a:solidFill>
              <a:latin typeface="情书体" pitchFamily="2" charset="-122"/>
              <a:ea typeface="情书体" pitchFamily="2" charset="-122"/>
            </a:endParaRPr>
          </a:p>
          <a:p>
            <a:pPr algn="ctr">
              <a:lnSpc>
                <a:spcPct val="175000"/>
              </a:lnSpc>
            </a:pPr>
            <a:r>
              <a:rPr lang="en-US" altLang="zh-CN" sz="2400" b="1" dirty="0" smtClean="0">
                <a:solidFill>
                  <a:schemeClr val="tx1">
                    <a:lumMod val="95000"/>
                    <a:lumOff val="5000"/>
                  </a:schemeClr>
                </a:solidFill>
                <a:latin typeface="情书体" pitchFamily="2" charset="-122"/>
                <a:ea typeface="情书体" pitchFamily="2" charset="-122"/>
              </a:rPr>
              <a:t>05.</a:t>
            </a:r>
            <a:r>
              <a:rPr lang="zh-CN" altLang="en-US" sz="2400" b="1" dirty="0">
                <a:solidFill>
                  <a:schemeClr val="tx1">
                    <a:lumMod val="95000"/>
                    <a:lumOff val="5000"/>
                  </a:schemeClr>
                </a:solidFill>
                <a:latin typeface="情书体" pitchFamily="2" charset="-122"/>
                <a:ea typeface="情书体" pitchFamily="2" charset="-122"/>
              </a:rPr>
              <a:t>后续</a:t>
            </a:r>
            <a:r>
              <a:rPr lang="zh-CN" altLang="en-US" sz="2400" b="1" dirty="0" smtClean="0">
                <a:solidFill>
                  <a:schemeClr val="tx1">
                    <a:lumMod val="95000"/>
                    <a:lumOff val="5000"/>
                  </a:schemeClr>
                </a:solidFill>
                <a:latin typeface="情书体" pitchFamily="2" charset="-122"/>
                <a:ea typeface="情书体" pitchFamily="2" charset="-122"/>
              </a:rPr>
              <a:t>工作计划</a:t>
            </a:r>
            <a:endParaRPr lang="en-US" altLang="zh-CN" sz="2400" b="1" dirty="0">
              <a:solidFill>
                <a:schemeClr val="tx1">
                  <a:lumMod val="95000"/>
                  <a:lumOff val="5000"/>
                </a:schemeClr>
              </a:solidFill>
              <a:latin typeface="情书体" pitchFamily="2" charset="-122"/>
              <a:ea typeface="情书体"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srcRect l="61688" t="29232"/>
          <a:stretch>
            <a:fillRect/>
          </a:stretch>
        </p:blipFill>
        <p:spPr>
          <a:xfrm>
            <a:off x="8273142" y="1582058"/>
            <a:ext cx="4148218" cy="5071028"/>
          </a:xfrm>
          <a:prstGeom prst="rect">
            <a:avLst/>
          </a:prstGeom>
        </p:spPr>
      </p:pic>
      <p:pic>
        <p:nvPicPr>
          <p:cNvPr id="6" name="图片 5"/>
          <p:cNvPicPr>
            <a:picLocks noChangeAspect="1"/>
          </p:cNvPicPr>
          <p:nvPr/>
        </p:nvPicPr>
        <p:blipFill rotWithShape="1">
          <a:blip r:embed="rId2"/>
          <a:srcRect t="32985" r="57609"/>
          <a:stretch>
            <a:fillRect/>
          </a:stretch>
        </p:blipFill>
        <p:spPr>
          <a:xfrm>
            <a:off x="-530040" y="1582058"/>
            <a:ext cx="4916749" cy="4869542"/>
          </a:xfrm>
          <a:prstGeom prst="rect">
            <a:avLst/>
          </a:prstGeom>
        </p:spPr>
      </p:pic>
      <p:sp>
        <p:nvSpPr>
          <p:cNvPr id="11" name="文本框 10"/>
          <p:cNvSpPr txBox="1"/>
          <p:nvPr/>
        </p:nvSpPr>
        <p:spPr>
          <a:xfrm>
            <a:off x="2329676" y="4089085"/>
            <a:ext cx="7424516" cy="769441"/>
          </a:xfrm>
          <a:prstGeom prst="rect">
            <a:avLst/>
          </a:prstGeom>
          <a:noFill/>
        </p:spPr>
        <p:txBody>
          <a:bodyPr wrap="square" rtlCol="0">
            <a:spAutoFit/>
          </a:bodyPr>
          <a:lstStyle/>
          <a:p>
            <a:pPr algn="ctr"/>
            <a:r>
              <a:rPr lang="zh-CN" altLang="en-US" sz="4400" b="1" dirty="0">
                <a:solidFill>
                  <a:schemeClr val="tx1">
                    <a:lumMod val="75000"/>
                    <a:lumOff val="25000"/>
                  </a:schemeClr>
                </a:solidFill>
                <a:latin typeface="情书体" pitchFamily="2" charset="-122"/>
                <a:ea typeface="情书体" pitchFamily="2" charset="-122"/>
              </a:rPr>
              <a:t>汇报完毕</a:t>
            </a:r>
            <a:endParaRPr lang="zh-CN" altLang="en-US" sz="4400" b="1" dirty="0">
              <a:solidFill>
                <a:schemeClr val="tx1">
                  <a:lumMod val="75000"/>
                  <a:lumOff val="25000"/>
                </a:schemeClr>
              </a:solidFill>
              <a:latin typeface="情书体" pitchFamily="2" charset="-122"/>
              <a:ea typeface="情书体" pitchFamily="2" charset="-122"/>
            </a:endParaRPr>
          </a:p>
        </p:txBody>
      </p:sp>
      <p:sp>
        <p:nvSpPr>
          <p:cNvPr id="12" name="文本框 19"/>
          <p:cNvSpPr txBox="1"/>
          <p:nvPr/>
        </p:nvSpPr>
        <p:spPr>
          <a:xfrm>
            <a:off x="3733800" y="2262503"/>
            <a:ext cx="4724400" cy="17543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5400" b="1" dirty="0" smtClean="0">
                <a:solidFill>
                  <a:schemeClr val="tx1">
                    <a:lumMod val="75000"/>
                    <a:lumOff val="25000"/>
                  </a:schemeClr>
                </a:solidFill>
                <a:latin typeface="情书体" pitchFamily="2" charset="-122"/>
                <a:ea typeface="情书体" pitchFamily="2" charset="-122"/>
              </a:rPr>
              <a:t>REPORT IS </a:t>
            </a:r>
            <a:endParaRPr lang="en-US" altLang="zh-CN" sz="5400" b="1" dirty="0" smtClean="0">
              <a:solidFill>
                <a:schemeClr val="tx1">
                  <a:lumMod val="75000"/>
                  <a:lumOff val="25000"/>
                </a:schemeClr>
              </a:solidFill>
              <a:latin typeface="情书体" pitchFamily="2" charset="-122"/>
              <a:ea typeface="情书体" pitchFamily="2" charset="-122"/>
            </a:endParaRPr>
          </a:p>
          <a:p>
            <a:pPr algn="ctr"/>
            <a:r>
              <a:rPr lang="en-US" altLang="zh-CN" sz="5400" b="1" dirty="0" smtClean="0">
                <a:solidFill>
                  <a:schemeClr val="tx1">
                    <a:lumMod val="75000"/>
                    <a:lumOff val="25000"/>
                  </a:schemeClr>
                </a:solidFill>
                <a:latin typeface="情书体" pitchFamily="2" charset="-122"/>
                <a:ea typeface="情书体" pitchFamily="2" charset="-122"/>
              </a:rPr>
              <a:t>COMPLETED</a:t>
            </a:r>
            <a:endParaRPr lang="zh-CN" altLang="en-US" sz="6000" b="1" dirty="0">
              <a:solidFill>
                <a:schemeClr val="tx1">
                  <a:lumMod val="75000"/>
                  <a:lumOff val="2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810000" y="-10854"/>
            <a:ext cx="4572000" cy="687970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srcRect l="61688" t="29232"/>
          <a:stretch>
            <a:fillRect/>
          </a:stretch>
        </p:blipFill>
        <p:spPr>
          <a:xfrm>
            <a:off x="8273142" y="1582058"/>
            <a:ext cx="4148218" cy="5071028"/>
          </a:xfrm>
          <a:prstGeom prst="rect">
            <a:avLst/>
          </a:prstGeom>
        </p:spPr>
      </p:pic>
      <p:pic>
        <p:nvPicPr>
          <p:cNvPr id="6" name="图片 5"/>
          <p:cNvPicPr>
            <a:picLocks noChangeAspect="1"/>
          </p:cNvPicPr>
          <p:nvPr/>
        </p:nvPicPr>
        <p:blipFill rotWithShape="1">
          <a:blip r:embed="rId2"/>
          <a:srcRect t="32985" r="57609"/>
          <a:stretch>
            <a:fillRect/>
          </a:stretch>
        </p:blipFill>
        <p:spPr>
          <a:xfrm>
            <a:off x="-530040" y="1582058"/>
            <a:ext cx="4916749" cy="4869542"/>
          </a:xfrm>
          <a:prstGeom prst="rect">
            <a:avLst/>
          </a:prstGeom>
        </p:spPr>
      </p:pic>
      <p:sp>
        <p:nvSpPr>
          <p:cNvPr id="7" name="椭圆 6"/>
          <p:cNvSpPr/>
          <p:nvPr/>
        </p:nvSpPr>
        <p:spPr>
          <a:xfrm>
            <a:off x="5514847" y="1856995"/>
            <a:ext cx="1149597" cy="1200474"/>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5519057" y="20725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01</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9" name="矩形 8"/>
          <p:cNvSpPr/>
          <p:nvPr/>
        </p:nvSpPr>
        <p:spPr>
          <a:xfrm>
            <a:off x="5229417" y="3108118"/>
            <a:ext cx="1733167" cy="616644"/>
          </a:xfrm>
          <a:prstGeom prst="rect">
            <a:avLst/>
          </a:prstGeom>
        </p:spPr>
        <p:txBody>
          <a:bodyPr wrap="none">
            <a:spAutoFit/>
          </a:bodyPr>
          <a:lstStyle/>
          <a:p>
            <a:pPr algn="ct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0" name="文本框 9"/>
          <p:cNvSpPr txBox="1"/>
          <p:nvPr/>
        </p:nvSpPr>
        <p:spPr>
          <a:xfrm>
            <a:off x="3974307" y="3809129"/>
            <a:ext cx="4243386" cy="338554"/>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01</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9" name="矩形 8"/>
          <p:cNvSpPr/>
          <p:nvPr/>
        </p:nvSpPr>
        <p:spPr>
          <a:xfrm>
            <a:off x="1403463" y="1640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0" name="文本框 9"/>
          <p:cNvSpPr txBox="1"/>
          <p:nvPr/>
        </p:nvSpPr>
        <p:spPr>
          <a:xfrm>
            <a:off x="1403463" y="8650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6" name="矩形 5"/>
          <p:cNvSpPr/>
          <p:nvPr/>
        </p:nvSpPr>
        <p:spPr>
          <a:xfrm>
            <a:off x="5609596" y="2503149"/>
            <a:ext cx="5348690" cy="295028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文本框 10"/>
          <p:cNvSpPr txBox="1"/>
          <p:nvPr/>
        </p:nvSpPr>
        <p:spPr>
          <a:xfrm>
            <a:off x="6619815" y="2962627"/>
            <a:ext cx="3453219" cy="1015663"/>
          </a:xfrm>
          <a:prstGeom prst="rect">
            <a:avLst/>
          </a:prstGeom>
          <a:noFill/>
        </p:spPr>
        <p:txBody>
          <a:bodyPr wrap="square" rtlCol="0">
            <a:spAutoFit/>
          </a:bodyPr>
          <a:lstStyle/>
          <a:p>
            <a:pPr algn="just">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 name="TextBox 38"/>
          <p:cNvSpPr txBox="1"/>
          <p:nvPr/>
        </p:nvSpPr>
        <p:spPr>
          <a:xfrm>
            <a:off x="6683009" y="4092480"/>
            <a:ext cx="3314944" cy="738664"/>
          </a:xfrm>
          <a:prstGeom prst="rect">
            <a:avLst/>
          </a:prstGeom>
          <a:noFill/>
        </p:spPr>
        <p:txBody>
          <a:bodyPr wrap="square" lIns="0" tIns="0" rIns="0" bIns="0" rtlCol="0">
            <a:spAutoFit/>
          </a:bodyPr>
          <a:lstStyle/>
          <a:p>
            <a:pPr algn="just"/>
            <a:r>
              <a:rPr lang="en-US" sz="1200" dirty="0" smtClean="0">
                <a:solidFill>
                  <a:schemeClr val="bg1"/>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bg1"/>
                </a:solidFill>
                <a:latin typeface="Arial" panose="020B0604020202020204" pitchFamily="34" charset="0"/>
                <a:cs typeface="Arial" panose="020B0604020202020204" pitchFamily="34" charset="0"/>
              </a:rPr>
              <a:t> </a:t>
            </a:r>
            <a:endParaRPr lang="en-US" sz="1200" dirty="0" smtClean="0">
              <a:solidFill>
                <a:schemeClr val="bg1"/>
              </a:solidFill>
              <a:latin typeface="Arial" panose="020B0604020202020204" pitchFamily="34" charset="0"/>
              <a:cs typeface="Arial" panose="020B0604020202020204" pitchFamily="34" charset="0"/>
            </a:endParaRPr>
          </a:p>
        </p:txBody>
      </p:sp>
      <p:pic>
        <p:nvPicPr>
          <p:cNvPr id="13" name="图片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9740" y="2503148"/>
            <a:ext cx="4429856" cy="2950284"/>
          </a:xfrm>
          <a:prstGeom prst="rect">
            <a:avLst/>
          </a:prstGeom>
        </p:spPr>
      </p:pic>
      <p:pic>
        <p:nvPicPr>
          <p:cNvPr id="2" name="图片 1"/>
          <p:cNvPicPr>
            <a:picLocks noChangeAspect="1"/>
          </p:cNvPicPr>
          <p:nvPr/>
        </p:nvPicPr>
        <p:blipFill>
          <a:blip r:embed="rId3" cstate="print">
            <a:extLst>
              <a:ext uri="{BEBA8EAE-BF5A-486C-A8C5-ECC9F3942E4B}">
                <a14:imgProps xmlns:a14="http://schemas.microsoft.com/office/drawing/2010/main">
                  <a14:imgLayer r:embed="rId4">
                    <a14:imgEffect>
                      <a14:brightnessContrast contrast="-40000"/>
                    </a14:imgEffect>
                    <a14:imgEffect>
                      <a14:colorTemperature colorTemp="7200"/>
                    </a14:imgEffect>
                  </a14:imgLayer>
                </a14:imgProps>
              </a:ext>
              <a:ext uri="{28A0092B-C50C-407E-A947-70E740481C1C}">
                <a14:useLocalDpi xmlns:a14="http://schemas.microsoft.com/office/drawing/2010/main" val="0"/>
              </a:ext>
            </a:extLst>
          </a:blip>
          <a:stretch>
            <a:fillRect/>
          </a:stretch>
        </p:blipFill>
        <p:spPr>
          <a:xfrm>
            <a:off x="1171662" y="2490448"/>
            <a:ext cx="4437933" cy="296298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01</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9" name="矩形 8"/>
          <p:cNvSpPr/>
          <p:nvPr/>
        </p:nvSpPr>
        <p:spPr>
          <a:xfrm>
            <a:off x="1403463" y="1640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0" name="文本框 9"/>
          <p:cNvSpPr txBox="1"/>
          <p:nvPr/>
        </p:nvSpPr>
        <p:spPr>
          <a:xfrm>
            <a:off x="1403463" y="8650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cxnSp>
        <p:nvCxnSpPr>
          <p:cNvPr id="6" name="직선 연결선 25"/>
          <p:cNvCxnSpPr/>
          <p:nvPr/>
        </p:nvCxnSpPr>
        <p:spPr>
          <a:xfrm>
            <a:off x="6309163" y="4705009"/>
            <a:ext cx="0" cy="1558873"/>
          </a:xfrm>
          <a:prstGeom prst="line">
            <a:avLst/>
          </a:prstGeom>
          <a:ln w="3175">
            <a:solidFill>
              <a:schemeClr val="tx1">
                <a:lumMod val="75000"/>
                <a:lumOff val="2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1" name="직선 연결선 31"/>
          <p:cNvCxnSpPr/>
          <p:nvPr/>
        </p:nvCxnSpPr>
        <p:spPr>
          <a:xfrm>
            <a:off x="8150770" y="2105331"/>
            <a:ext cx="0" cy="1558873"/>
          </a:xfrm>
          <a:prstGeom prst="line">
            <a:avLst/>
          </a:prstGeom>
          <a:ln w="3175">
            <a:solidFill>
              <a:schemeClr val="tx1">
                <a:lumMod val="75000"/>
                <a:lumOff val="2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2" name="직선 연결선 15"/>
          <p:cNvCxnSpPr/>
          <p:nvPr/>
        </p:nvCxnSpPr>
        <p:spPr>
          <a:xfrm>
            <a:off x="4457961" y="2092656"/>
            <a:ext cx="0" cy="1588568"/>
          </a:xfrm>
          <a:prstGeom prst="line">
            <a:avLst/>
          </a:prstGeom>
          <a:ln w="3175">
            <a:solidFill>
              <a:schemeClr val="tx1">
                <a:lumMod val="75000"/>
                <a:lumOff val="2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3" name="직선 연결선 25"/>
          <p:cNvCxnSpPr/>
          <p:nvPr/>
        </p:nvCxnSpPr>
        <p:spPr>
          <a:xfrm>
            <a:off x="2616704" y="4705009"/>
            <a:ext cx="0" cy="1558873"/>
          </a:xfrm>
          <a:prstGeom prst="line">
            <a:avLst/>
          </a:prstGeom>
          <a:ln w="3175">
            <a:solidFill>
              <a:schemeClr val="tx1">
                <a:lumMod val="75000"/>
                <a:lumOff val="25000"/>
              </a:schemeClr>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14" name="Group 45"/>
          <p:cNvGrpSpPr/>
          <p:nvPr/>
        </p:nvGrpSpPr>
        <p:grpSpPr>
          <a:xfrm>
            <a:off x="2256116" y="3918018"/>
            <a:ext cx="698097" cy="600740"/>
            <a:chOff x="2486025" y="2882900"/>
            <a:chExt cx="1001713" cy="862013"/>
          </a:xfrm>
          <a:solidFill>
            <a:schemeClr val="tx1">
              <a:lumMod val="75000"/>
              <a:lumOff val="25000"/>
            </a:schemeClr>
          </a:solidFill>
        </p:grpSpPr>
        <p:sp>
          <p:nvSpPr>
            <p:cNvPr id="15" name="Freeform 5"/>
            <p:cNvSpPr>
              <a:spLocks noEditPoints="1"/>
            </p:cNvSpPr>
            <p:nvPr/>
          </p:nvSpPr>
          <p:spPr bwMode="auto">
            <a:xfrm>
              <a:off x="2486025" y="2882900"/>
              <a:ext cx="573088" cy="584200"/>
            </a:xfrm>
            <a:custGeom>
              <a:avLst/>
              <a:gdLst>
                <a:gd name="T0" fmla="*/ 263 w 307"/>
                <a:gd name="T1" fmla="*/ 43 h 313"/>
                <a:gd name="T2" fmla="*/ 301 w 307"/>
                <a:gd name="T3" fmla="*/ 96 h 313"/>
                <a:gd name="T4" fmla="*/ 274 w 307"/>
                <a:gd name="T5" fmla="*/ 116 h 313"/>
                <a:gd name="T6" fmla="*/ 277 w 307"/>
                <a:gd name="T7" fmla="*/ 133 h 313"/>
                <a:gd name="T8" fmla="*/ 307 w 307"/>
                <a:gd name="T9" fmla="*/ 157 h 313"/>
                <a:gd name="T10" fmla="*/ 303 w 307"/>
                <a:gd name="T11" fmla="*/ 200 h 313"/>
                <a:gd name="T12" fmla="*/ 252 w 307"/>
                <a:gd name="T13" fmla="*/ 226 h 313"/>
                <a:gd name="T14" fmla="*/ 259 w 307"/>
                <a:gd name="T15" fmla="*/ 264 h 313"/>
                <a:gd name="T16" fmla="*/ 235 w 307"/>
                <a:gd name="T17" fmla="*/ 287 h 313"/>
                <a:gd name="T18" fmla="*/ 215 w 307"/>
                <a:gd name="T19" fmla="*/ 289 h 313"/>
                <a:gd name="T20" fmla="*/ 167 w 307"/>
                <a:gd name="T21" fmla="*/ 279 h 313"/>
                <a:gd name="T22" fmla="*/ 153 w 307"/>
                <a:gd name="T23" fmla="*/ 310 h 313"/>
                <a:gd name="T24" fmla="*/ 97 w 307"/>
                <a:gd name="T25" fmla="*/ 295 h 313"/>
                <a:gd name="T26" fmla="*/ 89 w 307"/>
                <a:gd name="T27" fmla="*/ 265 h 313"/>
                <a:gd name="T28" fmla="*/ 41 w 307"/>
                <a:gd name="T29" fmla="*/ 256 h 313"/>
                <a:gd name="T30" fmla="*/ 23 w 307"/>
                <a:gd name="T31" fmla="*/ 235 h 313"/>
                <a:gd name="T32" fmla="*/ 6 w 307"/>
                <a:gd name="T33" fmla="*/ 201 h 313"/>
                <a:gd name="T34" fmla="*/ 30 w 307"/>
                <a:gd name="T35" fmla="*/ 180 h 313"/>
                <a:gd name="T36" fmla="*/ 24 w 307"/>
                <a:gd name="T37" fmla="*/ 142 h 313"/>
                <a:gd name="T38" fmla="*/ 1 w 307"/>
                <a:gd name="T39" fmla="*/ 122 h 313"/>
                <a:gd name="T40" fmla="*/ 24 w 307"/>
                <a:gd name="T41" fmla="*/ 73 h 313"/>
                <a:gd name="T42" fmla="*/ 63 w 307"/>
                <a:gd name="T43" fmla="*/ 56 h 313"/>
                <a:gd name="T44" fmla="*/ 96 w 307"/>
                <a:gd name="T45" fmla="*/ 6 h 313"/>
                <a:gd name="T46" fmla="*/ 141 w 307"/>
                <a:gd name="T47" fmla="*/ 28 h 313"/>
                <a:gd name="T48" fmla="*/ 155 w 307"/>
                <a:gd name="T49" fmla="*/ 2 h 313"/>
                <a:gd name="T50" fmla="*/ 208 w 307"/>
                <a:gd name="T51" fmla="*/ 7 h 313"/>
                <a:gd name="T52" fmla="*/ 214 w 307"/>
                <a:gd name="T53" fmla="*/ 32 h 313"/>
                <a:gd name="T54" fmla="*/ 242 w 307"/>
                <a:gd name="T55" fmla="*/ 51 h 313"/>
                <a:gd name="T56" fmla="*/ 155 w 307"/>
                <a:gd name="T57" fmla="*/ 39 h 313"/>
                <a:gd name="T58" fmla="*/ 109 w 307"/>
                <a:gd name="T59" fmla="*/ 48 h 313"/>
                <a:gd name="T60" fmla="*/ 74 w 307"/>
                <a:gd name="T61" fmla="*/ 37 h 313"/>
                <a:gd name="T62" fmla="*/ 59 w 307"/>
                <a:gd name="T63" fmla="*/ 98 h 313"/>
                <a:gd name="T64" fmla="*/ 32 w 307"/>
                <a:gd name="T65" fmla="*/ 91 h 313"/>
                <a:gd name="T66" fmla="*/ 35 w 307"/>
                <a:gd name="T67" fmla="*/ 124 h 313"/>
                <a:gd name="T68" fmla="*/ 43 w 307"/>
                <a:gd name="T69" fmla="*/ 167 h 313"/>
                <a:gd name="T70" fmla="*/ 26 w 307"/>
                <a:gd name="T71" fmla="*/ 202 h 313"/>
                <a:gd name="T72" fmla="*/ 48 w 307"/>
                <a:gd name="T73" fmla="*/ 234 h 313"/>
                <a:gd name="T74" fmla="*/ 95 w 307"/>
                <a:gd name="T75" fmla="*/ 245 h 313"/>
                <a:gd name="T76" fmla="*/ 107 w 307"/>
                <a:gd name="T77" fmla="*/ 282 h 313"/>
                <a:gd name="T78" fmla="*/ 154 w 307"/>
                <a:gd name="T79" fmla="*/ 265 h 313"/>
                <a:gd name="T80" fmla="*/ 207 w 307"/>
                <a:gd name="T81" fmla="*/ 250 h 313"/>
                <a:gd name="T82" fmla="*/ 247 w 307"/>
                <a:gd name="T83" fmla="*/ 254 h 313"/>
                <a:gd name="T84" fmla="*/ 241 w 307"/>
                <a:gd name="T85" fmla="*/ 217 h 313"/>
                <a:gd name="T86" fmla="*/ 261 w 307"/>
                <a:gd name="T87" fmla="*/ 188 h 313"/>
                <a:gd name="T88" fmla="*/ 288 w 307"/>
                <a:gd name="T89" fmla="*/ 152 h 313"/>
                <a:gd name="T90" fmla="*/ 261 w 307"/>
                <a:gd name="T91" fmla="*/ 146 h 313"/>
                <a:gd name="T92" fmla="*/ 261 w 307"/>
                <a:gd name="T93" fmla="*/ 103 h 313"/>
                <a:gd name="T94" fmla="*/ 273 w 307"/>
                <a:gd name="T95" fmla="*/ 79 h 313"/>
                <a:gd name="T96" fmla="*/ 249 w 307"/>
                <a:gd name="T97" fmla="*/ 67 h 313"/>
                <a:gd name="T98" fmla="*/ 203 w 307"/>
                <a:gd name="T99" fmla="*/ 51 h 313"/>
                <a:gd name="T100" fmla="*/ 198 w 307"/>
                <a:gd name="T101" fmla="*/ 24 h 313"/>
                <a:gd name="T102" fmla="*/ 158 w 307"/>
                <a:gd name="T103" fmla="*/ 19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7" h="313">
                  <a:moveTo>
                    <a:pt x="254" y="39"/>
                  </a:moveTo>
                  <a:cubicBezTo>
                    <a:pt x="257" y="41"/>
                    <a:pt x="261" y="42"/>
                    <a:pt x="263" y="43"/>
                  </a:cubicBezTo>
                  <a:cubicBezTo>
                    <a:pt x="276" y="59"/>
                    <a:pt x="288" y="75"/>
                    <a:pt x="301" y="91"/>
                  </a:cubicBezTo>
                  <a:cubicBezTo>
                    <a:pt x="301" y="92"/>
                    <a:pt x="301" y="94"/>
                    <a:pt x="301" y="96"/>
                  </a:cubicBezTo>
                  <a:cubicBezTo>
                    <a:pt x="298" y="101"/>
                    <a:pt x="294" y="103"/>
                    <a:pt x="288" y="105"/>
                  </a:cubicBezTo>
                  <a:cubicBezTo>
                    <a:pt x="283" y="107"/>
                    <a:pt x="279" y="112"/>
                    <a:pt x="274" y="116"/>
                  </a:cubicBezTo>
                  <a:cubicBezTo>
                    <a:pt x="274" y="118"/>
                    <a:pt x="274" y="121"/>
                    <a:pt x="275" y="123"/>
                  </a:cubicBezTo>
                  <a:cubicBezTo>
                    <a:pt x="277" y="128"/>
                    <a:pt x="275" y="130"/>
                    <a:pt x="277" y="133"/>
                  </a:cubicBezTo>
                  <a:cubicBezTo>
                    <a:pt x="284" y="139"/>
                    <a:pt x="297" y="135"/>
                    <a:pt x="304" y="140"/>
                  </a:cubicBezTo>
                  <a:cubicBezTo>
                    <a:pt x="305" y="144"/>
                    <a:pt x="306" y="152"/>
                    <a:pt x="307" y="157"/>
                  </a:cubicBezTo>
                  <a:cubicBezTo>
                    <a:pt x="303" y="170"/>
                    <a:pt x="304" y="183"/>
                    <a:pt x="306" y="197"/>
                  </a:cubicBezTo>
                  <a:cubicBezTo>
                    <a:pt x="305" y="198"/>
                    <a:pt x="305" y="199"/>
                    <a:pt x="303" y="200"/>
                  </a:cubicBezTo>
                  <a:cubicBezTo>
                    <a:pt x="292" y="203"/>
                    <a:pt x="282" y="198"/>
                    <a:pt x="270" y="201"/>
                  </a:cubicBezTo>
                  <a:cubicBezTo>
                    <a:pt x="268" y="203"/>
                    <a:pt x="254" y="223"/>
                    <a:pt x="252" y="226"/>
                  </a:cubicBezTo>
                  <a:cubicBezTo>
                    <a:pt x="253" y="234"/>
                    <a:pt x="268" y="246"/>
                    <a:pt x="270" y="254"/>
                  </a:cubicBezTo>
                  <a:cubicBezTo>
                    <a:pt x="268" y="258"/>
                    <a:pt x="264" y="261"/>
                    <a:pt x="259" y="264"/>
                  </a:cubicBezTo>
                  <a:cubicBezTo>
                    <a:pt x="255" y="266"/>
                    <a:pt x="253" y="271"/>
                    <a:pt x="249" y="275"/>
                  </a:cubicBezTo>
                  <a:cubicBezTo>
                    <a:pt x="245" y="280"/>
                    <a:pt x="237" y="282"/>
                    <a:pt x="235" y="287"/>
                  </a:cubicBezTo>
                  <a:cubicBezTo>
                    <a:pt x="231" y="291"/>
                    <a:pt x="226" y="293"/>
                    <a:pt x="220" y="294"/>
                  </a:cubicBezTo>
                  <a:cubicBezTo>
                    <a:pt x="218" y="293"/>
                    <a:pt x="216" y="291"/>
                    <a:pt x="215" y="289"/>
                  </a:cubicBezTo>
                  <a:cubicBezTo>
                    <a:pt x="212" y="283"/>
                    <a:pt x="204" y="274"/>
                    <a:pt x="199" y="270"/>
                  </a:cubicBezTo>
                  <a:cubicBezTo>
                    <a:pt x="188" y="271"/>
                    <a:pt x="178" y="277"/>
                    <a:pt x="167" y="279"/>
                  </a:cubicBezTo>
                  <a:cubicBezTo>
                    <a:pt x="164" y="283"/>
                    <a:pt x="159" y="286"/>
                    <a:pt x="158" y="292"/>
                  </a:cubicBezTo>
                  <a:cubicBezTo>
                    <a:pt x="157" y="298"/>
                    <a:pt x="157" y="302"/>
                    <a:pt x="153" y="310"/>
                  </a:cubicBezTo>
                  <a:cubicBezTo>
                    <a:pt x="142" y="313"/>
                    <a:pt x="133" y="309"/>
                    <a:pt x="123" y="306"/>
                  </a:cubicBezTo>
                  <a:cubicBezTo>
                    <a:pt x="119" y="306"/>
                    <a:pt x="101" y="297"/>
                    <a:pt x="97" y="295"/>
                  </a:cubicBezTo>
                  <a:cubicBezTo>
                    <a:pt x="96" y="296"/>
                    <a:pt x="85" y="288"/>
                    <a:pt x="83" y="285"/>
                  </a:cubicBezTo>
                  <a:cubicBezTo>
                    <a:pt x="86" y="274"/>
                    <a:pt x="90" y="274"/>
                    <a:pt x="89" y="265"/>
                  </a:cubicBezTo>
                  <a:cubicBezTo>
                    <a:pt x="82" y="257"/>
                    <a:pt x="74" y="249"/>
                    <a:pt x="62" y="246"/>
                  </a:cubicBezTo>
                  <a:cubicBezTo>
                    <a:pt x="59" y="249"/>
                    <a:pt x="45" y="256"/>
                    <a:pt x="41" y="256"/>
                  </a:cubicBezTo>
                  <a:cubicBezTo>
                    <a:pt x="39" y="254"/>
                    <a:pt x="34" y="252"/>
                    <a:pt x="32" y="250"/>
                  </a:cubicBezTo>
                  <a:cubicBezTo>
                    <a:pt x="31" y="248"/>
                    <a:pt x="26" y="238"/>
                    <a:pt x="23" y="235"/>
                  </a:cubicBezTo>
                  <a:cubicBezTo>
                    <a:pt x="18" y="231"/>
                    <a:pt x="15" y="222"/>
                    <a:pt x="12" y="217"/>
                  </a:cubicBezTo>
                  <a:cubicBezTo>
                    <a:pt x="9" y="212"/>
                    <a:pt x="8" y="207"/>
                    <a:pt x="6" y="201"/>
                  </a:cubicBezTo>
                  <a:cubicBezTo>
                    <a:pt x="7" y="197"/>
                    <a:pt x="10" y="194"/>
                    <a:pt x="14" y="192"/>
                  </a:cubicBezTo>
                  <a:cubicBezTo>
                    <a:pt x="19" y="188"/>
                    <a:pt x="25" y="185"/>
                    <a:pt x="30" y="180"/>
                  </a:cubicBezTo>
                  <a:cubicBezTo>
                    <a:pt x="29" y="172"/>
                    <a:pt x="28" y="168"/>
                    <a:pt x="27" y="159"/>
                  </a:cubicBezTo>
                  <a:cubicBezTo>
                    <a:pt x="28" y="155"/>
                    <a:pt x="28" y="147"/>
                    <a:pt x="24" y="142"/>
                  </a:cubicBezTo>
                  <a:cubicBezTo>
                    <a:pt x="17" y="138"/>
                    <a:pt x="9" y="135"/>
                    <a:pt x="3" y="132"/>
                  </a:cubicBezTo>
                  <a:cubicBezTo>
                    <a:pt x="0" y="128"/>
                    <a:pt x="1" y="125"/>
                    <a:pt x="1" y="122"/>
                  </a:cubicBezTo>
                  <a:cubicBezTo>
                    <a:pt x="3" y="115"/>
                    <a:pt x="7" y="105"/>
                    <a:pt x="8" y="98"/>
                  </a:cubicBezTo>
                  <a:cubicBezTo>
                    <a:pt x="10" y="88"/>
                    <a:pt x="15" y="78"/>
                    <a:pt x="24" y="73"/>
                  </a:cubicBezTo>
                  <a:cubicBezTo>
                    <a:pt x="31" y="76"/>
                    <a:pt x="39" y="81"/>
                    <a:pt x="48" y="79"/>
                  </a:cubicBezTo>
                  <a:cubicBezTo>
                    <a:pt x="53" y="72"/>
                    <a:pt x="61" y="66"/>
                    <a:pt x="63" y="56"/>
                  </a:cubicBezTo>
                  <a:cubicBezTo>
                    <a:pt x="57" y="47"/>
                    <a:pt x="51" y="39"/>
                    <a:pt x="58" y="29"/>
                  </a:cubicBezTo>
                  <a:cubicBezTo>
                    <a:pt x="69" y="22"/>
                    <a:pt x="84" y="13"/>
                    <a:pt x="96" y="6"/>
                  </a:cubicBezTo>
                  <a:cubicBezTo>
                    <a:pt x="101" y="4"/>
                    <a:pt x="114" y="25"/>
                    <a:pt x="120" y="32"/>
                  </a:cubicBezTo>
                  <a:cubicBezTo>
                    <a:pt x="127" y="32"/>
                    <a:pt x="138" y="28"/>
                    <a:pt x="141" y="28"/>
                  </a:cubicBezTo>
                  <a:cubicBezTo>
                    <a:pt x="144" y="19"/>
                    <a:pt x="143" y="15"/>
                    <a:pt x="143" y="8"/>
                  </a:cubicBezTo>
                  <a:cubicBezTo>
                    <a:pt x="146" y="2"/>
                    <a:pt x="151" y="0"/>
                    <a:pt x="155" y="2"/>
                  </a:cubicBezTo>
                  <a:cubicBezTo>
                    <a:pt x="164" y="6"/>
                    <a:pt x="173" y="5"/>
                    <a:pt x="182" y="7"/>
                  </a:cubicBezTo>
                  <a:cubicBezTo>
                    <a:pt x="190" y="9"/>
                    <a:pt x="200" y="7"/>
                    <a:pt x="208" y="7"/>
                  </a:cubicBezTo>
                  <a:cubicBezTo>
                    <a:pt x="210" y="9"/>
                    <a:pt x="212" y="10"/>
                    <a:pt x="214" y="12"/>
                  </a:cubicBezTo>
                  <a:cubicBezTo>
                    <a:pt x="214" y="19"/>
                    <a:pt x="214" y="26"/>
                    <a:pt x="214" y="32"/>
                  </a:cubicBezTo>
                  <a:cubicBezTo>
                    <a:pt x="216" y="36"/>
                    <a:pt x="217" y="38"/>
                    <a:pt x="218" y="40"/>
                  </a:cubicBezTo>
                  <a:cubicBezTo>
                    <a:pt x="226" y="44"/>
                    <a:pt x="234" y="47"/>
                    <a:pt x="242" y="51"/>
                  </a:cubicBezTo>
                  <a:cubicBezTo>
                    <a:pt x="248" y="50"/>
                    <a:pt x="250" y="43"/>
                    <a:pt x="254" y="39"/>
                  </a:cubicBezTo>
                  <a:close/>
                  <a:moveTo>
                    <a:pt x="155" y="39"/>
                  </a:moveTo>
                  <a:cubicBezTo>
                    <a:pt x="147" y="46"/>
                    <a:pt x="124" y="47"/>
                    <a:pt x="119" y="49"/>
                  </a:cubicBezTo>
                  <a:cubicBezTo>
                    <a:pt x="115" y="48"/>
                    <a:pt x="112" y="48"/>
                    <a:pt x="109" y="48"/>
                  </a:cubicBezTo>
                  <a:cubicBezTo>
                    <a:pt x="102" y="41"/>
                    <a:pt x="102" y="31"/>
                    <a:pt x="95" y="24"/>
                  </a:cubicBezTo>
                  <a:cubicBezTo>
                    <a:pt x="88" y="28"/>
                    <a:pt x="80" y="33"/>
                    <a:pt x="74" y="37"/>
                  </a:cubicBezTo>
                  <a:cubicBezTo>
                    <a:pt x="72" y="47"/>
                    <a:pt x="84" y="50"/>
                    <a:pt x="85" y="61"/>
                  </a:cubicBezTo>
                  <a:cubicBezTo>
                    <a:pt x="80" y="65"/>
                    <a:pt x="63" y="90"/>
                    <a:pt x="59" y="98"/>
                  </a:cubicBezTo>
                  <a:cubicBezTo>
                    <a:pt x="56" y="99"/>
                    <a:pt x="51" y="94"/>
                    <a:pt x="47" y="96"/>
                  </a:cubicBezTo>
                  <a:cubicBezTo>
                    <a:pt x="38" y="96"/>
                    <a:pt x="38" y="91"/>
                    <a:pt x="32" y="91"/>
                  </a:cubicBezTo>
                  <a:cubicBezTo>
                    <a:pt x="25" y="95"/>
                    <a:pt x="23" y="115"/>
                    <a:pt x="20" y="120"/>
                  </a:cubicBezTo>
                  <a:cubicBezTo>
                    <a:pt x="25" y="125"/>
                    <a:pt x="29" y="122"/>
                    <a:pt x="35" y="124"/>
                  </a:cubicBezTo>
                  <a:cubicBezTo>
                    <a:pt x="37" y="127"/>
                    <a:pt x="40" y="130"/>
                    <a:pt x="42" y="132"/>
                  </a:cubicBezTo>
                  <a:cubicBezTo>
                    <a:pt x="42" y="146"/>
                    <a:pt x="43" y="157"/>
                    <a:pt x="43" y="167"/>
                  </a:cubicBezTo>
                  <a:cubicBezTo>
                    <a:pt x="45" y="175"/>
                    <a:pt x="45" y="182"/>
                    <a:pt x="44" y="186"/>
                  </a:cubicBezTo>
                  <a:cubicBezTo>
                    <a:pt x="40" y="198"/>
                    <a:pt x="34" y="198"/>
                    <a:pt x="26" y="202"/>
                  </a:cubicBezTo>
                  <a:cubicBezTo>
                    <a:pt x="26" y="205"/>
                    <a:pt x="28" y="207"/>
                    <a:pt x="28" y="209"/>
                  </a:cubicBezTo>
                  <a:cubicBezTo>
                    <a:pt x="33" y="219"/>
                    <a:pt x="38" y="228"/>
                    <a:pt x="48" y="234"/>
                  </a:cubicBezTo>
                  <a:cubicBezTo>
                    <a:pt x="53" y="231"/>
                    <a:pt x="62" y="228"/>
                    <a:pt x="67" y="226"/>
                  </a:cubicBezTo>
                  <a:cubicBezTo>
                    <a:pt x="71" y="226"/>
                    <a:pt x="89" y="243"/>
                    <a:pt x="95" y="245"/>
                  </a:cubicBezTo>
                  <a:cubicBezTo>
                    <a:pt x="98" y="247"/>
                    <a:pt x="106" y="254"/>
                    <a:pt x="109" y="257"/>
                  </a:cubicBezTo>
                  <a:cubicBezTo>
                    <a:pt x="108" y="261"/>
                    <a:pt x="104" y="277"/>
                    <a:pt x="107" y="282"/>
                  </a:cubicBezTo>
                  <a:cubicBezTo>
                    <a:pt x="108" y="282"/>
                    <a:pt x="134" y="291"/>
                    <a:pt x="143" y="294"/>
                  </a:cubicBezTo>
                  <a:cubicBezTo>
                    <a:pt x="149" y="287"/>
                    <a:pt x="146" y="271"/>
                    <a:pt x="154" y="265"/>
                  </a:cubicBezTo>
                  <a:cubicBezTo>
                    <a:pt x="159" y="266"/>
                    <a:pt x="174" y="262"/>
                    <a:pt x="183" y="257"/>
                  </a:cubicBezTo>
                  <a:cubicBezTo>
                    <a:pt x="188" y="257"/>
                    <a:pt x="202" y="250"/>
                    <a:pt x="207" y="250"/>
                  </a:cubicBezTo>
                  <a:cubicBezTo>
                    <a:pt x="210" y="254"/>
                    <a:pt x="221" y="264"/>
                    <a:pt x="223" y="268"/>
                  </a:cubicBezTo>
                  <a:cubicBezTo>
                    <a:pt x="230" y="267"/>
                    <a:pt x="241" y="258"/>
                    <a:pt x="247" y="254"/>
                  </a:cubicBezTo>
                  <a:cubicBezTo>
                    <a:pt x="247" y="251"/>
                    <a:pt x="233" y="231"/>
                    <a:pt x="233" y="228"/>
                  </a:cubicBezTo>
                  <a:cubicBezTo>
                    <a:pt x="235" y="225"/>
                    <a:pt x="238" y="221"/>
                    <a:pt x="241" y="217"/>
                  </a:cubicBezTo>
                  <a:cubicBezTo>
                    <a:pt x="243" y="217"/>
                    <a:pt x="255" y="196"/>
                    <a:pt x="255" y="193"/>
                  </a:cubicBezTo>
                  <a:cubicBezTo>
                    <a:pt x="258" y="191"/>
                    <a:pt x="258" y="190"/>
                    <a:pt x="261" y="188"/>
                  </a:cubicBezTo>
                  <a:cubicBezTo>
                    <a:pt x="269" y="187"/>
                    <a:pt x="281" y="188"/>
                    <a:pt x="289" y="186"/>
                  </a:cubicBezTo>
                  <a:cubicBezTo>
                    <a:pt x="290" y="184"/>
                    <a:pt x="288" y="154"/>
                    <a:pt x="288" y="152"/>
                  </a:cubicBezTo>
                  <a:cubicBezTo>
                    <a:pt x="281" y="150"/>
                    <a:pt x="276" y="151"/>
                    <a:pt x="270" y="150"/>
                  </a:cubicBezTo>
                  <a:cubicBezTo>
                    <a:pt x="268" y="147"/>
                    <a:pt x="263" y="148"/>
                    <a:pt x="261" y="146"/>
                  </a:cubicBezTo>
                  <a:cubicBezTo>
                    <a:pt x="261" y="138"/>
                    <a:pt x="257" y="117"/>
                    <a:pt x="254" y="113"/>
                  </a:cubicBezTo>
                  <a:cubicBezTo>
                    <a:pt x="254" y="109"/>
                    <a:pt x="260" y="106"/>
                    <a:pt x="261" y="103"/>
                  </a:cubicBezTo>
                  <a:cubicBezTo>
                    <a:pt x="267" y="97"/>
                    <a:pt x="275" y="100"/>
                    <a:pt x="280" y="93"/>
                  </a:cubicBezTo>
                  <a:cubicBezTo>
                    <a:pt x="279" y="87"/>
                    <a:pt x="276" y="83"/>
                    <a:pt x="273" y="79"/>
                  </a:cubicBezTo>
                  <a:cubicBezTo>
                    <a:pt x="268" y="73"/>
                    <a:pt x="266" y="64"/>
                    <a:pt x="256" y="61"/>
                  </a:cubicBezTo>
                  <a:cubicBezTo>
                    <a:pt x="254" y="64"/>
                    <a:pt x="251" y="64"/>
                    <a:pt x="249" y="67"/>
                  </a:cubicBezTo>
                  <a:cubicBezTo>
                    <a:pt x="248" y="68"/>
                    <a:pt x="241" y="73"/>
                    <a:pt x="239" y="73"/>
                  </a:cubicBezTo>
                  <a:cubicBezTo>
                    <a:pt x="237" y="73"/>
                    <a:pt x="206" y="51"/>
                    <a:pt x="203" y="51"/>
                  </a:cubicBezTo>
                  <a:cubicBezTo>
                    <a:pt x="195" y="47"/>
                    <a:pt x="199" y="47"/>
                    <a:pt x="197" y="42"/>
                  </a:cubicBezTo>
                  <a:cubicBezTo>
                    <a:pt x="198" y="38"/>
                    <a:pt x="198" y="24"/>
                    <a:pt x="198" y="24"/>
                  </a:cubicBezTo>
                  <a:cubicBezTo>
                    <a:pt x="187" y="18"/>
                    <a:pt x="173" y="22"/>
                    <a:pt x="162" y="18"/>
                  </a:cubicBezTo>
                  <a:cubicBezTo>
                    <a:pt x="161" y="18"/>
                    <a:pt x="160" y="19"/>
                    <a:pt x="158" y="19"/>
                  </a:cubicBezTo>
                  <a:cubicBezTo>
                    <a:pt x="158" y="24"/>
                    <a:pt x="155" y="39"/>
                    <a:pt x="155" y="39"/>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6" name="Freeform 6"/>
            <p:cNvSpPr>
              <a:spLocks noEditPoints="1"/>
            </p:cNvSpPr>
            <p:nvPr/>
          </p:nvSpPr>
          <p:spPr bwMode="auto">
            <a:xfrm>
              <a:off x="3060700" y="2890838"/>
              <a:ext cx="427038" cy="414338"/>
            </a:xfrm>
            <a:custGeom>
              <a:avLst/>
              <a:gdLst>
                <a:gd name="T0" fmla="*/ 198 w 229"/>
                <a:gd name="T1" fmla="*/ 72 h 222"/>
                <a:gd name="T2" fmla="*/ 229 w 229"/>
                <a:gd name="T3" fmla="*/ 131 h 222"/>
                <a:gd name="T4" fmla="*/ 195 w 229"/>
                <a:gd name="T5" fmla="*/ 142 h 222"/>
                <a:gd name="T6" fmla="*/ 186 w 229"/>
                <a:gd name="T7" fmla="*/ 177 h 222"/>
                <a:gd name="T8" fmla="*/ 134 w 229"/>
                <a:gd name="T9" fmla="*/ 221 h 222"/>
                <a:gd name="T10" fmla="*/ 99 w 229"/>
                <a:gd name="T11" fmla="*/ 195 h 222"/>
                <a:gd name="T12" fmla="*/ 59 w 229"/>
                <a:gd name="T13" fmla="*/ 204 h 222"/>
                <a:gd name="T14" fmla="*/ 46 w 229"/>
                <a:gd name="T15" fmla="*/ 162 h 222"/>
                <a:gd name="T16" fmla="*/ 12 w 229"/>
                <a:gd name="T17" fmla="*/ 140 h 222"/>
                <a:gd name="T18" fmla="*/ 2 w 229"/>
                <a:gd name="T19" fmla="*/ 105 h 222"/>
                <a:gd name="T20" fmla="*/ 23 w 229"/>
                <a:gd name="T21" fmla="*/ 80 h 222"/>
                <a:gd name="T22" fmla="*/ 33 w 229"/>
                <a:gd name="T23" fmla="*/ 42 h 222"/>
                <a:gd name="T24" fmla="*/ 60 w 229"/>
                <a:gd name="T25" fmla="*/ 15 h 222"/>
                <a:gd name="T26" fmla="*/ 91 w 229"/>
                <a:gd name="T27" fmla="*/ 22 h 222"/>
                <a:gd name="T28" fmla="*/ 122 w 229"/>
                <a:gd name="T29" fmla="*/ 22 h 222"/>
                <a:gd name="T30" fmla="*/ 168 w 229"/>
                <a:gd name="T31" fmla="*/ 6 h 222"/>
                <a:gd name="T32" fmla="*/ 185 w 229"/>
                <a:gd name="T33" fmla="*/ 42 h 222"/>
                <a:gd name="T34" fmla="*/ 75 w 229"/>
                <a:gd name="T35" fmla="*/ 24 h 222"/>
                <a:gd name="T36" fmla="*/ 49 w 229"/>
                <a:gd name="T37" fmla="*/ 38 h 222"/>
                <a:gd name="T38" fmla="*/ 45 w 229"/>
                <a:gd name="T39" fmla="*/ 76 h 222"/>
                <a:gd name="T40" fmla="*/ 17 w 229"/>
                <a:gd name="T41" fmla="*/ 98 h 222"/>
                <a:gd name="T42" fmla="*/ 40 w 229"/>
                <a:gd name="T43" fmla="*/ 119 h 222"/>
                <a:gd name="T44" fmla="*/ 61 w 229"/>
                <a:gd name="T45" fmla="*/ 153 h 222"/>
                <a:gd name="T46" fmla="*/ 54 w 229"/>
                <a:gd name="T47" fmla="*/ 181 h 222"/>
                <a:gd name="T48" fmla="*/ 79 w 229"/>
                <a:gd name="T49" fmla="*/ 196 h 222"/>
                <a:gd name="T50" fmla="*/ 106 w 229"/>
                <a:gd name="T51" fmla="*/ 178 h 222"/>
                <a:gd name="T52" fmla="*/ 144 w 229"/>
                <a:gd name="T53" fmla="*/ 200 h 222"/>
                <a:gd name="T54" fmla="*/ 166 w 229"/>
                <a:gd name="T55" fmla="*/ 179 h 222"/>
                <a:gd name="T56" fmla="*/ 172 w 229"/>
                <a:gd name="T57" fmla="*/ 146 h 222"/>
                <a:gd name="T58" fmla="*/ 212 w 229"/>
                <a:gd name="T59" fmla="*/ 125 h 222"/>
                <a:gd name="T60" fmla="*/ 215 w 229"/>
                <a:gd name="T61" fmla="*/ 95 h 222"/>
                <a:gd name="T62" fmla="*/ 174 w 229"/>
                <a:gd name="T63" fmla="*/ 58 h 222"/>
                <a:gd name="T64" fmla="*/ 176 w 229"/>
                <a:gd name="T65" fmla="*/ 27 h 222"/>
                <a:gd name="T66" fmla="*/ 134 w 229"/>
                <a:gd name="T67" fmla="*/ 3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222">
                  <a:moveTo>
                    <a:pt x="185" y="42"/>
                  </a:moveTo>
                  <a:cubicBezTo>
                    <a:pt x="187" y="51"/>
                    <a:pt x="193" y="64"/>
                    <a:pt x="198" y="72"/>
                  </a:cubicBezTo>
                  <a:cubicBezTo>
                    <a:pt x="209" y="76"/>
                    <a:pt x="226" y="78"/>
                    <a:pt x="229" y="81"/>
                  </a:cubicBezTo>
                  <a:cubicBezTo>
                    <a:pt x="229" y="97"/>
                    <a:pt x="229" y="116"/>
                    <a:pt x="229" y="131"/>
                  </a:cubicBezTo>
                  <a:cubicBezTo>
                    <a:pt x="227" y="134"/>
                    <a:pt x="226" y="137"/>
                    <a:pt x="225" y="139"/>
                  </a:cubicBezTo>
                  <a:cubicBezTo>
                    <a:pt x="221" y="143"/>
                    <a:pt x="211" y="142"/>
                    <a:pt x="195" y="142"/>
                  </a:cubicBezTo>
                  <a:cubicBezTo>
                    <a:pt x="189" y="148"/>
                    <a:pt x="182" y="155"/>
                    <a:pt x="180" y="164"/>
                  </a:cubicBezTo>
                  <a:cubicBezTo>
                    <a:pt x="181" y="168"/>
                    <a:pt x="185" y="173"/>
                    <a:pt x="186" y="177"/>
                  </a:cubicBezTo>
                  <a:cubicBezTo>
                    <a:pt x="189" y="186"/>
                    <a:pt x="189" y="186"/>
                    <a:pt x="185" y="195"/>
                  </a:cubicBezTo>
                  <a:cubicBezTo>
                    <a:pt x="172" y="206"/>
                    <a:pt x="137" y="222"/>
                    <a:pt x="134" y="221"/>
                  </a:cubicBezTo>
                  <a:cubicBezTo>
                    <a:pt x="130" y="215"/>
                    <a:pt x="126" y="202"/>
                    <a:pt x="122" y="195"/>
                  </a:cubicBezTo>
                  <a:cubicBezTo>
                    <a:pt x="120" y="194"/>
                    <a:pt x="104" y="195"/>
                    <a:pt x="99" y="195"/>
                  </a:cubicBezTo>
                  <a:cubicBezTo>
                    <a:pt x="94" y="201"/>
                    <a:pt x="91" y="211"/>
                    <a:pt x="83" y="215"/>
                  </a:cubicBezTo>
                  <a:cubicBezTo>
                    <a:pt x="80" y="215"/>
                    <a:pt x="64" y="208"/>
                    <a:pt x="59" y="204"/>
                  </a:cubicBezTo>
                  <a:cubicBezTo>
                    <a:pt x="49" y="202"/>
                    <a:pt x="40" y="190"/>
                    <a:pt x="34" y="181"/>
                  </a:cubicBezTo>
                  <a:cubicBezTo>
                    <a:pt x="37" y="173"/>
                    <a:pt x="44" y="167"/>
                    <a:pt x="46" y="162"/>
                  </a:cubicBezTo>
                  <a:cubicBezTo>
                    <a:pt x="45" y="155"/>
                    <a:pt x="39" y="148"/>
                    <a:pt x="33" y="138"/>
                  </a:cubicBezTo>
                  <a:cubicBezTo>
                    <a:pt x="29" y="140"/>
                    <a:pt x="15" y="139"/>
                    <a:pt x="12" y="140"/>
                  </a:cubicBezTo>
                  <a:cubicBezTo>
                    <a:pt x="8" y="137"/>
                    <a:pt x="8" y="137"/>
                    <a:pt x="5" y="133"/>
                  </a:cubicBezTo>
                  <a:cubicBezTo>
                    <a:pt x="4" y="123"/>
                    <a:pt x="4" y="114"/>
                    <a:pt x="2" y="105"/>
                  </a:cubicBezTo>
                  <a:cubicBezTo>
                    <a:pt x="0" y="97"/>
                    <a:pt x="1" y="88"/>
                    <a:pt x="1" y="80"/>
                  </a:cubicBezTo>
                  <a:cubicBezTo>
                    <a:pt x="3" y="78"/>
                    <a:pt x="20" y="81"/>
                    <a:pt x="23" y="80"/>
                  </a:cubicBezTo>
                  <a:cubicBezTo>
                    <a:pt x="29" y="73"/>
                    <a:pt x="36" y="61"/>
                    <a:pt x="42" y="53"/>
                  </a:cubicBezTo>
                  <a:cubicBezTo>
                    <a:pt x="39" y="50"/>
                    <a:pt x="36" y="46"/>
                    <a:pt x="33" y="42"/>
                  </a:cubicBezTo>
                  <a:cubicBezTo>
                    <a:pt x="33" y="39"/>
                    <a:pt x="30" y="39"/>
                    <a:pt x="30" y="35"/>
                  </a:cubicBezTo>
                  <a:cubicBezTo>
                    <a:pt x="32" y="31"/>
                    <a:pt x="54" y="17"/>
                    <a:pt x="60" y="15"/>
                  </a:cubicBezTo>
                  <a:cubicBezTo>
                    <a:pt x="62" y="13"/>
                    <a:pt x="83" y="6"/>
                    <a:pt x="85" y="8"/>
                  </a:cubicBezTo>
                  <a:cubicBezTo>
                    <a:pt x="89" y="12"/>
                    <a:pt x="87" y="18"/>
                    <a:pt x="91" y="22"/>
                  </a:cubicBezTo>
                  <a:cubicBezTo>
                    <a:pt x="98" y="22"/>
                    <a:pt x="101" y="22"/>
                    <a:pt x="106" y="22"/>
                  </a:cubicBezTo>
                  <a:cubicBezTo>
                    <a:pt x="111" y="22"/>
                    <a:pt x="116" y="22"/>
                    <a:pt x="122" y="22"/>
                  </a:cubicBezTo>
                  <a:cubicBezTo>
                    <a:pt x="128" y="12"/>
                    <a:pt x="130" y="7"/>
                    <a:pt x="139" y="0"/>
                  </a:cubicBezTo>
                  <a:cubicBezTo>
                    <a:pt x="141" y="0"/>
                    <a:pt x="161" y="5"/>
                    <a:pt x="168" y="6"/>
                  </a:cubicBezTo>
                  <a:cubicBezTo>
                    <a:pt x="176" y="8"/>
                    <a:pt x="194" y="20"/>
                    <a:pt x="196" y="24"/>
                  </a:cubicBezTo>
                  <a:cubicBezTo>
                    <a:pt x="193" y="29"/>
                    <a:pt x="188" y="36"/>
                    <a:pt x="185" y="42"/>
                  </a:cubicBezTo>
                  <a:close/>
                  <a:moveTo>
                    <a:pt x="91" y="38"/>
                  </a:moveTo>
                  <a:cubicBezTo>
                    <a:pt x="86" y="40"/>
                    <a:pt x="80" y="27"/>
                    <a:pt x="75" y="24"/>
                  </a:cubicBezTo>
                  <a:cubicBezTo>
                    <a:pt x="68" y="27"/>
                    <a:pt x="59" y="32"/>
                    <a:pt x="53" y="36"/>
                  </a:cubicBezTo>
                  <a:cubicBezTo>
                    <a:pt x="53" y="36"/>
                    <a:pt x="49" y="38"/>
                    <a:pt x="49" y="38"/>
                  </a:cubicBezTo>
                  <a:cubicBezTo>
                    <a:pt x="49" y="42"/>
                    <a:pt x="57" y="55"/>
                    <a:pt x="60" y="58"/>
                  </a:cubicBezTo>
                  <a:cubicBezTo>
                    <a:pt x="55" y="64"/>
                    <a:pt x="49" y="70"/>
                    <a:pt x="45" y="76"/>
                  </a:cubicBezTo>
                  <a:cubicBezTo>
                    <a:pt x="41" y="82"/>
                    <a:pt x="38" y="90"/>
                    <a:pt x="35" y="96"/>
                  </a:cubicBezTo>
                  <a:cubicBezTo>
                    <a:pt x="30" y="99"/>
                    <a:pt x="21" y="93"/>
                    <a:pt x="17" y="98"/>
                  </a:cubicBezTo>
                  <a:cubicBezTo>
                    <a:pt x="16" y="105"/>
                    <a:pt x="19" y="113"/>
                    <a:pt x="20" y="123"/>
                  </a:cubicBezTo>
                  <a:cubicBezTo>
                    <a:pt x="23" y="121"/>
                    <a:pt x="36" y="120"/>
                    <a:pt x="40" y="119"/>
                  </a:cubicBezTo>
                  <a:cubicBezTo>
                    <a:pt x="46" y="122"/>
                    <a:pt x="45" y="125"/>
                    <a:pt x="48" y="131"/>
                  </a:cubicBezTo>
                  <a:cubicBezTo>
                    <a:pt x="52" y="139"/>
                    <a:pt x="55" y="147"/>
                    <a:pt x="61" y="153"/>
                  </a:cubicBezTo>
                  <a:cubicBezTo>
                    <a:pt x="64" y="157"/>
                    <a:pt x="66" y="155"/>
                    <a:pt x="65" y="161"/>
                  </a:cubicBezTo>
                  <a:cubicBezTo>
                    <a:pt x="62" y="165"/>
                    <a:pt x="54" y="174"/>
                    <a:pt x="54" y="181"/>
                  </a:cubicBezTo>
                  <a:cubicBezTo>
                    <a:pt x="55" y="183"/>
                    <a:pt x="62" y="187"/>
                    <a:pt x="64" y="189"/>
                  </a:cubicBezTo>
                  <a:cubicBezTo>
                    <a:pt x="68" y="190"/>
                    <a:pt x="75" y="195"/>
                    <a:pt x="79" y="196"/>
                  </a:cubicBezTo>
                  <a:cubicBezTo>
                    <a:pt x="82" y="193"/>
                    <a:pt x="92" y="179"/>
                    <a:pt x="94" y="176"/>
                  </a:cubicBezTo>
                  <a:cubicBezTo>
                    <a:pt x="100" y="177"/>
                    <a:pt x="100" y="177"/>
                    <a:pt x="106" y="178"/>
                  </a:cubicBezTo>
                  <a:cubicBezTo>
                    <a:pt x="113" y="179"/>
                    <a:pt x="123" y="180"/>
                    <a:pt x="130" y="180"/>
                  </a:cubicBezTo>
                  <a:cubicBezTo>
                    <a:pt x="134" y="183"/>
                    <a:pt x="142" y="199"/>
                    <a:pt x="144" y="200"/>
                  </a:cubicBezTo>
                  <a:cubicBezTo>
                    <a:pt x="152" y="197"/>
                    <a:pt x="163" y="191"/>
                    <a:pt x="171" y="186"/>
                  </a:cubicBezTo>
                  <a:cubicBezTo>
                    <a:pt x="171" y="182"/>
                    <a:pt x="166" y="180"/>
                    <a:pt x="166" y="179"/>
                  </a:cubicBezTo>
                  <a:cubicBezTo>
                    <a:pt x="162" y="173"/>
                    <a:pt x="163" y="169"/>
                    <a:pt x="160" y="164"/>
                  </a:cubicBezTo>
                  <a:cubicBezTo>
                    <a:pt x="163" y="156"/>
                    <a:pt x="164" y="149"/>
                    <a:pt x="172" y="146"/>
                  </a:cubicBezTo>
                  <a:cubicBezTo>
                    <a:pt x="175" y="144"/>
                    <a:pt x="185" y="130"/>
                    <a:pt x="187" y="128"/>
                  </a:cubicBezTo>
                  <a:cubicBezTo>
                    <a:pt x="195" y="129"/>
                    <a:pt x="203" y="129"/>
                    <a:pt x="212" y="125"/>
                  </a:cubicBezTo>
                  <a:cubicBezTo>
                    <a:pt x="213" y="123"/>
                    <a:pt x="211" y="119"/>
                    <a:pt x="213" y="117"/>
                  </a:cubicBezTo>
                  <a:cubicBezTo>
                    <a:pt x="213" y="110"/>
                    <a:pt x="215" y="102"/>
                    <a:pt x="215" y="95"/>
                  </a:cubicBezTo>
                  <a:cubicBezTo>
                    <a:pt x="207" y="90"/>
                    <a:pt x="199" y="89"/>
                    <a:pt x="189" y="88"/>
                  </a:cubicBezTo>
                  <a:cubicBezTo>
                    <a:pt x="186" y="77"/>
                    <a:pt x="180" y="66"/>
                    <a:pt x="174" y="58"/>
                  </a:cubicBezTo>
                  <a:cubicBezTo>
                    <a:pt x="170" y="56"/>
                    <a:pt x="165" y="50"/>
                    <a:pt x="165" y="46"/>
                  </a:cubicBezTo>
                  <a:cubicBezTo>
                    <a:pt x="169" y="42"/>
                    <a:pt x="176" y="28"/>
                    <a:pt x="176" y="27"/>
                  </a:cubicBezTo>
                  <a:cubicBezTo>
                    <a:pt x="168" y="24"/>
                    <a:pt x="159" y="16"/>
                    <a:pt x="146" y="17"/>
                  </a:cubicBezTo>
                  <a:cubicBezTo>
                    <a:pt x="141" y="21"/>
                    <a:pt x="137" y="30"/>
                    <a:pt x="134" y="37"/>
                  </a:cubicBezTo>
                  <a:cubicBezTo>
                    <a:pt x="131" y="39"/>
                    <a:pt x="101" y="35"/>
                    <a:pt x="91" y="38"/>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7" name="Freeform 7"/>
            <p:cNvSpPr>
              <a:spLocks noEditPoints="1"/>
            </p:cNvSpPr>
            <p:nvPr/>
          </p:nvSpPr>
          <p:spPr bwMode="auto">
            <a:xfrm>
              <a:off x="2962275" y="3327400"/>
              <a:ext cx="439738" cy="417513"/>
            </a:xfrm>
            <a:custGeom>
              <a:avLst/>
              <a:gdLst>
                <a:gd name="T0" fmla="*/ 177 w 236"/>
                <a:gd name="T1" fmla="*/ 59 h 224"/>
                <a:gd name="T2" fmla="*/ 159 w 236"/>
                <a:gd name="T3" fmla="*/ 16 h 224"/>
                <a:gd name="T4" fmla="*/ 128 w 236"/>
                <a:gd name="T5" fmla="*/ 39 h 224"/>
                <a:gd name="T6" fmla="*/ 83 w 236"/>
                <a:gd name="T7" fmla="*/ 16 h 224"/>
                <a:gd name="T8" fmla="*/ 64 w 236"/>
                <a:gd name="T9" fmla="*/ 60 h 224"/>
                <a:gd name="T10" fmla="*/ 33 w 236"/>
                <a:gd name="T11" fmla="*/ 91 h 224"/>
                <a:gd name="T12" fmla="*/ 18 w 236"/>
                <a:gd name="T13" fmla="*/ 130 h 224"/>
                <a:gd name="T14" fmla="*/ 62 w 236"/>
                <a:gd name="T15" fmla="*/ 164 h 224"/>
                <a:gd name="T16" fmla="*/ 64 w 236"/>
                <a:gd name="T17" fmla="*/ 193 h 224"/>
                <a:gd name="T18" fmla="*/ 88 w 236"/>
                <a:gd name="T19" fmla="*/ 200 h 224"/>
                <a:gd name="T20" fmla="*/ 116 w 236"/>
                <a:gd name="T21" fmla="*/ 181 h 224"/>
                <a:gd name="T22" fmla="*/ 164 w 236"/>
                <a:gd name="T23" fmla="*/ 191 h 224"/>
                <a:gd name="T24" fmla="*/ 191 w 236"/>
                <a:gd name="T25" fmla="*/ 170 h 224"/>
                <a:gd name="T26" fmla="*/ 181 w 236"/>
                <a:gd name="T27" fmla="*/ 141 h 224"/>
                <a:gd name="T28" fmla="*/ 218 w 236"/>
                <a:gd name="T29" fmla="*/ 115 h 224"/>
                <a:gd name="T30" fmla="*/ 213 w 236"/>
                <a:gd name="T31" fmla="*/ 86 h 224"/>
                <a:gd name="T32" fmla="*/ 51 w 236"/>
                <a:gd name="T33" fmla="*/ 56 h 224"/>
                <a:gd name="T34" fmla="*/ 39 w 236"/>
                <a:gd name="T35" fmla="*/ 23 h 224"/>
                <a:gd name="T36" fmla="*/ 69 w 236"/>
                <a:gd name="T37" fmla="*/ 3 h 224"/>
                <a:gd name="T38" fmla="*/ 107 w 236"/>
                <a:gd name="T39" fmla="*/ 25 h 224"/>
                <a:gd name="T40" fmla="*/ 155 w 236"/>
                <a:gd name="T41" fmla="*/ 0 h 224"/>
                <a:gd name="T42" fmla="*/ 193 w 236"/>
                <a:gd name="T43" fmla="*/ 21 h 224"/>
                <a:gd name="T44" fmla="*/ 193 w 236"/>
                <a:gd name="T45" fmla="*/ 55 h 224"/>
                <a:gd name="T46" fmla="*/ 231 w 236"/>
                <a:gd name="T47" fmla="*/ 73 h 224"/>
                <a:gd name="T48" fmla="*/ 232 w 236"/>
                <a:gd name="T49" fmla="*/ 130 h 224"/>
                <a:gd name="T50" fmla="*/ 202 w 236"/>
                <a:gd name="T51" fmla="*/ 129 h 224"/>
                <a:gd name="T52" fmla="*/ 207 w 236"/>
                <a:gd name="T53" fmla="*/ 162 h 224"/>
                <a:gd name="T54" fmla="*/ 197 w 236"/>
                <a:gd name="T55" fmla="*/ 188 h 224"/>
                <a:gd name="T56" fmla="*/ 167 w 236"/>
                <a:gd name="T57" fmla="*/ 211 h 224"/>
                <a:gd name="T58" fmla="*/ 142 w 236"/>
                <a:gd name="T59" fmla="*/ 192 h 224"/>
                <a:gd name="T60" fmla="*/ 104 w 236"/>
                <a:gd name="T61" fmla="*/ 210 h 224"/>
                <a:gd name="T62" fmla="*/ 74 w 236"/>
                <a:gd name="T63" fmla="*/ 215 h 224"/>
                <a:gd name="T64" fmla="*/ 62 w 236"/>
                <a:gd name="T65" fmla="*/ 211 h 224"/>
                <a:gd name="T66" fmla="*/ 42 w 236"/>
                <a:gd name="T67" fmla="*/ 168 h 224"/>
                <a:gd name="T68" fmla="*/ 3 w 236"/>
                <a:gd name="T69" fmla="*/ 141 h 224"/>
                <a:gd name="T70" fmla="*/ 4 w 236"/>
                <a:gd name="T71" fmla="*/ 73 h 224"/>
                <a:gd name="T72" fmla="*/ 51 w 236"/>
                <a:gd name="T73" fmla="*/ 56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6" h="224">
                  <a:moveTo>
                    <a:pt x="195" y="88"/>
                  </a:moveTo>
                  <a:cubicBezTo>
                    <a:pt x="191" y="81"/>
                    <a:pt x="180" y="61"/>
                    <a:pt x="177" y="59"/>
                  </a:cubicBezTo>
                  <a:cubicBezTo>
                    <a:pt x="178" y="52"/>
                    <a:pt x="186" y="38"/>
                    <a:pt x="186" y="33"/>
                  </a:cubicBezTo>
                  <a:cubicBezTo>
                    <a:pt x="179" y="29"/>
                    <a:pt x="166" y="18"/>
                    <a:pt x="159" y="16"/>
                  </a:cubicBezTo>
                  <a:cubicBezTo>
                    <a:pt x="152" y="19"/>
                    <a:pt x="148" y="34"/>
                    <a:pt x="144" y="38"/>
                  </a:cubicBezTo>
                  <a:cubicBezTo>
                    <a:pt x="141" y="39"/>
                    <a:pt x="132" y="39"/>
                    <a:pt x="128" y="39"/>
                  </a:cubicBezTo>
                  <a:cubicBezTo>
                    <a:pt x="122" y="38"/>
                    <a:pt x="103" y="39"/>
                    <a:pt x="98" y="40"/>
                  </a:cubicBezTo>
                  <a:cubicBezTo>
                    <a:pt x="93" y="32"/>
                    <a:pt x="92" y="22"/>
                    <a:pt x="83" y="16"/>
                  </a:cubicBezTo>
                  <a:cubicBezTo>
                    <a:pt x="71" y="19"/>
                    <a:pt x="60" y="22"/>
                    <a:pt x="52" y="31"/>
                  </a:cubicBezTo>
                  <a:cubicBezTo>
                    <a:pt x="56" y="37"/>
                    <a:pt x="60" y="53"/>
                    <a:pt x="64" y="60"/>
                  </a:cubicBezTo>
                  <a:cubicBezTo>
                    <a:pt x="61" y="62"/>
                    <a:pt x="50" y="77"/>
                    <a:pt x="47" y="81"/>
                  </a:cubicBezTo>
                  <a:cubicBezTo>
                    <a:pt x="40" y="89"/>
                    <a:pt x="44" y="85"/>
                    <a:pt x="33" y="91"/>
                  </a:cubicBezTo>
                  <a:cubicBezTo>
                    <a:pt x="31" y="91"/>
                    <a:pt x="20" y="87"/>
                    <a:pt x="18" y="89"/>
                  </a:cubicBezTo>
                  <a:cubicBezTo>
                    <a:pt x="18" y="99"/>
                    <a:pt x="14" y="120"/>
                    <a:pt x="18" y="130"/>
                  </a:cubicBezTo>
                  <a:cubicBezTo>
                    <a:pt x="23" y="128"/>
                    <a:pt x="34" y="129"/>
                    <a:pt x="36" y="130"/>
                  </a:cubicBezTo>
                  <a:cubicBezTo>
                    <a:pt x="43" y="142"/>
                    <a:pt x="47" y="154"/>
                    <a:pt x="62" y="164"/>
                  </a:cubicBezTo>
                  <a:cubicBezTo>
                    <a:pt x="63" y="167"/>
                    <a:pt x="53" y="182"/>
                    <a:pt x="52" y="185"/>
                  </a:cubicBezTo>
                  <a:cubicBezTo>
                    <a:pt x="50" y="188"/>
                    <a:pt x="62" y="192"/>
                    <a:pt x="64" y="193"/>
                  </a:cubicBezTo>
                  <a:cubicBezTo>
                    <a:pt x="68" y="195"/>
                    <a:pt x="73" y="197"/>
                    <a:pt x="77" y="198"/>
                  </a:cubicBezTo>
                  <a:cubicBezTo>
                    <a:pt x="79" y="199"/>
                    <a:pt x="86" y="203"/>
                    <a:pt x="88" y="200"/>
                  </a:cubicBezTo>
                  <a:cubicBezTo>
                    <a:pt x="90" y="195"/>
                    <a:pt x="98" y="188"/>
                    <a:pt x="99" y="181"/>
                  </a:cubicBezTo>
                  <a:cubicBezTo>
                    <a:pt x="106" y="181"/>
                    <a:pt x="107" y="180"/>
                    <a:pt x="116" y="181"/>
                  </a:cubicBezTo>
                  <a:cubicBezTo>
                    <a:pt x="126" y="181"/>
                    <a:pt x="136" y="179"/>
                    <a:pt x="146" y="176"/>
                  </a:cubicBezTo>
                  <a:cubicBezTo>
                    <a:pt x="149" y="175"/>
                    <a:pt x="160" y="187"/>
                    <a:pt x="164" y="191"/>
                  </a:cubicBezTo>
                  <a:cubicBezTo>
                    <a:pt x="171" y="192"/>
                    <a:pt x="178" y="185"/>
                    <a:pt x="183" y="182"/>
                  </a:cubicBezTo>
                  <a:cubicBezTo>
                    <a:pt x="187" y="181"/>
                    <a:pt x="190" y="178"/>
                    <a:pt x="191" y="170"/>
                  </a:cubicBezTo>
                  <a:cubicBezTo>
                    <a:pt x="186" y="165"/>
                    <a:pt x="183" y="158"/>
                    <a:pt x="178" y="153"/>
                  </a:cubicBezTo>
                  <a:cubicBezTo>
                    <a:pt x="178" y="150"/>
                    <a:pt x="179" y="142"/>
                    <a:pt x="181" y="141"/>
                  </a:cubicBezTo>
                  <a:cubicBezTo>
                    <a:pt x="183" y="135"/>
                    <a:pt x="194" y="117"/>
                    <a:pt x="195" y="116"/>
                  </a:cubicBezTo>
                  <a:cubicBezTo>
                    <a:pt x="199" y="114"/>
                    <a:pt x="215" y="116"/>
                    <a:pt x="218" y="115"/>
                  </a:cubicBezTo>
                  <a:cubicBezTo>
                    <a:pt x="218" y="110"/>
                    <a:pt x="216" y="100"/>
                    <a:pt x="216" y="95"/>
                  </a:cubicBezTo>
                  <a:cubicBezTo>
                    <a:pt x="216" y="92"/>
                    <a:pt x="217" y="87"/>
                    <a:pt x="213" y="86"/>
                  </a:cubicBezTo>
                  <a:cubicBezTo>
                    <a:pt x="209" y="86"/>
                    <a:pt x="200" y="88"/>
                    <a:pt x="195" y="88"/>
                  </a:cubicBezTo>
                  <a:close/>
                  <a:moveTo>
                    <a:pt x="51" y="56"/>
                  </a:moveTo>
                  <a:cubicBezTo>
                    <a:pt x="48" y="50"/>
                    <a:pt x="45" y="39"/>
                    <a:pt x="40" y="34"/>
                  </a:cubicBezTo>
                  <a:cubicBezTo>
                    <a:pt x="38" y="31"/>
                    <a:pt x="38" y="27"/>
                    <a:pt x="39" y="23"/>
                  </a:cubicBezTo>
                  <a:cubicBezTo>
                    <a:pt x="43" y="19"/>
                    <a:pt x="48" y="15"/>
                    <a:pt x="52" y="11"/>
                  </a:cubicBezTo>
                  <a:cubicBezTo>
                    <a:pt x="59" y="11"/>
                    <a:pt x="63" y="4"/>
                    <a:pt x="69" y="3"/>
                  </a:cubicBezTo>
                  <a:cubicBezTo>
                    <a:pt x="73" y="2"/>
                    <a:pt x="81" y="2"/>
                    <a:pt x="86" y="0"/>
                  </a:cubicBezTo>
                  <a:cubicBezTo>
                    <a:pt x="88" y="0"/>
                    <a:pt x="103" y="18"/>
                    <a:pt x="107" y="25"/>
                  </a:cubicBezTo>
                  <a:cubicBezTo>
                    <a:pt x="112" y="25"/>
                    <a:pt x="131" y="23"/>
                    <a:pt x="137" y="24"/>
                  </a:cubicBezTo>
                  <a:cubicBezTo>
                    <a:pt x="142" y="15"/>
                    <a:pt x="144" y="3"/>
                    <a:pt x="155" y="0"/>
                  </a:cubicBezTo>
                  <a:cubicBezTo>
                    <a:pt x="158" y="1"/>
                    <a:pt x="162" y="2"/>
                    <a:pt x="164" y="4"/>
                  </a:cubicBezTo>
                  <a:cubicBezTo>
                    <a:pt x="173" y="12"/>
                    <a:pt x="184" y="15"/>
                    <a:pt x="193" y="21"/>
                  </a:cubicBezTo>
                  <a:cubicBezTo>
                    <a:pt x="197" y="24"/>
                    <a:pt x="201" y="26"/>
                    <a:pt x="203" y="31"/>
                  </a:cubicBezTo>
                  <a:cubicBezTo>
                    <a:pt x="202" y="39"/>
                    <a:pt x="193" y="45"/>
                    <a:pt x="193" y="55"/>
                  </a:cubicBezTo>
                  <a:cubicBezTo>
                    <a:pt x="198" y="62"/>
                    <a:pt x="204" y="73"/>
                    <a:pt x="204" y="73"/>
                  </a:cubicBezTo>
                  <a:cubicBezTo>
                    <a:pt x="209" y="74"/>
                    <a:pt x="228" y="69"/>
                    <a:pt x="231" y="73"/>
                  </a:cubicBezTo>
                  <a:cubicBezTo>
                    <a:pt x="234" y="84"/>
                    <a:pt x="231" y="98"/>
                    <a:pt x="235" y="109"/>
                  </a:cubicBezTo>
                  <a:cubicBezTo>
                    <a:pt x="236" y="112"/>
                    <a:pt x="232" y="125"/>
                    <a:pt x="232" y="130"/>
                  </a:cubicBezTo>
                  <a:cubicBezTo>
                    <a:pt x="230" y="132"/>
                    <a:pt x="223" y="128"/>
                    <a:pt x="218" y="128"/>
                  </a:cubicBezTo>
                  <a:cubicBezTo>
                    <a:pt x="215" y="130"/>
                    <a:pt x="205" y="127"/>
                    <a:pt x="202" y="129"/>
                  </a:cubicBezTo>
                  <a:cubicBezTo>
                    <a:pt x="199" y="135"/>
                    <a:pt x="195" y="143"/>
                    <a:pt x="192" y="150"/>
                  </a:cubicBezTo>
                  <a:cubicBezTo>
                    <a:pt x="195" y="152"/>
                    <a:pt x="202" y="158"/>
                    <a:pt x="207" y="162"/>
                  </a:cubicBezTo>
                  <a:cubicBezTo>
                    <a:pt x="208" y="164"/>
                    <a:pt x="210" y="169"/>
                    <a:pt x="212" y="173"/>
                  </a:cubicBezTo>
                  <a:cubicBezTo>
                    <a:pt x="209" y="180"/>
                    <a:pt x="206" y="186"/>
                    <a:pt x="197" y="188"/>
                  </a:cubicBezTo>
                  <a:cubicBezTo>
                    <a:pt x="193" y="189"/>
                    <a:pt x="189" y="193"/>
                    <a:pt x="185" y="196"/>
                  </a:cubicBezTo>
                  <a:cubicBezTo>
                    <a:pt x="181" y="202"/>
                    <a:pt x="177" y="210"/>
                    <a:pt x="167" y="211"/>
                  </a:cubicBezTo>
                  <a:cubicBezTo>
                    <a:pt x="162" y="208"/>
                    <a:pt x="157" y="205"/>
                    <a:pt x="152" y="201"/>
                  </a:cubicBezTo>
                  <a:cubicBezTo>
                    <a:pt x="145" y="196"/>
                    <a:pt x="145" y="196"/>
                    <a:pt x="142" y="192"/>
                  </a:cubicBezTo>
                  <a:cubicBezTo>
                    <a:pt x="136" y="192"/>
                    <a:pt x="118" y="196"/>
                    <a:pt x="113" y="196"/>
                  </a:cubicBezTo>
                  <a:cubicBezTo>
                    <a:pt x="108" y="198"/>
                    <a:pt x="105" y="204"/>
                    <a:pt x="104" y="210"/>
                  </a:cubicBezTo>
                  <a:cubicBezTo>
                    <a:pt x="102" y="213"/>
                    <a:pt x="99" y="222"/>
                    <a:pt x="96" y="224"/>
                  </a:cubicBezTo>
                  <a:cubicBezTo>
                    <a:pt x="93" y="224"/>
                    <a:pt x="78" y="217"/>
                    <a:pt x="74" y="215"/>
                  </a:cubicBezTo>
                  <a:cubicBezTo>
                    <a:pt x="72" y="214"/>
                    <a:pt x="70" y="213"/>
                    <a:pt x="68" y="212"/>
                  </a:cubicBezTo>
                  <a:cubicBezTo>
                    <a:pt x="66" y="212"/>
                    <a:pt x="63" y="212"/>
                    <a:pt x="62" y="211"/>
                  </a:cubicBezTo>
                  <a:cubicBezTo>
                    <a:pt x="56" y="205"/>
                    <a:pt x="35" y="193"/>
                    <a:pt x="34" y="192"/>
                  </a:cubicBezTo>
                  <a:cubicBezTo>
                    <a:pt x="41" y="181"/>
                    <a:pt x="42" y="178"/>
                    <a:pt x="42" y="168"/>
                  </a:cubicBezTo>
                  <a:cubicBezTo>
                    <a:pt x="36" y="160"/>
                    <a:pt x="33" y="150"/>
                    <a:pt x="27" y="142"/>
                  </a:cubicBezTo>
                  <a:cubicBezTo>
                    <a:pt x="22" y="143"/>
                    <a:pt x="5" y="143"/>
                    <a:pt x="3" y="141"/>
                  </a:cubicBezTo>
                  <a:cubicBezTo>
                    <a:pt x="3" y="136"/>
                    <a:pt x="3" y="116"/>
                    <a:pt x="2" y="109"/>
                  </a:cubicBezTo>
                  <a:cubicBezTo>
                    <a:pt x="0" y="100"/>
                    <a:pt x="2" y="75"/>
                    <a:pt x="4" y="73"/>
                  </a:cubicBezTo>
                  <a:cubicBezTo>
                    <a:pt x="13" y="73"/>
                    <a:pt x="22" y="78"/>
                    <a:pt x="30" y="76"/>
                  </a:cubicBezTo>
                  <a:cubicBezTo>
                    <a:pt x="38" y="71"/>
                    <a:pt x="45" y="63"/>
                    <a:pt x="51" y="5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8" name="Freeform 8"/>
            <p:cNvSpPr>
              <a:spLocks noEditPoints="1"/>
            </p:cNvSpPr>
            <p:nvPr/>
          </p:nvSpPr>
          <p:spPr bwMode="auto">
            <a:xfrm>
              <a:off x="2620963" y="3013075"/>
              <a:ext cx="303213" cy="304800"/>
            </a:xfrm>
            <a:custGeom>
              <a:avLst/>
              <a:gdLst>
                <a:gd name="T0" fmla="*/ 13 w 163"/>
                <a:gd name="T1" fmla="*/ 40 h 163"/>
                <a:gd name="T2" fmla="*/ 33 w 163"/>
                <a:gd name="T3" fmla="*/ 14 h 163"/>
                <a:gd name="T4" fmla="*/ 63 w 163"/>
                <a:gd name="T5" fmla="*/ 0 h 163"/>
                <a:gd name="T6" fmla="*/ 84 w 163"/>
                <a:gd name="T7" fmla="*/ 0 h 163"/>
                <a:gd name="T8" fmla="*/ 108 w 163"/>
                <a:gd name="T9" fmla="*/ 6 h 163"/>
                <a:gd name="T10" fmla="*/ 119 w 163"/>
                <a:gd name="T11" fmla="*/ 11 h 163"/>
                <a:gd name="T12" fmla="*/ 147 w 163"/>
                <a:gd name="T13" fmla="*/ 30 h 163"/>
                <a:gd name="T14" fmla="*/ 161 w 163"/>
                <a:gd name="T15" fmla="*/ 63 h 163"/>
                <a:gd name="T16" fmla="*/ 161 w 163"/>
                <a:gd name="T17" fmla="*/ 92 h 163"/>
                <a:gd name="T18" fmla="*/ 153 w 163"/>
                <a:gd name="T19" fmla="*/ 117 h 163"/>
                <a:gd name="T20" fmla="*/ 136 w 163"/>
                <a:gd name="T21" fmla="*/ 143 h 163"/>
                <a:gd name="T22" fmla="*/ 124 w 163"/>
                <a:gd name="T23" fmla="*/ 153 h 163"/>
                <a:gd name="T24" fmla="*/ 49 w 163"/>
                <a:gd name="T25" fmla="*/ 159 h 163"/>
                <a:gd name="T26" fmla="*/ 31 w 163"/>
                <a:gd name="T27" fmla="*/ 149 h 163"/>
                <a:gd name="T28" fmla="*/ 3 w 163"/>
                <a:gd name="T29" fmla="*/ 109 h 163"/>
                <a:gd name="T30" fmla="*/ 1 w 163"/>
                <a:gd name="T31" fmla="*/ 101 h 163"/>
                <a:gd name="T32" fmla="*/ 1 w 163"/>
                <a:gd name="T33" fmla="*/ 88 h 163"/>
                <a:gd name="T34" fmla="*/ 4 w 163"/>
                <a:gd name="T35" fmla="*/ 63 h 163"/>
                <a:gd name="T36" fmla="*/ 7 w 163"/>
                <a:gd name="T37" fmla="*/ 54 h 163"/>
                <a:gd name="T38" fmla="*/ 13 w 163"/>
                <a:gd name="T39" fmla="*/ 40 h 163"/>
                <a:gd name="T40" fmla="*/ 145 w 163"/>
                <a:gd name="T41" fmla="*/ 63 h 163"/>
                <a:gd name="T42" fmla="*/ 128 w 163"/>
                <a:gd name="T43" fmla="*/ 35 h 163"/>
                <a:gd name="T44" fmla="*/ 105 w 163"/>
                <a:gd name="T45" fmla="*/ 20 h 163"/>
                <a:gd name="T46" fmla="*/ 92 w 163"/>
                <a:gd name="T47" fmla="*/ 16 h 163"/>
                <a:gd name="T48" fmla="*/ 56 w 163"/>
                <a:gd name="T49" fmla="*/ 21 h 163"/>
                <a:gd name="T50" fmla="*/ 46 w 163"/>
                <a:gd name="T51" fmla="*/ 24 h 163"/>
                <a:gd name="T52" fmla="*/ 35 w 163"/>
                <a:gd name="T53" fmla="*/ 36 h 163"/>
                <a:gd name="T54" fmla="*/ 18 w 163"/>
                <a:gd name="T55" fmla="*/ 80 h 163"/>
                <a:gd name="T56" fmla="*/ 21 w 163"/>
                <a:gd name="T57" fmla="*/ 111 h 163"/>
                <a:gd name="T58" fmla="*/ 49 w 163"/>
                <a:gd name="T59" fmla="*/ 142 h 163"/>
                <a:gd name="T60" fmla="*/ 99 w 163"/>
                <a:gd name="T61" fmla="*/ 146 h 163"/>
                <a:gd name="T62" fmla="*/ 141 w 163"/>
                <a:gd name="T63" fmla="*/ 107 h 163"/>
                <a:gd name="T64" fmla="*/ 145 w 163"/>
                <a:gd name="T65" fmla="*/ 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63">
                  <a:moveTo>
                    <a:pt x="13" y="40"/>
                  </a:moveTo>
                  <a:cubicBezTo>
                    <a:pt x="19" y="32"/>
                    <a:pt x="26" y="23"/>
                    <a:pt x="33" y="14"/>
                  </a:cubicBezTo>
                  <a:cubicBezTo>
                    <a:pt x="44" y="9"/>
                    <a:pt x="53" y="5"/>
                    <a:pt x="63" y="0"/>
                  </a:cubicBezTo>
                  <a:cubicBezTo>
                    <a:pt x="76" y="0"/>
                    <a:pt x="80" y="0"/>
                    <a:pt x="84" y="0"/>
                  </a:cubicBezTo>
                  <a:cubicBezTo>
                    <a:pt x="92" y="2"/>
                    <a:pt x="99" y="6"/>
                    <a:pt x="108" y="6"/>
                  </a:cubicBezTo>
                  <a:cubicBezTo>
                    <a:pt x="112" y="6"/>
                    <a:pt x="116" y="8"/>
                    <a:pt x="119" y="11"/>
                  </a:cubicBezTo>
                  <a:cubicBezTo>
                    <a:pt x="128" y="17"/>
                    <a:pt x="139" y="22"/>
                    <a:pt x="147" y="30"/>
                  </a:cubicBezTo>
                  <a:cubicBezTo>
                    <a:pt x="147" y="30"/>
                    <a:pt x="157" y="40"/>
                    <a:pt x="161" y="63"/>
                  </a:cubicBezTo>
                  <a:cubicBezTo>
                    <a:pt x="162" y="68"/>
                    <a:pt x="163" y="88"/>
                    <a:pt x="161" y="92"/>
                  </a:cubicBezTo>
                  <a:cubicBezTo>
                    <a:pt x="159" y="98"/>
                    <a:pt x="154" y="115"/>
                    <a:pt x="153" y="117"/>
                  </a:cubicBezTo>
                  <a:cubicBezTo>
                    <a:pt x="148" y="129"/>
                    <a:pt x="147" y="135"/>
                    <a:pt x="136" y="143"/>
                  </a:cubicBezTo>
                  <a:cubicBezTo>
                    <a:pt x="131" y="146"/>
                    <a:pt x="128" y="150"/>
                    <a:pt x="124" y="153"/>
                  </a:cubicBezTo>
                  <a:cubicBezTo>
                    <a:pt x="111" y="163"/>
                    <a:pt x="61" y="162"/>
                    <a:pt x="49" y="159"/>
                  </a:cubicBezTo>
                  <a:cubicBezTo>
                    <a:pt x="42" y="157"/>
                    <a:pt x="37" y="153"/>
                    <a:pt x="31" y="149"/>
                  </a:cubicBezTo>
                  <a:cubicBezTo>
                    <a:pt x="18" y="139"/>
                    <a:pt x="7" y="127"/>
                    <a:pt x="3" y="109"/>
                  </a:cubicBezTo>
                  <a:cubicBezTo>
                    <a:pt x="2" y="106"/>
                    <a:pt x="2" y="104"/>
                    <a:pt x="1" y="101"/>
                  </a:cubicBezTo>
                  <a:cubicBezTo>
                    <a:pt x="1" y="96"/>
                    <a:pt x="2" y="92"/>
                    <a:pt x="1" y="88"/>
                  </a:cubicBezTo>
                  <a:cubicBezTo>
                    <a:pt x="0" y="83"/>
                    <a:pt x="3" y="72"/>
                    <a:pt x="4" y="63"/>
                  </a:cubicBezTo>
                  <a:cubicBezTo>
                    <a:pt x="4" y="60"/>
                    <a:pt x="5" y="57"/>
                    <a:pt x="7" y="54"/>
                  </a:cubicBezTo>
                  <a:cubicBezTo>
                    <a:pt x="8" y="51"/>
                    <a:pt x="10" y="47"/>
                    <a:pt x="13" y="40"/>
                  </a:cubicBezTo>
                  <a:close/>
                  <a:moveTo>
                    <a:pt x="145" y="63"/>
                  </a:moveTo>
                  <a:cubicBezTo>
                    <a:pt x="141" y="53"/>
                    <a:pt x="131" y="37"/>
                    <a:pt x="128" y="35"/>
                  </a:cubicBezTo>
                  <a:cubicBezTo>
                    <a:pt x="121" y="30"/>
                    <a:pt x="113" y="24"/>
                    <a:pt x="105" y="20"/>
                  </a:cubicBezTo>
                  <a:cubicBezTo>
                    <a:pt x="102" y="17"/>
                    <a:pt x="97" y="16"/>
                    <a:pt x="92" y="16"/>
                  </a:cubicBezTo>
                  <a:cubicBezTo>
                    <a:pt x="80" y="15"/>
                    <a:pt x="67" y="14"/>
                    <a:pt x="56" y="21"/>
                  </a:cubicBezTo>
                  <a:cubicBezTo>
                    <a:pt x="54" y="22"/>
                    <a:pt x="51" y="22"/>
                    <a:pt x="46" y="24"/>
                  </a:cubicBezTo>
                  <a:cubicBezTo>
                    <a:pt x="44" y="27"/>
                    <a:pt x="39" y="32"/>
                    <a:pt x="35" y="36"/>
                  </a:cubicBezTo>
                  <a:cubicBezTo>
                    <a:pt x="23" y="48"/>
                    <a:pt x="21" y="64"/>
                    <a:pt x="18" y="80"/>
                  </a:cubicBezTo>
                  <a:cubicBezTo>
                    <a:pt x="22" y="89"/>
                    <a:pt x="18" y="99"/>
                    <a:pt x="21" y="111"/>
                  </a:cubicBezTo>
                  <a:cubicBezTo>
                    <a:pt x="27" y="123"/>
                    <a:pt x="39" y="132"/>
                    <a:pt x="49" y="142"/>
                  </a:cubicBezTo>
                  <a:cubicBezTo>
                    <a:pt x="65" y="147"/>
                    <a:pt x="81" y="148"/>
                    <a:pt x="99" y="146"/>
                  </a:cubicBezTo>
                  <a:cubicBezTo>
                    <a:pt x="119" y="139"/>
                    <a:pt x="132" y="128"/>
                    <a:pt x="141" y="107"/>
                  </a:cubicBezTo>
                  <a:cubicBezTo>
                    <a:pt x="144" y="99"/>
                    <a:pt x="147" y="66"/>
                    <a:pt x="145" y="6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9" name="Freeform 9"/>
            <p:cNvSpPr>
              <a:spLocks noEditPoints="1"/>
            </p:cNvSpPr>
            <p:nvPr/>
          </p:nvSpPr>
          <p:spPr bwMode="auto">
            <a:xfrm>
              <a:off x="3165475" y="2981325"/>
              <a:ext cx="217488" cy="214313"/>
            </a:xfrm>
            <a:custGeom>
              <a:avLst/>
              <a:gdLst>
                <a:gd name="T0" fmla="*/ 104 w 117"/>
                <a:gd name="T1" fmla="*/ 91 h 115"/>
                <a:gd name="T2" fmla="*/ 73 w 117"/>
                <a:gd name="T3" fmla="*/ 113 h 115"/>
                <a:gd name="T4" fmla="*/ 58 w 117"/>
                <a:gd name="T5" fmla="*/ 115 h 115"/>
                <a:gd name="T6" fmla="*/ 21 w 117"/>
                <a:gd name="T7" fmla="*/ 97 h 115"/>
                <a:gd name="T8" fmla="*/ 0 w 117"/>
                <a:gd name="T9" fmla="*/ 58 h 115"/>
                <a:gd name="T10" fmla="*/ 1 w 117"/>
                <a:gd name="T11" fmla="*/ 54 h 115"/>
                <a:gd name="T12" fmla="*/ 22 w 117"/>
                <a:gd name="T13" fmla="*/ 18 h 115"/>
                <a:gd name="T14" fmla="*/ 51 w 117"/>
                <a:gd name="T15" fmla="*/ 2 h 115"/>
                <a:gd name="T16" fmla="*/ 84 w 117"/>
                <a:gd name="T17" fmla="*/ 6 h 115"/>
                <a:gd name="T18" fmla="*/ 107 w 117"/>
                <a:gd name="T19" fmla="*/ 27 h 115"/>
                <a:gd name="T20" fmla="*/ 117 w 117"/>
                <a:gd name="T21" fmla="*/ 49 h 115"/>
                <a:gd name="T22" fmla="*/ 104 w 117"/>
                <a:gd name="T23" fmla="*/ 91 h 115"/>
                <a:gd name="T24" fmla="*/ 94 w 117"/>
                <a:gd name="T25" fmla="*/ 36 h 115"/>
                <a:gd name="T26" fmla="*/ 81 w 117"/>
                <a:gd name="T27" fmla="*/ 26 h 115"/>
                <a:gd name="T28" fmla="*/ 47 w 117"/>
                <a:gd name="T29" fmla="*/ 20 h 115"/>
                <a:gd name="T30" fmla="*/ 21 w 117"/>
                <a:gd name="T31" fmla="*/ 43 h 115"/>
                <a:gd name="T32" fmla="*/ 27 w 117"/>
                <a:gd name="T33" fmla="*/ 81 h 115"/>
                <a:gd name="T34" fmla="*/ 62 w 117"/>
                <a:gd name="T35" fmla="*/ 98 h 115"/>
                <a:gd name="T36" fmla="*/ 78 w 117"/>
                <a:gd name="T37" fmla="*/ 94 h 115"/>
                <a:gd name="T38" fmla="*/ 100 w 117"/>
                <a:gd name="T39" fmla="*/ 69 h 115"/>
                <a:gd name="T40" fmla="*/ 94 w 117"/>
                <a:gd name="T41" fmla="*/ 3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115">
                  <a:moveTo>
                    <a:pt x="104" y="91"/>
                  </a:moveTo>
                  <a:cubicBezTo>
                    <a:pt x="99" y="99"/>
                    <a:pt x="80" y="110"/>
                    <a:pt x="73" y="113"/>
                  </a:cubicBezTo>
                  <a:cubicBezTo>
                    <a:pt x="69" y="114"/>
                    <a:pt x="64" y="114"/>
                    <a:pt x="58" y="115"/>
                  </a:cubicBezTo>
                  <a:cubicBezTo>
                    <a:pt x="45" y="111"/>
                    <a:pt x="31" y="106"/>
                    <a:pt x="21" y="97"/>
                  </a:cubicBezTo>
                  <a:cubicBezTo>
                    <a:pt x="10" y="86"/>
                    <a:pt x="3" y="73"/>
                    <a:pt x="0" y="58"/>
                  </a:cubicBezTo>
                  <a:cubicBezTo>
                    <a:pt x="0" y="58"/>
                    <a:pt x="1" y="56"/>
                    <a:pt x="1" y="54"/>
                  </a:cubicBezTo>
                  <a:cubicBezTo>
                    <a:pt x="1" y="38"/>
                    <a:pt x="10" y="27"/>
                    <a:pt x="22" y="18"/>
                  </a:cubicBezTo>
                  <a:cubicBezTo>
                    <a:pt x="30" y="11"/>
                    <a:pt x="39" y="4"/>
                    <a:pt x="51" y="2"/>
                  </a:cubicBezTo>
                  <a:cubicBezTo>
                    <a:pt x="62" y="0"/>
                    <a:pt x="72" y="2"/>
                    <a:pt x="84" y="6"/>
                  </a:cubicBezTo>
                  <a:cubicBezTo>
                    <a:pt x="91" y="12"/>
                    <a:pt x="99" y="20"/>
                    <a:pt x="107" y="27"/>
                  </a:cubicBezTo>
                  <a:cubicBezTo>
                    <a:pt x="113" y="33"/>
                    <a:pt x="117" y="40"/>
                    <a:pt x="117" y="49"/>
                  </a:cubicBezTo>
                  <a:cubicBezTo>
                    <a:pt x="117" y="52"/>
                    <a:pt x="117" y="79"/>
                    <a:pt x="104" y="91"/>
                  </a:cubicBezTo>
                  <a:close/>
                  <a:moveTo>
                    <a:pt x="94" y="36"/>
                  </a:moveTo>
                  <a:cubicBezTo>
                    <a:pt x="89" y="33"/>
                    <a:pt x="86" y="28"/>
                    <a:pt x="81" y="26"/>
                  </a:cubicBezTo>
                  <a:cubicBezTo>
                    <a:pt x="76" y="23"/>
                    <a:pt x="67" y="17"/>
                    <a:pt x="47" y="20"/>
                  </a:cubicBezTo>
                  <a:cubicBezTo>
                    <a:pt x="36" y="29"/>
                    <a:pt x="29" y="33"/>
                    <a:pt x="21" y="43"/>
                  </a:cubicBezTo>
                  <a:cubicBezTo>
                    <a:pt x="20" y="50"/>
                    <a:pt x="16" y="69"/>
                    <a:pt x="27" y="81"/>
                  </a:cubicBezTo>
                  <a:cubicBezTo>
                    <a:pt x="38" y="91"/>
                    <a:pt x="50" y="95"/>
                    <a:pt x="62" y="98"/>
                  </a:cubicBezTo>
                  <a:cubicBezTo>
                    <a:pt x="67" y="96"/>
                    <a:pt x="73" y="95"/>
                    <a:pt x="78" y="94"/>
                  </a:cubicBezTo>
                  <a:cubicBezTo>
                    <a:pt x="88" y="87"/>
                    <a:pt x="93" y="76"/>
                    <a:pt x="100" y="69"/>
                  </a:cubicBezTo>
                  <a:cubicBezTo>
                    <a:pt x="101" y="62"/>
                    <a:pt x="104" y="44"/>
                    <a:pt x="94" y="3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0" name="Freeform 10"/>
            <p:cNvSpPr>
              <a:spLocks noEditPoints="1"/>
            </p:cNvSpPr>
            <p:nvPr/>
          </p:nvSpPr>
          <p:spPr bwMode="auto">
            <a:xfrm>
              <a:off x="3063875" y="3421063"/>
              <a:ext cx="222250" cy="206375"/>
            </a:xfrm>
            <a:custGeom>
              <a:avLst/>
              <a:gdLst>
                <a:gd name="T0" fmla="*/ 35 w 119"/>
                <a:gd name="T1" fmla="*/ 6 h 111"/>
                <a:gd name="T2" fmla="*/ 71 w 119"/>
                <a:gd name="T3" fmla="*/ 3 h 111"/>
                <a:gd name="T4" fmla="*/ 91 w 119"/>
                <a:gd name="T5" fmla="*/ 9 h 111"/>
                <a:gd name="T6" fmla="*/ 115 w 119"/>
                <a:gd name="T7" fmla="*/ 34 h 111"/>
                <a:gd name="T8" fmla="*/ 116 w 119"/>
                <a:gd name="T9" fmla="*/ 74 h 111"/>
                <a:gd name="T10" fmla="*/ 106 w 119"/>
                <a:gd name="T11" fmla="*/ 96 h 111"/>
                <a:gd name="T12" fmla="*/ 95 w 119"/>
                <a:gd name="T13" fmla="*/ 104 h 111"/>
                <a:gd name="T14" fmla="*/ 80 w 119"/>
                <a:gd name="T15" fmla="*/ 108 h 111"/>
                <a:gd name="T16" fmla="*/ 61 w 119"/>
                <a:gd name="T17" fmla="*/ 111 h 111"/>
                <a:gd name="T18" fmla="*/ 31 w 119"/>
                <a:gd name="T19" fmla="*/ 104 h 111"/>
                <a:gd name="T20" fmla="*/ 3 w 119"/>
                <a:gd name="T21" fmla="*/ 67 h 111"/>
                <a:gd name="T22" fmla="*/ 3 w 119"/>
                <a:gd name="T23" fmla="*/ 39 h 111"/>
                <a:gd name="T24" fmla="*/ 13 w 119"/>
                <a:gd name="T25" fmla="*/ 21 h 111"/>
                <a:gd name="T26" fmla="*/ 35 w 119"/>
                <a:gd name="T27" fmla="*/ 6 h 111"/>
                <a:gd name="T28" fmla="*/ 27 w 119"/>
                <a:gd name="T29" fmla="*/ 27 h 111"/>
                <a:gd name="T30" fmla="*/ 16 w 119"/>
                <a:gd name="T31" fmla="*/ 70 h 111"/>
                <a:gd name="T32" fmla="*/ 40 w 119"/>
                <a:gd name="T33" fmla="*/ 93 h 111"/>
                <a:gd name="T34" fmla="*/ 78 w 119"/>
                <a:gd name="T35" fmla="*/ 93 h 111"/>
                <a:gd name="T36" fmla="*/ 90 w 119"/>
                <a:gd name="T37" fmla="*/ 89 h 111"/>
                <a:gd name="T38" fmla="*/ 100 w 119"/>
                <a:gd name="T39" fmla="*/ 78 h 111"/>
                <a:gd name="T40" fmla="*/ 106 w 119"/>
                <a:gd name="T41" fmla="*/ 43 h 111"/>
                <a:gd name="T42" fmla="*/ 101 w 119"/>
                <a:gd name="T43" fmla="*/ 35 h 111"/>
                <a:gd name="T44" fmla="*/ 77 w 119"/>
                <a:gd name="T45" fmla="*/ 19 h 111"/>
                <a:gd name="T46" fmla="*/ 49 w 119"/>
                <a:gd name="T47" fmla="*/ 16 h 111"/>
                <a:gd name="T48" fmla="*/ 27 w 119"/>
                <a:gd name="T49" fmla="*/ 2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 h="111">
                  <a:moveTo>
                    <a:pt x="35" y="6"/>
                  </a:moveTo>
                  <a:cubicBezTo>
                    <a:pt x="41" y="5"/>
                    <a:pt x="64" y="0"/>
                    <a:pt x="71" y="3"/>
                  </a:cubicBezTo>
                  <a:cubicBezTo>
                    <a:pt x="76" y="6"/>
                    <a:pt x="86" y="7"/>
                    <a:pt x="91" y="9"/>
                  </a:cubicBezTo>
                  <a:cubicBezTo>
                    <a:pt x="103" y="16"/>
                    <a:pt x="110" y="22"/>
                    <a:pt x="115" y="34"/>
                  </a:cubicBezTo>
                  <a:cubicBezTo>
                    <a:pt x="118" y="38"/>
                    <a:pt x="119" y="65"/>
                    <a:pt x="116" y="74"/>
                  </a:cubicBezTo>
                  <a:cubicBezTo>
                    <a:pt x="113" y="82"/>
                    <a:pt x="109" y="89"/>
                    <a:pt x="106" y="96"/>
                  </a:cubicBezTo>
                  <a:cubicBezTo>
                    <a:pt x="101" y="99"/>
                    <a:pt x="99" y="101"/>
                    <a:pt x="95" y="104"/>
                  </a:cubicBezTo>
                  <a:cubicBezTo>
                    <a:pt x="91" y="106"/>
                    <a:pt x="85" y="108"/>
                    <a:pt x="80" y="108"/>
                  </a:cubicBezTo>
                  <a:cubicBezTo>
                    <a:pt x="77" y="108"/>
                    <a:pt x="63" y="110"/>
                    <a:pt x="61" y="111"/>
                  </a:cubicBezTo>
                  <a:cubicBezTo>
                    <a:pt x="59" y="111"/>
                    <a:pt x="40" y="108"/>
                    <a:pt x="31" y="104"/>
                  </a:cubicBezTo>
                  <a:cubicBezTo>
                    <a:pt x="13" y="97"/>
                    <a:pt x="5" y="85"/>
                    <a:pt x="3" y="67"/>
                  </a:cubicBezTo>
                  <a:cubicBezTo>
                    <a:pt x="2" y="64"/>
                    <a:pt x="0" y="46"/>
                    <a:pt x="3" y="39"/>
                  </a:cubicBezTo>
                  <a:cubicBezTo>
                    <a:pt x="7" y="33"/>
                    <a:pt x="10" y="27"/>
                    <a:pt x="13" y="21"/>
                  </a:cubicBezTo>
                  <a:cubicBezTo>
                    <a:pt x="20" y="15"/>
                    <a:pt x="27" y="11"/>
                    <a:pt x="35" y="6"/>
                  </a:cubicBezTo>
                  <a:close/>
                  <a:moveTo>
                    <a:pt x="27" y="27"/>
                  </a:moveTo>
                  <a:cubicBezTo>
                    <a:pt x="20" y="41"/>
                    <a:pt x="13" y="54"/>
                    <a:pt x="16" y="70"/>
                  </a:cubicBezTo>
                  <a:cubicBezTo>
                    <a:pt x="22" y="84"/>
                    <a:pt x="31" y="90"/>
                    <a:pt x="40" y="93"/>
                  </a:cubicBezTo>
                  <a:cubicBezTo>
                    <a:pt x="55" y="97"/>
                    <a:pt x="66" y="98"/>
                    <a:pt x="78" y="93"/>
                  </a:cubicBezTo>
                  <a:cubicBezTo>
                    <a:pt x="82" y="91"/>
                    <a:pt x="86" y="90"/>
                    <a:pt x="90" y="89"/>
                  </a:cubicBezTo>
                  <a:cubicBezTo>
                    <a:pt x="95" y="88"/>
                    <a:pt x="97" y="83"/>
                    <a:pt x="100" y="78"/>
                  </a:cubicBezTo>
                  <a:cubicBezTo>
                    <a:pt x="104" y="73"/>
                    <a:pt x="106" y="50"/>
                    <a:pt x="106" y="43"/>
                  </a:cubicBezTo>
                  <a:cubicBezTo>
                    <a:pt x="104" y="40"/>
                    <a:pt x="102" y="37"/>
                    <a:pt x="101" y="35"/>
                  </a:cubicBezTo>
                  <a:cubicBezTo>
                    <a:pt x="98" y="32"/>
                    <a:pt x="85" y="21"/>
                    <a:pt x="77" y="19"/>
                  </a:cubicBezTo>
                  <a:cubicBezTo>
                    <a:pt x="71" y="18"/>
                    <a:pt x="56" y="17"/>
                    <a:pt x="49" y="16"/>
                  </a:cubicBezTo>
                  <a:cubicBezTo>
                    <a:pt x="40" y="17"/>
                    <a:pt x="33" y="21"/>
                    <a:pt x="27" y="2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grpSp>
      <p:grpSp>
        <p:nvGrpSpPr>
          <p:cNvPr id="21" name="Group 52"/>
          <p:cNvGrpSpPr/>
          <p:nvPr/>
        </p:nvGrpSpPr>
        <p:grpSpPr>
          <a:xfrm>
            <a:off x="4117202" y="3859543"/>
            <a:ext cx="665348" cy="681928"/>
            <a:chOff x="4587875" y="2830513"/>
            <a:chExt cx="1019176" cy="1044574"/>
          </a:xfrm>
          <a:solidFill>
            <a:schemeClr val="tx1">
              <a:lumMod val="75000"/>
              <a:lumOff val="25000"/>
            </a:schemeClr>
          </a:solidFill>
        </p:grpSpPr>
        <p:sp>
          <p:nvSpPr>
            <p:cNvPr id="22" name="Freeform 14"/>
            <p:cNvSpPr>
              <a:spLocks noEditPoints="1"/>
            </p:cNvSpPr>
            <p:nvPr/>
          </p:nvSpPr>
          <p:spPr bwMode="auto">
            <a:xfrm>
              <a:off x="4714875" y="2990850"/>
              <a:ext cx="741363" cy="884237"/>
            </a:xfrm>
            <a:custGeom>
              <a:avLst/>
              <a:gdLst>
                <a:gd name="T0" fmla="*/ 340 w 408"/>
                <a:gd name="T1" fmla="*/ 51 h 486"/>
                <a:gd name="T2" fmla="*/ 308 w 408"/>
                <a:gd name="T3" fmla="*/ 29 h 486"/>
                <a:gd name="T4" fmla="*/ 217 w 408"/>
                <a:gd name="T5" fmla="*/ 1 h 486"/>
                <a:gd name="T6" fmla="*/ 147 w 408"/>
                <a:gd name="T7" fmla="*/ 3 h 486"/>
                <a:gd name="T8" fmla="*/ 48 w 408"/>
                <a:gd name="T9" fmla="*/ 56 h 486"/>
                <a:gd name="T10" fmla="*/ 17 w 408"/>
                <a:gd name="T11" fmla="*/ 93 h 486"/>
                <a:gd name="T12" fmla="*/ 5 w 408"/>
                <a:gd name="T13" fmla="*/ 200 h 486"/>
                <a:gd name="T14" fmla="*/ 42 w 408"/>
                <a:gd name="T15" fmla="*/ 266 h 486"/>
                <a:gd name="T16" fmla="*/ 128 w 408"/>
                <a:gd name="T17" fmla="*/ 307 h 486"/>
                <a:gd name="T18" fmla="*/ 138 w 408"/>
                <a:gd name="T19" fmla="*/ 364 h 486"/>
                <a:gd name="T20" fmla="*/ 149 w 408"/>
                <a:gd name="T21" fmla="*/ 422 h 486"/>
                <a:gd name="T22" fmla="*/ 173 w 408"/>
                <a:gd name="T23" fmla="*/ 459 h 486"/>
                <a:gd name="T24" fmla="*/ 204 w 408"/>
                <a:gd name="T25" fmla="*/ 486 h 486"/>
                <a:gd name="T26" fmla="*/ 239 w 408"/>
                <a:gd name="T27" fmla="*/ 451 h 486"/>
                <a:gd name="T28" fmla="*/ 251 w 408"/>
                <a:gd name="T29" fmla="*/ 428 h 486"/>
                <a:gd name="T30" fmla="*/ 275 w 408"/>
                <a:gd name="T31" fmla="*/ 385 h 486"/>
                <a:gd name="T32" fmla="*/ 266 w 408"/>
                <a:gd name="T33" fmla="*/ 326 h 486"/>
                <a:gd name="T34" fmla="*/ 352 w 408"/>
                <a:gd name="T35" fmla="*/ 271 h 486"/>
                <a:gd name="T36" fmla="*/ 399 w 408"/>
                <a:gd name="T37" fmla="*/ 204 h 486"/>
                <a:gd name="T38" fmla="*/ 404 w 408"/>
                <a:gd name="T39" fmla="*/ 131 h 486"/>
                <a:gd name="T40" fmla="*/ 209 w 408"/>
                <a:gd name="T41" fmla="*/ 469 h 486"/>
                <a:gd name="T42" fmla="*/ 183 w 408"/>
                <a:gd name="T43" fmla="*/ 452 h 486"/>
                <a:gd name="T44" fmla="*/ 224 w 408"/>
                <a:gd name="T45" fmla="*/ 442 h 486"/>
                <a:gd name="T46" fmla="*/ 168 w 408"/>
                <a:gd name="T47" fmla="*/ 422 h 486"/>
                <a:gd name="T48" fmla="*/ 204 w 408"/>
                <a:gd name="T49" fmla="*/ 410 h 486"/>
                <a:gd name="T50" fmla="*/ 254 w 408"/>
                <a:gd name="T51" fmla="*/ 389 h 486"/>
                <a:gd name="T52" fmla="*/ 151 w 408"/>
                <a:gd name="T53" fmla="*/ 388 h 486"/>
                <a:gd name="T54" fmla="*/ 181 w 408"/>
                <a:gd name="T55" fmla="*/ 378 h 486"/>
                <a:gd name="T56" fmla="*/ 252 w 408"/>
                <a:gd name="T57" fmla="*/ 374 h 486"/>
                <a:gd name="T58" fmla="*/ 189 w 408"/>
                <a:gd name="T59" fmla="*/ 346 h 486"/>
                <a:gd name="T60" fmla="*/ 254 w 408"/>
                <a:gd name="T61" fmla="*/ 345 h 486"/>
                <a:gd name="T62" fmla="*/ 210 w 408"/>
                <a:gd name="T63" fmla="*/ 360 h 486"/>
                <a:gd name="T64" fmla="*/ 152 w 408"/>
                <a:gd name="T65" fmla="*/ 347 h 486"/>
                <a:gd name="T66" fmla="*/ 181 w 408"/>
                <a:gd name="T67" fmla="*/ 299 h 486"/>
                <a:gd name="T68" fmla="*/ 167 w 408"/>
                <a:gd name="T69" fmla="*/ 245 h 486"/>
                <a:gd name="T70" fmla="*/ 185 w 408"/>
                <a:gd name="T71" fmla="*/ 265 h 486"/>
                <a:gd name="T72" fmla="*/ 210 w 408"/>
                <a:gd name="T73" fmla="*/ 243 h 486"/>
                <a:gd name="T74" fmla="*/ 230 w 408"/>
                <a:gd name="T75" fmla="*/ 256 h 486"/>
                <a:gd name="T76" fmla="*/ 245 w 408"/>
                <a:gd name="T77" fmla="*/ 248 h 486"/>
                <a:gd name="T78" fmla="*/ 217 w 408"/>
                <a:gd name="T79" fmla="*/ 330 h 486"/>
                <a:gd name="T80" fmla="*/ 391 w 408"/>
                <a:gd name="T81" fmla="*/ 183 h 486"/>
                <a:gd name="T82" fmla="*/ 292 w 408"/>
                <a:gd name="T83" fmla="*/ 291 h 486"/>
                <a:gd name="T84" fmla="*/ 232 w 408"/>
                <a:gd name="T85" fmla="*/ 329 h 486"/>
                <a:gd name="T86" fmla="*/ 257 w 408"/>
                <a:gd name="T87" fmla="*/ 230 h 486"/>
                <a:gd name="T88" fmla="*/ 222 w 408"/>
                <a:gd name="T89" fmla="*/ 229 h 486"/>
                <a:gd name="T90" fmla="*/ 173 w 408"/>
                <a:gd name="T91" fmla="*/ 223 h 486"/>
                <a:gd name="T92" fmla="*/ 179 w 408"/>
                <a:gd name="T93" fmla="*/ 327 h 486"/>
                <a:gd name="T94" fmla="*/ 137 w 408"/>
                <a:gd name="T95" fmla="*/ 294 h 486"/>
                <a:gd name="T96" fmla="*/ 48 w 408"/>
                <a:gd name="T97" fmla="*/ 245 h 486"/>
                <a:gd name="T98" fmla="*/ 25 w 408"/>
                <a:gd name="T99" fmla="*/ 182 h 486"/>
                <a:gd name="T100" fmla="*/ 44 w 408"/>
                <a:gd name="T101" fmla="*/ 87 h 486"/>
                <a:gd name="T102" fmla="*/ 100 w 408"/>
                <a:gd name="T103" fmla="*/ 40 h 486"/>
                <a:gd name="T104" fmla="*/ 166 w 408"/>
                <a:gd name="T105" fmla="*/ 19 h 486"/>
                <a:gd name="T106" fmla="*/ 280 w 408"/>
                <a:gd name="T107" fmla="*/ 37 h 486"/>
                <a:gd name="T108" fmla="*/ 386 w 408"/>
                <a:gd name="T109" fmla="*/ 129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8" h="486">
                  <a:moveTo>
                    <a:pt x="404" y="131"/>
                  </a:moveTo>
                  <a:cubicBezTo>
                    <a:pt x="400" y="122"/>
                    <a:pt x="394" y="114"/>
                    <a:pt x="392" y="105"/>
                  </a:cubicBezTo>
                  <a:cubicBezTo>
                    <a:pt x="377" y="84"/>
                    <a:pt x="364" y="62"/>
                    <a:pt x="340" y="51"/>
                  </a:cubicBezTo>
                  <a:cubicBezTo>
                    <a:pt x="339" y="50"/>
                    <a:pt x="338" y="48"/>
                    <a:pt x="337" y="47"/>
                  </a:cubicBezTo>
                  <a:cubicBezTo>
                    <a:pt x="330" y="44"/>
                    <a:pt x="325" y="40"/>
                    <a:pt x="317" y="36"/>
                  </a:cubicBezTo>
                  <a:cubicBezTo>
                    <a:pt x="314" y="35"/>
                    <a:pt x="313" y="32"/>
                    <a:pt x="308" y="29"/>
                  </a:cubicBezTo>
                  <a:cubicBezTo>
                    <a:pt x="308" y="28"/>
                    <a:pt x="273" y="11"/>
                    <a:pt x="269" y="10"/>
                  </a:cubicBezTo>
                  <a:cubicBezTo>
                    <a:pt x="261" y="9"/>
                    <a:pt x="253" y="4"/>
                    <a:pt x="244" y="5"/>
                  </a:cubicBezTo>
                  <a:cubicBezTo>
                    <a:pt x="235" y="6"/>
                    <a:pt x="226" y="2"/>
                    <a:pt x="217" y="1"/>
                  </a:cubicBezTo>
                  <a:cubicBezTo>
                    <a:pt x="202" y="1"/>
                    <a:pt x="186" y="1"/>
                    <a:pt x="170" y="0"/>
                  </a:cubicBezTo>
                  <a:cubicBezTo>
                    <a:pt x="168" y="0"/>
                    <a:pt x="164" y="0"/>
                    <a:pt x="162" y="1"/>
                  </a:cubicBezTo>
                  <a:cubicBezTo>
                    <a:pt x="157" y="4"/>
                    <a:pt x="152" y="3"/>
                    <a:pt x="147" y="3"/>
                  </a:cubicBezTo>
                  <a:cubicBezTo>
                    <a:pt x="140" y="3"/>
                    <a:pt x="126" y="9"/>
                    <a:pt x="119" y="9"/>
                  </a:cubicBezTo>
                  <a:cubicBezTo>
                    <a:pt x="109" y="14"/>
                    <a:pt x="94" y="22"/>
                    <a:pt x="85" y="28"/>
                  </a:cubicBezTo>
                  <a:cubicBezTo>
                    <a:pt x="68" y="40"/>
                    <a:pt x="62" y="41"/>
                    <a:pt x="48" y="56"/>
                  </a:cubicBezTo>
                  <a:cubicBezTo>
                    <a:pt x="41" y="63"/>
                    <a:pt x="34" y="69"/>
                    <a:pt x="25" y="77"/>
                  </a:cubicBezTo>
                  <a:cubicBezTo>
                    <a:pt x="24" y="79"/>
                    <a:pt x="22" y="82"/>
                    <a:pt x="21" y="85"/>
                  </a:cubicBezTo>
                  <a:cubicBezTo>
                    <a:pt x="19" y="88"/>
                    <a:pt x="18" y="90"/>
                    <a:pt x="17" y="93"/>
                  </a:cubicBezTo>
                  <a:cubicBezTo>
                    <a:pt x="11" y="108"/>
                    <a:pt x="10" y="110"/>
                    <a:pt x="5" y="125"/>
                  </a:cubicBezTo>
                  <a:cubicBezTo>
                    <a:pt x="2" y="135"/>
                    <a:pt x="0" y="153"/>
                    <a:pt x="0" y="166"/>
                  </a:cubicBezTo>
                  <a:cubicBezTo>
                    <a:pt x="0" y="167"/>
                    <a:pt x="1" y="190"/>
                    <a:pt x="5" y="200"/>
                  </a:cubicBezTo>
                  <a:cubicBezTo>
                    <a:pt x="8" y="204"/>
                    <a:pt x="11" y="213"/>
                    <a:pt x="12" y="221"/>
                  </a:cubicBezTo>
                  <a:cubicBezTo>
                    <a:pt x="18" y="226"/>
                    <a:pt x="17" y="234"/>
                    <a:pt x="21" y="239"/>
                  </a:cubicBezTo>
                  <a:cubicBezTo>
                    <a:pt x="28" y="248"/>
                    <a:pt x="35" y="257"/>
                    <a:pt x="42" y="266"/>
                  </a:cubicBezTo>
                  <a:cubicBezTo>
                    <a:pt x="43" y="268"/>
                    <a:pt x="45" y="270"/>
                    <a:pt x="47" y="271"/>
                  </a:cubicBezTo>
                  <a:cubicBezTo>
                    <a:pt x="56" y="274"/>
                    <a:pt x="64" y="280"/>
                    <a:pt x="73" y="283"/>
                  </a:cubicBezTo>
                  <a:cubicBezTo>
                    <a:pt x="93" y="288"/>
                    <a:pt x="111" y="297"/>
                    <a:pt x="128" y="307"/>
                  </a:cubicBezTo>
                  <a:cubicBezTo>
                    <a:pt x="135" y="310"/>
                    <a:pt x="140" y="315"/>
                    <a:pt x="144" y="322"/>
                  </a:cubicBezTo>
                  <a:cubicBezTo>
                    <a:pt x="139" y="328"/>
                    <a:pt x="133" y="329"/>
                    <a:pt x="130" y="338"/>
                  </a:cubicBezTo>
                  <a:cubicBezTo>
                    <a:pt x="129" y="350"/>
                    <a:pt x="133" y="360"/>
                    <a:pt x="138" y="364"/>
                  </a:cubicBezTo>
                  <a:cubicBezTo>
                    <a:pt x="133" y="372"/>
                    <a:pt x="133" y="376"/>
                    <a:pt x="131" y="386"/>
                  </a:cubicBezTo>
                  <a:cubicBezTo>
                    <a:pt x="132" y="398"/>
                    <a:pt x="143" y="400"/>
                    <a:pt x="149" y="407"/>
                  </a:cubicBezTo>
                  <a:cubicBezTo>
                    <a:pt x="149" y="412"/>
                    <a:pt x="149" y="417"/>
                    <a:pt x="149" y="422"/>
                  </a:cubicBezTo>
                  <a:cubicBezTo>
                    <a:pt x="151" y="426"/>
                    <a:pt x="152" y="429"/>
                    <a:pt x="153" y="431"/>
                  </a:cubicBezTo>
                  <a:cubicBezTo>
                    <a:pt x="158" y="434"/>
                    <a:pt x="162" y="436"/>
                    <a:pt x="165" y="439"/>
                  </a:cubicBezTo>
                  <a:cubicBezTo>
                    <a:pt x="166" y="446"/>
                    <a:pt x="167" y="454"/>
                    <a:pt x="173" y="459"/>
                  </a:cubicBezTo>
                  <a:cubicBezTo>
                    <a:pt x="178" y="462"/>
                    <a:pt x="182" y="461"/>
                    <a:pt x="187" y="464"/>
                  </a:cubicBezTo>
                  <a:cubicBezTo>
                    <a:pt x="188" y="468"/>
                    <a:pt x="188" y="475"/>
                    <a:pt x="189" y="478"/>
                  </a:cubicBezTo>
                  <a:cubicBezTo>
                    <a:pt x="189" y="484"/>
                    <a:pt x="197" y="486"/>
                    <a:pt x="204" y="486"/>
                  </a:cubicBezTo>
                  <a:cubicBezTo>
                    <a:pt x="209" y="486"/>
                    <a:pt x="214" y="485"/>
                    <a:pt x="218" y="483"/>
                  </a:cubicBezTo>
                  <a:cubicBezTo>
                    <a:pt x="225" y="477"/>
                    <a:pt x="222" y="471"/>
                    <a:pt x="223" y="463"/>
                  </a:cubicBezTo>
                  <a:cubicBezTo>
                    <a:pt x="228" y="459"/>
                    <a:pt x="235" y="459"/>
                    <a:pt x="239" y="451"/>
                  </a:cubicBezTo>
                  <a:cubicBezTo>
                    <a:pt x="239" y="447"/>
                    <a:pt x="239" y="442"/>
                    <a:pt x="239" y="436"/>
                  </a:cubicBezTo>
                  <a:cubicBezTo>
                    <a:pt x="242" y="435"/>
                    <a:pt x="245" y="434"/>
                    <a:pt x="248" y="434"/>
                  </a:cubicBezTo>
                  <a:cubicBezTo>
                    <a:pt x="249" y="432"/>
                    <a:pt x="250" y="430"/>
                    <a:pt x="251" y="428"/>
                  </a:cubicBezTo>
                  <a:cubicBezTo>
                    <a:pt x="253" y="426"/>
                    <a:pt x="255" y="424"/>
                    <a:pt x="257" y="421"/>
                  </a:cubicBezTo>
                  <a:cubicBezTo>
                    <a:pt x="257" y="416"/>
                    <a:pt x="257" y="409"/>
                    <a:pt x="257" y="403"/>
                  </a:cubicBezTo>
                  <a:cubicBezTo>
                    <a:pt x="267" y="400"/>
                    <a:pt x="272" y="394"/>
                    <a:pt x="275" y="385"/>
                  </a:cubicBezTo>
                  <a:cubicBezTo>
                    <a:pt x="274" y="379"/>
                    <a:pt x="277" y="372"/>
                    <a:pt x="271" y="368"/>
                  </a:cubicBezTo>
                  <a:cubicBezTo>
                    <a:pt x="276" y="364"/>
                    <a:pt x="278" y="354"/>
                    <a:pt x="278" y="343"/>
                  </a:cubicBezTo>
                  <a:cubicBezTo>
                    <a:pt x="277" y="333"/>
                    <a:pt x="266" y="337"/>
                    <a:pt x="266" y="326"/>
                  </a:cubicBezTo>
                  <a:cubicBezTo>
                    <a:pt x="274" y="322"/>
                    <a:pt x="281" y="313"/>
                    <a:pt x="288" y="309"/>
                  </a:cubicBezTo>
                  <a:cubicBezTo>
                    <a:pt x="300" y="302"/>
                    <a:pt x="315" y="294"/>
                    <a:pt x="324" y="289"/>
                  </a:cubicBezTo>
                  <a:cubicBezTo>
                    <a:pt x="337" y="282"/>
                    <a:pt x="340" y="281"/>
                    <a:pt x="352" y="271"/>
                  </a:cubicBezTo>
                  <a:cubicBezTo>
                    <a:pt x="361" y="262"/>
                    <a:pt x="369" y="252"/>
                    <a:pt x="377" y="243"/>
                  </a:cubicBezTo>
                  <a:cubicBezTo>
                    <a:pt x="381" y="238"/>
                    <a:pt x="385" y="233"/>
                    <a:pt x="388" y="227"/>
                  </a:cubicBezTo>
                  <a:cubicBezTo>
                    <a:pt x="392" y="219"/>
                    <a:pt x="395" y="212"/>
                    <a:pt x="399" y="204"/>
                  </a:cubicBezTo>
                  <a:cubicBezTo>
                    <a:pt x="401" y="197"/>
                    <a:pt x="404" y="191"/>
                    <a:pt x="406" y="185"/>
                  </a:cubicBezTo>
                  <a:cubicBezTo>
                    <a:pt x="407" y="177"/>
                    <a:pt x="408" y="151"/>
                    <a:pt x="408" y="146"/>
                  </a:cubicBezTo>
                  <a:cubicBezTo>
                    <a:pt x="408" y="140"/>
                    <a:pt x="406" y="136"/>
                    <a:pt x="404" y="131"/>
                  </a:cubicBezTo>
                  <a:close/>
                  <a:moveTo>
                    <a:pt x="211" y="475"/>
                  </a:moveTo>
                  <a:cubicBezTo>
                    <a:pt x="203" y="480"/>
                    <a:pt x="197" y="477"/>
                    <a:pt x="200" y="470"/>
                  </a:cubicBezTo>
                  <a:cubicBezTo>
                    <a:pt x="201" y="466"/>
                    <a:pt x="209" y="465"/>
                    <a:pt x="209" y="469"/>
                  </a:cubicBezTo>
                  <a:cubicBezTo>
                    <a:pt x="212" y="467"/>
                    <a:pt x="213" y="472"/>
                    <a:pt x="211" y="475"/>
                  </a:cubicBezTo>
                  <a:close/>
                  <a:moveTo>
                    <a:pt x="218" y="452"/>
                  </a:moveTo>
                  <a:cubicBezTo>
                    <a:pt x="210" y="452"/>
                    <a:pt x="190" y="454"/>
                    <a:pt x="183" y="452"/>
                  </a:cubicBezTo>
                  <a:cubicBezTo>
                    <a:pt x="181" y="450"/>
                    <a:pt x="177" y="443"/>
                    <a:pt x="181" y="440"/>
                  </a:cubicBezTo>
                  <a:cubicBezTo>
                    <a:pt x="186" y="439"/>
                    <a:pt x="195" y="442"/>
                    <a:pt x="200" y="440"/>
                  </a:cubicBezTo>
                  <a:cubicBezTo>
                    <a:pt x="204" y="439"/>
                    <a:pt x="219" y="440"/>
                    <a:pt x="224" y="442"/>
                  </a:cubicBezTo>
                  <a:cubicBezTo>
                    <a:pt x="224" y="447"/>
                    <a:pt x="226" y="450"/>
                    <a:pt x="218" y="452"/>
                  </a:cubicBezTo>
                  <a:close/>
                  <a:moveTo>
                    <a:pt x="232" y="424"/>
                  </a:moveTo>
                  <a:cubicBezTo>
                    <a:pt x="212" y="425"/>
                    <a:pt x="180" y="424"/>
                    <a:pt x="168" y="422"/>
                  </a:cubicBezTo>
                  <a:cubicBezTo>
                    <a:pt x="168" y="421"/>
                    <a:pt x="164" y="418"/>
                    <a:pt x="163" y="415"/>
                  </a:cubicBezTo>
                  <a:cubicBezTo>
                    <a:pt x="159" y="412"/>
                    <a:pt x="165" y="409"/>
                    <a:pt x="166" y="407"/>
                  </a:cubicBezTo>
                  <a:cubicBezTo>
                    <a:pt x="179" y="409"/>
                    <a:pt x="191" y="408"/>
                    <a:pt x="204" y="410"/>
                  </a:cubicBezTo>
                  <a:cubicBezTo>
                    <a:pt x="211" y="407"/>
                    <a:pt x="231" y="410"/>
                    <a:pt x="243" y="412"/>
                  </a:cubicBezTo>
                  <a:cubicBezTo>
                    <a:pt x="244" y="420"/>
                    <a:pt x="241" y="421"/>
                    <a:pt x="232" y="424"/>
                  </a:cubicBezTo>
                  <a:close/>
                  <a:moveTo>
                    <a:pt x="254" y="389"/>
                  </a:moveTo>
                  <a:cubicBezTo>
                    <a:pt x="243" y="397"/>
                    <a:pt x="228" y="394"/>
                    <a:pt x="215" y="393"/>
                  </a:cubicBezTo>
                  <a:cubicBezTo>
                    <a:pt x="207" y="392"/>
                    <a:pt x="196" y="396"/>
                    <a:pt x="189" y="393"/>
                  </a:cubicBezTo>
                  <a:cubicBezTo>
                    <a:pt x="178" y="390"/>
                    <a:pt x="162" y="393"/>
                    <a:pt x="151" y="388"/>
                  </a:cubicBezTo>
                  <a:cubicBezTo>
                    <a:pt x="149" y="384"/>
                    <a:pt x="149" y="381"/>
                    <a:pt x="148" y="379"/>
                  </a:cubicBezTo>
                  <a:cubicBezTo>
                    <a:pt x="149" y="376"/>
                    <a:pt x="155" y="376"/>
                    <a:pt x="157" y="376"/>
                  </a:cubicBezTo>
                  <a:cubicBezTo>
                    <a:pt x="165" y="375"/>
                    <a:pt x="173" y="378"/>
                    <a:pt x="181" y="378"/>
                  </a:cubicBezTo>
                  <a:cubicBezTo>
                    <a:pt x="190" y="378"/>
                    <a:pt x="199" y="378"/>
                    <a:pt x="207" y="379"/>
                  </a:cubicBezTo>
                  <a:cubicBezTo>
                    <a:pt x="219" y="380"/>
                    <a:pt x="229" y="380"/>
                    <a:pt x="240" y="376"/>
                  </a:cubicBezTo>
                  <a:cubicBezTo>
                    <a:pt x="242" y="376"/>
                    <a:pt x="250" y="375"/>
                    <a:pt x="252" y="374"/>
                  </a:cubicBezTo>
                  <a:cubicBezTo>
                    <a:pt x="259" y="375"/>
                    <a:pt x="257" y="379"/>
                    <a:pt x="259" y="381"/>
                  </a:cubicBezTo>
                  <a:cubicBezTo>
                    <a:pt x="260" y="385"/>
                    <a:pt x="257" y="390"/>
                    <a:pt x="254" y="389"/>
                  </a:cubicBezTo>
                  <a:close/>
                  <a:moveTo>
                    <a:pt x="189" y="346"/>
                  </a:moveTo>
                  <a:cubicBezTo>
                    <a:pt x="202" y="346"/>
                    <a:pt x="210" y="348"/>
                    <a:pt x="217" y="348"/>
                  </a:cubicBezTo>
                  <a:cubicBezTo>
                    <a:pt x="223" y="347"/>
                    <a:pt x="227" y="348"/>
                    <a:pt x="233" y="346"/>
                  </a:cubicBezTo>
                  <a:cubicBezTo>
                    <a:pt x="239" y="344"/>
                    <a:pt x="245" y="345"/>
                    <a:pt x="254" y="345"/>
                  </a:cubicBezTo>
                  <a:cubicBezTo>
                    <a:pt x="259" y="347"/>
                    <a:pt x="261" y="352"/>
                    <a:pt x="256" y="354"/>
                  </a:cubicBezTo>
                  <a:cubicBezTo>
                    <a:pt x="252" y="357"/>
                    <a:pt x="241" y="357"/>
                    <a:pt x="240" y="357"/>
                  </a:cubicBezTo>
                  <a:cubicBezTo>
                    <a:pt x="226" y="358"/>
                    <a:pt x="222" y="360"/>
                    <a:pt x="210" y="360"/>
                  </a:cubicBezTo>
                  <a:cubicBezTo>
                    <a:pt x="208" y="361"/>
                    <a:pt x="195" y="361"/>
                    <a:pt x="193" y="360"/>
                  </a:cubicBezTo>
                  <a:cubicBezTo>
                    <a:pt x="183" y="359"/>
                    <a:pt x="178" y="360"/>
                    <a:pt x="166" y="358"/>
                  </a:cubicBezTo>
                  <a:cubicBezTo>
                    <a:pt x="162" y="356"/>
                    <a:pt x="151" y="356"/>
                    <a:pt x="152" y="347"/>
                  </a:cubicBezTo>
                  <a:cubicBezTo>
                    <a:pt x="165" y="347"/>
                    <a:pt x="166" y="346"/>
                    <a:pt x="174" y="347"/>
                  </a:cubicBezTo>
                  <a:cubicBezTo>
                    <a:pt x="177" y="348"/>
                    <a:pt x="181" y="348"/>
                    <a:pt x="189" y="346"/>
                  </a:cubicBezTo>
                  <a:close/>
                  <a:moveTo>
                    <a:pt x="181" y="299"/>
                  </a:moveTo>
                  <a:cubicBezTo>
                    <a:pt x="177" y="288"/>
                    <a:pt x="173" y="276"/>
                    <a:pt x="169" y="265"/>
                  </a:cubicBezTo>
                  <a:cubicBezTo>
                    <a:pt x="168" y="262"/>
                    <a:pt x="167" y="260"/>
                    <a:pt x="166" y="257"/>
                  </a:cubicBezTo>
                  <a:cubicBezTo>
                    <a:pt x="166" y="253"/>
                    <a:pt x="167" y="249"/>
                    <a:pt x="167" y="245"/>
                  </a:cubicBezTo>
                  <a:cubicBezTo>
                    <a:pt x="170" y="243"/>
                    <a:pt x="175" y="244"/>
                    <a:pt x="176" y="246"/>
                  </a:cubicBezTo>
                  <a:cubicBezTo>
                    <a:pt x="178" y="249"/>
                    <a:pt x="178" y="256"/>
                    <a:pt x="180" y="259"/>
                  </a:cubicBezTo>
                  <a:cubicBezTo>
                    <a:pt x="182" y="262"/>
                    <a:pt x="182" y="263"/>
                    <a:pt x="185" y="265"/>
                  </a:cubicBezTo>
                  <a:cubicBezTo>
                    <a:pt x="188" y="263"/>
                    <a:pt x="191" y="262"/>
                    <a:pt x="192" y="260"/>
                  </a:cubicBezTo>
                  <a:cubicBezTo>
                    <a:pt x="195" y="256"/>
                    <a:pt x="194" y="249"/>
                    <a:pt x="196" y="246"/>
                  </a:cubicBezTo>
                  <a:cubicBezTo>
                    <a:pt x="198" y="244"/>
                    <a:pt x="208" y="244"/>
                    <a:pt x="210" y="243"/>
                  </a:cubicBezTo>
                  <a:cubicBezTo>
                    <a:pt x="213" y="244"/>
                    <a:pt x="214" y="247"/>
                    <a:pt x="214" y="256"/>
                  </a:cubicBezTo>
                  <a:cubicBezTo>
                    <a:pt x="217" y="258"/>
                    <a:pt x="216" y="262"/>
                    <a:pt x="221" y="264"/>
                  </a:cubicBezTo>
                  <a:cubicBezTo>
                    <a:pt x="224" y="262"/>
                    <a:pt x="227" y="259"/>
                    <a:pt x="230" y="256"/>
                  </a:cubicBezTo>
                  <a:cubicBezTo>
                    <a:pt x="231" y="252"/>
                    <a:pt x="232" y="247"/>
                    <a:pt x="233" y="242"/>
                  </a:cubicBezTo>
                  <a:cubicBezTo>
                    <a:pt x="236" y="241"/>
                    <a:pt x="238" y="241"/>
                    <a:pt x="241" y="241"/>
                  </a:cubicBezTo>
                  <a:cubicBezTo>
                    <a:pt x="246" y="241"/>
                    <a:pt x="245" y="246"/>
                    <a:pt x="245" y="248"/>
                  </a:cubicBezTo>
                  <a:cubicBezTo>
                    <a:pt x="243" y="256"/>
                    <a:pt x="240" y="265"/>
                    <a:pt x="238" y="272"/>
                  </a:cubicBezTo>
                  <a:cubicBezTo>
                    <a:pt x="235" y="287"/>
                    <a:pt x="229" y="299"/>
                    <a:pt x="224" y="313"/>
                  </a:cubicBezTo>
                  <a:cubicBezTo>
                    <a:pt x="222" y="319"/>
                    <a:pt x="219" y="323"/>
                    <a:pt x="217" y="330"/>
                  </a:cubicBezTo>
                  <a:cubicBezTo>
                    <a:pt x="211" y="332"/>
                    <a:pt x="202" y="329"/>
                    <a:pt x="196" y="330"/>
                  </a:cubicBezTo>
                  <a:cubicBezTo>
                    <a:pt x="191" y="319"/>
                    <a:pt x="186" y="309"/>
                    <a:pt x="181" y="299"/>
                  </a:cubicBezTo>
                  <a:close/>
                  <a:moveTo>
                    <a:pt x="391" y="183"/>
                  </a:moveTo>
                  <a:cubicBezTo>
                    <a:pt x="388" y="191"/>
                    <a:pt x="372" y="227"/>
                    <a:pt x="360" y="240"/>
                  </a:cubicBezTo>
                  <a:cubicBezTo>
                    <a:pt x="349" y="251"/>
                    <a:pt x="338" y="263"/>
                    <a:pt x="325" y="272"/>
                  </a:cubicBezTo>
                  <a:cubicBezTo>
                    <a:pt x="320" y="275"/>
                    <a:pt x="297" y="287"/>
                    <a:pt x="292" y="291"/>
                  </a:cubicBezTo>
                  <a:cubicBezTo>
                    <a:pt x="279" y="293"/>
                    <a:pt x="276" y="302"/>
                    <a:pt x="265" y="312"/>
                  </a:cubicBezTo>
                  <a:cubicBezTo>
                    <a:pt x="261" y="314"/>
                    <a:pt x="253" y="326"/>
                    <a:pt x="249" y="328"/>
                  </a:cubicBezTo>
                  <a:cubicBezTo>
                    <a:pt x="249" y="325"/>
                    <a:pt x="232" y="329"/>
                    <a:pt x="232" y="329"/>
                  </a:cubicBezTo>
                  <a:cubicBezTo>
                    <a:pt x="243" y="310"/>
                    <a:pt x="242" y="307"/>
                    <a:pt x="249" y="285"/>
                  </a:cubicBezTo>
                  <a:cubicBezTo>
                    <a:pt x="251" y="280"/>
                    <a:pt x="263" y="252"/>
                    <a:pt x="263" y="243"/>
                  </a:cubicBezTo>
                  <a:cubicBezTo>
                    <a:pt x="262" y="238"/>
                    <a:pt x="259" y="235"/>
                    <a:pt x="257" y="230"/>
                  </a:cubicBezTo>
                  <a:cubicBezTo>
                    <a:pt x="255" y="227"/>
                    <a:pt x="253" y="223"/>
                    <a:pt x="248" y="222"/>
                  </a:cubicBezTo>
                  <a:cubicBezTo>
                    <a:pt x="242" y="220"/>
                    <a:pt x="244" y="220"/>
                    <a:pt x="237" y="220"/>
                  </a:cubicBezTo>
                  <a:cubicBezTo>
                    <a:pt x="231" y="221"/>
                    <a:pt x="228" y="223"/>
                    <a:pt x="222" y="229"/>
                  </a:cubicBezTo>
                  <a:cubicBezTo>
                    <a:pt x="218" y="226"/>
                    <a:pt x="214" y="225"/>
                    <a:pt x="203" y="225"/>
                  </a:cubicBezTo>
                  <a:cubicBezTo>
                    <a:pt x="196" y="226"/>
                    <a:pt x="191" y="229"/>
                    <a:pt x="186" y="231"/>
                  </a:cubicBezTo>
                  <a:cubicBezTo>
                    <a:pt x="181" y="226"/>
                    <a:pt x="177" y="225"/>
                    <a:pt x="173" y="223"/>
                  </a:cubicBezTo>
                  <a:cubicBezTo>
                    <a:pt x="169" y="221"/>
                    <a:pt x="154" y="222"/>
                    <a:pt x="151" y="229"/>
                  </a:cubicBezTo>
                  <a:cubicBezTo>
                    <a:pt x="149" y="233"/>
                    <a:pt x="148" y="238"/>
                    <a:pt x="146" y="243"/>
                  </a:cubicBezTo>
                  <a:cubicBezTo>
                    <a:pt x="151" y="273"/>
                    <a:pt x="163" y="301"/>
                    <a:pt x="179" y="327"/>
                  </a:cubicBezTo>
                  <a:cubicBezTo>
                    <a:pt x="170" y="329"/>
                    <a:pt x="158" y="328"/>
                    <a:pt x="156" y="321"/>
                  </a:cubicBezTo>
                  <a:cubicBezTo>
                    <a:pt x="154" y="316"/>
                    <a:pt x="151" y="311"/>
                    <a:pt x="149" y="306"/>
                  </a:cubicBezTo>
                  <a:cubicBezTo>
                    <a:pt x="146" y="300"/>
                    <a:pt x="142" y="296"/>
                    <a:pt x="137" y="294"/>
                  </a:cubicBezTo>
                  <a:cubicBezTo>
                    <a:pt x="121" y="285"/>
                    <a:pt x="106" y="276"/>
                    <a:pt x="89" y="271"/>
                  </a:cubicBezTo>
                  <a:cubicBezTo>
                    <a:pt x="80" y="268"/>
                    <a:pt x="71" y="263"/>
                    <a:pt x="62" y="261"/>
                  </a:cubicBezTo>
                  <a:cubicBezTo>
                    <a:pt x="57" y="255"/>
                    <a:pt x="53" y="250"/>
                    <a:pt x="48" y="245"/>
                  </a:cubicBezTo>
                  <a:cubicBezTo>
                    <a:pt x="44" y="241"/>
                    <a:pt x="40" y="236"/>
                    <a:pt x="39" y="231"/>
                  </a:cubicBezTo>
                  <a:cubicBezTo>
                    <a:pt x="38" y="222"/>
                    <a:pt x="32" y="215"/>
                    <a:pt x="30" y="208"/>
                  </a:cubicBezTo>
                  <a:cubicBezTo>
                    <a:pt x="28" y="197"/>
                    <a:pt x="28" y="189"/>
                    <a:pt x="25" y="182"/>
                  </a:cubicBezTo>
                  <a:cubicBezTo>
                    <a:pt x="23" y="174"/>
                    <a:pt x="23" y="167"/>
                    <a:pt x="23" y="160"/>
                  </a:cubicBezTo>
                  <a:cubicBezTo>
                    <a:pt x="23" y="155"/>
                    <a:pt x="23" y="151"/>
                    <a:pt x="23" y="147"/>
                  </a:cubicBezTo>
                  <a:cubicBezTo>
                    <a:pt x="24" y="125"/>
                    <a:pt x="30" y="105"/>
                    <a:pt x="44" y="87"/>
                  </a:cubicBezTo>
                  <a:cubicBezTo>
                    <a:pt x="47" y="82"/>
                    <a:pt x="53" y="73"/>
                    <a:pt x="59" y="70"/>
                  </a:cubicBezTo>
                  <a:cubicBezTo>
                    <a:pt x="63" y="68"/>
                    <a:pt x="74" y="54"/>
                    <a:pt x="81" y="51"/>
                  </a:cubicBezTo>
                  <a:cubicBezTo>
                    <a:pt x="86" y="48"/>
                    <a:pt x="94" y="42"/>
                    <a:pt x="100" y="40"/>
                  </a:cubicBezTo>
                  <a:cubicBezTo>
                    <a:pt x="105" y="39"/>
                    <a:pt x="114" y="34"/>
                    <a:pt x="118" y="31"/>
                  </a:cubicBezTo>
                  <a:cubicBezTo>
                    <a:pt x="131" y="24"/>
                    <a:pt x="138" y="26"/>
                    <a:pt x="149" y="21"/>
                  </a:cubicBezTo>
                  <a:cubicBezTo>
                    <a:pt x="154" y="20"/>
                    <a:pt x="161" y="20"/>
                    <a:pt x="166" y="19"/>
                  </a:cubicBezTo>
                  <a:cubicBezTo>
                    <a:pt x="170" y="19"/>
                    <a:pt x="189" y="19"/>
                    <a:pt x="192" y="19"/>
                  </a:cubicBezTo>
                  <a:cubicBezTo>
                    <a:pt x="211" y="20"/>
                    <a:pt x="213" y="21"/>
                    <a:pt x="231" y="23"/>
                  </a:cubicBezTo>
                  <a:cubicBezTo>
                    <a:pt x="248" y="25"/>
                    <a:pt x="265" y="28"/>
                    <a:pt x="280" y="37"/>
                  </a:cubicBezTo>
                  <a:cubicBezTo>
                    <a:pt x="290" y="43"/>
                    <a:pt x="301" y="48"/>
                    <a:pt x="312" y="54"/>
                  </a:cubicBezTo>
                  <a:cubicBezTo>
                    <a:pt x="329" y="61"/>
                    <a:pt x="341" y="74"/>
                    <a:pt x="355" y="85"/>
                  </a:cubicBezTo>
                  <a:cubicBezTo>
                    <a:pt x="368" y="102"/>
                    <a:pt x="380" y="107"/>
                    <a:pt x="386" y="129"/>
                  </a:cubicBezTo>
                  <a:cubicBezTo>
                    <a:pt x="387" y="134"/>
                    <a:pt x="392" y="146"/>
                    <a:pt x="392" y="151"/>
                  </a:cubicBezTo>
                  <a:cubicBezTo>
                    <a:pt x="392" y="158"/>
                    <a:pt x="391" y="176"/>
                    <a:pt x="391" y="18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3" name="Freeform 15"/>
            <p:cNvSpPr/>
            <p:nvPr/>
          </p:nvSpPr>
          <p:spPr bwMode="auto">
            <a:xfrm>
              <a:off x="5354638" y="2916238"/>
              <a:ext cx="87313" cy="125412"/>
            </a:xfrm>
            <a:custGeom>
              <a:avLst/>
              <a:gdLst>
                <a:gd name="T0" fmla="*/ 0 w 48"/>
                <a:gd name="T1" fmla="*/ 66 h 69"/>
                <a:gd name="T2" fmla="*/ 0 w 48"/>
                <a:gd name="T3" fmla="*/ 53 h 69"/>
                <a:gd name="T4" fmla="*/ 18 w 48"/>
                <a:gd name="T5" fmla="*/ 22 h 69"/>
                <a:gd name="T6" fmla="*/ 33 w 48"/>
                <a:gd name="T7" fmla="*/ 0 h 69"/>
                <a:gd name="T8" fmla="*/ 48 w 48"/>
                <a:gd name="T9" fmla="*/ 8 h 69"/>
                <a:gd name="T10" fmla="*/ 45 w 48"/>
                <a:gd name="T11" fmla="*/ 15 h 69"/>
                <a:gd name="T12" fmla="*/ 13 w 48"/>
                <a:gd name="T13" fmla="*/ 62 h 69"/>
                <a:gd name="T14" fmla="*/ 0 w 48"/>
                <a:gd name="T15" fmla="*/ 66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69">
                  <a:moveTo>
                    <a:pt x="0" y="66"/>
                  </a:moveTo>
                  <a:cubicBezTo>
                    <a:pt x="0" y="62"/>
                    <a:pt x="0" y="58"/>
                    <a:pt x="0" y="53"/>
                  </a:cubicBezTo>
                  <a:cubicBezTo>
                    <a:pt x="6" y="43"/>
                    <a:pt x="12" y="32"/>
                    <a:pt x="18" y="22"/>
                  </a:cubicBezTo>
                  <a:cubicBezTo>
                    <a:pt x="23" y="14"/>
                    <a:pt x="28" y="7"/>
                    <a:pt x="33" y="0"/>
                  </a:cubicBezTo>
                  <a:cubicBezTo>
                    <a:pt x="42" y="0"/>
                    <a:pt x="42" y="0"/>
                    <a:pt x="48" y="8"/>
                  </a:cubicBezTo>
                  <a:cubicBezTo>
                    <a:pt x="47" y="10"/>
                    <a:pt x="47" y="13"/>
                    <a:pt x="45" y="15"/>
                  </a:cubicBezTo>
                  <a:cubicBezTo>
                    <a:pt x="27" y="32"/>
                    <a:pt x="25" y="36"/>
                    <a:pt x="13" y="62"/>
                  </a:cubicBezTo>
                  <a:cubicBezTo>
                    <a:pt x="11" y="67"/>
                    <a:pt x="7" y="69"/>
                    <a:pt x="0" y="6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4" name="Freeform 16"/>
            <p:cNvSpPr/>
            <p:nvPr/>
          </p:nvSpPr>
          <p:spPr bwMode="auto">
            <a:xfrm>
              <a:off x="5416550" y="3036888"/>
              <a:ext cx="120650" cy="93662"/>
            </a:xfrm>
            <a:custGeom>
              <a:avLst/>
              <a:gdLst>
                <a:gd name="T0" fmla="*/ 5 w 66"/>
                <a:gd name="T1" fmla="*/ 52 h 52"/>
                <a:gd name="T2" fmla="*/ 0 w 66"/>
                <a:gd name="T3" fmla="*/ 38 h 52"/>
                <a:gd name="T4" fmla="*/ 29 w 66"/>
                <a:gd name="T5" fmla="*/ 15 h 52"/>
                <a:gd name="T6" fmla="*/ 62 w 66"/>
                <a:gd name="T7" fmla="*/ 0 h 52"/>
                <a:gd name="T8" fmla="*/ 66 w 66"/>
                <a:gd name="T9" fmla="*/ 5 h 52"/>
                <a:gd name="T10" fmla="*/ 61 w 66"/>
                <a:gd name="T11" fmla="*/ 12 h 52"/>
                <a:gd name="T12" fmla="*/ 45 w 66"/>
                <a:gd name="T13" fmla="*/ 21 h 52"/>
                <a:gd name="T14" fmla="*/ 11 w 66"/>
                <a:gd name="T15" fmla="*/ 47 h 52"/>
                <a:gd name="T16" fmla="*/ 5 w 66"/>
                <a:gd name="T1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2">
                  <a:moveTo>
                    <a:pt x="5" y="52"/>
                  </a:moveTo>
                  <a:cubicBezTo>
                    <a:pt x="1" y="46"/>
                    <a:pt x="1" y="46"/>
                    <a:pt x="0" y="38"/>
                  </a:cubicBezTo>
                  <a:cubicBezTo>
                    <a:pt x="7" y="28"/>
                    <a:pt x="20" y="23"/>
                    <a:pt x="29" y="15"/>
                  </a:cubicBezTo>
                  <a:cubicBezTo>
                    <a:pt x="39" y="7"/>
                    <a:pt x="50" y="3"/>
                    <a:pt x="62" y="0"/>
                  </a:cubicBezTo>
                  <a:cubicBezTo>
                    <a:pt x="64" y="0"/>
                    <a:pt x="66" y="2"/>
                    <a:pt x="66" y="5"/>
                  </a:cubicBezTo>
                  <a:cubicBezTo>
                    <a:pt x="66" y="8"/>
                    <a:pt x="64" y="10"/>
                    <a:pt x="61" y="12"/>
                  </a:cubicBezTo>
                  <a:cubicBezTo>
                    <a:pt x="56" y="15"/>
                    <a:pt x="50" y="18"/>
                    <a:pt x="45" y="21"/>
                  </a:cubicBezTo>
                  <a:cubicBezTo>
                    <a:pt x="32" y="28"/>
                    <a:pt x="21" y="37"/>
                    <a:pt x="11" y="47"/>
                  </a:cubicBezTo>
                  <a:cubicBezTo>
                    <a:pt x="10" y="49"/>
                    <a:pt x="8" y="50"/>
                    <a:pt x="5" y="52"/>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5" name="Freeform 17"/>
            <p:cNvSpPr/>
            <p:nvPr/>
          </p:nvSpPr>
          <p:spPr bwMode="auto">
            <a:xfrm>
              <a:off x="5462588" y="3367088"/>
              <a:ext cx="128588" cy="73025"/>
            </a:xfrm>
            <a:custGeom>
              <a:avLst/>
              <a:gdLst>
                <a:gd name="T0" fmla="*/ 71 w 71"/>
                <a:gd name="T1" fmla="*/ 35 h 40"/>
                <a:gd name="T2" fmla="*/ 66 w 71"/>
                <a:gd name="T3" fmla="*/ 40 h 40"/>
                <a:gd name="T4" fmla="*/ 45 w 71"/>
                <a:gd name="T5" fmla="*/ 28 h 40"/>
                <a:gd name="T6" fmla="*/ 23 w 71"/>
                <a:gd name="T7" fmla="*/ 19 h 40"/>
                <a:gd name="T8" fmla="*/ 3 w 71"/>
                <a:gd name="T9" fmla="*/ 18 h 40"/>
                <a:gd name="T10" fmla="*/ 0 w 71"/>
                <a:gd name="T11" fmla="*/ 14 h 40"/>
                <a:gd name="T12" fmla="*/ 0 w 71"/>
                <a:gd name="T13" fmla="*/ 3 h 40"/>
                <a:gd name="T14" fmla="*/ 3 w 71"/>
                <a:gd name="T15" fmla="*/ 1 h 40"/>
                <a:gd name="T16" fmla="*/ 13 w 71"/>
                <a:gd name="T17" fmla="*/ 2 h 40"/>
                <a:gd name="T18" fmla="*/ 46 w 71"/>
                <a:gd name="T19" fmla="*/ 15 h 40"/>
                <a:gd name="T20" fmla="*/ 71 w 71"/>
                <a:gd name="T2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40">
                  <a:moveTo>
                    <a:pt x="71" y="35"/>
                  </a:moveTo>
                  <a:cubicBezTo>
                    <a:pt x="69" y="37"/>
                    <a:pt x="67" y="39"/>
                    <a:pt x="66" y="40"/>
                  </a:cubicBezTo>
                  <a:cubicBezTo>
                    <a:pt x="59" y="36"/>
                    <a:pt x="52" y="32"/>
                    <a:pt x="45" y="28"/>
                  </a:cubicBezTo>
                  <a:cubicBezTo>
                    <a:pt x="38" y="25"/>
                    <a:pt x="31" y="23"/>
                    <a:pt x="23" y="19"/>
                  </a:cubicBezTo>
                  <a:cubicBezTo>
                    <a:pt x="18" y="19"/>
                    <a:pt x="11" y="18"/>
                    <a:pt x="3" y="18"/>
                  </a:cubicBezTo>
                  <a:cubicBezTo>
                    <a:pt x="2" y="16"/>
                    <a:pt x="1" y="15"/>
                    <a:pt x="0" y="14"/>
                  </a:cubicBezTo>
                  <a:cubicBezTo>
                    <a:pt x="0" y="9"/>
                    <a:pt x="0" y="6"/>
                    <a:pt x="0" y="3"/>
                  </a:cubicBezTo>
                  <a:cubicBezTo>
                    <a:pt x="1" y="2"/>
                    <a:pt x="2" y="1"/>
                    <a:pt x="3" y="1"/>
                  </a:cubicBezTo>
                  <a:cubicBezTo>
                    <a:pt x="7" y="1"/>
                    <a:pt x="11" y="0"/>
                    <a:pt x="13" y="2"/>
                  </a:cubicBezTo>
                  <a:cubicBezTo>
                    <a:pt x="24" y="7"/>
                    <a:pt x="36" y="8"/>
                    <a:pt x="46" y="15"/>
                  </a:cubicBezTo>
                  <a:cubicBezTo>
                    <a:pt x="55" y="21"/>
                    <a:pt x="64" y="26"/>
                    <a:pt x="71" y="35"/>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6" name="Freeform 18"/>
            <p:cNvSpPr/>
            <p:nvPr/>
          </p:nvSpPr>
          <p:spPr bwMode="auto">
            <a:xfrm>
              <a:off x="5468938" y="3189288"/>
              <a:ext cx="138113" cy="49212"/>
            </a:xfrm>
            <a:custGeom>
              <a:avLst/>
              <a:gdLst>
                <a:gd name="T0" fmla="*/ 11 w 76"/>
                <a:gd name="T1" fmla="*/ 27 h 27"/>
                <a:gd name="T2" fmla="*/ 6 w 76"/>
                <a:gd name="T3" fmla="*/ 24 h 27"/>
                <a:gd name="T4" fmla="*/ 0 w 76"/>
                <a:gd name="T5" fmla="*/ 17 h 27"/>
                <a:gd name="T6" fmla="*/ 5 w 76"/>
                <a:gd name="T7" fmla="*/ 9 h 27"/>
                <a:gd name="T8" fmla="*/ 57 w 76"/>
                <a:gd name="T9" fmla="*/ 2 h 27"/>
                <a:gd name="T10" fmla="*/ 76 w 76"/>
                <a:gd name="T11" fmla="*/ 14 h 27"/>
                <a:gd name="T12" fmla="*/ 11 w 76"/>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76" h="27">
                  <a:moveTo>
                    <a:pt x="11" y="27"/>
                  </a:moveTo>
                  <a:cubicBezTo>
                    <a:pt x="9" y="26"/>
                    <a:pt x="8" y="25"/>
                    <a:pt x="6" y="24"/>
                  </a:cubicBezTo>
                  <a:cubicBezTo>
                    <a:pt x="4" y="22"/>
                    <a:pt x="3" y="19"/>
                    <a:pt x="0" y="17"/>
                  </a:cubicBezTo>
                  <a:cubicBezTo>
                    <a:pt x="2" y="14"/>
                    <a:pt x="3" y="12"/>
                    <a:pt x="5" y="9"/>
                  </a:cubicBezTo>
                  <a:cubicBezTo>
                    <a:pt x="23" y="10"/>
                    <a:pt x="39" y="0"/>
                    <a:pt x="57" y="2"/>
                  </a:cubicBezTo>
                  <a:cubicBezTo>
                    <a:pt x="64" y="4"/>
                    <a:pt x="73" y="3"/>
                    <a:pt x="76" y="14"/>
                  </a:cubicBezTo>
                  <a:cubicBezTo>
                    <a:pt x="53" y="13"/>
                    <a:pt x="33" y="19"/>
                    <a:pt x="11" y="2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7" name="Freeform 19"/>
            <p:cNvSpPr/>
            <p:nvPr/>
          </p:nvSpPr>
          <p:spPr bwMode="auto">
            <a:xfrm>
              <a:off x="5216525" y="2840038"/>
              <a:ext cx="50800" cy="131762"/>
            </a:xfrm>
            <a:custGeom>
              <a:avLst/>
              <a:gdLst>
                <a:gd name="T0" fmla="*/ 6 w 28"/>
                <a:gd name="T1" fmla="*/ 73 h 73"/>
                <a:gd name="T2" fmla="*/ 1 w 28"/>
                <a:gd name="T3" fmla="*/ 63 h 73"/>
                <a:gd name="T4" fmla="*/ 3 w 28"/>
                <a:gd name="T5" fmla="*/ 55 h 73"/>
                <a:gd name="T6" fmla="*/ 12 w 28"/>
                <a:gd name="T7" fmla="*/ 6 h 73"/>
                <a:gd name="T8" fmla="*/ 17 w 28"/>
                <a:gd name="T9" fmla="*/ 0 h 73"/>
                <a:gd name="T10" fmla="*/ 28 w 28"/>
                <a:gd name="T11" fmla="*/ 14 h 73"/>
                <a:gd name="T12" fmla="*/ 12 w 28"/>
                <a:gd name="T13" fmla="*/ 67 h 73"/>
                <a:gd name="T14" fmla="*/ 6 w 28"/>
                <a:gd name="T15" fmla="*/ 73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73">
                  <a:moveTo>
                    <a:pt x="6" y="73"/>
                  </a:moveTo>
                  <a:cubicBezTo>
                    <a:pt x="1" y="70"/>
                    <a:pt x="0" y="67"/>
                    <a:pt x="1" y="63"/>
                  </a:cubicBezTo>
                  <a:cubicBezTo>
                    <a:pt x="1" y="60"/>
                    <a:pt x="2" y="58"/>
                    <a:pt x="3" y="55"/>
                  </a:cubicBezTo>
                  <a:cubicBezTo>
                    <a:pt x="8" y="39"/>
                    <a:pt x="13" y="24"/>
                    <a:pt x="12" y="6"/>
                  </a:cubicBezTo>
                  <a:cubicBezTo>
                    <a:pt x="13" y="4"/>
                    <a:pt x="15" y="3"/>
                    <a:pt x="17" y="0"/>
                  </a:cubicBezTo>
                  <a:cubicBezTo>
                    <a:pt x="22" y="5"/>
                    <a:pt x="25" y="9"/>
                    <a:pt x="28" y="14"/>
                  </a:cubicBezTo>
                  <a:cubicBezTo>
                    <a:pt x="25" y="32"/>
                    <a:pt x="20" y="50"/>
                    <a:pt x="12" y="67"/>
                  </a:cubicBezTo>
                  <a:cubicBezTo>
                    <a:pt x="11" y="69"/>
                    <a:pt x="8" y="71"/>
                    <a:pt x="6" y="7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8" name="Freeform 20"/>
            <p:cNvSpPr/>
            <p:nvPr/>
          </p:nvSpPr>
          <p:spPr bwMode="auto">
            <a:xfrm>
              <a:off x="4870450" y="2844800"/>
              <a:ext cx="58738" cy="106362"/>
            </a:xfrm>
            <a:custGeom>
              <a:avLst/>
              <a:gdLst>
                <a:gd name="T0" fmla="*/ 32 w 32"/>
                <a:gd name="T1" fmla="*/ 52 h 58"/>
                <a:gd name="T2" fmla="*/ 27 w 32"/>
                <a:gd name="T3" fmla="*/ 58 h 58"/>
                <a:gd name="T4" fmla="*/ 25 w 32"/>
                <a:gd name="T5" fmla="*/ 57 h 58"/>
                <a:gd name="T6" fmla="*/ 10 w 32"/>
                <a:gd name="T7" fmla="*/ 25 h 58"/>
                <a:gd name="T8" fmla="*/ 1 w 32"/>
                <a:gd name="T9" fmla="*/ 9 h 58"/>
                <a:gd name="T10" fmla="*/ 8 w 32"/>
                <a:gd name="T11" fmla="*/ 0 h 58"/>
                <a:gd name="T12" fmla="*/ 15 w 32"/>
                <a:gd name="T13" fmla="*/ 6 h 58"/>
                <a:gd name="T14" fmla="*/ 32 w 32"/>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58">
                  <a:moveTo>
                    <a:pt x="32" y="52"/>
                  </a:moveTo>
                  <a:cubicBezTo>
                    <a:pt x="30" y="54"/>
                    <a:pt x="31" y="58"/>
                    <a:pt x="27" y="58"/>
                  </a:cubicBezTo>
                  <a:cubicBezTo>
                    <a:pt x="26" y="58"/>
                    <a:pt x="25" y="58"/>
                    <a:pt x="25" y="57"/>
                  </a:cubicBezTo>
                  <a:cubicBezTo>
                    <a:pt x="20" y="47"/>
                    <a:pt x="14" y="36"/>
                    <a:pt x="10" y="25"/>
                  </a:cubicBezTo>
                  <a:cubicBezTo>
                    <a:pt x="8" y="19"/>
                    <a:pt x="5" y="13"/>
                    <a:pt x="1" y="9"/>
                  </a:cubicBezTo>
                  <a:cubicBezTo>
                    <a:pt x="0" y="4"/>
                    <a:pt x="2" y="1"/>
                    <a:pt x="8" y="0"/>
                  </a:cubicBezTo>
                  <a:cubicBezTo>
                    <a:pt x="10" y="1"/>
                    <a:pt x="12" y="4"/>
                    <a:pt x="15" y="6"/>
                  </a:cubicBezTo>
                  <a:cubicBezTo>
                    <a:pt x="19" y="22"/>
                    <a:pt x="27" y="36"/>
                    <a:pt x="32" y="52"/>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9" name="Freeform 21"/>
            <p:cNvSpPr/>
            <p:nvPr/>
          </p:nvSpPr>
          <p:spPr bwMode="auto">
            <a:xfrm>
              <a:off x="4695825" y="2933700"/>
              <a:ext cx="100013" cy="100012"/>
            </a:xfrm>
            <a:custGeom>
              <a:avLst/>
              <a:gdLst>
                <a:gd name="T0" fmla="*/ 0 w 55"/>
                <a:gd name="T1" fmla="*/ 7 h 55"/>
                <a:gd name="T2" fmla="*/ 12 w 55"/>
                <a:gd name="T3" fmla="*/ 2 h 55"/>
                <a:gd name="T4" fmla="*/ 51 w 55"/>
                <a:gd name="T5" fmla="*/ 47 h 55"/>
                <a:gd name="T6" fmla="*/ 50 w 55"/>
                <a:gd name="T7" fmla="*/ 55 h 55"/>
                <a:gd name="T8" fmla="*/ 39 w 55"/>
                <a:gd name="T9" fmla="*/ 47 h 55"/>
                <a:gd name="T10" fmla="*/ 28 w 55"/>
                <a:gd name="T11" fmla="*/ 38 h 55"/>
                <a:gd name="T12" fmla="*/ 18 w 55"/>
                <a:gd name="T13" fmla="*/ 29 h 55"/>
                <a:gd name="T14" fmla="*/ 0 w 55"/>
                <a:gd name="T15" fmla="*/ 7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55">
                  <a:moveTo>
                    <a:pt x="0" y="7"/>
                  </a:moveTo>
                  <a:cubicBezTo>
                    <a:pt x="2" y="1"/>
                    <a:pt x="6" y="0"/>
                    <a:pt x="12" y="2"/>
                  </a:cubicBezTo>
                  <a:cubicBezTo>
                    <a:pt x="23" y="20"/>
                    <a:pt x="36" y="32"/>
                    <a:pt x="51" y="47"/>
                  </a:cubicBezTo>
                  <a:cubicBezTo>
                    <a:pt x="51" y="51"/>
                    <a:pt x="55" y="54"/>
                    <a:pt x="50" y="55"/>
                  </a:cubicBezTo>
                  <a:cubicBezTo>
                    <a:pt x="48" y="52"/>
                    <a:pt x="43" y="50"/>
                    <a:pt x="39" y="47"/>
                  </a:cubicBezTo>
                  <a:cubicBezTo>
                    <a:pt x="35" y="44"/>
                    <a:pt x="33" y="41"/>
                    <a:pt x="28" y="38"/>
                  </a:cubicBezTo>
                  <a:cubicBezTo>
                    <a:pt x="25" y="35"/>
                    <a:pt x="22" y="31"/>
                    <a:pt x="18" y="29"/>
                  </a:cubicBezTo>
                  <a:cubicBezTo>
                    <a:pt x="14" y="26"/>
                    <a:pt x="2" y="11"/>
                    <a:pt x="0" y="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0" name="Freeform 22"/>
            <p:cNvSpPr/>
            <p:nvPr/>
          </p:nvSpPr>
          <p:spPr bwMode="auto">
            <a:xfrm>
              <a:off x="5037138" y="2830513"/>
              <a:ext cx="42863" cy="114300"/>
            </a:xfrm>
            <a:custGeom>
              <a:avLst/>
              <a:gdLst>
                <a:gd name="T0" fmla="*/ 17 w 24"/>
                <a:gd name="T1" fmla="*/ 8 h 63"/>
                <a:gd name="T2" fmla="*/ 24 w 24"/>
                <a:gd name="T3" fmla="*/ 48 h 63"/>
                <a:gd name="T4" fmla="*/ 24 w 24"/>
                <a:gd name="T5" fmla="*/ 57 h 63"/>
                <a:gd name="T6" fmla="*/ 18 w 24"/>
                <a:gd name="T7" fmla="*/ 63 h 63"/>
                <a:gd name="T8" fmla="*/ 14 w 24"/>
                <a:gd name="T9" fmla="*/ 62 h 63"/>
                <a:gd name="T10" fmla="*/ 10 w 24"/>
                <a:gd name="T11" fmla="*/ 44 h 63"/>
                <a:gd name="T12" fmla="*/ 2 w 24"/>
                <a:gd name="T13" fmla="*/ 15 h 63"/>
                <a:gd name="T14" fmla="*/ 0 w 24"/>
                <a:gd name="T15" fmla="*/ 8 h 63"/>
                <a:gd name="T16" fmla="*/ 1 w 24"/>
                <a:gd name="T17" fmla="*/ 2 h 63"/>
                <a:gd name="T18" fmla="*/ 7 w 24"/>
                <a:gd name="T19" fmla="*/ 0 h 63"/>
                <a:gd name="T20" fmla="*/ 17 w 24"/>
                <a:gd name="T21" fmla="*/ 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3">
                  <a:moveTo>
                    <a:pt x="17" y="8"/>
                  </a:moveTo>
                  <a:cubicBezTo>
                    <a:pt x="19" y="22"/>
                    <a:pt x="22" y="35"/>
                    <a:pt x="24" y="48"/>
                  </a:cubicBezTo>
                  <a:cubicBezTo>
                    <a:pt x="24" y="51"/>
                    <a:pt x="24" y="54"/>
                    <a:pt x="24" y="57"/>
                  </a:cubicBezTo>
                  <a:cubicBezTo>
                    <a:pt x="22" y="59"/>
                    <a:pt x="20" y="61"/>
                    <a:pt x="18" y="63"/>
                  </a:cubicBezTo>
                  <a:cubicBezTo>
                    <a:pt x="17" y="63"/>
                    <a:pt x="16" y="62"/>
                    <a:pt x="14" y="62"/>
                  </a:cubicBezTo>
                  <a:cubicBezTo>
                    <a:pt x="13" y="56"/>
                    <a:pt x="11" y="50"/>
                    <a:pt x="10" y="44"/>
                  </a:cubicBezTo>
                  <a:cubicBezTo>
                    <a:pt x="9" y="34"/>
                    <a:pt x="6" y="24"/>
                    <a:pt x="2" y="15"/>
                  </a:cubicBezTo>
                  <a:cubicBezTo>
                    <a:pt x="1" y="13"/>
                    <a:pt x="1" y="10"/>
                    <a:pt x="0" y="8"/>
                  </a:cubicBezTo>
                  <a:cubicBezTo>
                    <a:pt x="0" y="7"/>
                    <a:pt x="1" y="5"/>
                    <a:pt x="1" y="2"/>
                  </a:cubicBezTo>
                  <a:cubicBezTo>
                    <a:pt x="3" y="2"/>
                    <a:pt x="5" y="1"/>
                    <a:pt x="7" y="0"/>
                  </a:cubicBezTo>
                  <a:cubicBezTo>
                    <a:pt x="10" y="3"/>
                    <a:pt x="13" y="5"/>
                    <a:pt x="17" y="8"/>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1" name="Freeform 23"/>
            <p:cNvSpPr/>
            <p:nvPr/>
          </p:nvSpPr>
          <p:spPr bwMode="auto">
            <a:xfrm>
              <a:off x="4598988" y="3092450"/>
              <a:ext cx="107950" cy="57150"/>
            </a:xfrm>
            <a:custGeom>
              <a:avLst/>
              <a:gdLst>
                <a:gd name="T0" fmla="*/ 3 w 60"/>
                <a:gd name="T1" fmla="*/ 0 h 31"/>
                <a:gd name="T2" fmla="*/ 8 w 60"/>
                <a:gd name="T3" fmla="*/ 2 h 31"/>
                <a:gd name="T4" fmla="*/ 39 w 60"/>
                <a:gd name="T5" fmla="*/ 14 h 31"/>
                <a:gd name="T6" fmla="*/ 59 w 60"/>
                <a:gd name="T7" fmla="*/ 24 h 31"/>
                <a:gd name="T8" fmla="*/ 60 w 60"/>
                <a:gd name="T9" fmla="*/ 30 h 31"/>
                <a:gd name="T10" fmla="*/ 56 w 60"/>
                <a:gd name="T11" fmla="*/ 31 h 31"/>
                <a:gd name="T12" fmla="*/ 25 w 60"/>
                <a:gd name="T13" fmla="*/ 21 h 31"/>
                <a:gd name="T14" fmla="*/ 1 w 60"/>
                <a:gd name="T15" fmla="*/ 13 h 31"/>
                <a:gd name="T16" fmla="*/ 3 w 60"/>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31">
                  <a:moveTo>
                    <a:pt x="3" y="0"/>
                  </a:moveTo>
                  <a:cubicBezTo>
                    <a:pt x="5" y="1"/>
                    <a:pt x="7" y="1"/>
                    <a:pt x="8" y="2"/>
                  </a:cubicBezTo>
                  <a:cubicBezTo>
                    <a:pt x="20" y="9"/>
                    <a:pt x="26" y="11"/>
                    <a:pt x="39" y="14"/>
                  </a:cubicBezTo>
                  <a:cubicBezTo>
                    <a:pt x="44" y="16"/>
                    <a:pt x="55" y="19"/>
                    <a:pt x="59" y="24"/>
                  </a:cubicBezTo>
                  <a:cubicBezTo>
                    <a:pt x="59" y="26"/>
                    <a:pt x="60" y="28"/>
                    <a:pt x="60" y="30"/>
                  </a:cubicBezTo>
                  <a:cubicBezTo>
                    <a:pt x="58" y="30"/>
                    <a:pt x="57" y="31"/>
                    <a:pt x="56" y="31"/>
                  </a:cubicBezTo>
                  <a:cubicBezTo>
                    <a:pt x="41" y="26"/>
                    <a:pt x="35" y="25"/>
                    <a:pt x="25" y="21"/>
                  </a:cubicBezTo>
                  <a:cubicBezTo>
                    <a:pt x="16" y="21"/>
                    <a:pt x="8" y="17"/>
                    <a:pt x="1" y="13"/>
                  </a:cubicBezTo>
                  <a:cubicBezTo>
                    <a:pt x="0" y="6"/>
                    <a:pt x="0" y="6"/>
                    <a:pt x="3" y="0"/>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2" name="Freeform 24"/>
            <p:cNvSpPr/>
            <p:nvPr/>
          </p:nvSpPr>
          <p:spPr bwMode="auto">
            <a:xfrm>
              <a:off x="4624388" y="3419475"/>
              <a:ext cx="93663" cy="53975"/>
            </a:xfrm>
            <a:custGeom>
              <a:avLst/>
              <a:gdLst>
                <a:gd name="T0" fmla="*/ 8 w 52"/>
                <a:gd name="T1" fmla="*/ 29 h 29"/>
                <a:gd name="T2" fmla="*/ 0 w 52"/>
                <a:gd name="T3" fmla="*/ 21 h 29"/>
                <a:gd name="T4" fmla="*/ 10 w 52"/>
                <a:gd name="T5" fmla="*/ 12 h 29"/>
                <a:gd name="T6" fmla="*/ 48 w 52"/>
                <a:gd name="T7" fmla="*/ 0 h 29"/>
                <a:gd name="T8" fmla="*/ 52 w 52"/>
                <a:gd name="T9" fmla="*/ 5 h 29"/>
                <a:gd name="T10" fmla="*/ 47 w 52"/>
                <a:gd name="T11" fmla="*/ 14 h 29"/>
                <a:gd name="T12" fmla="*/ 8 w 52"/>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2" h="29">
                  <a:moveTo>
                    <a:pt x="8" y="29"/>
                  </a:moveTo>
                  <a:cubicBezTo>
                    <a:pt x="3" y="25"/>
                    <a:pt x="0" y="25"/>
                    <a:pt x="0" y="21"/>
                  </a:cubicBezTo>
                  <a:cubicBezTo>
                    <a:pt x="2" y="16"/>
                    <a:pt x="6" y="13"/>
                    <a:pt x="10" y="12"/>
                  </a:cubicBezTo>
                  <a:cubicBezTo>
                    <a:pt x="23" y="8"/>
                    <a:pt x="35" y="4"/>
                    <a:pt x="48" y="0"/>
                  </a:cubicBezTo>
                  <a:cubicBezTo>
                    <a:pt x="49" y="1"/>
                    <a:pt x="52" y="0"/>
                    <a:pt x="52" y="5"/>
                  </a:cubicBezTo>
                  <a:cubicBezTo>
                    <a:pt x="52" y="9"/>
                    <a:pt x="48" y="11"/>
                    <a:pt x="47" y="14"/>
                  </a:cubicBezTo>
                  <a:cubicBezTo>
                    <a:pt x="34" y="19"/>
                    <a:pt x="21" y="24"/>
                    <a:pt x="8" y="29"/>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3" name="Freeform 25"/>
            <p:cNvSpPr/>
            <p:nvPr/>
          </p:nvSpPr>
          <p:spPr bwMode="auto">
            <a:xfrm>
              <a:off x="5364163" y="3514725"/>
              <a:ext cx="88900" cy="80962"/>
            </a:xfrm>
            <a:custGeom>
              <a:avLst/>
              <a:gdLst>
                <a:gd name="T0" fmla="*/ 4 w 49"/>
                <a:gd name="T1" fmla="*/ 3 h 44"/>
                <a:gd name="T2" fmla="*/ 15 w 49"/>
                <a:gd name="T3" fmla="*/ 6 h 44"/>
                <a:gd name="T4" fmla="*/ 47 w 49"/>
                <a:gd name="T5" fmla="*/ 36 h 44"/>
                <a:gd name="T6" fmla="*/ 45 w 49"/>
                <a:gd name="T7" fmla="*/ 44 h 44"/>
                <a:gd name="T8" fmla="*/ 44 w 49"/>
                <a:gd name="T9" fmla="*/ 44 h 44"/>
                <a:gd name="T10" fmla="*/ 42 w 49"/>
                <a:gd name="T11" fmla="*/ 43 h 44"/>
                <a:gd name="T12" fmla="*/ 4 w 49"/>
                <a:gd name="T13" fmla="*/ 14 h 44"/>
                <a:gd name="T14" fmla="*/ 4 w 49"/>
                <a:gd name="T15" fmla="*/ 3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44">
                  <a:moveTo>
                    <a:pt x="4" y="3"/>
                  </a:moveTo>
                  <a:cubicBezTo>
                    <a:pt x="9" y="0"/>
                    <a:pt x="12" y="5"/>
                    <a:pt x="15" y="6"/>
                  </a:cubicBezTo>
                  <a:cubicBezTo>
                    <a:pt x="26" y="16"/>
                    <a:pt x="39" y="24"/>
                    <a:pt x="47" y="36"/>
                  </a:cubicBezTo>
                  <a:cubicBezTo>
                    <a:pt x="48" y="39"/>
                    <a:pt x="49" y="42"/>
                    <a:pt x="45" y="44"/>
                  </a:cubicBezTo>
                  <a:cubicBezTo>
                    <a:pt x="45" y="44"/>
                    <a:pt x="44" y="44"/>
                    <a:pt x="44" y="44"/>
                  </a:cubicBezTo>
                  <a:cubicBezTo>
                    <a:pt x="43" y="44"/>
                    <a:pt x="42" y="44"/>
                    <a:pt x="42" y="43"/>
                  </a:cubicBezTo>
                  <a:cubicBezTo>
                    <a:pt x="29" y="34"/>
                    <a:pt x="17" y="24"/>
                    <a:pt x="4" y="14"/>
                  </a:cubicBezTo>
                  <a:cubicBezTo>
                    <a:pt x="4" y="11"/>
                    <a:pt x="0" y="7"/>
                    <a:pt x="4" y="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4" name="Freeform 26"/>
            <p:cNvSpPr/>
            <p:nvPr/>
          </p:nvSpPr>
          <p:spPr bwMode="auto">
            <a:xfrm>
              <a:off x="4587875" y="3281363"/>
              <a:ext cx="100013" cy="23812"/>
            </a:xfrm>
            <a:custGeom>
              <a:avLst/>
              <a:gdLst>
                <a:gd name="T0" fmla="*/ 5 w 55"/>
                <a:gd name="T1" fmla="*/ 10 h 13"/>
                <a:gd name="T2" fmla="*/ 4 w 55"/>
                <a:gd name="T3" fmla="*/ 2 h 13"/>
                <a:gd name="T4" fmla="*/ 10 w 55"/>
                <a:gd name="T5" fmla="*/ 0 h 13"/>
                <a:gd name="T6" fmla="*/ 42 w 55"/>
                <a:gd name="T7" fmla="*/ 1 h 13"/>
                <a:gd name="T8" fmla="*/ 55 w 55"/>
                <a:gd name="T9" fmla="*/ 3 h 13"/>
                <a:gd name="T10" fmla="*/ 55 w 55"/>
                <a:gd name="T11" fmla="*/ 11 h 13"/>
                <a:gd name="T12" fmla="*/ 29 w 55"/>
                <a:gd name="T13" fmla="*/ 11 h 13"/>
                <a:gd name="T14" fmla="*/ 5 w 55"/>
                <a:gd name="T15" fmla="*/ 1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13">
                  <a:moveTo>
                    <a:pt x="5" y="10"/>
                  </a:moveTo>
                  <a:cubicBezTo>
                    <a:pt x="0" y="5"/>
                    <a:pt x="2" y="3"/>
                    <a:pt x="4" y="2"/>
                  </a:cubicBezTo>
                  <a:cubicBezTo>
                    <a:pt x="5" y="2"/>
                    <a:pt x="8" y="1"/>
                    <a:pt x="10" y="0"/>
                  </a:cubicBezTo>
                  <a:cubicBezTo>
                    <a:pt x="16" y="0"/>
                    <a:pt x="38" y="0"/>
                    <a:pt x="42" y="1"/>
                  </a:cubicBezTo>
                  <a:cubicBezTo>
                    <a:pt x="47" y="2"/>
                    <a:pt x="49" y="1"/>
                    <a:pt x="55" y="3"/>
                  </a:cubicBezTo>
                  <a:cubicBezTo>
                    <a:pt x="55" y="6"/>
                    <a:pt x="55" y="8"/>
                    <a:pt x="55" y="11"/>
                  </a:cubicBezTo>
                  <a:cubicBezTo>
                    <a:pt x="46" y="13"/>
                    <a:pt x="38" y="11"/>
                    <a:pt x="29" y="11"/>
                  </a:cubicBezTo>
                  <a:cubicBezTo>
                    <a:pt x="19" y="13"/>
                    <a:pt x="13" y="12"/>
                    <a:pt x="5" y="10"/>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5" name="Freeform 27"/>
            <p:cNvSpPr/>
            <p:nvPr/>
          </p:nvSpPr>
          <p:spPr bwMode="auto">
            <a:xfrm>
              <a:off x="4699000" y="3508375"/>
              <a:ext cx="90488" cy="84137"/>
            </a:xfrm>
            <a:custGeom>
              <a:avLst/>
              <a:gdLst>
                <a:gd name="T0" fmla="*/ 9 w 50"/>
                <a:gd name="T1" fmla="*/ 47 h 47"/>
                <a:gd name="T2" fmla="*/ 0 w 50"/>
                <a:gd name="T3" fmla="*/ 43 h 47"/>
                <a:gd name="T4" fmla="*/ 37 w 50"/>
                <a:gd name="T5" fmla="*/ 7 h 47"/>
                <a:gd name="T6" fmla="*/ 50 w 50"/>
                <a:gd name="T7" fmla="*/ 7 h 47"/>
                <a:gd name="T8" fmla="*/ 9 w 50"/>
                <a:gd name="T9" fmla="*/ 47 h 47"/>
              </a:gdLst>
              <a:ahLst/>
              <a:cxnLst>
                <a:cxn ang="0">
                  <a:pos x="T0" y="T1"/>
                </a:cxn>
                <a:cxn ang="0">
                  <a:pos x="T2" y="T3"/>
                </a:cxn>
                <a:cxn ang="0">
                  <a:pos x="T4" y="T5"/>
                </a:cxn>
                <a:cxn ang="0">
                  <a:pos x="T6" y="T7"/>
                </a:cxn>
                <a:cxn ang="0">
                  <a:pos x="T8" y="T9"/>
                </a:cxn>
              </a:cxnLst>
              <a:rect l="0" t="0" r="r" b="b"/>
              <a:pathLst>
                <a:path w="50" h="47">
                  <a:moveTo>
                    <a:pt x="9" y="47"/>
                  </a:moveTo>
                  <a:cubicBezTo>
                    <a:pt x="3" y="46"/>
                    <a:pt x="3" y="46"/>
                    <a:pt x="0" y="43"/>
                  </a:cubicBezTo>
                  <a:cubicBezTo>
                    <a:pt x="15" y="30"/>
                    <a:pt x="22" y="20"/>
                    <a:pt x="37" y="7"/>
                  </a:cubicBezTo>
                  <a:cubicBezTo>
                    <a:pt x="47" y="0"/>
                    <a:pt x="49" y="6"/>
                    <a:pt x="50" y="7"/>
                  </a:cubicBezTo>
                  <a:cubicBezTo>
                    <a:pt x="49" y="11"/>
                    <a:pt x="26" y="34"/>
                    <a:pt x="9" y="4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6" name="Freeform 28"/>
            <p:cNvSpPr>
              <a:spLocks noEditPoints="1"/>
            </p:cNvSpPr>
            <p:nvPr/>
          </p:nvSpPr>
          <p:spPr bwMode="auto">
            <a:xfrm>
              <a:off x="4949825" y="3167063"/>
              <a:ext cx="133350" cy="168275"/>
            </a:xfrm>
            <a:custGeom>
              <a:avLst/>
              <a:gdLst>
                <a:gd name="T0" fmla="*/ 51 w 74"/>
                <a:gd name="T1" fmla="*/ 40 h 92"/>
                <a:gd name="T2" fmla="*/ 48 w 74"/>
                <a:gd name="T3" fmla="*/ 9 h 92"/>
                <a:gd name="T4" fmla="*/ 56 w 74"/>
                <a:gd name="T5" fmla="*/ 0 h 92"/>
                <a:gd name="T6" fmla="*/ 63 w 74"/>
                <a:gd name="T7" fmla="*/ 3 h 92"/>
                <a:gd name="T8" fmla="*/ 66 w 74"/>
                <a:gd name="T9" fmla="*/ 14 h 92"/>
                <a:gd name="T10" fmla="*/ 67 w 74"/>
                <a:gd name="T11" fmla="*/ 35 h 92"/>
                <a:gd name="T12" fmla="*/ 68 w 74"/>
                <a:gd name="T13" fmla="*/ 58 h 92"/>
                <a:gd name="T14" fmla="*/ 74 w 74"/>
                <a:gd name="T15" fmla="*/ 84 h 92"/>
                <a:gd name="T16" fmla="*/ 66 w 74"/>
                <a:gd name="T17" fmla="*/ 92 h 92"/>
                <a:gd name="T18" fmla="*/ 59 w 74"/>
                <a:gd name="T19" fmla="*/ 88 h 92"/>
                <a:gd name="T20" fmla="*/ 54 w 74"/>
                <a:gd name="T21" fmla="*/ 78 h 92"/>
                <a:gd name="T22" fmla="*/ 20 w 74"/>
                <a:gd name="T23" fmla="*/ 89 h 92"/>
                <a:gd name="T24" fmla="*/ 2 w 74"/>
                <a:gd name="T25" fmla="*/ 75 h 92"/>
                <a:gd name="T26" fmla="*/ 3 w 74"/>
                <a:gd name="T27" fmla="*/ 52 h 92"/>
                <a:gd name="T28" fmla="*/ 12 w 74"/>
                <a:gd name="T29" fmla="*/ 42 h 92"/>
                <a:gd name="T30" fmla="*/ 51 w 74"/>
                <a:gd name="T31" fmla="*/ 40 h 92"/>
                <a:gd name="T32" fmla="*/ 36 w 74"/>
                <a:gd name="T33" fmla="*/ 51 h 92"/>
                <a:gd name="T34" fmla="*/ 26 w 74"/>
                <a:gd name="T35" fmla="*/ 53 h 92"/>
                <a:gd name="T36" fmla="*/ 20 w 74"/>
                <a:gd name="T37" fmla="*/ 62 h 92"/>
                <a:gd name="T38" fmla="*/ 24 w 74"/>
                <a:gd name="T39" fmla="*/ 70 h 92"/>
                <a:gd name="T40" fmla="*/ 43 w 74"/>
                <a:gd name="T41" fmla="*/ 65 h 92"/>
                <a:gd name="T42" fmla="*/ 42 w 74"/>
                <a:gd name="T43" fmla="*/ 55 h 92"/>
                <a:gd name="T44" fmla="*/ 36 w 74"/>
                <a:gd name="T45" fmla="*/ 5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92">
                  <a:moveTo>
                    <a:pt x="51" y="40"/>
                  </a:moveTo>
                  <a:cubicBezTo>
                    <a:pt x="47" y="29"/>
                    <a:pt x="47" y="19"/>
                    <a:pt x="48" y="9"/>
                  </a:cubicBezTo>
                  <a:cubicBezTo>
                    <a:pt x="48" y="5"/>
                    <a:pt x="51" y="0"/>
                    <a:pt x="56" y="0"/>
                  </a:cubicBezTo>
                  <a:cubicBezTo>
                    <a:pt x="60" y="0"/>
                    <a:pt x="61" y="0"/>
                    <a:pt x="63" y="3"/>
                  </a:cubicBezTo>
                  <a:cubicBezTo>
                    <a:pt x="64" y="5"/>
                    <a:pt x="65" y="9"/>
                    <a:pt x="66" y="14"/>
                  </a:cubicBezTo>
                  <a:cubicBezTo>
                    <a:pt x="65" y="19"/>
                    <a:pt x="67" y="26"/>
                    <a:pt x="67" y="35"/>
                  </a:cubicBezTo>
                  <a:cubicBezTo>
                    <a:pt x="67" y="42"/>
                    <a:pt x="67" y="50"/>
                    <a:pt x="68" y="58"/>
                  </a:cubicBezTo>
                  <a:cubicBezTo>
                    <a:pt x="69" y="67"/>
                    <a:pt x="72" y="75"/>
                    <a:pt x="74" y="84"/>
                  </a:cubicBezTo>
                  <a:cubicBezTo>
                    <a:pt x="73" y="88"/>
                    <a:pt x="71" y="90"/>
                    <a:pt x="66" y="92"/>
                  </a:cubicBezTo>
                  <a:cubicBezTo>
                    <a:pt x="62" y="92"/>
                    <a:pt x="61" y="90"/>
                    <a:pt x="59" y="88"/>
                  </a:cubicBezTo>
                  <a:cubicBezTo>
                    <a:pt x="57" y="85"/>
                    <a:pt x="56" y="82"/>
                    <a:pt x="54" y="78"/>
                  </a:cubicBezTo>
                  <a:cubicBezTo>
                    <a:pt x="44" y="86"/>
                    <a:pt x="33" y="90"/>
                    <a:pt x="20" y="89"/>
                  </a:cubicBezTo>
                  <a:cubicBezTo>
                    <a:pt x="13" y="86"/>
                    <a:pt x="7" y="83"/>
                    <a:pt x="2" y="75"/>
                  </a:cubicBezTo>
                  <a:cubicBezTo>
                    <a:pt x="0" y="69"/>
                    <a:pt x="0" y="62"/>
                    <a:pt x="3" y="52"/>
                  </a:cubicBezTo>
                  <a:cubicBezTo>
                    <a:pt x="5" y="48"/>
                    <a:pt x="9" y="44"/>
                    <a:pt x="12" y="42"/>
                  </a:cubicBezTo>
                  <a:cubicBezTo>
                    <a:pt x="25" y="37"/>
                    <a:pt x="37" y="33"/>
                    <a:pt x="51" y="40"/>
                  </a:cubicBezTo>
                  <a:close/>
                  <a:moveTo>
                    <a:pt x="36" y="51"/>
                  </a:moveTo>
                  <a:cubicBezTo>
                    <a:pt x="31" y="49"/>
                    <a:pt x="29" y="52"/>
                    <a:pt x="26" y="53"/>
                  </a:cubicBezTo>
                  <a:cubicBezTo>
                    <a:pt x="22" y="54"/>
                    <a:pt x="20" y="57"/>
                    <a:pt x="20" y="62"/>
                  </a:cubicBezTo>
                  <a:cubicBezTo>
                    <a:pt x="20" y="65"/>
                    <a:pt x="21" y="68"/>
                    <a:pt x="24" y="70"/>
                  </a:cubicBezTo>
                  <a:cubicBezTo>
                    <a:pt x="32" y="73"/>
                    <a:pt x="38" y="70"/>
                    <a:pt x="43" y="65"/>
                  </a:cubicBezTo>
                  <a:cubicBezTo>
                    <a:pt x="46" y="62"/>
                    <a:pt x="44" y="56"/>
                    <a:pt x="42" y="55"/>
                  </a:cubicBezTo>
                  <a:cubicBezTo>
                    <a:pt x="40" y="53"/>
                    <a:pt x="39" y="52"/>
                    <a:pt x="36" y="51"/>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7" name="Freeform 29"/>
            <p:cNvSpPr>
              <a:spLocks noEditPoints="1"/>
            </p:cNvSpPr>
            <p:nvPr/>
          </p:nvSpPr>
          <p:spPr bwMode="auto">
            <a:xfrm>
              <a:off x="5214938" y="3213100"/>
              <a:ext cx="155575" cy="128587"/>
            </a:xfrm>
            <a:custGeom>
              <a:avLst/>
              <a:gdLst>
                <a:gd name="T0" fmla="*/ 2 w 86"/>
                <a:gd name="T1" fmla="*/ 39 h 71"/>
                <a:gd name="T2" fmla="*/ 9 w 86"/>
                <a:gd name="T3" fmla="*/ 17 h 71"/>
                <a:gd name="T4" fmla="*/ 21 w 86"/>
                <a:gd name="T5" fmla="*/ 5 h 71"/>
                <a:gd name="T6" fmla="*/ 54 w 86"/>
                <a:gd name="T7" fmla="*/ 6 h 71"/>
                <a:gd name="T8" fmla="*/ 60 w 86"/>
                <a:gd name="T9" fmla="*/ 18 h 71"/>
                <a:gd name="T10" fmla="*/ 58 w 86"/>
                <a:gd name="T11" fmla="*/ 38 h 71"/>
                <a:gd name="T12" fmla="*/ 59 w 86"/>
                <a:gd name="T13" fmla="*/ 49 h 71"/>
                <a:gd name="T14" fmla="*/ 70 w 86"/>
                <a:gd name="T15" fmla="*/ 50 h 71"/>
                <a:gd name="T16" fmla="*/ 82 w 86"/>
                <a:gd name="T17" fmla="*/ 47 h 71"/>
                <a:gd name="T18" fmla="*/ 84 w 86"/>
                <a:gd name="T19" fmla="*/ 58 h 71"/>
                <a:gd name="T20" fmla="*/ 71 w 86"/>
                <a:gd name="T21" fmla="*/ 67 h 71"/>
                <a:gd name="T22" fmla="*/ 46 w 86"/>
                <a:gd name="T23" fmla="*/ 63 h 71"/>
                <a:gd name="T24" fmla="*/ 21 w 86"/>
                <a:gd name="T25" fmla="*/ 71 h 71"/>
                <a:gd name="T26" fmla="*/ 2 w 86"/>
                <a:gd name="T27" fmla="*/ 58 h 71"/>
                <a:gd name="T28" fmla="*/ 2 w 86"/>
                <a:gd name="T29" fmla="*/ 39 h 71"/>
                <a:gd name="T30" fmla="*/ 19 w 86"/>
                <a:gd name="T31" fmla="*/ 51 h 71"/>
                <a:gd name="T32" fmla="*/ 35 w 86"/>
                <a:gd name="T33" fmla="*/ 47 h 71"/>
                <a:gd name="T34" fmla="*/ 35 w 86"/>
                <a:gd name="T35" fmla="*/ 23 h 71"/>
                <a:gd name="T36" fmla="*/ 19 w 86"/>
                <a:gd name="T37" fmla="*/ 31 h 71"/>
                <a:gd name="T38" fmla="*/ 19 w 86"/>
                <a:gd name="T39" fmla="*/ 5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71">
                  <a:moveTo>
                    <a:pt x="2" y="39"/>
                  </a:moveTo>
                  <a:cubicBezTo>
                    <a:pt x="2" y="30"/>
                    <a:pt x="6" y="23"/>
                    <a:pt x="9" y="17"/>
                  </a:cubicBezTo>
                  <a:cubicBezTo>
                    <a:pt x="12" y="12"/>
                    <a:pt x="15" y="10"/>
                    <a:pt x="21" y="5"/>
                  </a:cubicBezTo>
                  <a:cubicBezTo>
                    <a:pt x="37" y="0"/>
                    <a:pt x="37" y="0"/>
                    <a:pt x="54" y="6"/>
                  </a:cubicBezTo>
                  <a:cubicBezTo>
                    <a:pt x="59" y="10"/>
                    <a:pt x="61" y="14"/>
                    <a:pt x="60" y="18"/>
                  </a:cubicBezTo>
                  <a:cubicBezTo>
                    <a:pt x="60" y="25"/>
                    <a:pt x="61" y="32"/>
                    <a:pt x="58" y="38"/>
                  </a:cubicBezTo>
                  <a:cubicBezTo>
                    <a:pt x="56" y="41"/>
                    <a:pt x="55" y="48"/>
                    <a:pt x="59" y="49"/>
                  </a:cubicBezTo>
                  <a:cubicBezTo>
                    <a:pt x="62" y="49"/>
                    <a:pt x="66" y="50"/>
                    <a:pt x="70" y="50"/>
                  </a:cubicBezTo>
                  <a:cubicBezTo>
                    <a:pt x="74" y="49"/>
                    <a:pt x="78" y="48"/>
                    <a:pt x="82" y="47"/>
                  </a:cubicBezTo>
                  <a:cubicBezTo>
                    <a:pt x="86" y="50"/>
                    <a:pt x="85" y="54"/>
                    <a:pt x="84" y="58"/>
                  </a:cubicBezTo>
                  <a:cubicBezTo>
                    <a:pt x="81" y="63"/>
                    <a:pt x="75" y="64"/>
                    <a:pt x="71" y="67"/>
                  </a:cubicBezTo>
                  <a:cubicBezTo>
                    <a:pt x="62" y="69"/>
                    <a:pt x="53" y="66"/>
                    <a:pt x="46" y="63"/>
                  </a:cubicBezTo>
                  <a:cubicBezTo>
                    <a:pt x="36" y="66"/>
                    <a:pt x="30" y="70"/>
                    <a:pt x="21" y="71"/>
                  </a:cubicBezTo>
                  <a:cubicBezTo>
                    <a:pt x="15" y="71"/>
                    <a:pt x="5" y="66"/>
                    <a:pt x="2" y="58"/>
                  </a:cubicBezTo>
                  <a:cubicBezTo>
                    <a:pt x="0" y="53"/>
                    <a:pt x="2" y="39"/>
                    <a:pt x="2" y="39"/>
                  </a:cubicBezTo>
                  <a:close/>
                  <a:moveTo>
                    <a:pt x="19" y="51"/>
                  </a:moveTo>
                  <a:cubicBezTo>
                    <a:pt x="24" y="56"/>
                    <a:pt x="31" y="53"/>
                    <a:pt x="35" y="47"/>
                  </a:cubicBezTo>
                  <a:cubicBezTo>
                    <a:pt x="38" y="39"/>
                    <a:pt x="41" y="31"/>
                    <a:pt x="35" y="23"/>
                  </a:cubicBezTo>
                  <a:cubicBezTo>
                    <a:pt x="27" y="20"/>
                    <a:pt x="23" y="26"/>
                    <a:pt x="19" y="31"/>
                  </a:cubicBezTo>
                  <a:cubicBezTo>
                    <a:pt x="17" y="38"/>
                    <a:pt x="17" y="45"/>
                    <a:pt x="19" y="51"/>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8" name="Freeform 30"/>
            <p:cNvSpPr>
              <a:spLocks noEditPoints="1"/>
            </p:cNvSpPr>
            <p:nvPr/>
          </p:nvSpPr>
          <p:spPr bwMode="auto">
            <a:xfrm>
              <a:off x="5103813" y="3198813"/>
              <a:ext cx="117475" cy="141287"/>
            </a:xfrm>
            <a:custGeom>
              <a:avLst/>
              <a:gdLst>
                <a:gd name="T0" fmla="*/ 59 w 65"/>
                <a:gd name="T1" fmla="*/ 64 h 78"/>
                <a:gd name="T2" fmla="*/ 13 w 65"/>
                <a:gd name="T3" fmla="*/ 76 h 78"/>
                <a:gd name="T4" fmla="*/ 0 w 65"/>
                <a:gd name="T5" fmla="*/ 60 h 78"/>
                <a:gd name="T6" fmla="*/ 3 w 65"/>
                <a:gd name="T7" fmla="*/ 29 h 78"/>
                <a:gd name="T8" fmla="*/ 18 w 65"/>
                <a:gd name="T9" fmla="*/ 7 h 78"/>
                <a:gd name="T10" fmla="*/ 32 w 65"/>
                <a:gd name="T11" fmla="*/ 1 h 78"/>
                <a:gd name="T12" fmla="*/ 62 w 65"/>
                <a:gd name="T13" fmla="*/ 13 h 78"/>
                <a:gd name="T14" fmla="*/ 56 w 65"/>
                <a:gd name="T15" fmla="*/ 33 h 78"/>
                <a:gd name="T16" fmla="*/ 37 w 65"/>
                <a:gd name="T17" fmla="*/ 49 h 78"/>
                <a:gd name="T18" fmla="*/ 25 w 65"/>
                <a:gd name="T19" fmla="*/ 58 h 78"/>
                <a:gd name="T20" fmla="*/ 40 w 65"/>
                <a:gd name="T21" fmla="*/ 58 h 78"/>
                <a:gd name="T22" fmla="*/ 55 w 65"/>
                <a:gd name="T23" fmla="*/ 56 h 78"/>
                <a:gd name="T24" fmla="*/ 59 w 65"/>
                <a:gd name="T25" fmla="*/ 64 h 78"/>
                <a:gd name="T26" fmla="*/ 31 w 65"/>
                <a:gd name="T27" fmla="*/ 16 h 78"/>
                <a:gd name="T28" fmla="*/ 19 w 65"/>
                <a:gd name="T29" fmla="*/ 40 h 78"/>
                <a:gd name="T30" fmla="*/ 45 w 65"/>
                <a:gd name="T31" fmla="*/ 26 h 78"/>
                <a:gd name="T32" fmla="*/ 45 w 65"/>
                <a:gd name="T33" fmla="*/ 16 h 78"/>
                <a:gd name="T34" fmla="*/ 31 w 65"/>
                <a:gd name="T35" fmla="*/ 1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 h="78">
                  <a:moveTo>
                    <a:pt x="59" y="64"/>
                  </a:moveTo>
                  <a:cubicBezTo>
                    <a:pt x="44" y="76"/>
                    <a:pt x="35" y="78"/>
                    <a:pt x="13" y="76"/>
                  </a:cubicBezTo>
                  <a:cubicBezTo>
                    <a:pt x="7" y="74"/>
                    <a:pt x="3" y="67"/>
                    <a:pt x="0" y="60"/>
                  </a:cubicBezTo>
                  <a:cubicBezTo>
                    <a:pt x="0" y="50"/>
                    <a:pt x="0" y="40"/>
                    <a:pt x="3" y="29"/>
                  </a:cubicBezTo>
                  <a:cubicBezTo>
                    <a:pt x="6" y="18"/>
                    <a:pt x="9" y="13"/>
                    <a:pt x="18" y="7"/>
                  </a:cubicBezTo>
                  <a:cubicBezTo>
                    <a:pt x="22" y="4"/>
                    <a:pt x="29" y="2"/>
                    <a:pt x="32" y="1"/>
                  </a:cubicBezTo>
                  <a:cubicBezTo>
                    <a:pt x="45" y="0"/>
                    <a:pt x="52" y="0"/>
                    <a:pt x="62" y="13"/>
                  </a:cubicBezTo>
                  <a:cubicBezTo>
                    <a:pt x="65" y="21"/>
                    <a:pt x="61" y="28"/>
                    <a:pt x="56" y="33"/>
                  </a:cubicBezTo>
                  <a:cubicBezTo>
                    <a:pt x="50" y="41"/>
                    <a:pt x="46" y="44"/>
                    <a:pt x="37" y="49"/>
                  </a:cubicBezTo>
                  <a:cubicBezTo>
                    <a:pt x="34" y="50"/>
                    <a:pt x="27" y="54"/>
                    <a:pt x="25" y="58"/>
                  </a:cubicBezTo>
                  <a:cubicBezTo>
                    <a:pt x="30" y="60"/>
                    <a:pt x="35" y="60"/>
                    <a:pt x="40" y="58"/>
                  </a:cubicBezTo>
                  <a:cubicBezTo>
                    <a:pt x="46" y="56"/>
                    <a:pt x="49" y="56"/>
                    <a:pt x="55" y="56"/>
                  </a:cubicBezTo>
                  <a:cubicBezTo>
                    <a:pt x="55" y="56"/>
                    <a:pt x="60" y="60"/>
                    <a:pt x="59" y="64"/>
                  </a:cubicBezTo>
                  <a:close/>
                  <a:moveTo>
                    <a:pt x="31" y="16"/>
                  </a:moveTo>
                  <a:cubicBezTo>
                    <a:pt x="22" y="24"/>
                    <a:pt x="22" y="26"/>
                    <a:pt x="19" y="40"/>
                  </a:cubicBezTo>
                  <a:cubicBezTo>
                    <a:pt x="28" y="38"/>
                    <a:pt x="39" y="32"/>
                    <a:pt x="45" y="26"/>
                  </a:cubicBezTo>
                  <a:cubicBezTo>
                    <a:pt x="46" y="22"/>
                    <a:pt x="47" y="18"/>
                    <a:pt x="45" y="16"/>
                  </a:cubicBezTo>
                  <a:cubicBezTo>
                    <a:pt x="42" y="14"/>
                    <a:pt x="34" y="15"/>
                    <a:pt x="31" y="1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9" name="Freeform 31"/>
            <p:cNvSpPr/>
            <p:nvPr/>
          </p:nvSpPr>
          <p:spPr bwMode="auto">
            <a:xfrm>
              <a:off x="4879975" y="3232150"/>
              <a:ext cx="53975" cy="123825"/>
            </a:xfrm>
            <a:custGeom>
              <a:avLst/>
              <a:gdLst>
                <a:gd name="T0" fmla="*/ 3 w 30"/>
                <a:gd name="T1" fmla="*/ 0 h 68"/>
                <a:gd name="T2" fmla="*/ 14 w 30"/>
                <a:gd name="T3" fmla="*/ 6 h 68"/>
                <a:gd name="T4" fmla="*/ 22 w 30"/>
                <a:gd name="T5" fmla="*/ 23 h 68"/>
                <a:gd name="T6" fmla="*/ 27 w 30"/>
                <a:gd name="T7" fmla="*/ 62 h 68"/>
                <a:gd name="T8" fmla="*/ 19 w 30"/>
                <a:gd name="T9" fmla="*/ 68 h 68"/>
                <a:gd name="T10" fmla="*/ 11 w 30"/>
                <a:gd name="T11" fmla="*/ 63 h 68"/>
                <a:gd name="T12" fmla="*/ 11 w 30"/>
                <a:gd name="T13" fmla="*/ 57 h 68"/>
                <a:gd name="T14" fmla="*/ 3 w 30"/>
                <a:gd name="T15" fmla="*/ 19 h 68"/>
                <a:gd name="T16" fmla="*/ 3 w 30"/>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68">
                  <a:moveTo>
                    <a:pt x="3" y="0"/>
                  </a:moveTo>
                  <a:cubicBezTo>
                    <a:pt x="9" y="0"/>
                    <a:pt x="12" y="2"/>
                    <a:pt x="14" y="6"/>
                  </a:cubicBezTo>
                  <a:cubicBezTo>
                    <a:pt x="15" y="8"/>
                    <a:pt x="21" y="18"/>
                    <a:pt x="22" y="23"/>
                  </a:cubicBezTo>
                  <a:cubicBezTo>
                    <a:pt x="25" y="36"/>
                    <a:pt x="30" y="48"/>
                    <a:pt x="27" y="62"/>
                  </a:cubicBezTo>
                  <a:cubicBezTo>
                    <a:pt x="26" y="66"/>
                    <a:pt x="23" y="68"/>
                    <a:pt x="19" y="68"/>
                  </a:cubicBezTo>
                  <a:cubicBezTo>
                    <a:pt x="15" y="68"/>
                    <a:pt x="13" y="65"/>
                    <a:pt x="11" y="63"/>
                  </a:cubicBezTo>
                  <a:cubicBezTo>
                    <a:pt x="11" y="60"/>
                    <a:pt x="11" y="58"/>
                    <a:pt x="11" y="57"/>
                  </a:cubicBezTo>
                  <a:cubicBezTo>
                    <a:pt x="12" y="43"/>
                    <a:pt x="9" y="31"/>
                    <a:pt x="3" y="19"/>
                  </a:cubicBezTo>
                  <a:cubicBezTo>
                    <a:pt x="0" y="13"/>
                    <a:pt x="0" y="8"/>
                    <a:pt x="3" y="0"/>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0" name="Freeform 32"/>
            <p:cNvSpPr/>
            <p:nvPr/>
          </p:nvSpPr>
          <p:spPr bwMode="auto">
            <a:xfrm>
              <a:off x="4865688" y="3181350"/>
              <a:ext cx="30163" cy="31750"/>
            </a:xfrm>
            <a:custGeom>
              <a:avLst/>
              <a:gdLst>
                <a:gd name="T0" fmla="*/ 5 w 17"/>
                <a:gd name="T1" fmla="*/ 17 h 17"/>
                <a:gd name="T2" fmla="*/ 0 w 17"/>
                <a:gd name="T3" fmla="*/ 10 h 17"/>
                <a:gd name="T4" fmla="*/ 7 w 17"/>
                <a:gd name="T5" fmla="*/ 0 h 17"/>
                <a:gd name="T6" fmla="*/ 17 w 17"/>
                <a:gd name="T7" fmla="*/ 4 h 17"/>
                <a:gd name="T8" fmla="*/ 5 w 17"/>
                <a:gd name="T9" fmla="*/ 17 h 17"/>
              </a:gdLst>
              <a:ahLst/>
              <a:cxnLst>
                <a:cxn ang="0">
                  <a:pos x="T0" y="T1"/>
                </a:cxn>
                <a:cxn ang="0">
                  <a:pos x="T2" y="T3"/>
                </a:cxn>
                <a:cxn ang="0">
                  <a:pos x="T4" y="T5"/>
                </a:cxn>
                <a:cxn ang="0">
                  <a:pos x="T6" y="T7"/>
                </a:cxn>
                <a:cxn ang="0">
                  <a:pos x="T8" y="T9"/>
                </a:cxn>
              </a:cxnLst>
              <a:rect l="0" t="0" r="r" b="b"/>
              <a:pathLst>
                <a:path w="17" h="17">
                  <a:moveTo>
                    <a:pt x="5" y="17"/>
                  </a:moveTo>
                  <a:cubicBezTo>
                    <a:pt x="2" y="15"/>
                    <a:pt x="0" y="13"/>
                    <a:pt x="0" y="10"/>
                  </a:cubicBezTo>
                  <a:cubicBezTo>
                    <a:pt x="0" y="6"/>
                    <a:pt x="1" y="2"/>
                    <a:pt x="7" y="0"/>
                  </a:cubicBezTo>
                  <a:cubicBezTo>
                    <a:pt x="14" y="0"/>
                    <a:pt x="14" y="3"/>
                    <a:pt x="17" y="4"/>
                  </a:cubicBezTo>
                  <a:cubicBezTo>
                    <a:pt x="17" y="15"/>
                    <a:pt x="16" y="16"/>
                    <a:pt x="5" y="1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grpSp>
      <p:grpSp>
        <p:nvGrpSpPr>
          <p:cNvPr id="41" name="Group 72"/>
          <p:cNvGrpSpPr/>
          <p:nvPr/>
        </p:nvGrpSpPr>
        <p:grpSpPr>
          <a:xfrm>
            <a:off x="6037919" y="3898122"/>
            <a:ext cx="590397" cy="608915"/>
            <a:chOff x="10526713" y="3411537"/>
            <a:chExt cx="860425" cy="887413"/>
          </a:xfrm>
          <a:solidFill>
            <a:schemeClr val="tx1">
              <a:lumMod val="75000"/>
              <a:lumOff val="25000"/>
            </a:schemeClr>
          </a:solidFill>
        </p:grpSpPr>
        <p:sp>
          <p:nvSpPr>
            <p:cNvPr id="42" name="Freeform 5"/>
            <p:cNvSpPr>
              <a:spLocks noEditPoints="1"/>
            </p:cNvSpPr>
            <p:nvPr/>
          </p:nvSpPr>
          <p:spPr bwMode="auto">
            <a:xfrm>
              <a:off x="10526713" y="3411537"/>
              <a:ext cx="860425" cy="887413"/>
            </a:xfrm>
            <a:custGeom>
              <a:avLst/>
              <a:gdLst>
                <a:gd name="T0" fmla="*/ 119 w 426"/>
                <a:gd name="T1" fmla="*/ 437 h 440"/>
                <a:gd name="T2" fmla="*/ 22 w 426"/>
                <a:gd name="T3" fmla="*/ 392 h 440"/>
                <a:gd name="T4" fmla="*/ 18 w 426"/>
                <a:gd name="T5" fmla="*/ 297 h 440"/>
                <a:gd name="T6" fmla="*/ 11 w 426"/>
                <a:gd name="T7" fmla="*/ 203 h 440"/>
                <a:gd name="T8" fmla="*/ 57 w 426"/>
                <a:gd name="T9" fmla="*/ 61 h 440"/>
                <a:gd name="T10" fmla="*/ 227 w 426"/>
                <a:gd name="T11" fmla="*/ 3 h 440"/>
                <a:gd name="T12" fmla="*/ 292 w 426"/>
                <a:gd name="T13" fmla="*/ 10 h 440"/>
                <a:gd name="T14" fmla="*/ 382 w 426"/>
                <a:gd name="T15" fmla="*/ 106 h 440"/>
                <a:gd name="T16" fmla="*/ 419 w 426"/>
                <a:gd name="T17" fmla="*/ 149 h 440"/>
                <a:gd name="T18" fmla="*/ 349 w 426"/>
                <a:gd name="T19" fmla="*/ 254 h 440"/>
                <a:gd name="T20" fmla="*/ 353 w 426"/>
                <a:gd name="T21" fmla="*/ 348 h 440"/>
                <a:gd name="T22" fmla="*/ 221 w 426"/>
                <a:gd name="T23" fmla="*/ 440 h 440"/>
                <a:gd name="T24" fmla="*/ 318 w 426"/>
                <a:gd name="T25" fmla="*/ 138 h 440"/>
                <a:gd name="T26" fmla="*/ 263 w 426"/>
                <a:gd name="T27" fmla="*/ 20 h 440"/>
                <a:gd name="T28" fmla="*/ 179 w 426"/>
                <a:gd name="T29" fmla="*/ 26 h 440"/>
                <a:gd name="T30" fmla="*/ 47 w 426"/>
                <a:gd name="T31" fmla="*/ 143 h 440"/>
                <a:gd name="T32" fmla="*/ 233 w 426"/>
                <a:gd name="T33" fmla="*/ 173 h 440"/>
                <a:gd name="T34" fmla="*/ 69 w 426"/>
                <a:gd name="T35" fmla="*/ 333 h 440"/>
                <a:gd name="T36" fmla="*/ 52 w 426"/>
                <a:gd name="T37" fmla="*/ 375 h 440"/>
                <a:gd name="T38" fmla="*/ 152 w 426"/>
                <a:gd name="T39" fmla="*/ 395 h 440"/>
                <a:gd name="T40" fmla="*/ 302 w 426"/>
                <a:gd name="T41" fmla="*/ 366 h 440"/>
                <a:gd name="T42" fmla="*/ 340 w 426"/>
                <a:gd name="T43" fmla="*/ 308 h 440"/>
                <a:gd name="T44" fmla="*/ 218 w 426"/>
                <a:gd name="T45" fmla="*/ 343 h 440"/>
                <a:gd name="T46" fmla="*/ 119 w 426"/>
                <a:gd name="T47" fmla="*/ 295 h 440"/>
                <a:gd name="T48" fmla="*/ 261 w 426"/>
                <a:gd name="T49" fmla="*/ 288 h 440"/>
                <a:gd name="T50" fmla="*/ 259 w 426"/>
                <a:gd name="T51" fmla="*/ 273 h 440"/>
                <a:gd name="T52" fmla="*/ 114 w 426"/>
                <a:gd name="T53" fmla="*/ 236 h 440"/>
                <a:gd name="T54" fmla="*/ 42 w 426"/>
                <a:gd name="T55" fmla="*/ 194 h 440"/>
                <a:gd name="T56" fmla="*/ 44 w 426"/>
                <a:gd name="T57" fmla="*/ 272 h 440"/>
                <a:gd name="T58" fmla="*/ 338 w 426"/>
                <a:gd name="T59" fmla="*/ 184 h 440"/>
                <a:gd name="T60" fmla="*/ 201 w 426"/>
                <a:gd name="T61" fmla="*/ 229 h 440"/>
                <a:gd name="T62" fmla="*/ 219 w 426"/>
                <a:gd name="T63" fmla="*/ 239 h 440"/>
                <a:gd name="T64" fmla="*/ 392 w 426"/>
                <a:gd name="T65" fmla="*/ 141 h 440"/>
                <a:gd name="T66" fmla="*/ 364 w 426"/>
                <a:gd name="T67" fmla="*/ 149 h 440"/>
                <a:gd name="T68" fmla="*/ 188 w 426"/>
                <a:gd name="T69" fmla="*/ 312 h 440"/>
                <a:gd name="T70" fmla="*/ 64 w 426"/>
                <a:gd name="T71" fmla="*/ 296 h 440"/>
                <a:gd name="T72" fmla="*/ 103 w 426"/>
                <a:gd name="T73" fmla="*/ 323 h 440"/>
                <a:gd name="T74" fmla="*/ 186 w 426"/>
                <a:gd name="T75" fmla="*/ 327 h 440"/>
                <a:gd name="T76" fmla="*/ 336 w 426"/>
                <a:gd name="T77" fmla="*/ 286 h 440"/>
                <a:gd name="T78" fmla="*/ 310 w 426"/>
                <a:gd name="T79" fmla="*/ 292 h 440"/>
                <a:gd name="T80" fmla="*/ 121 w 426"/>
                <a:gd name="T81" fmla="*/ 210 h 440"/>
                <a:gd name="T82" fmla="*/ 348 w 426"/>
                <a:gd name="T83" fmla="*/ 149 h 440"/>
                <a:gd name="T84" fmla="*/ 277 w 426"/>
                <a:gd name="T85" fmla="*/ 177 h 440"/>
                <a:gd name="T86" fmla="*/ 84 w 426"/>
                <a:gd name="T87" fmla="*/ 186 h 440"/>
                <a:gd name="T88" fmla="*/ 121 w 426"/>
                <a:gd name="T89" fmla="*/ 210 h 440"/>
                <a:gd name="T90" fmla="*/ 238 w 426"/>
                <a:gd name="T91" fmla="*/ 422 h 440"/>
                <a:gd name="T92" fmla="*/ 266 w 426"/>
                <a:gd name="T93" fmla="*/ 395 h 440"/>
                <a:gd name="T94" fmla="*/ 118 w 426"/>
                <a:gd name="T95" fmla="*/ 408 h 440"/>
                <a:gd name="T96" fmla="*/ 70 w 426"/>
                <a:gd name="T97" fmla="*/ 410 h 440"/>
                <a:gd name="T98" fmla="*/ 406 w 426"/>
                <a:gd name="T99" fmla="*/ 171 h 440"/>
                <a:gd name="T100" fmla="*/ 308 w 426"/>
                <a:gd name="T101" fmla="*/ 239 h 440"/>
                <a:gd name="T102" fmla="*/ 140 w 426"/>
                <a:gd name="T103" fmla="*/ 243 h 440"/>
                <a:gd name="T104" fmla="*/ 324 w 426"/>
                <a:gd name="T105" fmla="*/ 248 h 440"/>
                <a:gd name="T106" fmla="*/ 409 w 426"/>
                <a:gd name="T107" fmla="*/ 155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6" h="440">
                  <a:moveTo>
                    <a:pt x="221" y="440"/>
                  </a:moveTo>
                  <a:cubicBezTo>
                    <a:pt x="204" y="440"/>
                    <a:pt x="130" y="437"/>
                    <a:pt x="119" y="437"/>
                  </a:cubicBezTo>
                  <a:cubicBezTo>
                    <a:pt x="93" y="437"/>
                    <a:pt x="76" y="430"/>
                    <a:pt x="50" y="417"/>
                  </a:cubicBezTo>
                  <a:cubicBezTo>
                    <a:pt x="37" y="411"/>
                    <a:pt x="29" y="405"/>
                    <a:pt x="22" y="392"/>
                  </a:cubicBezTo>
                  <a:cubicBezTo>
                    <a:pt x="16" y="381"/>
                    <a:pt x="9" y="369"/>
                    <a:pt x="6" y="357"/>
                  </a:cubicBezTo>
                  <a:cubicBezTo>
                    <a:pt x="0" y="333"/>
                    <a:pt x="5" y="317"/>
                    <a:pt x="18" y="297"/>
                  </a:cubicBezTo>
                  <a:cubicBezTo>
                    <a:pt x="7" y="276"/>
                    <a:pt x="4" y="262"/>
                    <a:pt x="4" y="238"/>
                  </a:cubicBezTo>
                  <a:cubicBezTo>
                    <a:pt x="4" y="225"/>
                    <a:pt x="3" y="215"/>
                    <a:pt x="11" y="203"/>
                  </a:cubicBezTo>
                  <a:cubicBezTo>
                    <a:pt x="17" y="194"/>
                    <a:pt x="25" y="186"/>
                    <a:pt x="33" y="177"/>
                  </a:cubicBezTo>
                  <a:cubicBezTo>
                    <a:pt x="19" y="140"/>
                    <a:pt x="26" y="87"/>
                    <a:pt x="57" y="61"/>
                  </a:cubicBezTo>
                  <a:cubicBezTo>
                    <a:pt x="92" y="33"/>
                    <a:pt x="99" y="31"/>
                    <a:pt x="141" y="16"/>
                  </a:cubicBezTo>
                  <a:cubicBezTo>
                    <a:pt x="158" y="10"/>
                    <a:pt x="210" y="2"/>
                    <a:pt x="227" y="3"/>
                  </a:cubicBezTo>
                  <a:cubicBezTo>
                    <a:pt x="238" y="3"/>
                    <a:pt x="246" y="0"/>
                    <a:pt x="257" y="1"/>
                  </a:cubicBezTo>
                  <a:cubicBezTo>
                    <a:pt x="269" y="3"/>
                    <a:pt x="280" y="5"/>
                    <a:pt x="292" y="10"/>
                  </a:cubicBezTo>
                  <a:cubicBezTo>
                    <a:pt x="332" y="24"/>
                    <a:pt x="355" y="53"/>
                    <a:pt x="363" y="95"/>
                  </a:cubicBezTo>
                  <a:cubicBezTo>
                    <a:pt x="368" y="101"/>
                    <a:pt x="375" y="103"/>
                    <a:pt x="382" y="106"/>
                  </a:cubicBezTo>
                  <a:cubicBezTo>
                    <a:pt x="391" y="110"/>
                    <a:pt x="399" y="118"/>
                    <a:pt x="406" y="125"/>
                  </a:cubicBezTo>
                  <a:cubicBezTo>
                    <a:pt x="412" y="136"/>
                    <a:pt x="413" y="138"/>
                    <a:pt x="419" y="149"/>
                  </a:cubicBezTo>
                  <a:cubicBezTo>
                    <a:pt x="426" y="162"/>
                    <a:pt x="423" y="178"/>
                    <a:pt x="423" y="193"/>
                  </a:cubicBezTo>
                  <a:cubicBezTo>
                    <a:pt x="411" y="223"/>
                    <a:pt x="379" y="241"/>
                    <a:pt x="349" y="254"/>
                  </a:cubicBezTo>
                  <a:cubicBezTo>
                    <a:pt x="356" y="263"/>
                    <a:pt x="357" y="276"/>
                    <a:pt x="352" y="292"/>
                  </a:cubicBezTo>
                  <a:cubicBezTo>
                    <a:pt x="369" y="319"/>
                    <a:pt x="350" y="332"/>
                    <a:pt x="353" y="348"/>
                  </a:cubicBezTo>
                  <a:cubicBezTo>
                    <a:pt x="351" y="373"/>
                    <a:pt x="333" y="419"/>
                    <a:pt x="274" y="431"/>
                  </a:cubicBezTo>
                  <a:cubicBezTo>
                    <a:pt x="262" y="433"/>
                    <a:pt x="229" y="439"/>
                    <a:pt x="221" y="440"/>
                  </a:cubicBezTo>
                  <a:close/>
                  <a:moveTo>
                    <a:pt x="233" y="173"/>
                  </a:moveTo>
                  <a:cubicBezTo>
                    <a:pt x="261" y="162"/>
                    <a:pt x="293" y="155"/>
                    <a:pt x="318" y="138"/>
                  </a:cubicBezTo>
                  <a:cubicBezTo>
                    <a:pt x="347" y="119"/>
                    <a:pt x="352" y="91"/>
                    <a:pt x="335" y="61"/>
                  </a:cubicBezTo>
                  <a:cubicBezTo>
                    <a:pt x="317" y="32"/>
                    <a:pt x="293" y="31"/>
                    <a:pt x="263" y="20"/>
                  </a:cubicBezTo>
                  <a:cubicBezTo>
                    <a:pt x="252" y="16"/>
                    <a:pt x="234" y="18"/>
                    <a:pt x="223" y="19"/>
                  </a:cubicBezTo>
                  <a:cubicBezTo>
                    <a:pt x="208" y="20"/>
                    <a:pt x="194" y="23"/>
                    <a:pt x="179" y="26"/>
                  </a:cubicBezTo>
                  <a:cubicBezTo>
                    <a:pt x="151" y="32"/>
                    <a:pt x="114" y="42"/>
                    <a:pt x="88" y="58"/>
                  </a:cubicBezTo>
                  <a:cubicBezTo>
                    <a:pt x="61" y="75"/>
                    <a:pt x="47" y="104"/>
                    <a:pt x="47" y="143"/>
                  </a:cubicBezTo>
                  <a:cubicBezTo>
                    <a:pt x="52" y="150"/>
                    <a:pt x="79" y="173"/>
                    <a:pt x="108" y="178"/>
                  </a:cubicBezTo>
                  <a:cubicBezTo>
                    <a:pt x="149" y="185"/>
                    <a:pt x="200" y="182"/>
                    <a:pt x="233" y="173"/>
                  </a:cubicBezTo>
                  <a:close/>
                  <a:moveTo>
                    <a:pt x="138" y="343"/>
                  </a:moveTo>
                  <a:cubicBezTo>
                    <a:pt x="113" y="343"/>
                    <a:pt x="87" y="339"/>
                    <a:pt x="69" y="333"/>
                  </a:cubicBezTo>
                  <a:cubicBezTo>
                    <a:pt x="57" y="327"/>
                    <a:pt x="39" y="313"/>
                    <a:pt x="27" y="312"/>
                  </a:cubicBezTo>
                  <a:cubicBezTo>
                    <a:pt x="6" y="334"/>
                    <a:pt x="28" y="366"/>
                    <a:pt x="52" y="375"/>
                  </a:cubicBezTo>
                  <a:cubicBezTo>
                    <a:pt x="67" y="381"/>
                    <a:pt x="89" y="392"/>
                    <a:pt x="105" y="392"/>
                  </a:cubicBezTo>
                  <a:cubicBezTo>
                    <a:pt x="121" y="392"/>
                    <a:pt x="137" y="395"/>
                    <a:pt x="152" y="395"/>
                  </a:cubicBezTo>
                  <a:cubicBezTo>
                    <a:pt x="186" y="395"/>
                    <a:pt x="223" y="393"/>
                    <a:pt x="255" y="383"/>
                  </a:cubicBezTo>
                  <a:cubicBezTo>
                    <a:pt x="271" y="379"/>
                    <a:pt x="288" y="374"/>
                    <a:pt x="302" y="366"/>
                  </a:cubicBezTo>
                  <a:cubicBezTo>
                    <a:pt x="310" y="362"/>
                    <a:pt x="317" y="357"/>
                    <a:pt x="324" y="352"/>
                  </a:cubicBezTo>
                  <a:cubicBezTo>
                    <a:pt x="332" y="345"/>
                    <a:pt x="354" y="324"/>
                    <a:pt x="340" y="308"/>
                  </a:cubicBezTo>
                  <a:cubicBezTo>
                    <a:pt x="325" y="323"/>
                    <a:pt x="305" y="328"/>
                    <a:pt x="285" y="332"/>
                  </a:cubicBezTo>
                  <a:cubicBezTo>
                    <a:pt x="266" y="336"/>
                    <a:pt x="236" y="341"/>
                    <a:pt x="218" y="343"/>
                  </a:cubicBezTo>
                  <a:cubicBezTo>
                    <a:pt x="200" y="345"/>
                    <a:pt x="143" y="343"/>
                    <a:pt x="138" y="343"/>
                  </a:cubicBezTo>
                  <a:close/>
                  <a:moveTo>
                    <a:pt x="119" y="295"/>
                  </a:moveTo>
                  <a:cubicBezTo>
                    <a:pt x="133" y="295"/>
                    <a:pt x="178" y="300"/>
                    <a:pt x="191" y="300"/>
                  </a:cubicBezTo>
                  <a:cubicBezTo>
                    <a:pt x="214" y="299"/>
                    <a:pt x="239" y="291"/>
                    <a:pt x="261" y="288"/>
                  </a:cubicBezTo>
                  <a:cubicBezTo>
                    <a:pt x="289" y="283"/>
                    <a:pt x="332" y="275"/>
                    <a:pt x="336" y="260"/>
                  </a:cubicBezTo>
                  <a:cubicBezTo>
                    <a:pt x="311" y="266"/>
                    <a:pt x="283" y="269"/>
                    <a:pt x="259" y="273"/>
                  </a:cubicBezTo>
                  <a:cubicBezTo>
                    <a:pt x="231" y="278"/>
                    <a:pt x="200" y="281"/>
                    <a:pt x="172" y="275"/>
                  </a:cubicBezTo>
                  <a:cubicBezTo>
                    <a:pt x="148" y="269"/>
                    <a:pt x="126" y="261"/>
                    <a:pt x="114" y="236"/>
                  </a:cubicBezTo>
                  <a:cubicBezTo>
                    <a:pt x="107" y="223"/>
                    <a:pt x="93" y="223"/>
                    <a:pt x="80" y="218"/>
                  </a:cubicBezTo>
                  <a:cubicBezTo>
                    <a:pt x="65" y="213"/>
                    <a:pt x="56" y="201"/>
                    <a:pt x="42" y="194"/>
                  </a:cubicBezTo>
                  <a:cubicBezTo>
                    <a:pt x="30" y="196"/>
                    <a:pt x="29" y="208"/>
                    <a:pt x="22" y="214"/>
                  </a:cubicBezTo>
                  <a:cubicBezTo>
                    <a:pt x="12" y="239"/>
                    <a:pt x="22" y="260"/>
                    <a:pt x="44" y="272"/>
                  </a:cubicBezTo>
                  <a:cubicBezTo>
                    <a:pt x="64" y="284"/>
                    <a:pt x="106" y="295"/>
                    <a:pt x="119" y="295"/>
                  </a:cubicBezTo>
                  <a:close/>
                  <a:moveTo>
                    <a:pt x="338" y="184"/>
                  </a:moveTo>
                  <a:cubicBezTo>
                    <a:pt x="313" y="203"/>
                    <a:pt x="285" y="219"/>
                    <a:pt x="251" y="222"/>
                  </a:cubicBezTo>
                  <a:cubicBezTo>
                    <a:pt x="236" y="224"/>
                    <a:pt x="217" y="229"/>
                    <a:pt x="201" y="229"/>
                  </a:cubicBezTo>
                  <a:cubicBezTo>
                    <a:pt x="186" y="228"/>
                    <a:pt x="165" y="227"/>
                    <a:pt x="151" y="230"/>
                  </a:cubicBezTo>
                  <a:cubicBezTo>
                    <a:pt x="173" y="239"/>
                    <a:pt x="193" y="242"/>
                    <a:pt x="219" y="239"/>
                  </a:cubicBezTo>
                  <a:cubicBezTo>
                    <a:pt x="231" y="238"/>
                    <a:pt x="287" y="230"/>
                    <a:pt x="301" y="228"/>
                  </a:cubicBezTo>
                  <a:cubicBezTo>
                    <a:pt x="340" y="221"/>
                    <a:pt x="402" y="191"/>
                    <a:pt x="392" y="141"/>
                  </a:cubicBezTo>
                  <a:cubicBezTo>
                    <a:pt x="385" y="127"/>
                    <a:pt x="384" y="125"/>
                    <a:pt x="370" y="119"/>
                  </a:cubicBezTo>
                  <a:cubicBezTo>
                    <a:pt x="365" y="129"/>
                    <a:pt x="369" y="139"/>
                    <a:pt x="364" y="149"/>
                  </a:cubicBezTo>
                  <a:cubicBezTo>
                    <a:pt x="358" y="160"/>
                    <a:pt x="346" y="172"/>
                    <a:pt x="338" y="184"/>
                  </a:cubicBezTo>
                  <a:close/>
                  <a:moveTo>
                    <a:pt x="188" y="312"/>
                  </a:moveTo>
                  <a:cubicBezTo>
                    <a:pt x="161" y="312"/>
                    <a:pt x="130" y="313"/>
                    <a:pt x="104" y="308"/>
                  </a:cubicBezTo>
                  <a:cubicBezTo>
                    <a:pt x="92" y="305"/>
                    <a:pt x="75" y="300"/>
                    <a:pt x="64" y="296"/>
                  </a:cubicBezTo>
                  <a:cubicBezTo>
                    <a:pt x="57" y="292"/>
                    <a:pt x="29" y="281"/>
                    <a:pt x="26" y="274"/>
                  </a:cubicBezTo>
                  <a:cubicBezTo>
                    <a:pt x="28" y="301"/>
                    <a:pt x="81" y="318"/>
                    <a:pt x="103" y="323"/>
                  </a:cubicBezTo>
                  <a:cubicBezTo>
                    <a:pt x="116" y="325"/>
                    <a:pt x="129" y="326"/>
                    <a:pt x="143" y="326"/>
                  </a:cubicBezTo>
                  <a:cubicBezTo>
                    <a:pt x="153" y="326"/>
                    <a:pt x="176" y="327"/>
                    <a:pt x="186" y="327"/>
                  </a:cubicBezTo>
                  <a:cubicBezTo>
                    <a:pt x="205" y="327"/>
                    <a:pt x="232" y="326"/>
                    <a:pt x="258" y="319"/>
                  </a:cubicBezTo>
                  <a:cubicBezTo>
                    <a:pt x="286" y="311"/>
                    <a:pt x="319" y="310"/>
                    <a:pt x="336" y="286"/>
                  </a:cubicBezTo>
                  <a:cubicBezTo>
                    <a:pt x="337" y="285"/>
                    <a:pt x="336" y="284"/>
                    <a:pt x="336" y="282"/>
                  </a:cubicBezTo>
                  <a:cubicBezTo>
                    <a:pt x="332" y="285"/>
                    <a:pt x="313" y="289"/>
                    <a:pt x="310" y="292"/>
                  </a:cubicBezTo>
                  <a:cubicBezTo>
                    <a:pt x="273" y="301"/>
                    <a:pt x="234" y="312"/>
                    <a:pt x="188" y="312"/>
                  </a:cubicBezTo>
                  <a:close/>
                  <a:moveTo>
                    <a:pt x="121" y="210"/>
                  </a:moveTo>
                  <a:cubicBezTo>
                    <a:pt x="146" y="214"/>
                    <a:pt x="173" y="212"/>
                    <a:pt x="198" y="211"/>
                  </a:cubicBezTo>
                  <a:cubicBezTo>
                    <a:pt x="252" y="209"/>
                    <a:pt x="327" y="190"/>
                    <a:pt x="348" y="149"/>
                  </a:cubicBezTo>
                  <a:cubicBezTo>
                    <a:pt x="354" y="137"/>
                    <a:pt x="356" y="124"/>
                    <a:pt x="356" y="122"/>
                  </a:cubicBezTo>
                  <a:cubicBezTo>
                    <a:pt x="342" y="143"/>
                    <a:pt x="301" y="167"/>
                    <a:pt x="277" y="177"/>
                  </a:cubicBezTo>
                  <a:cubicBezTo>
                    <a:pt x="252" y="188"/>
                    <a:pt x="222" y="193"/>
                    <a:pt x="195" y="197"/>
                  </a:cubicBezTo>
                  <a:cubicBezTo>
                    <a:pt x="164" y="202"/>
                    <a:pt x="95" y="191"/>
                    <a:pt x="84" y="186"/>
                  </a:cubicBezTo>
                  <a:cubicBezTo>
                    <a:pt x="77" y="182"/>
                    <a:pt x="47" y="159"/>
                    <a:pt x="50" y="167"/>
                  </a:cubicBezTo>
                  <a:cubicBezTo>
                    <a:pt x="63" y="204"/>
                    <a:pt x="112" y="209"/>
                    <a:pt x="121" y="210"/>
                  </a:cubicBezTo>
                  <a:close/>
                  <a:moveTo>
                    <a:pt x="142" y="424"/>
                  </a:moveTo>
                  <a:cubicBezTo>
                    <a:pt x="166" y="423"/>
                    <a:pt x="214" y="422"/>
                    <a:pt x="238" y="422"/>
                  </a:cubicBezTo>
                  <a:cubicBezTo>
                    <a:pt x="267" y="421"/>
                    <a:pt x="331" y="398"/>
                    <a:pt x="338" y="360"/>
                  </a:cubicBezTo>
                  <a:cubicBezTo>
                    <a:pt x="324" y="379"/>
                    <a:pt x="276" y="391"/>
                    <a:pt x="266" y="395"/>
                  </a:cubicBezTo>
                  <a:cubicBezTo>
                    <a:pt x="245" y="404"/>
                    <a:pt x="220" y="405"/>
                    <a:pt x="198" y="408"/>
                  </a:cubicBezTo>
                  <a:cubicBezTo>
                    <a:pt x="183" y="410"/>
                    <a:pt x="135" y="408"/>
                    <a:pt x="118" y="408"/>
                  </a:cubicBezTo>
                  <a:cubicBezTo>
                    <a:pt x="107" y="409"/>
                    <a:pt x="45" y="386"/>
                    <a:pt x="29" y="378"/>
                  </a:cubicBezTo>
                  <a:cubicBezTo>
                    <a:pt x="36" y="388"/>
                    <a:pt x="49" y="401"/>
                    <a:pt x="70" y="410"/>
                  </a:cubicBezTo>
                  <a:cubicBezTo>
                    <a:pt x="95" y="420"/>
                    <a:pt x="129" y="424"/>
                    <a:pt x="142" y="424"/>
                  </a:cubicBezTo>
                  <a:close/>
                  <a:moveTo>
                    <a:pt x="406" y="171"/>
                  </a:moveTo>
                  <a:cubicBezTo>
                    <a:pt x="402" y="186"/>
                    <a:pt x="380" y="210"/>
                    <a:pt x="367" y="219"/>
                  </a:cubicBezTo>
                  <a:cubicBezTo>
                    <a:pt x="351" y="230"/>
                    <a:pt x="327" y="233"/>
                    <a:pt x="308" y="239"/>
                  </a:cubicBezTo>
                  <a:cubicBezTo>
                    <a:pt x="286" y="245"/>
                    <a:pt x="247" y="252"/>
                    <a:pt x="210" y="252"/>
                  </a:cubicBezTo>
                  <a:cubicBezTo>
                    <a:pt x="184" y="252"/>
                    <a:pt x="157" y="247"/>
                    <a:pt x="140" y="243"/>
                  </a:cubicBezTo>
                  <a:cubicBezTo>
                    <a:pt x="145" y="261"/>
                    <a:pt x="183" y="269"/>
                    <a:pt x="222" y="267"/>
                  </a:cubicBezTo>
                  <a:cubicBezTo>
                    <a:pt x="262" y="265"/>
                    <a:pt x="303" y="253"/>
                    <a:pt x="324" y="248"/>
                  </a:cubicBezTo>
                  <a:cubicBezTo>
                    <a:pt x="351" y="241"/>
                    <a:pt x="415" y="209"/>
                    <a:pt x="414" y="180"/>
                  </a:cubicBezTo>
                  <a:cubicBezTo>
                    <a:pt x="416" y="172"/>
                    <a:pt x="411" y="159"/>
                    <a:pt x="409" y="155"/>
                  </a:cubicBezTo>
                  <a:cubicBezTo>
                    <a:pt x="403" y="141"/>
                    <a:pt x="407" y="160"/>
                    <a:pt x="406"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3" name="Freeform 6"/>
            <p:cNvSpPr/>
            <p:nvPr/>
          </p:nvSpPr>
          <p:spPr bwMode="auto">
            <a:xfrm>
              <a:off x="10721975" y="3479800"/>
              <a:ext cx="346075" cy="260350"/>
            </a:xfrm>
            <a:custGeom>
              <a:avLst/>
              <a:gdLst>
                <a:gd name="T0" fmla="*/ 43 w 172"/>
                <a:gd name="T1" fmla="*/ 60 h 129"/>
                <a:gd name="T2" fmla="*/ 75 w 172"/>
                <a:gd name="T3" fmla="*/ 58 h 129"/>
                <a:gd name="T4" fmla="*/ 104 w 172"/>
                <a:gd name="T5" fmla="*/ 53 h 129"/>
                <a:gd name="T6" fmla="*/ 108 w 172"/>
                <a:gd name="T7" fmla="*/ 65 h 129"/>
                <a:gd name="T8" fmla="*/ 87 w 172"/>
                <a:gd name="T9" fmla="*/ 68 h 129"/>
                <a:gd name="T10" fmla="*/ 49 w 172"/>
                <a:gd name="T11" fmla="*/ 75 h 129"/>
                <a:gd name="T12" fmla="*/ 33 w 172"/>
                <a:gd name="T13" fmla="*/ 79 h 129"/>
                <a:gd name="T14" fmla="*/ 33 w 172"/>
                <a:gd name="T15" fmla="*/ 85 h 129"/>
                <a:gd name="T16" fmla="*/ 45 w 172"/>
                <a:gd name="T17" fmla="*/ 87 h 129"/>
                <a:gd name="T18" fmla="*/ 56 w 172"/>
                <a:gd name="T19" fmla="*/ 85 h 129"/>
                <a:gd name="T20" fmla="*/ 100 w 172"/>
                <a:gd name="T21" fmla="*/ 81 h 129"/>
                <a:gd name="T22" fmla="*/ 104 w 172"/>
                <a:gd name="T23" fmla="*/ 92 h 129"/>
                <a:gd name="T24" fmla="*/ 102 w 172"/>
                <a:gd name="T25" fmla="*/ 93 h 129"/>
                <a:gd name="T26" fmla="*/ 97 w 172"/>
                <a:gd name="T27" fmla="*/ 93 h 129"/>
                <a:gd name="T28" fmla="*/ 69 w 172"/>
                <a:gd name="T29" fmla="*/ 97 h 129"/>
                <a:gd name="T30" fmla="*/ 47 w 172"/>
                <a:gd name="T31" fmla="*/ 100 h 129"/>
                <a:gd name="T32" fmla="*/ 43 w 172"/>
                <a:gd name="T33" fmla="*/ 104 h 129"/>
                <a:gd name="T34" fmla="*/ 55 w 172"/>
                <a:gd name="T35" fmla="*/ 112 h 129"/>
                <a:gd name="T36" fmla="*/ 103 w 172"/>
                <a:gd name="T37" fmla="*/ 112 h 129"/>
                <a:gd name="T38" fmla="*/ 123 w 172"/>
                <a:gd name="T39" fmla="*/ 105 h 129"/>
                <a:gd name="T40" fmla="*/ 163 w 172"/>
                <a:gd name="T41" fmla="*/ 87 h 129"/>
                <a:gd name="T42" fmla="*/ 171 w 172"/>
                <a:gd name="T43" fmla="*/ 98 h 129"/>
                <a:gd name="T44" fmla="*/ 158 w 172"/>
                <a:gd name="T45" fmla="*/ 106 h 129"/>
                <a:gd name="T46" fmla="*/ 103 w 172"/>
                <a:gd name="T47" fmla="*/ 127 h 129"/>
                <a:gd name="T48" fmla="*/ 69 w 172"/>
                <a:gd name="T49" fmla="*/ 129 h 129"/>
                <a:gd name="T50" fmla="*/ 26 w 172"/>
                <a:gd name="T51" fmla="*/ 112 h 129"/>
                <a:gd name="T52" fmla="*/ 20 w 172"/>
                <a:gd name="T53" fmla="*/ 106 h 129"/>
                <a:gd name="T54" fmla="*/ 8 w 172"/>
                <a:gd name="T55" fmla="*/ 109 h 129"/>
                <a:gd name="T56" fmla="*/ 0 w 172"/>
                <a:gd name="T57" fmla="*/ 102 h 129"/>
                <a:gd name="T58" fmla="*/ 4 w 172"/>
                <a:gd name="T59" fmla="*/ 94 h 129"/>
                <a:gd name="T60" fmla="*/ 18 w 172"/>
                <a:gd name="T61" fmla="*/ 89 h 129"/>
                <a:gd name="T62" fmla="*/ 10 w 172"/>
                <a:gd name="T63" fmla="*/ 76 h 129"/>
                <a:gd name="T64" fmla="*/ 10 w 172"/>
                <a:gd name="T65" fmla="*/ 67 h 129"/>
                <a:gd name="T66" fmla="*/ 23 w 172"/>
                <a:gd name="T67" fmla="*/ 62 h 129"/>
                <a:gd name="T68" fmla="*/ 25 w 172"/>
                <a:gd name="T69" fmla="*/ 59 h 129"/>
                <a:gd name="T70" fmla="*/ 35 w 172"/>
                <a:gd name="T71" fmla="*/ 41 h 129"/>
                <a:gd name="T72" fmla="*/ 58 w 172"/>
                <a:gd name="T73" fmla="*/ 23 h 129"/>
                <a:gd name="T74" fmla="*/ 103 w 172"/>
                <a:gd name="T75" fmla="*/ 2 h 129"/>
                <a:gd name="T76" fmla="*/ 149 w 172"/>
                <a:gd name="T77" fmla="*/ 11 h 129"/>
                <a:gd name="T78" fmla="*/ 153 w 172"/>
                <a:gd name="T79" fmla="*/ 20 h 129"/>
                <a:gd name="T80" fmla="*/ 136 w 172"/>
                <a:gd name="T81" fmla="*/ 20 h 129"/>
                <a:gd name="T82" fmla="*/ 85 w 172"/>
                <a:gd name="T83" fmla="*/ 24 h 129"/>
                <a:gd name="T84" fmla="*/ 60 w 172"/>
                <a:gd name="T85" fmla="*/ 39 h 129"/>
                <a:gd name="T86" fmla="*/ 43 w 172"/>
                <a:gd name="T87" fmla="*/ 6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2" h="129">
                  <a:moveTo>
                    <a:pt x="43" y="60"/>
                  </a:moveTo>
                  <a:cubicBezTo>
                    <a:pt x="49" y="62"/>
                    <a:pt x="70" y="60"/>
                    <a:pt x="75" y="58"/>
                  </a:cubicBezTo>
                  <a:cubicBezTo>
                    <a:pt x="85" y="56"/>
                    <a:pt x="95" y="56"/>
                    <a:pt x="104" y="53"/>
                  </a:cubicBezTo>
                  <a:cubicBezTo>
                    <a:pt x="114" y="56"/>
                    <a:pt x="109" y="65"/>
                    <a:pt x="108" y="65"/>
                  </a:cubicBezTo>
                  <a:cubicBezTo>
                    <a:pt x="101" y="64"/>
                    <a:pt x="94" y="67"/>
                    <a:pt x="87" y="68"/>
                  </a:cubicBezTo>
                  <a:cubicBezTo>
                    <a:pt x="74" y="71"/>
                    <a:pt x="62" y="74"/>
                    <a:pt x="49" y="75"/>
                  </a:cubicBezTo>
                  <a:cubicBezTo>
                    <a:pt x="43" y="75"/>
                    <a:pt x="38" y="78"/>
                    <a:pt x="33" y="79"/>
                  </a:cubicBezTo>
                  <a:cubicBezTo>
                    <a:pt x="33" y="82"/>
                    <a:pt x="33" y="84"/>
                    <a:pt x="33" y="85"/>
                  </a:cubicBezTo>
                  <a:cubicBezTo>
                    <a:pt x="38" y="88"/>
                    <a:pt x="42" y="87"/>
                    <a:pt x="45" y="87"/>
                  </a:cubicBezTo>
                  <a:cubicBezTo>
                    <a:pt x="49" y="87"/>
                    <a:pt x="53" y="86"/>
                    <a:pt x="56" y="85"/>
                  </a:cubicBezTo>
                  <a:cubicBezTo>
                    <a:pt x="71" y="83"/>
                    <a:pt x="85" y="78"/>
                    <a:pt x="100" y="81"/>
                  </a:cubicBezTo>
                  <a:cubicBezTo>
                    <a:pt x="104" y="84"/>
                    <a:pt x="107" y="87"/>
                    <a:pt x="104" y="92"/>
                  </a:cubicBezTo>
                  <a:cubicBezTo>
                    <a:pt x="103" y="92"/>
                    <a:pt x="103" y="93"/>
                    <a:pt x="102" y="93"/>
                  </a:cubicBezTo>
                  <a:cubicBezTo>
                    <a:pt x="100" y="94"/>
                    <a:pt x="98" y="93"/>
                    <a:pt x="97" y="93"/>
                  </a:cubicBezTo>
                  <a:cubicBezTo>
                    <a:pt x="87" y="93"/>
                    <a:pt x="78" y="94"/>
                    <a:pt x="69" y="97"/>
                  </a:cubicBezTo>
                  <a:cubicBezTo>
                    <a:pt x="62" y="99"/>
                    <a:pt x="54" y="101"/>
                    <a:pt x="47" y="100"/>
                  </a:cubicBezTo>
                  <a:cubicBezTo>
                    <a:pt x="45" y="100"/>
                    <a:pt x="43" y="104"/>
                    <a:pt x="43" y="104"/>
                  </a:cubicBezTo>
                  <a:cubicBezTo>
                    <a:pt x="47" y="107"/>
                    <a:pt x="50" y="109"/>
                    <a:pt x="55" y="112"/>
                  </a:cubicBezTo>
                  <a:cubicBezTo>
                    <a:pt x="71" y="113"/>
                    <a:pt x="88" y="112"/>
                    <a:pt x="103" y="112"/>
                  </a:cubicBezTo>
                  <a:cubicBezTo>
                    <a:pt x="111" y="110"/>
                    <a:pt x="117" y="107"/>
                    <a:pt x="123" y="105"/>
                  </a:cubicBezTo>
                  <a:cubicBezTo>
                    <a:pt x="137" y="100"/>
                    <a:pt x="153" y="97"/>
                    <a:pt x="163" y="87"/>
                  </a:cubicBezTo>
                  <a:cubicBezTo>
                    <a:pt x="170" y="89"/>
                    <a:pt x="172" y="92"/>
                    <a:pt x="171" y="98"/>
                  </a:cubicBezTo>
                  <a:cubicBezTo>
                    <a:pt x="167" y="100"/>
                    <a:pt x="162" y="104"/>
                    <a:pt x="158" y="106"/>
                  </a:cubicBezTo>
                  <a:cubicBezTo>
                    <a:pt x="140" y="115"/>
                    <a:pt x="122" y="122"/>
                    <a:pt x="103" y="127"/>
                  </a:cubicBezTo>
                  <a:cubicBezTo>
                    <a:pt x="100" y="128"/>
                    <a:pt x="77" y="129"/>
                    <a:pt x="69" y="129"/>
                  </a:cubicBezTo>
                  <a:cubicBezTo>
                    <a:pt x="53" y="128"/>
                    <a:pt x="37" y="125"/>
                    <a:pt x="26" y="112"/>
                  </a:cubicBezTo>
                  <a:cubicBezTo>
                    <a:pt x="25" y="110"/>
                    <a:pt x="22" y="108"/>
                    <a:pt x="20" y="106"/>
                  </a:cubicBezTo>
                  <a:cubicBezTo>
                    <a:pt x="16" y="107"/>
                    <a:pt x="13" y="108"/>
                    <a:pt x="8" y="109"/>
                  </a:cubicBezTo>
                  <a:cubicBezTo>
                    <a:pt x="6" y="107"/>
                    <a:pt x="3" y="105"/>
                    <a:pt x="0" y="102"/>
                  </a:cubicBezTo>
                  <a:cubicBezTo>
                    <a:pt x="1" y="99"/>
                    <a:pt x="2" y="97"/>
                    <a:pt x="4" y="94"/>
                  </a:cubicBezTo>
                  <a:cubicBezTo>
                    <a:pt x="8" y="92"/>
                    <a:pt x="13" y="90"/>
                    <a:pt x="18" y="89"/>
                  </a:cubicBezTo>
                  <a:cubicBezTo>
                    <a:pt x="18" y="87"/>
                    <a:pt x="13" y="79"/>
                    <a:pt x="10" y="76"/>
                  </a:cubicBezTo>
                  <a:cubicBezTo>
                    <a:pt x="10" y="73"/>
                    <a:pt x="10" y="70"/>
                    <a:pt x="10" y="67"/>
                  </a:cubicBezTo>
                  <a:cubicBezTo>
                    <a:pt x="14" y="65"/>
                    <a:pt x="18" y="63"/>
                    <a:pt x="23" y="62"/>
                  </a:cubicBezTo>
                  <a:cubicBezTo>
                    <a:pt x="24" y="61"/>
                    <a:pt x="25" y="60"/>
                    <a:pt x="25" y="59"/>
                  </a:cubicBezTo>
                  <a:cubicBezTo>
                    <a:pt x="28" y="56"/>
                    <a:pt x="32" y="44"/>
                    <a:pt x="35" y="41"/>
                  </a:cubicBezTo>
                  <a:cubicBezTo>
                    <a:pt x="40" y="37"/>
                    <a:pt x="52" y="25"/>
                    <a:pt x="58" y="23"/>
                  </a:cubicBezTo>
                  <a:cubicBezTo>
                    <a:pt x="73" y="16"/>
                    <a:pt x="89" y="8"/>
                    <a:pt x="103" y="2"/>
                  </a:cubicBezTo>
                  <a:cubicBezTo>
                    <a:pt x="121" y="0"/>
                    <a:pt x="136" y="5"/>
                    <a:pt x="149" y="11"/>
                  </a:cubicBezTo>
                  <a:cubicBezTo>
                    <a:pt x="152" y="13"/>
                    <a:pt x="155" y="15"/>
                    <a:pt x="153" y="20"/>
                  </a:cubicBezTo>
                  <a:cubicBezTo>
                    <a:pt x="148" y="21"/>
                    <a:pt x="142" y="21"/>
                    <a:pt x="136" y="20"/>
                  </a:cubicBezTo>
                  <a:cubicBezTo>
                    <a:pt x="118" y="15"/>
                    <a:pt x="102" y="16"/>
                    <a:pt x="85" y="24"/>
                  </a:cubicBezTo>
                  <a:cubicBezTo>
                    <a:pt x="76" y="28"/>
                    <a:pt x="67" y="32"/>
                    <a:pt x="60" y="39"/>
                  </a:cubicBezTo>
                  <a:cubicBezTo>
                    <a:pt x="49" y="45"/>
                    <a:pt x="46" y="55"/>
                    <a:pt x="4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grpSp>
      <p:grpSp>
        <p:nvGrpSpPr>
          <p:cNvPr id="44" name="Group 75"/>
          <p:cNvGrpSpPr/>
          <p:nvPr/>
        </p:nvGrpSpPr>
        <p:grpSpPr>
          <a:xfrm>
            <a:off x="7799538" y="3898121"/>
            <a:ext cx="727904" cy="526972"/>
            <a:chOff x="10338307" y="4233492"/>
            <a:chExt cx="914400" cy="661987"/>
          </a:xfrm>
          <a:solidFill>
            <a:schemeClr val="tx1">
              <a:lumMod val="75000"/>
              <a:lumOff val="25000"/>
            </a:schemeClr>
          </a:solidFill>
        </p:grpSpPr>
        <p:sp>
          <p:nvSpPr>
            <p:cNvPr id="45" name="Freeform 36"/>
            <p:cNvSpPr>
              <a:spLocks noEditPoints="1"/>
            </p:cNvSpPr>
            <p:nvPr/>
          </p:nvSpPr>
          <p:spPr bwMode="auto">
            <a:xfrm>
              <a:off x="10928857" y="4285879"/>
              <a:ext cx="323850" cy="293687"/>
            </a:xfrm>
            <a:custGeom>
              <a:avLst/>
              <a:gdLst>
                <a:gd name="T0" fmla="*/ 157 w 167"/>
                <a:gd name="T1" fmla="*/ 49 h 151"/>
                <a:gd name="T2" fmla="*/ 99 w 167"/>
                <a:gd name="T3" fmla="*/ 5 h 151"/>
                <a:gd name="T4" fmla="*/ 65 w 167"/>
                <a:gd name="T5" fmla="*/ 5 h 151"/>
                <a:gd name="T6" fmla="*/ 36 w 167"/>
                <a:gd name="T7" fmla="*/ 129 h 151"/>
                <a:gd name="T8" fmla="*/ 101 w 167"/>
                <a:gd name="T9" fmla="*/ 147 h 151"/>
                <a:gd name="T10" fmla="*/ 156 w 167"/>
                <a:gd name="T11" fmla="*/ 101 h 151"/>
                <a:gd name="T12" fmla="*/ 157 w 167"/>
                <a:gd name="T13" fmla="*/ 49 h 151"/>
                <a:gd name="T14" fmla="*/ 157 w 167"/>
                <a:gd name="T15" fmla="*/ 49 h 151"/>
                <a:gd name="T16" fmla="*/ 140 w 167"/>
                <a:gd name="T17" fmla="*/ 94 h 151"/>
                <a:gd name="T18" fmla="*/ 75 w 167"/>
                <a:gd name="T19" fmla="*/ 131 h 151"/>
                <a:gd name="T20" fmla="*/ 39 w 167"/>
                <a:gd name="T21" fmla="*/ 85 h 151"/>
                <a:gd name="T22" fmla="*/ 42 w 167"/>
                <a:gd name="T23" fmla="*/ 53 h 151"/>
                <a:gd name="T24" fmla="*/ 71 w 167"/>
                <a:gd name="T25" fmla="*/ 26 h 151"/>
                <a:gd name="T26" fmla="*/ 116 w 167"/>
                <a:gd name="T27" fmla="*/ 29 h 151"/>
                <a:gd name="T28" fmla="*/ 145 w 167"/>
                <a:gd name="T29" fmla="*/ 65 h 151"/>
                <a:gd name="T30" fmla="*/ 140 w 167"/>
                <a:gd name="T31" fmla="*/ 9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7" h="151">
                  <a:moveTo>
                    <a:pt x="157" y="49"/>
                  </a:moveTo>
                  <a:cubicBezTo>
                    <a:pt x="144" y="33"/>
                    <a:pt x="124" y="5"/>
                    <a:pt x="99" y="5"/>
                  </a:cubicBezTo>
                  <a:cubicBezTo>
                    <a:pt x="88" y="5"/>
                    <a:pt x="75" y="0"/>
                    <a:pt x="65" y="5"/>
                  </a:cubicBezTo>
                  <a:cubicBezTo>
                    <a:pt x="19" y="30"/>
                    <a:pt x="0" y="88"/>
                    <a:pt x="36" y="129"/>
                  </a:cubicBezTo>
                  <a:cubicBezTo>
                    <a:pt x="54" y="149"/>
                    <a:pt x="77" y="151"/>
                    <a:pt x="101" y="147"/>
                  </a:cubicBezTo>
                  <a:cubicBezTo>
                    <a:pt x="128" y="142"/>
                    <a:pt x="144" y="122"/>
                    <a:pt x="156" y="101"/>
                  </a:cubicBezTo>
                  <a:cubicBezTo>
                    <a:pt x="167" y="82"/>
                    <a:pt x="164" y="65"/>
                    <a:pt x="157" y="49"/>
                  </a:cubicBezTo>
                  <a:cubicBezTo>
                    <a:pt x="149" y="40"/>
                    <a:pt x="164" y="65"/>
                    <a:pt x="157" y="49"/>
                  </a:cubicBezTo>
                  <a:close/>
                  <a:moveTo>
                    <a:pt x="140" y="94"/>
                  </a:moveTo>
                  <a:cubicBezTo>
                    <a:pt x="135" y="122"/>
                    <a:pt x="100" y="134"/>
                    <a:pt x="75" y="131"/>
                  </a:cubicBezTo>
                  <a:cubicBezTo>
                    <a:pt x="48" y="131"/>
                    <a:pt x="39" y="105"/>
                    <a:pt x="39" y="85"/>
                  </a:cubicBezTo>
                  <a:cubicBezTo>
                    <a:pt x="39" y="74"/>
                    <a:pt x="38" y="63"/>
                    <a:pt x="42" y="53"/>
                  </a:cubicBezTo>
                  <a:cubicBezTo>
                    <a:pt x="47" y="35"/>
                    <a:pt x="59" y="35"/>
                    <a:pt x="71" y="26"/>
                  </a:cubicBezTo>
                  <a:cubicBezTo>
                    <a:pt x="87" y="25"/>
                    <a:pt x="100" y="22"/>
                    <a:pt x="116" y="29"/>
                  </a:cubicBezTo>
                  <a:cubicBezTo>
                    <a:pt x="139" y="39"/>
                    <a:pt x="135" y="48"/>
                    <a:pt x="145" y="65"/>
                  </a:cubicBezTo>
                  <a:cubicBezTo>
                    <a:pt x="146" y="71"/>
                    <a:pt x="141" y="88"/>
                    <a:pt x="140"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6" name="Freeform 37"/>
            <p:cNvSpPr/>
            <p:nvPr/>
          </p:nvSpPr>
          <p:spPr bwMode="auto">
            <a:xfrm>
              <a:off x="11030457" y="4422404"/>
              <a:ext cx="158750" cy="96837"/>
            </a:xfrm>
            <a:custGeom>
              <a:avLst/>
              <a:gdLst>
                <a:gd name="T0" fmla="*/ 74 w 82"/>
                <a:gd name="T1" fmla="*/ 0 h 50"/>
                <a:gd name="T2" fmla="*/ 66 w 82"/>
                <a:gd name="T3" fmla="*/ 6 h 50"/>
                <a:gd name="T4" fmla="*/ 48 w 82"/>
                <a:gd name="T5" fmla="*/ 28 h 50"/>
                <a:gd name="T6" fmla="*/ 35 w 82"/>
                <a:gd name="T7" fmla="*/ 33 h 50"/>
                <a:gd name="T8" fmla="*/ 26 w 82"/>
                <a:gd name="T9" fmla="*/ 29 h 50"/>
                <a:gd name="T10" fmla="*/ 26 w 82"/>
                <a:gd name="T11" fmla="*/ 27 h 50"/>
                <a:gd name="T12" fmla="*/ 23 w 82"/>
                <a:gd name="T13" fmla="*/ 25 h 50"/>
                <a:gd name="T14" fmla="*/ 6 w 82"/>
                <a:gd name="T15" fmla="*/ 9 h 50"/>
                <a:gd name="T16" fmla="*/ 5 w 82"/>
                <a:gd name="T17" fmla="*/ 10 h 50"/>
                <a:gd name="T18" fmla="*/ 0 w 82"/>
                <a:gd name="T19" fmla="*/ 17 h 50"/>
                <a:gd name="T20" fmla="*/ 16 w 82"/>
                <a:gd name="T21" fmla="*/ 45 h 50"/>
                <a:gd name="T22" fmla="*/ 21 w 82"/>
                <a:gd name="T23" fmla="*/ 48 h 50"/>
                <a:gd name="T24" fmla="*/ 74 w 82"/>
                <a:gd name="T25" fmla="*/ 29 h 50"/>
                <a:gd name="T26" fmla="*/ 74 w 82"/>
                <a:gd name="T27" fmla="*/ 28 h 50"/>
                <a:gd name="T28" fmla="*/ 76 w 82"/>
                <a:gd name="T29" fmla="*/ 24 h 50"/>
                <a:gd name="T30" fmla="*/ 77 w 82"/>
                <a:gd name="T31" fmla="*/ 22 h 50"/>
                <a:gd name="T32" fmla="*/ 82 w 82"/>
                <a:gd name="T33" fmla="*/ 10 h 50"/>
                <a:gd name="T34" fmla="*/ 74 w 82"/>
                <a:gd name="T35"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 h="50">
                  <a:moveTo>
                    <a:pt x="74" y="0"/>
                  </a:moveTo>
                  <a:cubicBezTo>
                    <a:pt x="71" y="1"/>
                    <a:pt x="68" y="4"/>
                    <a:pt x="66" y="6"/>
                  </a:cubicBezTo>
                  <a:cubicBezTo>
                    <a:pt x="62" y="14"/>
                    <a:pt x="56" y="22"/>
                    <a:pt x="48" y="28"/>
                  </a:cubicBezTo>
                  <a:cubicBezTo>
                    <a:pt x="45" y="30"/>
                    <a:pt x="40" y="31"/>
                    <a:pt x="35" y="33"/>
                  </a:cubicBezTo>
                  <a:cubicBezTo>
                    <a:pt x="32" y="32"/>
                    <a:pt x="29" y="30"/>
                    <a:pt x="26" y="29"/>
                  </a:cubicBezTo>
                  <a:cubicBezTo>
                    <a:pt x="26" y="28"/>
                    <a:pt x="26" y="28"/>
                    <a:pt x="26" y="27"/>
                  </a:cubicBezTo>
                  <a:cubicBezTo>
                    <a:pt x="25" y="27"/>
                    <a:pt x="24" y="26"/>
                    <a:pt x="23" y="25"/>
                  </a:cubicBezTo>
                  <a:cubicBezTo>
                    <a:pt x="20" y="23"/>
                    <a:pt x="12" y="13"/>
                    <a:pt x="6" y="9"/>
                  </a:cubicBezTo>
                  <a:cubicBezTo>
                    <a:pt x="6" y="9"/>
                    <a:pt x="5" y="9"/>
                    <a:pt x="5" y="10"/>
                  </a:cubicBezTo>
                  <a:cubicBezTo>
                    <a:pt x="3" y="12"/>
                    <a:pt x="1" y="14"/>
                    <a:pt x="0" y="17"/>
                  </a:cubicBezTo>
                  <a:cubicBezTo>
                    <a:pt x="1" y="29"/>
                    <a:pt x="11" y="36"/>
                    <a:pt x="16" y="45"/>
                  </a:cubicBezTo>
                  <a:cubicBezTo>
                    <a:pt x="17" y="46"/>
                    <a:pt x="19" y="47"/>
                    <a:pt x="21" y="48"/>
                  </a:cubicBezTo>
                  <a:cubicBezTo>
                    <a:pt x="40" y="50"/>
                    <a:pt x="65" y="47"/>
                    <a:pt x="74" y="29"/>
                  </a:cubicBezTo>
                  <a:cubicBezTo>
                    <a:pt x="74" y="28"/>
                    <a:pt x="74" y="28"/>
                    <a:pt x="74" y="28"/>
                  </a:cubicBezTo>
                  <a:cubicBezTo>
                    <a:pt x="75" y="26"/>
                    <a:pt x="75" y="25"/>
                    <a:pt x="76" y="24"/>
                  </a:cubicBezTo>
                  <a:cubicBezTo>
                    <a:pt x="76" y="23"/>
                    <a:pt x="76" y="22"/>
                    <a:pt x="77" y="22"/>
                  </a:cubicBezTo>
                  <a:cubicBezTo>
                    <a:pt x="78" y="18"/>
                    <a:pt x="80" y="14"/>
                    <a:pt x="82" y="10"/>
                  </a:cubicBezTo>
                  <a:cubicBezTo>
                    <a:pt x="79" y="6"/>
                    <a:pt x="76" y="3"/>
                    <a:pt x="7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7" name="Freeform 38"/>
            <p:cNvSpPr/>
            <p:nvPr/>
          </p:nvSpPr>
          <p:spPr bwMode="auto">
            <a:xfrm>
              <a:off x="10555794" y="4603379"/>
              <a:ext cx="198438" cy="269875"/>
            </a:xfrm>
            <a:custGeom>
              <a:avLst/>
              <a:gdLst>
                <a:gd name="T0" fmla="*/ 63 w 103"/>
                <a:gd name="T1" fmla="*/ 112 h 139"/>
                <a:gd name="T2" fmla="*/ 46 w 103"/>
                <a:gd name="T3" fmla="*/ 116 h 139"/>
                <a:gd name="T4" fmla="*/ 19 w 103"/>
                <a:gd name="T5" fmla="*/ 114 h 139"/>
                <a:gd name="T6" fmla="*/ 22 w 103"/>
                <a:gd name="T7" fmla="*/ 84 h 139"/>
                <a:gd name="T8" fmla="*/ 68 w 103"/>
                <a:gd name="T9" fmla="*/ 79 h 139"/>
                <a:gd name="T10" fmla="*/ 80 w 103"/>
                <a:gd name="T11" fmla="*/ 73 h 139"/>
                <a:gd name="T12" fmla="*/ 78 w 103"/>
                <a:gd name="T13" fmla="*/ 65 h 139"/>
                <a:gd name="T14" fmla="*/ 70 w 103"/>
                <a:gd name="T15" fmla="*/ 60 h 139"/>
                <a:gd name="T16" fmla="*/ 22 w 103"/>
                <a:gd name="T17" fmla="*/ 62 h 139"/>
                <a:gd name="T18" fmla="*/ 24 w 103"/>
                <a:gd name="T19" fmla="*/ 32 h 139"/>
                <a:gd name="T20" fmla="*/ 29 w 103"/>
                <a:gd name="T21" fmla="*/ 26 h 139"/>
                <a:gd name="T22" fmla="*/ 60 w 103"/>
                <a:gd name="T23" fmla="*/ 28 h 139"/>
                <a:gd name="T24" fmla="*/ 92 w 103"/>
                <a:gd name="T25" fmla="*/ 37 h 139"/>
                <a:gd name="T26" fmla="*/ 95 w 103"/>
                <a:gd name="T27" fmla="*/ 36 h 139"/>
                <a:gd name="T28" fmla="*/ 98 w 103"/>
                <a:gd name="T29" fmla="*/ 20 h 139"/>
                <a:gd name="T30" fmla="*/ 69 w 103"/>
                <a:gd name="T31" fmla="*/ 10 h 139"/>
                <a:gd name="T32" fmla="*/ 63 w 103"/>
                <a:gd name="T33" fmla="*/ 8 h 139"/>
                <a:gd name="T34" fmla="*/ 54 w 103"/>
                <a:gd name="T35" fmla="*/ 8 h 139"/>
                <a:gd name="T36" fmla="*/ 40 w 103"/>
                <a:gd name="T37" fmla="*/ 8 h 139"/>
                <a:gd name="T38" fmla="*/ 9 w 103"/>
                <a:gd name="T39" fmla="*/ 9 h 139"/>
                <a:gd name="T40" fmla="*/ 5 w 103"/>
                <a:gd name="T41" fmla="*/ 33 h 139"/>
                <a:gd name="T42" fmla="*/ 5 w 103"/>
                <a:gd name="T43" fmla="*/ 61 h 139"/>
                <a:gd name="T44" fmla="*/ 0 w 103"/>
                <a:gd name="T45" fmla="*/ 136 h 139"/>
                <a:gd name="T46" fmla="*/ 18 w 103"/>
                <a:gd name="T47" fmla="*/ 137 h 139"/>
                <a:gd name="T48" fmla="*/ 75 w 103"/>
                <a:gd name="T49" fmla="*/ 130 h 139"/>
                <a:gd name="T50" fmla="*/ 83 w 103"/>
                <a:gd name="T51" fmla="*/ 118 h 139"/>
                <a:gd name="T52" fmla="*/ 77 w 103"/>
                <a:gd name="T53" fmla="*/ 111 h 139"/>
                <a:gd name="T54" fmla="*/ 63 w 103"/>
                <a:gd name="T55" fmla="*/ 1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3" h="139">
                  <a:moveTo>
                    <a:pt x="63" y="112"/>
                  </a:moveTo>
                  <a:cubicBezTo>
                    <a:pt x="57" y="113"/>
                    <a:pt x="51" y="115"/>
                    <a:pt x="46" y="116"/>
                  </a:cubicBezTo>
                  <a:cubicBezTo>
                    <a:pt x="37" y="117"/>
                    <a:pt x="28" y="118"/>
                    <a:pt x="19" y="114"/>
                  </a:cubicBezTo>
                  <a:cubicBezTo>
                    <a:pt x="20" y="105"/>
                    <a:pt x="20" y="91"/>
                    <a:pt x="22" y="84"/>
                  </a:cubicBezTo>
                  <a:cubicBezTo>
                    <a:pt x="30" y="79"/>
                    <a:pt x="68" y="79"/>
                    <a:pt x="68" y="79"/>
                  </a:cubicBezTo>
                  <a:cubicBezTo>
                    <a:pt x="72" y="77"/>
                    <a:pt x="76" y="75"/>
                    <a:pt x="80" y="73"/>
                  </a:cubicBezTo>
                  <a:cubicBezTo>
                    <a:pt x="79" y="70"/>
                    <a:pt x="79" y="67"/>
                    <a:pt x="78" y="65"/>
                  </a:cubicBezTo>
                  <a:cubicBezTo>
                    <a:pt x="75" y="63"/>
                    <a:pt x="72" y="62"/>
                    <a:pt x="70" y="60"/>
                  </a:cubicBezTo>
                  <a:cubicBezTo>
                    <a:pt x="54" y="62"/>
                    <a:pt x="39" y="69"/>
                    <a:pt x="22" y="62"/>
                  </a:cubicBezTo>
                  <a:cubicBezTo>
                    <a:pt x="23" y="52"/>
                    <a:pt x="23" y="42"/>
                    <a:pt x="24" y="32"/>
                  </a:cubicBezTo>
                  <a:cubicBezTo>
                    <a:pt x="24" y="31"/>
                    <a:pt x="28" y="26"/>
                    <a:pt x="29" y="26"/>
                  </a:cubicBezTo>
                  <a:cubicBezTo>
                    <a:pt x="38" y="26"/>
                    <a:pt x="59" y="27"/>
                    <a:pt x="60" y="28"/>
                  </a:cubicBezTo>
                  <a:cubicBezTo>
                    <a:pt x="70" y="34"/>
                    <a:pt x="82" y="32"/>
                    <a:pt x="92" y="37"/>
                  </a:cubicBezTo>
                  <a:cubicBezTo>
                    <a:pt x="93" y="37"/>
                    <a:pt x="94" y="37"/>
                    <a:pt x="95" y="36"/>
                  </a:cubicBezTo>
                  <a:cubicBezTo>
                    <a:pt x="102" y="34"/>
                    <a:pt x="103" y="25"/>
                    <a:pt x="98" y="20"/>
                  </a:cubicBezTo>
                  <a:cubicBezTo>
                    <a:pt x="97" y="19"/>
                    <a:pt x="77" y="14"/>
                    <a:pt x="69" y="10"/>
                  </a:cubicBezTo>
                  <a:cubicBezTo>
                    <a:pt x="67" y="9"/>
                    <a:pt x="65" y="9"/>
                    <a:pt x="63" y="8"/>
                  </a:cubicBezTo>
                  <a:cubicBezTo>
                    <a:pt x="60" y="8"/>
                    <a:pt x="57" y="8"/>
                    <a:pt x="54" y="8"/>
                  </a:cubicBezTo>
                  <a:cubicBezTo>
                    <a:pt x="52" y="9"/>
                    <a:pt x="43" y="8"/>
                    <a:pt x="40" y="8"/>
                  </a:cubicBezTo>
                  <a:cubicBezTo>
                    <a:pt x="39" y="8"/>
                    <a:pt x="11" y="0"/>
                    <a:pt x="9" y="9"/>
                  </a:cubicBezTo>
                  <a:cubicBezTo>
                    <a:pt x="6" y="17"/>
                    <a:pt x="7" y="25"/>
                    <a:pt x="5" y="33"/>
                  </a:cubicBezTo>
                  <a:cubicBezTo>
                    <a:pt x="5" y="42"/>
                    <a:pt x="4" y="52"/>
                    <a:pt x="5" y="61"/>
                  </a:cubicBezTo>
                  <a:cubicBezTo>
                    <a:pt x="6" y="71"/>
                    <a:pt x="0" y="122"/>
                    <a:pt x="0" y="136"/>
                  </a:cubicBezTo>
                  <a:cubicBezTo>
                    <a:pt x="12" y="139"/>
                    <a:pt x="12" y="139"/>
                    <a:pt x="18" y="137"/>
                  </a:cubicBezTo>
                  <a:cubicBezTo>
                    <a:pt x="22" y="136"/>
                    <a:pt x="73" y="129"/>
                    <a:pt x="75" y="130"/>
                  </a:cubicBezTo>
                  <a:cubicBezTo>
                    <a:pt x="78" y="126"/>
                    <a:pt x="83" y="124"/>
                    <a:pt x="83" y="118"/>
                  </a:cubicBezTo>
                  <a:cubicBezTo>
                    <a:pt x="81" y="116"/>
                    <a:pt x="79" y="114"/>
                    <a:pt x="77" y="111"/>
                  </a:cubicBezTo>
                  <a:cubicBezTo>
                    <a:pt x="72" y="111"/>
                    <a:pt x="68" y="111"/>
                    <a:pt x="63"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8" name="Freeform 39"/>
            <p:cNvSpPr/>
            <p:nvPr/>
          </p:nvSpPr>
          <p:spPr bwMode="auto">
            <a:xfrm>
              <a:off x="10355769" y="4627191"/>
              <a:ext cx="193675" cy="227012"/>
            </a:xfrm>
            <a:custGeom>
              <a:avLst/>
              <a:gdLst>
                <a:gd name="T0" fmla="*/ 99 w 100"/>
                <a:gd name="T1" fmla="*/ 1 h 117"/>
                <a:gd name="T2" fmla="*/ 96 w 100"/>
                <a:gd name="T3" fmla="*/ 0 h 117"/>
                <a:gd name="T4" fmla="*/ 44 w 100"/>
                <a:gd name="T5" fmla="*/ 3 h 117"/>
                <a:gd name="T6" fmla="*/ 19 w 100"/>
                <a:gd name="T7" fmla="*/ 6 h 117"/>
                <a:gd name="T8" fmla="*/ 3 w 100"/>
                <a:gd name="T9" fmla="*/ 7 h 117"/>
                <a:gd name="T10" fmla="*/ 3 w 100"/>
                <a:gd name="T11" fmla="*/ 20 h 117"/>
                <a:gd name="T12" fmla="*/ 12 w 100"/>
                <a:gd name="T13" fmla="*/ 26 h 117"/>
                <a:gd name="T14" fmla="*/ 40 w 100"/>
                <a:gd name="T15" fmla="*/ 22 h 117"/>
                <a:gd name="T16" fmla="*/ 42 w 100"/>
                <a:gd name="T17" fmla="*/ 56 h 117"/>
                <a:gd name="T18" fmla="*/ 40 w 100"/>
                <a:gd name="T19" fmla="*/ 101 h 117"/>
                <a:gd name="T20" fmla="*/ 44 w 100"/>
                <a:gd name="T21" fmla="*/ 114 h 117"/>
                <a:gd name="T22" fmla="*/ 58 w 100"/>
                <a:gd name="T23" fmla="*/ 114 h 117"/>
                <a:gd name="T24" fmla="*/ 60 w 100"/>
                <a:gd name="T25" fmla="*/ 111 h 117"/>
                <a:gd name="T26" fmla="*/ 55 w 100"/>
                <a:gd name="T27" fmla="*/ 40 h 117"/>
                <a:gd name="T28" fmla="*/ 60 w 100"/>
                <a:gd name="T29" fmla="*/ 22 h 117"/>
                <a:gd name="T30" fmla="*/ 80 w 100"/>
                <a:gd name="T31" fmla="*/ 21 h 117"/>
                <a:gd name="T32" fmla="*/ 99 w 100"/>
                <a:gd name="T33" fmla="*/ 22 h 117"/>
                <a:gd name="T34" fmla="*/ 99 w 100"/>
                <a:gd name="T35" fmla="*/ 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99" y="1"/>
                  </a:moveTo>
                  <a:cubicBezTo>
                    <a:pt x="98" y="1"/>
                    <a:pt x="97" y="1"/>
                    <a:pt x="96" y="0"/>
                  </a:cubicBezTo>
                  <a:cubicBezTo>
                    <a:pt x="83" y="6"/>
                    <a:pt x="49" y="1"/>
                    <a:pt x="44" y="3"/>
                  </a:cubicBezTo>
                  <a:cubicBezTo>
                    <a:pt x="36" y="5"/>
                    <a:pt x="27" y="2"/>
                    <a:pt x="19" y="6"/>
                  </a:cubicBezTo>
                  <a:cubicBezTo>
                    <a:pt x="16" y="7"/>
                    <a:pt x="4" y="7"/>
                    <a:pt x="3" y="7"/>
                  </a:cubicBezTo>
                  <a:cubicBezTo>
                    <a:pt x="1" y="12"/>
                    <a:pt x="0" y="16"/>
                    <a:pt x="3" y="20"/>
                  </a:cubicBezTo>
                  <a:cubicBezTo>
                    <a:pt x="5" y="22"/>
                    <a:pt x="8" y="24"/>
                    <a:pt x="12" y="26"/>
                  </a:cubicBezTo>
                  <a:cubicBezTo>
                    <a:pt x="16" y="24"/>
                    <a:pt x="36" y="18"/>
                    <a:pt x="40" y="22"/>
                  </a:cubicBezTo>
                  <a:cubicBezTo>
                    <a:pt x="41" y="31"/>
                    <a:pt x="42" y="53"/>
                    <a:pt x="42" y="56"/>
                  </a:cubicBezTo>
                  <a:cubicBezTo>
                    <a:pt x="41" y="65"/>
                    <a:pt x="41" y="94"/>
                    <a:pt x="40" y="101"/>
                  </a:cubicBezTo>
                  <a:cubicBezTo>
                    <a:pt x="41" y="105"/>
                    <a:pt x="43" y="110"/>
                    <a:pt x="44" y="114"/>
                  </a:cubicBezTo>
                  <a:cubicBezTo>
                    <a:pt x="49" y="115"/>
                    <a:pt x="54" y="117"/>
                    <a:pt x="58" y="114"/>
                  </a:cubicBezTo>
                  <a:cubicBezTo>
                    <a:pt x="59" y="113"/>
                    <a:pt x="60" y="112"/>
                    <a:pt x="60" y="111"/>
                  </a:cubicBezTo>
                  <a:cubicBezTo>
                    <a:pt x="58" y="87"/>
                    <a:pt x="56" y="64"/>
                    <a:pt x="55" y="40"/>
                  </a:cubicBezTo>
                  <a:cubicBezTo>
                    <a:pt x="56" y="35"/>
                    <a:pt x="58" y="29"/>
                    <a:pt x="60" y="22"/>
                  </a:cubicBezTo>
                  <a:cubicBezTo>
                    <a:pt x="67" y="22"/>
                    <a:pt x="74" y="24"/>
                    <a:pt x="80" y="21"/>
                  </a:cubicBezTo>
                  <a:cubicBezTo>
                    <a:pt x="86" y="19"/>
                    <a:pt x="92" y="25"/>
                    <a:pt x="99" y="22"/>
                  </a:cubicBezTo>
                  <a:cubicBezTo>
                    <a:pt x="100" y="15"/>
                    <a:pt x="99" y="8"/>
                    <a:pt x="9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9" name="Freeform 40"/>
            <p:cNvSpPr/>
            <p:nvPr/>
          </p:nvSpPr>
          <p:spPr bwMode="auto">
            <a:xfrm>
              <a:off x="10716132" y="4439866"/>
              <a:ext cx="141288" cy="93662"/>
            </a:xfrm>
            <a:custGeom>
              <a:avLst/>
              <a:gdLst>
                <a:gd name="T0" fmla="*/ 70 w 73"/>
                <a:gd name="T1" fmla="*/ 4 h 48"/>
                <a:gd name="T2" fmla="*/ 59 w 73"/>
                <a:gd name="T3" fmla="*/ 5 h 48"/>
                <a:gd name="T4" fmla="*/ 51 w 73"/>
                <a:gd name="T5" fmla="*/ 18 h 48"/>
                <a:gd name="T6" fmla="*/ 26 w 73"/>
                <a:gd name="T7" fmla="*/ 28 h 48"/>
                <a:gd name="T8" fmla="*/ 23 w 73"/>
                <a:gd name="T9" fmla="*/ 25 h 48"/>
                <a:gd name="T10" fmla="*/ 10 w 73"/>
                <a:gd name="T11" fmla="*/ 11 h 48"/>
                <a:gd name="T12" fmla="*/ 7 w 73"/>
                <a:gd name="T13" fmla="*/ 9 h 48"/>
                <a:gd name="T14" fmla="*/ 7 w 73"/>
                <a:gd name="T15" fmla="*/ 9 h 48"/>
                <a:gd name="T16" fmla="*/ 0 w 73"/>
                <a:gd name="T17" fmla="*/ 14 h 48"/>
                <a:gd name="T18" fmla="*/ 0 w 73"/>
                <a:gd name="T19" fmla="*/ 20 h 48"/>
                <a:gd name="T20" fmla="*/ 13 w 73"/>
                <a:gd name="T21" fmla="*/ 40 h 48"/>
                <a:gd name="T22" fmla="*/ 66 w 73"/>
                <a:gd name="T23" fmla="*/ 27 h 48"/>
                <a:gd name="T24" fmla="*/ 67 w 73"/>
                <a:gd name="T25" fmla="*/ 27 h 48"/>
                <a:gd name="T26" fmla="*/ 70 w 73"/>
                <a:gd name="T27"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48">
                  <a:moveTo>
                    <a:pt x="70" y="4"/>
                  </a:moveTo>
                  <a:cubicBezTo>
                    <a:pt x="66" y="0"/>
                    <a:pt x="62" y="1"/>
                    <a:pt x="59" y="5"/>
                  </a:cubicBezTo>
                  <a:cubicBezTo>
                    <a:pt x="56" y="9"/>
                    <a:pt x="54" y="14"/>
                    <a:pt x="51" y="18"/>
                  </a:cubicBezTo>
                  <a:cubicBezTo>
                    <a:pt x="44" y="26"/>
                    <a:pt x="36" y="31"/>
                    <a:pt x="26" y="28"/>
                  </a:cubicBezTo>
                  <a:cubicBezTo>
                    <a:pt x="25" y="27"/>
                    <a:pt x="24" y="26"/>
                    <a:pt x="23" y="25"/>
                  </a:cubicBezTo>
                  <a:cubicBezTo>
                    <a:pt x="18" y="22"/>
                    <a:pt x="13" y="17"/>
                    <a:pt x="10" y="11"/>
                  </a:cubicBezTo>
                  <a:cubicBezTo>
                    <a:pt x="9" y="10"/>
                    <a:pt x="8" y="10"/>
                    <a:pt x="7" y="9"/>
                  </a:cubicBezTo>
                  <a:cubicBezTo>
                    <a:pt x="7" y="9"/>
                    <a:pt x="7" y="9"/>
                    <a:pt x="7" y="9"/>
                  </a:cubicBezTo>
                  <a:cubicBezTo>
                    <a:pt x="4" y="11"/>
                    <a:pt x="2" y="13"/>
                    <a:pt x="0" y="14"/>
                  </a:cubicBezTo>
                  <a:cubicBezTo>
                    <a:pt x="0" y="20"/>
                    <a:pt x="0" y="20"/>
                    <a:pt x="0" y="20"/>
                  </a:cubicBezTo>
                  <a:cubicBezTo>
                    <a:pt x="2" y="28"/>
                    <a:pt x="5" y="36"/>
                    <a:pt x="13" y="40"/>
                  </a:cubicBezTo>
                  <a:cubicBezTo>
                    <a:pt x="31" y="48"/>
                    <a:pt x="53" y="40"/>
                    <a:pt x="66" y="27"/>
                  </a:cubicBezTo>
                  <a:cubicBezTo>
                    <a:pt x="67" y="27"/>
                    <a:pt x="67" y="27"/>
                    <a:pt x="67" y="27"/>
                  </a:cubicBezTo>
                  <a:cubicBezTo>
                    <a:pt x="71" y="20"/>
                    <a:pt x="73" y="12"/>
                    <a:pt x="7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0" name="Freeform 41"/>
            <p:cNvSpPr>
              <a:spLocks noEditPoints="1"/>
            </p:cNvSpPr>
            <p:nvPr/>
          </p:nvSpPr>
          <p:spPr bwMode="auto">
            <a:xfrm>
              <a:off x="10630407" y="4235079"/>
              <a:ext cx="295275" cy="336550"/>
            </a:xfrm>
            <a:custGeom>
              <a:avLst/>
              <a:gdLst>
                <a:gd name="T0" fmla="*/ 144 w 152"/>
                <a:gd name="T1" fmla="*/ 63 h 173"/>
                <a:gd name="T2" fmla="*/ 34 w 152"/>
                <a:gd name="T3" fmla="*/ 39 h 173"/>
                <a:gd name="T4" fmla="*/ 51 w 152"/>
                <a:gd name="T5" fmla="*/ 173 h 173"/>
                <a:gd name="T6" fmla="*/ 99 w 152"/>
                <a:gd name="T7" fmla="*/ 173 h 173"/>
                <a:gd name="T8" fmla="*/ 148 w 152"/>
                <a:gd name="T9" fmla="*/ 111 h 173"/>
                <a:gd name="T10" fmla="*/ 144 w 152"/>
                <a:gd name="T11" fmla="*/ 63 h 173"/>
                <a:gd name="T12" fmla="*/ 129 w 152"/>
                <a:gd name="T13" fmla="*/ 120 h 173"/>
                <a:gd name="T14" fmla="*/ 112 w 152"/>
                <a:gd name="T15" fmla="*/ 143 h 173"/>
                <a:gd name="T16" fmla="*/ 52 w 152"/>
                <a:gd name="T17" fmla="*/ 152 h 173"/>
                <a:gd name="T18" fmla="*/ 31 w 152"/>
                <a:gd name="T19" fmla="*/ 95 h 173"/>
                <a:gd name="T20" fmla="*/ 67 w 152"/>
                <a:gd name="T21" fmla="*/ 35 h 173"/>
                <a:gd name="T22" fmla="*/ 101 w 152"/>
                <a:gd name="T23" fmla="*/ 40 h 173"/>
                <a:gd name="T24" fmla="*/ 129 w 152"/>
                <a:gd name="T25" fmla="*/ 71 h 173"/>
                <a:gd name="T26" fmla="*/ 129 w 152"/>
                <a:gd name="T27" fmla="*/ 12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73">
                  <a:moveTo>
                    <a:pt x="144" y="63"/>
                  </a:moveTo>
                  <a:cubicBezTo>
                    <a:pt x="123" y="24"/>
                    <a:pt x="70" y="0"/>
                    <a:pt x="34" y="39"/>
                  </a:cubicBezTo>
                  <a:cubicBezTo>
                    <a:pt x="0" y="77"/>
                    <a:pt x="10" y="144"/>
                    <a:pt x="51" y="173"/>
                  </a:cubicBezTo>
                  <a:cubicBezTo>
                    <a:pt x="99" y="173"/>
                    <a:pt x="99" y="173"/>
                    <a:pt x="99" y="173"/>
                  </a:cubicBezTo>
                  <a:cubicBezTo>
                    <a:pt x="120" y="160"/>
                    <a:pt x="148" y="140"/>
                    <a:pt x="148" y="111"/>
                  </a:cubicBezTo>
                  <a:cubicBezTo>
                    <a:pt x="148" y="97"/>
                    <a:pt x="152" y="77"/>
                    <a:pt x="144" y="63"/>
                  </a:cubicBezTo>
                  <a:close/>
                  <a:moveTo>
                    <a:pt x="129" y="120"/>
                  </a:moveTo>
                  <a:cubicBezTo>
                    <a:pt x="124" y="134"/>
                    <a:pt x="109" y="149"/>
                    <a:pt x="112" y="143"/>
                  </a:cubicBezTo>
                  <a:cubicBezTo>
                    <a:pt x="100" y="164"/>
                    <a:pt x="62" y="162"/>
                    <a:pt x="52" y="152"/>
                  </a:cubicBezTo>
                  <a:cubicBezTo>
                    <a:pt x="37" y="137"/>
                    <a:pt x="29" y="116"/>
                    <a:pt x="31" y="95"/>
                  </a:cubicBezTo>
                  <a:cubicBezTo>
                    <a:pt x="33" y="67"/>
                    <a:pt x="44" y="50"/>
                    <a:pt x="67" y="35"/>
                  </a:cubicBezTo>
                  <a:cubicBezTo>
                    <a:pt x="101" y="40"/>
                    <a:pt x="101" y="40"/>
                    <a:pt x="101" y="40"/>
                  </a:cubicBezTo>
                  <a:cubicBezTo>
                    <a:pt x="113" y="48"/>
                    <a:pt x="125" y="54"/>
                    <a:pt x="129" y="71"/>
                  </a:cubicBezTo>
                  <a:cubicBezTo>
                    <a:pt x="134" y="87"/>
                    <a:pt x="135" y="104"/>
                    <a:pt x="12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1" name="Freeform 42"/>
            <p:cNvSpPr/>
            <p:nvPr/>
          </p:nvSpPr>
          <p:spPr bwMode="auto">
            <a:xfrm>
              <a:off x="10428794" y="4423991"/>
              <a:ext cx="127000" cy="77787"/>
            </a:xfrm>
            <a:custGeom>
              <a:avLst/>
              <a:gdLst>
                <a:gd name="T0" fmla="*/ 44 w 65"/>
                <a:gd name="T1" fmla="*/ 36 h 40"/>
                <a:gd name="T2" fmla="*/ 58 w 65"/>
                <a:gd name="T3" fmla="*/ 28 h 40"/>
                <a:gd name="T4" fmla="*/ 65 w 65"/>
                <a:gd name="T5" fmla="*/ 16 h 40"/>
                <a:gd name="T6" fmla="*/ 65 w 65"/>
                <a:gd name="T7" fmla="*/ 4 h 40"/>
                <a:gd name="T8" fmla="*/ 62 w 65"/>
                <a:gd name="T9" fmla="*/ 1 h 40"/>
                <a:gd name="T10" fmla="*/ 55 w 65"/>
                <a:gd name="T11" fmla="*/ 4 h 40"/>
                <a:gd name="T12" fmla="*/ 41 w 65"/>
                <a:gd name="T13" fmla="*/ 24 h 40"/>
                <a:gd name="T14" fmla="*/ 24 w 65"/>
                <a:gd name="T15" fmla="*/ 20 h 40"/>
                <a:gd name="T16" fmla="*/ 17 w 65"/>
                <a:gd name="T17" fmla="*/ 7 h 40"/>
                <a:gd name="T18" fmla="*/ 5 w 65"/>
                <a:gd name="T19" fmla="*/ 2 h 40"/>
                <a:gd name="T20" fmla="*/ 1 w 65"/>
                <a:gd name="T21" fmla="*/ 8 h 40"/>
                <a:gd name="T22" fmla="*/ 1 w 65"/>
                <a:gd name="T23" fmla="*/ 13 h 40"/>
                <a:gd name="T24" fmla="*/ 5 w 65"/>
                <a:gd name="T25" fmla="*/ 24 h 40"/>
                <a:gd name="T26" fmla="*/ 44 w 65"/>
                <a:gd name="T27"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40">
                  <a:moveTo>
                    <a:pt x="44" y="36"/>
                  </a:moveTo>
                  <a:cubicBezTo>
                    <a:pt x="49" y="34"/>
                    <a:pt x="54" y="31"/>
                    <a:pt x="58" y="28"/>
                  </a:cubicBezTo>
                  <a:cubicBezTo>
                    <a:pt x="61" y="25"/>
                    <a:pt x="63" y="20"/>
                    <a:pt x="65" y="16"/>
                  </a:cubicBezTo>
                  <a:cubicBezTo>
                    <a:pt x="65" y="4"/>
                    <a:pt x="65" y="4"/>
                    <a:pt x="65" y="4"/>
                  </a:cubicBezTo>
                  <a:cubicBezTo>
                    <a:pt x="64" y="3"/>
                    <a:pt x="63" y="2"/>
                    <a:pt x="62" y="1"/>
                  </a:cubicBezTo>
                  <a:cubicBezTo>
                    <a:pt x="59" y="1"/>
                    <a:pt x="57" y="2"/>
                    <a:pt x="55" y="4"/>
                  </a:cubicBezTo>
                  <a:cubicBezTo>
                    <a:pt x="51" y="11"/>
                    <a:pt x="49" y="20"/>
                    <a:pt x="41" y="24"/>
                  </a:cubicBezTo>
                  <a:cubicBezTo>
                    <a:pt x="32" y="25"/>
                    <a:pt x="32" y="25"/>
                    <a:pt x="24" y="20"/>
                  </a:cubicBezTo>
                  <a:cubicBezTo>
                    <a:pt x="22" y="16"/>
                    <a:pt x="20" y="11"/>
                    <a:pt x="17" y="7"/>
                  </a:cubicBezTo>
                  <a:cubicBezTo>
                    <a:pt x="15" y="2"/>
                    <a:pt x="11" y="0"/>
                    <a:pt x="5" y="2"/>
                  </a:cubicBezTo>
                  <a:cubicBezTo>
                    <a:pt x="4" y="4"/>
                    <a:pt x="2" y="6"/>
                    <a:pt x="1" y="8"/>
                  </a:cubicBezTo>
                  <a:cubicBezTo>
                    <a:pt x="1" y="10"/>
                    <a:pt x="0" y="11"/>
                    <a:pt x="1" y="13"/>
                  </a:cubicBezTo>
                  <a:cubicBezTo>
                    <a:pt x="2" y="16"/>
                    <a:pt x="4" y="20"/>
                    <a:pt x="5" y="24"/>
                  </a:cubicBezTo>
                  <a:cubicBezTo>
                    <a:pt x="16" y="34"/>
                    <a:pt x="29" y="40"/>
                    <a:pt x="44"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2" name="Freeform 43"/>
            <p:cNvSpPr>
              <a:spLocks noEditPoints="1"/>
            </p:cNvSpPr>
            <p:nvPr/>
          </p:nvSpPr>
          <p:spPr bwMode="auto">
            <a:xfrm>
              <a:off x="10338307" y="4233492"/>
              <a:ext cx="292100" cy="328612"/>
            </a:xfrm>
            <a:custGeom>
              <a:avLst/>
              <a:gdLst>
                <a:gd name="T0" fmla="*/ 151 w 151"/>
                <a:gd name="T1" fmla="*/ 87 h 169"/>
                <a:gd name="T2" fmla="*/ 53 w 151"/>
                <a:gd name="T3" fmla="*/ 22 h 169"/>
                <a:gd name="T4" fmla="*/ 40 w 151"/>
                <a:gd name="T5" fmla="*/ 148 h 169"/>
                <a:gd name="T6" fmla="*/ 125 w 151"/>
                <a:gd name="T7" fmla="*/ 150 h 169"/>
                <a:gd name="T8" fmla="*/ 151 w 151"/>
                <a:gd name="T9" fmla="*/ 87 h 169"/>
                <a:gd name="T10" fmla="*/ 151 w 151"/>
                <a:gd name="T11" fmla="*/ 87 h 169"/>
                <a:gd name="T12" fmla="*/ 126 w 151"/>
                <a:gd name="T13" fmla="*/ 114 h 169"/>
                <a:gd name="T14" fmla="*/ 110 w 151"/>
                <a:gd name="T15" fmla="*/ 138 h 169"/>
                <a:gd name="T16" fmla="*/ 33 w 151"/>
                <a:gd name="T17" fmla="*/ 105 h 169"/>
                <a:gd name="T18" fmla="*/ 39 w 151"/>
                <a:gd name="T19" fmla="*/ 52 h 169"/>
                <a:gd name="T20" fmla="*/ 103 w 151"/>
                <a:gd name="T21" fmla="*/ 36 h 169"/>
                <a:gd name="T22" fmla="*/ 129 w 151"/>
                <a:gd name="T23" fmla="*/ 58 h 169"/>
                <a:gd name="T24" fmla="*/ 126 w 151"/>
                <a:gd name="T25" fmla="*/ 114 h 169"/>
                <a:gd name="T26" fmla="*/ 126 w 151"/>
                <a:gd name="T27" fmla="*/ 11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169">
                  <a:moveTo>
                    <a:pt x="151" y="87"/>
                  </a:moveTo>
                  <a:cubicBezTo>
                    <a:pt x="144" y="37"/>
                    <a:pt x="106" y="0"/>
                    <a:pt x="53" y="22"/>
                  </a:cubicBezTo>
                  <a:cubicBezTo>
                    <a:pt x="0" y="44"/>
                    <a:pt x="1" y="112"/>
                    <a:pt x="40" y="148"/>
                  </a:cubicBezTo>
                  <a:cubicBezTo>
                    <a:pt x="69" y="169"/>
                    <a:pt x="98" y="166"/>
                    <a:pt x="125" y="150"/>
                  </a:cubicBezTo>
                  <a:cubicBezTo>
                    <a:pt x="143" y="135"/>
                    <a:pt x="150" y="109"/>
                    <a:pt x="151" y="87"/>
                  </a:cubicBezTo>
                  <a:cubicBezTo>
                    <a:pt x="151" y="82"/>
                    <a:pt x="151" y="89"/>
                    <a:pt x="151" y="87"/>
                  </a:cubicBezTo>
                  <a:close/>
                  <a:moveTo>
                    <a:pt x="126" y="114"/>
                  </a:moveTo>
                  <a:cubicBezTo>
                    <a:pt x="124" y="124"/>
                    <a:pt x="118" y="132"/>
                    <a:pt x="110" y="138"/>
                  </a:cubicBezTo>
                  <a:cubicBezTo>
                    <a:pt x="81" y="159"/>
                    <a:pt x="42" y="136"/>
                    <a:pt x="33" y="105"/>
                  </a:cubicBezTo>
                  <a:cubicBezTo>
                    <a:pt x="27" y="87"/>
                    <a:pt x="27" y="67"/>
                    <a:pt x="39" y="52"/>
                  </a:cubicBezTo>
                  <a:cubicBezTo>
                    <a:pt x="54" y="33"/>
                    <a:pt x="81" y="36"/>
                    <a:pt x="103" y="36"/>
                  </a:cubicBezTo>
                  <a:cubicBezTo>
                    <a:pt x="116" y="41"/>
                    <a:pt x="122" y="49"/>
                    <a:pt x="129" y="58"/>
                  </a:cubicBezTo>
                  <a:cubicBezTo>
                    <a:pt x="128" y="80"/>
                    <a:pt x="138" y="92"/>
                    <a:pt x="126" y="114"/>
                  </a:cubicBezTo>
                  <a:cubicBezTo>
                    <a:pt x="124" y="124"/>
                    <a:pt x="131" y="105"/>
                    <a:pt x="126"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3" name="Freeform 44"/>
            <p:cNvSpPr/>
            <p:nvPr/>
          </p:nvSpPr>
          <p:spPr bwMode="auto">
            <a:xfrm>
              <a:off x="10992357" y="4619254"/>
              <a:ext cx="255588" cy="276225"/>
            </a:xfrm>
            <a:custGeom>
              <a:avLst/>
              <a:gdLst>
                <a:gd name="T0" fmla="*/ 20 w 132"/>
                <a:gd name="T1" fmla="*/ 37 h 142"/>
                <a:gd name="T2" fmla="*/ 19 w 132"/>
                <a:gd name="T3" fmla="*/ 64 h 142"/>
                <a:gd name="T4" fmla="*/ 19 w 132"/>
                <a:gd name="T5" fmla="*/ 89 h 142"/>
                <a:gd name="T6" fmla="*/ 22 w 132"/>
                <a:gd name="T7" fmla="*/ 113 h 142"/>
                <a:gd name="T8" fmla="*/ 12 w 132"/>
                <a:gd name="T9" fmla="*/ 122 h 142"/>
                <a:gd name="T10" fmla="*/ 5 w 132"/>
                <a:gd name="T11" fmla="*/ 117 h 142"/>
                <a:gd name="T12" fmla="*/ 4 w 132"/>
                <a:gd name="T13" fmla="*/ 114 h 142"/>
                <a:gd name="T14" fmla="*/ 6 w 132"/>
                <a:gd name="T15" fmla="*/ 84 h 142"/>
                <a:gd name="T16" fmla="*/ 5 w 132"/>
                <a:gd name="T17" fmla="*/ 59 h 142"/>
                <a:gd name="T18" fmla="*/ 5 w 132"/>
                <a:gd name="T19" fmla="*/ 32 h 142"/>
                <a:gd name="T20" fmla="*/ 0 w 132"/>
                <a:gd name="T21" fmla="*/ 16 h 142"/>
                <a:gd name="T22" fmla="*/ 12 w 132"/>
                <a:gd name="T23" fmla="*/ 6 h 142"/>
                <a:gd name="T24" fmla="*/ 26 w 132"/>
                <a:gd name="T25" fmla="*/ 23 h 142"/>
                <a:gd name="T26" fmla="*/ 41 w 132"/>
                <a:gd name="T27" fmla="*/ 41 h 142"/>
                <a:gd name="T28" fmla="*/ 57 w 132"/>
                <a:gd name="T29" fmla="*/ 58 h 142"/>
                <a:gd name="T30" fmla="*/ 76 w 132"/>
                <a:gd name="T31" fmla="*/ 26 h 142"/>
                <a:gd name="T32" fmla="*/ 85 w 132"/>
                <a:gd name="T33" fmla="*/ 4 h 142"/>
                <a:gd name="T34" fmla="*/ 102 w 132"/>
                <a:gd name="T35" fmla="*/ 10 h 142"/>
                <a:gd name="T36" fmla="*/ 109 w 132"/>
                <a:gd name="T37" fmla="*/ 47 h 142"/>
                <a:gd name="T38" fmla="*/ 130 w 132"/>
                <a:gd name="T39" fmla="*/ 128 h 142"/>
                <a:gd name="T40" fmla="*/ 129 w 132"/>
                <a:gd name="T41" fmla="*/ 135 h 142"/>
                <a:gd name="T42" fmla="*/ 114 w 132"/>
                <a:gd name="T43" fmla="*/ 140 h 142"/>
                <a:gd name="T44" fmla="*/ 110 w 132"/>
                <a:gd name="T45" fmla="*/ 122 h 142"/>
                <a:gd name="T46" fmla="*/ 107 w 132"/>
                <a:gd name="T47" fmla="*/ 104 h 142"/>
                <a:gd name="T48" fmla="*/ 98 w 132"/>
                <a:gd name="T49" fmla="*/ 64 h 142"/>
                <a:gd name="T50" fmla="*/ 89 w 132"/>
                <a:gd name="T51" fmla="*/ 38 h 142"/>
                <a:gd name="T52" fmla="*/ 80 w 132"/>
                <a:gd name="T53" fmla="*/ 50 h 142"/>
                <a:gd name="T54" fmla="*/ 73 w 132"/>
                <a:gd name="T55" fmla="*/ 64 h 142"/>
                <a:gd name="T56" fmla="*/ 53 w 132"/>
                <a:gd name="T57" fmla="*/ 80 h 142"/>
                <a:gd name="T58" fmla="*/ 38 w 132"/>
                <a:gd name="T59" fmla="*/ 61 h 142"/>
                <a:gd name="T60" fmla="*/ 20 w 132"/>
                <a:gd name="T61"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2" h="142">
                  <a:moveTo>
                    <a:pt x="20" y="37"/>
                  </a:moveTo>
                  <a:cubicBezTo>
                    <a:pt x="19" y="47"/>
                    <a:pt x="18" y="56"/>
                    <a:pt x="19" y="64"/>
                  </a:cubicBezTo>
                  <a:cubicBezTo>
                    <a:pt x="21" y="72"/>
                    <a:pt x="20" y="81"/>
                    <a:pt x="19" y="89"/>
                  </a:cubicBezTo>
                  <a:cubicBezTo>
                    <a:pt x="19" y="97"/>
                    <a:pt x="18" y="105"/>
                    <a:pt x="22" y="113"/>
                  </a:cubicBezTo>
                  <a:cubicBezTo>
                    <a:pt x="18" y="117"/>
                    <a:pt x="15" y="120"/>
                    <a:pt x="12" y="122"/>
                  </a:cubicBezTo>
                  <a:cubicBezTo>
                    <a:pt x="8" y="122"/>
                    <a:pt x="6" y="120"/>
                    <a:pt x="5" y="117"/>
                  </a:cubicBezTo>
                  <a:cubicBezTo>
                    <a:pt x="4" y="116"/>
                    <a:pt x="4" y="115"/>
                    <a:pt x="4" y="114"/>
                  </a:cubicBezTo>
                  <a:cubicBezTo>
                    <a:pt x="5" y="104"/>
                    <a:pt x="5" y="94"/>
                    <a:pt x="6" y="84"/>
                  </a:cubicBezTo>
                  <a:cubicBezTo>
                    <a:pt x="6" y="76"/>
                    <a:pt x="7" y="68"/>
                    <a:pt x="5" y="59"/>
                  </a:cubicBezTo>
                  <a:cubicBezTo>
                    <a:pt x="3" y="51"/>
                    <a:pt x="5" y="42"/>
                    <a:pt x="5" y="32"/>
                  </a:cubicBezTo>
                  <a:cubicBezTo>
                    <a:pt x="4" y="27"/>
                    <a:pt x="2" y="22"/>
                    <a:pt x="0" y="16"/>
                  </a:cubicBezTo>
                  <a:cubicBezTo>
                    <a:pt x="3" y="12"/>
                    <a:pt x="6" y="8"/>
                    <a:pt x="12" y="6"/>
                  </a:cubicBezTo>
                  <a:cubicBezTo>
                    <a:pt x="18" y="10"/>
                    <a:pt x="21" y="18"/>
                    <a:pt x="26" y="23"/>
                  </a:cubicBezTo>
                  <a:cubicBezTo>
                    <a:pt x="31" y="29"/>
                    <a:pt x="36" y="36"/>
                    <a:pt x="41" y="41"/>
                  </a:cubicBezTo>
                  <a:cubicBezTo>
                    <a:pt x="46" y="47"/>
                    <a:pt x="49" y="55"/>
                    <a:pt x="57" y="58"/>
                  </a:cubicBezTo>
                  <a:cubicBezTo>
                    <a:pt x="63" y="47"/>
                    <a:pt x="70" y="37"/>
                    <a:pt x="76" y="26"/>
                  </a:cubicBezTo>
                  <a:cubicBezTo>
                    <a:pt x="79" y="20"/>
                    <a:pt x="82" y="13"/>
                    <a:pt x="85" y="4"/>
                  </a:cubicBezTo>
                  <a:cubicBezTo>
                    <a:pt x="91" y="0"/>
                    <a:pt x="96" y="5"/>
                    <a:pt x="102" y="10"/>
                  </a:cubicBezTo>
                  <a:cubicBezTo>
                    <a:pt x="105" y="16"/>
                    <a:pt x="108" y="43"/>
                    <a:pt x="109" y="47"/>
                  </a:cubicBezTo>
                  <a:cubicBezTo>
                    <a:pt x="114" y="75"/>
                    <a:pt x="118" y="101"/>
                    <a:pt x="130" y="128"/>
                  </a:cubicBezTo>
                  <a:cubicBezTo>
                    <a:pt x="130" y="127"/>
                    <a:pt x="132" y="132"/>
                    <a:pt x="129" y="135"/>
                  </a:cubicBezTo>
                  <a:cubicBezTo>
                    <a:pt x="125" y="138"/>
                    <a:pt x="120" y="142"/>
                    <a:pt x="114" y="140"/>
                  </a:cubicBezTo>
                  <a:cubicBezTo>
                    <a:pt x="112" y="134"/>
                    <a:pt x="110" y="128"/>
                    <a:pt x="110" y="122"/>
                  </a:cubicBezTo>
                  <a:cubicBezTo>
                    <a:pt x="110" y="116"/>
                    <a:pt x="109" y="110"/>
                    <a:pt x="107" y="104"/>
                  </a:cubicBezTo>
                  <a:cubicBezTo>
                    <a:pt x="103" y="91"/>
                    <a:pt x="101" y="78"/>
                    <a:pt x="98" y="64"/>
                  </a:cubicBezTo>
                  <a:cubicBezTo>
                    <a:pt x="97" y="60"/>
                    <a:pt x="91" y="42"/>
                    <a:pt x="89" y="38"/>
                  </a:cubicBezTo>
                  <a:cubicBezTo>
                    <a:pt x="87" y="39"/>
                    <a:pt x="82" y="46"/>
                    <a:pt x="80" y="50"/>
                  </a:cubicBezTo>
                  <a:cubicBezTo>
                    <a:pt x="78" y="55"/>
                    <a:pt x="76" y="60"/>
                    <a:pt x="73" y="64"/>
                  </a:cubicBezTo>
                  <a:cubicBezTo>
                    <a:pt x="69" y="73"/>
                    <a:pt x="63" y="79"/>
                    <a:pt x="53" y="80"/>
                  </a:cubicBezTo>
                  <a:cubicBezTo>
                    <a:pt x="50" y="76"/>
                    <a:pt x="40" y="63"/>
                    <a:pt x="38" y="61"/>
                  </a:cubicBezTo>
                  <a:cubicBezTo>
                    <a:pt x="33" y="52"/>
                    <a:pt x="28" y="44"/>
                    <a:pt x="2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4" name="Freeform 45"/>
            <p:cNvSpPr>
              <a:spLocks noEditPoints="1"/>
            </p:cNvSpPr>
            <p:nvPr/>
          </p:nvSpPr>
          <p:spPr bwMode="auto">
            <a:xfrm>
              <a:off x="10749469" y="4627191"/>
              <a:ext cx="211138" cy="249237"/>
            </a:xfrm>
            <a:custGeom>
              <a:avLst/>
              <a:gdLst>
                <a:gd name="T0" fmla="*/ 37 w 109"/>
                <a:gd name="T1" fmla="*/ 6 h 129"/>
                <a:gd name="T2" fmla="*/ 45 w 109"/>
                <a:gd name="T3" fmla="*/ 0 h 129"/>
                <a:gd name="T4" fmla="*/ 57 w 109"/>
                <a:gd name="T5" fmla="*/ 7 h 129"/>
                <a:gd name="T6" fmla="*/ 73 w 109"/>
                <a:gd name="T7" fmla="*/ 41 h 129"/>
                <a:gd name="T8" fmla="*/ 86 w 109"/>
                <a:gd name="T9" fmla="*/ 67 h 129"/>
                <a:gd name="T10" fmla="*/ 97 w 109"/>
                <a:gd name="T11" fmla="*/ 77 h 129"/>
                <a:gd name="T12" fmla="*/ 94 w 109"/>
                <a:gd name="T13" fmla="*/ 85 h 129"/>
                <a:gd name="T14" fmla="*/ 104 w 109"/>
                <a:gd name="T15" fmla="*/ 121 h 129"/>
                <a:gd name="T16" fmla="*/ 95 w 109"/>
                <a:gd name="T17" fmla="*/ 126 h 129"/>
                <a:gd name="T18" fmla="*/ 76 w 109"/>
                <a:gd name="T19" fmla="*/ 83 h 129"/>
                <a:gd name="T20" fmla="*/ 33 w 109"/>
                <a:gd name="T21" fmla="*/ 88 h 129"/>
                <a:gd name="T22" fmla="*/ 22 w 109"/>
                <a:gd name="T23" fmla="*/ 112 h 129"/>
                <a:gd name="T24" fmla="*/ 14 w 109"/>
                <a:gd name="T25" fmla="*/ 128 h 129"/>
                <a:gd name="T26" fmla="*/ 0 w 109"/>
                <a:gd name="T27" fmla="*/ 118 h 129"/>
                <a:gd name="T28" fmla="*/ 13 w 109"/>
                <a:gd name="T29" fmla="*/ 90 h 129"/>
                <a:gd name="T30" fmla="*/ 24 w 109"/>
                <a:gd name="T31" fmla="*/ 59 h 129"/>
                <a:gd name="T32" fmla="*/ 34 w 109"/>
                <a:gd name="T33" fmla="*/ 28 h 129"/>
                <a:gd name="T34" fmla="*/ 37 w 109"/>
                <a:gd name="T35" fmla="*/ 6 h 129"/>
                <a:gd name="T36" fmla="*/ 40 w 109"/>
                <a:gd name="T37" fmla="*/ 67 h 129"/>
                <a:gd name="T38" fmla="*/ 67 w 109"/>
                <a:gd name="T39" fmla="*/ 63 h 129"/>
                <a:gd name="T40" fmla="*/ 50 w 109"/>
                <a:gd name="T41" fmla="*/ 33 h 129"/>
                <a:gd name="T42" fmla="*/ 40 w 109"/>
                <a:gd name="T43" fmla="*/ 6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9" h="129">
                  <a:moveTo>
                    <a:pt x="37" y="6"/>
                  </a:moveTo>
                  <a:cubicBezTo>
                    <a:pt x="39" y="4"/>
                    <a:pt x="42" y="2"/>
                    <a:pt x="45" y="0"/>
                  </a:cubicBezTo>
                  <a:cubicBezTo>
                    <a:pt x="49" y="2"/>
                    <a:pt x="53" y="5"/>
                    <a:pt x="57" y="7"/>
                  </a:cubicBezTo>
                  <a:cubicBezTo>
                    <a:pt x="61" y="19"/>
                    <a:pt x="66" y="30"/>
                    <a:pt x="73" y="41"/>
                  </a:cubicBezTo>
                  <a:cubicBezTo>
                    <a:pt x="78" y="49"/>
                    <a:pt x="81" y="57"/>
                    <a:pt x="86" y="67"/>
                  </a:cubicBezTo>
                  <a:cubicBezTo>
                    <a:pt x="88" y="69"/>
                    <a:pt x="92" y="73"/>
                    <a:pt x="97" y="77"/>
                  </a:cubicBezTo>
                  <a:cubicBezTo>
                    <a:pt x="96" y="80"/>
                    <a:pt x="95" y="82"/>
                    <a:pt x="94" y="85"/>
                  </a:cubicBezTo>
                  <a:cubicBezTo>
                    <a:pt x="96" y="97"/>
                    <a:pt x="109" y="106"/>
                    <a:pt x="104" y="121"/>
                  </a:cubicBezTo>
                  <a:cubicBezTo>
                    <a:pt x="101" y="125"/>
                    <a:pt x="101" y="125"/>
                    <a:pt x="95" y="126"/>
                  </a:cubicBezTo>
                  <a:cubicBezTo>
                    <a:pt x="86" y="114"/>
                    <a:pt x="84" y="96"/>
                    <a:pt x="76" y="83"/>
                  </a:cubicBezTo>
                  <a:cubicBezTo>
                    <a:pt x="61" y="81"/>
                    <a:pt x="61" y="81"/>
                    <a:pt x="33" y="88"/>
                  </a:cubicBezTo>
                  <a:cubicBezTo>
                    <a:pt x="29" y="95"/>
                    <a:pt x="24" y="102"/>
                    <a:pt x="22" y="112"/>
                  </a:cubicBezTo>
                  <a:cubicBezTo>
                    <a:pt x="21" y="118"/>
                    <a:pt x="18" y="124"/>
                    <a:pt x="14" y="128"/>
                  </a:cubicBezTo>
                  <a:cubicBezTo>
                    <a:pt x="3" y="129"/>
                    <a:pt x="3" y="129"/>
                    <a:pt x="0" y="118"/>
                  </a:cubicBezTo>
                  <a:cubicBezTo>
                    <a:pt x="5" y="109"/>
                    <a:pt x="9" y="99"/>
                    <a:pt x="13" y="90"/>
                  </a:cubicBezTo>
                  <a:cubicBezTo>
                    <a:pt x="19" y="80"/>
                    <a:pt x="21" y="70"/>
                    <a:pt x="24" y="59"/>
                  </a:cubicBezTo>
                  <a:cubicBezTo>
                    <a:pt x="27" y="49"/>
                    <a:pt x="31" y="39"/>
                    <a:pt x="34" y="28"/>
                  </a:cubicBezTo>
                  <a:cubicBezTo>
                    <a:pt x="36" y="21"/>
                    <a:pt x="36" y="14"/>
                    <a:pt x="37" y="6"/>
                  </a:cubicBezTo>
                  <a:close/>
                  <a:moveTo>
                    <a:pt x="40" y="67"/>
                  </a:moveTo>
                  <a:cubicBezTo>
                    <a:pt x="51" y="68"/>
                    <a:pt x="60" y="71"/>
                    <a:pt x="67" y="63"/>
                  </a:cubicBezTo>
                  <a:cubicBezTo>
                    <a:pt x="60" y="54"/>
                    <a:pt x="60" y="41"/>
                    <a:pt x="50" y="33"/>
                  </a:cubicBezTo>
                  <a:cubicBezTo>
                    <a:pt x="44" y="44"/>
                    <a:pt x="41" y="54"/>
                    <a:pt x="40"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5" name="Freeform 46"/>
            <p:cNvSpPr/>
            <p:nvPr/>
          </p:nvSpPr>
          <p:spPr bwMode="auto">
            <a:xfrm>
              <a:off x="11049507" y="4362079"/>
              <a:ext cx="26988" cy="63500"/>
            </a:xfrm>
            <a:custGeom>
              <a:avLst/>
              <a:gdLst>
                <a:gd name="T0" fmla="*/ 13 w 14"/>
                <a:gd name="T1" fmla="*/ 2 h 33"/>
                <a:gd name="T2" fmla="*/ 1 w 14"/>
                <a:gd name="T3" fmla="*/ 6 h 33"/>
                <a:gd name="T4" fmla="*/ 0 w 14"/>
                <a:gd name="T5" fmla="*/ 10 h 33"/>
                <a:gd name="T6" fmla="*/ 0 w 14"/>
                <a:gd name="T7" fmla="*/ 21 h 33"/>
                <a:gd name="T8" fmla="*/ 9 w 14"/>
                <a:gd name="T9" fmla="*/ 33 h 33"/>
                <a:gd name="T10" fmla="*/ 14 w 14"/>
                <a:gd name="T11" fmla="*/ 27 h 33"/>
                <a:gd name="T12" fmla="*/ 14 w 14"/>
                <a:gd name="T13" fmla="*/ 4 h 33"/>
                <a:gd name="T14" fmla="*/ 13 w 14"/>
                <a:gd name="T15" fmla="*/ 2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3">
                  <a:moveTo>
                    <a:pt x="13" y="2"/>
                  </a:moveTo>
                  <a:cubicBezTo>
                    <a:pt x="9" y="0"/>
                    <a:pt x="0" y="1"/>
                    <a:pt x="1" y="6"/>
                  </a:cubicBezTo>
                  <a:cubicBezTo>
                    <a:pt x="2" y="8"/>
                    <a:pt x="1" y="9"/>
                    <a:pt x="0" y="10"/>
                  </a:cubicBezTo>
                  <a:cubicBezTo>
                    <a:pt x="0" y="21"/>
                    <a:pt x="0" y="21"/>
                    <a:pt x="0" y="21"/>
                  </a:cubicBezTo>
                  <a:cubicBezTo>
                    <a:pt x="3" y="26"/>
                    <a:pt x="2" y="32"/>
                    <a:pt x="9" y="33"/>
                  </a:cubicBezTo>
                  <a:cubicBezTo>
                    <a:pt x="11" y="31"/>
                    <a:pt x="13" y="29"/>
                    <a:pt x="14" y="27"/>
                  </a:cubicBezTo>
                  <a:cubicBezTo>
                    <a:pt x="14" y="4"/>
                    <a:pt x="14" y="4"/>
                    <a:pt x="14" y="4"/>
                  </a:cubicBezTo>
                  <a:cubicBezTo>
                    <a:pt x="14" y="3"/>
                    <a:pt x="13" y="2"/>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6" name="Freeform 47"/>
            <p:cNvSpPr/>
            <p:nvPr/>
          </p:nvSpPr>
          <p:spPr bwMode="auto">
            <a:xfrm>
              <a:off x="11103482" y="4358904"/>
              <a:ext cx="41275" cy="61912"/>
            </a:xfrm>
            <a:custGeom>
              <a:avLst/>
              <a:gdLst>
                <a:gd name="T0" fmla="*/ 18 w 21"/>
                <a:gd name="T1" fmla="*/ 6 h 32"/>
                <a:gd name="T2" fmla="*/ 5 w 21"/>
                <a:gd name="T3" fmla="*/ 1 h 32"/>
                <a:gd name="T4" fmla="*/ 1 w 21"/>
                <a:gd name="T5" fmla="*/ 6 h 32"/>
                <a:gd name="T6" fmla="*/ 4 w 21"/>
                <a:gd name="T7" fmla="*/ 24 h 32"/>
                <a:gd name="T8" fmla="*/ 12 w 21"/>
                <a:gd name="T9" fmla="*/ 32 h 32"/>
                <a:gd name="T10" fmla="*/ 18 w 21"/>
                <a:gd name="T11" fmla="*/ 6 h 32"/>
              </a:gdLst>
              <a:ahLst/>
              <a:cxnLst>
                <a:cxn ang="0">
                  <a:pos x="T0" y="T1"/>
                </a:cxn>
                <a:cxn ang="0">
                  <a:pos x="T2" y="T3"/>
                </a:cxn>
                <a:cxn ang="0">
                  <a:pos x="T4" y="T5"/>
                </a:cxn>
                <a:cxn ang="0">
                  <a:pos x="T6" y="T7"/>
                </a:cxn>
                <a:cxn ang="0">
                  <a:pos x="T8" y="T9"/>
                </a:cxn>
                <a:cxn ang="0">
                  <a:pos x="T10" y="T11"/>
                </a:cxn>
              </a:cxnLst>
              <a:rect l="0" t="0" r="r" b="b"/>
              <a:pathLst>
                <a:path w="21" h="32">
                  <a:moveTo>
                    <a:pt x="18" y="6"/>
                  </a:moveTo>
                  <a:cubicBezTo>
                    <a:pt x="14" y="3"/>
                    <a:pt x="11" y="0"/>
                    <a:pt x="5" y="1"/>
                  </a:cubicBezTo>
                  <a:cubicBezTo>
                    <a:pt x="4" y="2"/>
                    <a:pt x="2" y="4"/>
                    <a:pt x="1" y="6"/>
                  </a:cubicBezTo>
                  <a:cubicBezTo>
                    <a:pt x="0" y="11"/>
                    <a:pt x="2" y="18"/>
                    <a:pt x="4" y="24"/>
                  </a:cubicBezTo>
                  <a:cubicBezTo>
                    <a:pt x="6" y="27"/>
                    <a:pt x="8" y="30"/>
                    <a:pt x="12" y="32"/>
                  </a:cubicBezTo>
                  <a:cubicBezTo>
                    <a:pt x="19" y="24"/>
                    <a:pt x="21" y="16"/>
                    <a:pt x="18"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7" name="Freeform 48"/>
            <p:cNvSpPr/>
            <p:nvPr/>
          </p:nvSpPr>
          <p:spPr bwMode="auto">
            <a:xfrm>
              <a:off x="10766932" y="4412879"/>
              <a:ext cx="38100" cy="65087"/>
            </a:xfrm>
            <a:custGeom>
              <a:avLst/>
              <a:gdLst>
                <a:gd name="T0" fmla="*/ 17 w 20"/>
                <a:gd name="T1" fmla="*/ 23 h 34"/>
                <a:gd name="T2" fmla="*/ 11 w 20"/>
                <a:gd name="T3" fmla="*/ 0 h 34"/>
                <a:gd name="T4" fmla="*/ 4 w 20"/>
                <a:gd name="T5" fmla="*/ 1 h 34"/>
                <a:gd name="T6" fmla="*/ 0 w 20"/>
                <a:gd name="T7" fmla="*/ 9 h 34"/>
                <a:gd name="T8" fmla="*/ 11 w 20"/>
                <a:gd name="T9" fmla="*/ 34 h 34"/>
                <a:gd name="T10" fmla="*/ 17 w 20"/>
                <a:gd name="T11" fmla="*/ 26 h 34"/>
                <a:gd name="T12" fmla="*/ 17 w 20"/>
                <a:gd name="T13" fmla="*/ 23 h 34"/>
              </a:gdLst>
              <a:ahLst/>
              <a:cxnLst>
                <a:cxn ang="0">
                  <a:pos x="T0" y="T1"/>
                </a:cxn>
                <a:cxn ang="0">
                  <a:pos x="T2" y="T3"/>
                </a:cxn>
                <a:cxn ang="0">
                  <a:pos x="T4" y="T5"/>
                </a:cxn>
                <a:cxn ang="0">
                  <a:pos x="T6" y="T7"/>
                </a:cxn>
                <a:cxn ang="0">
                  <a:pos x="T8" y="T9"/>
                </a:cxn>
                <a:cxn ang="0">
                  <a:pos x="T10" y="T11"/>
                </a:cxn>
                <a:cxn ang="0">
                  <a:pos x="T12" y="T13"/>
                </a:cxn>
              </a:cxnLst>
              <a:rect l="0" t="0" r="r" b="b"/>
              <a:pathLst>
                <a:path w="20" h="34">
                  <a:moveTo>
                    <a:pt x="17" y="23"/>
                  </a:moveTo>
                  <a:cubicBezTo>
                    <a:pt x="20" y="14"/>
                    <a:pt x="15" y="8"/>
                    <a:pt x="11" y="0"/>
                  </a:cubicBezTo>
                  <a:cubicBezTo>
                    <a:pt x="9" y="0"/>
                    <a:pt x="6" y="0"/>
                    <a:pt x="4" y="1"/>
                  </a:cubicBezTo>
                  <a:cubicBezTo>
                    <a:pt x="2" y="4"/>
                    <a:pt x="1" y="6"/>
                    <a:pt x="0" y="9"/>
                  </a:cubicBezTo>
                  <a:cubicBezTo>
                    <a:pt x="3" y="17"/>
                    <a:pt x="3" y="28"/>
                    <a:pt x="11" y="34"/>
                  </a:cubicBezTo>
                  <a:cubicBezTo>
                    <a:pt x="15" y="32"/>
                    <a:pt x="16" y="29"/>
                    <a:pt x="17" y="26"/>
                  </a:cubicBezTo>
                  <a:cubicBezTo>
                    <a:pt x="17" y="25"/>
                    <a:pt x="17" y="24"/>
                    <a:pt x="17"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8" name="Freeform 49"/>
            <p:cNvSpPr/>
            <p:nvPr/>
          </p:nvSpPr>
          <p:spPr bwMode="auto">
            <a:xfrm>
              <a:off x="10735182" y="4355729"/>
              <a:ext cx="36513" cy="50800"/>
            </a:xfrm>
            <a:custGeom>
              <a:avLst/>
              <a:gdLst>
                <a:gd name="T0" fmla="*/ 4 w 19"/>
                <a:gd name="T1" fmla="*/ 24 h 26"/>
                <a:gd name="T2" fmla="*/ 12 w 19"/>
                <a:gd name="T3" fmla="*/ 26 h 26"/>
                <a:gd name="T4" fmla="*/ 18 w 19"/>
                <a:gd name="T5" fmla="*/ 19 h 26"/>
                <a:gd name="T6" fmla="*/ 18 w 19"/>
                <a:gd name="T7" fmla="*/ 19 h 26"/>
                <a:gd name="T8" fmla="*/ 18 w 19"/>
                <a:gd name="T9" fmla="*/ 8 h 26"/>
                <a:gd name="T10" fmla="*/ 2 w 19"/>
                <a:gd name="T11" fmla="*/ 2 h 26"/>
                <a:gd name="T12" fmla="*/ 0 w 19"/>
                <a:gd name="T13" fmla="*/ 10 h 26"/>
                <a:gd name="T14" fmla="*/ 4 w 19"/>
                <a:gd name="T15" fmla="*/ 24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6">
                  <a:moveTo>
                    <a:pt x="4" y="24"/>
                  </a:moveTo>
                  <a:cubicBezTo>
                    <a:pt x="7" y="25"/>
                    <a:pt x="9" y="26"/>
                    <a:pt x="12" y="26"/>
                  </a:cubicBezTo>
                  <a:cubicBezTo>
                    <a:pt x="13" y="24"/>
                    <a:pt x="16" y="21"/>
                    <a:pt x="18" y="19"/>
                  </a:cubicBezTo>
                  <a:cubicBezTo>
                    <a:pt x="18" y="19"/>
                    <a:pt x="18" y="19"/>
                    <a:pt x="18" y="19"/>
                  </a:cubicBezTo>
                  <a:cubicBezTo>
                    <a:pt x="19" y="15"/>
                    <a:pt x="19" y="11"/>
                    <a:pt x="18" y="8"/>
                  </a:cubicBezTo>
                  <a:cubicBezTo>
                    <a:pt x="14" y="0"/>
                    <a:pt x="9" y="0"/>
                    <a:pt x="2" y="2"/>
                  </a:cubicBezTo>
                  <a:cubicBezTo>
                    <a:pt x="2" y="4"/>
                    <a:pt x="0" y="8"/>
                    <a:pt x="0" y="10"/>
                  </a:cubicBezTo>
                  <a:cubicBezTo>
                    <a:pt x="2" y="15"/>
                    <a:pt x="3" y="19"/>
                    <a:pt x="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9" name="Freeform 50"/>
            <p:cNvSpPr/>
            <p:nvPr/>
          </p:nvSpPr>
          <p:spPr bwMode="auto">
            <a:xfrm>
              <a:off x="10797094" y="4354141"/>
              <a:ext cx="36513" cy="50800"/>
            </a:xfrm>
            <a:custGeom>
              <a:avLst/>
              <a:gdLst>
                <a:gd name="T0" fmla="*/ 4 w 19"/>
                <a:gd name="T1" fmla="*/ 21 h 26"/>
                <a:gd name="T2" fmla="*/ 15 w 19"/>
                <a:gd name="T3" fmla="*/ 26 h 26"/>
                <a:gd name="T4" fmla="*/ 17 w 19"/>
                <a:gd name="T5" fmla="*/ 6 h 26"/>
                <a:gd name="T6" fmla="*/ 2 w 19"/>
                <a:gd name="T7" fmla="*/ 3 h 26"/>
                <a:gd name="T8" fmla="*/ 2 w 19"/>
                <a:gd name="T9" fmla="*/ 18 h 26"/>
                <a:gd name="T10" fmla="*/ 4 w 19"/>
                <a:gd name="T11" fmla="*/ 21 h 26"/>
              </a:gdLst>
              <a:ahLst/>
              <a:cxnLst>
                <a:cxn ang="0">
                  <a:pos x="T0" y="T1"/>
                </a:cxn>
                <a:cxn ang="0">
                  <a:pos x="T2" y="T3"/>
                </a:cxn>
                <a:cxn ang="0">
                  <a:pos x="T4" y="T5"/>
                </a:cxn>
                <a:cxn ang="0">
                  <a:pos x="T6" y="T7"/>
                </a:cxn>
                <a:cxn ang="0">
                  <a:pos x="T8" y="T9"/>
                </a:cxn>
                <a:cxn ang="0">
                  <a:pos x="T10" y="T11"/>
                </a:cxn>
              </a:cxnLst>
              <a:rect l="0" t="0" r="r" b="b"/>
              <a:pathLst>
                <a:path w="19" h="26">
                  <a:moveTo>
                    <a:pt x="4" y="21"/>
                  </a:moveTo>
                  <a:cubicBezTo>
                    <a:pt x="7" y="24"/>
                    <a:pt x="11" y="26"/>
                    <a:pt x="15" y="26"/>
                  </a:cubicBezTo>
                  <a:cubicBezTo>
                    <a:pt x="19" y="18"/>
                    <a:pt x="19" y="16"/>
                    <a:pt x="17" y="6"/>
                  </a:cubicBezTo>
                  <a:cubicBezTo>
                    <a:pt x="13" y="1"/>
                    <a:pt x="8" y="0"/>
                    <a:pt x="2" y="3"/>
                  </a:cubicBezTo>
                  <a:cubicBezTo>
                    <a:pt x="0" y="9"/>
                    <a:pt x="1" y="13"/>
                    <a:pt x="2" y="18"/>
                  </a:cubicBezTo>
                  <a:cubicBezTo>
                    <a:pt x="3" y="19"/>
                    <a:pt x="3" y="20"/>
                    <a:pt x="4"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60" name="Freeform 51"/>
            <p:cNvSpPr/>
            <p:nvPr/>
          </p:nvSpPr>
          <p:spPr bwMode="auto">
            <a:xfrm>
              <a:off x="10478007" y="4371604"/>
              <a:ext cx="38100" cy="76200"/>
            </a:xfrm>
            <a:custGeom>
              <a:avLst/>
              <a:gdLst>
                <a:gd name="T0" fmla="*/ 14 w 20"/>
                <a:gd name="T1" fmla="*/ 38 h 39"/>
                <a:gd name="T2" fmla="*/ 18 w 20"/>
                <a:gd name="T3" fmla="*/ 10 h 39"/>
                <a:gd name="T4" fmla="*/ 11 w 20"/>
                <a:gd name="T5" fmla="*/ 3 h 39"/>
                <a:gd name="T6" fmla="*/ 2 w 20"/>
                <a:gd name="T7" fmla="*/ 3 h 39"/>
                <a:gd name="T8" fmla="*/ 2 w 20"/>
                <a:gd name="T9" fmla="*/ 26 h 39"/>
                <a:gd name="T10" fmla="*/ 14 w 20"/>
                <a:gd name="T11" fmla="*/ 38 h 39"/>
              </a:gdLst>
              <a:ahLst/>
              <a:cxnLst>
                <a:cxn ang="0">
                  <a:pos x="T0" y="T1"/>
                </a:cxn>
                <a:cxn ang="0">
                  <a:pos x="T2" y="T3"/>
                </a:cxn>
                <a:cxn ang="0">
                  <a:pos x="T4" y="T5"/>
                </a:cxn>
                <a:cxn ang="0">
                  <a:pos x="T6" y="T7"/>
                </a:cxn>
                <a:cxn ang="0">
                  <a:pos x="T8" y="T9"/>
                </a:cxn>
                <a:cxn ang="0">
                  <a:pos x="T10" y="T11"/>
                </a:cxn>
              </a:cxnLst>
              <a:rect l="0" t="0" r="r" b="b"/>
              <a:pathLst>
                <a:path w="20" h="39">
                  <a:moveTo>
                    <a:pt x="14" y="38"/>
                  </a:moveTo>
                  <a:cubicBezTo>
                    <a:pt x="17" y="29"/>
                    <a:pt x="20" y="21"/>
                    <a:pt x="18" y="10"/>
                  </a:cubicBezTo>
                  <a:cubicBezTo>
                    <a:pt x="16" y="8"/>
                    <a:pt x="14" y="5"/>
                    <a:pt x="11" y="3"/>
                  </a:cubicBezTo>
                  <a:cubicBezTo>
                    <a:pt x="8" y="0"/>
                    <a:pt x="5" y="0"/>
                    <a:pt x="2" y="3"/>
                  </a:cubicBezTo>
                  <a:cubicBezTo>
                    <a:pt x="0" y="14"/>
                    <a:pt x="0" y="17"/>
                    <a:pt x="2" y="26"/>
                  </a:cubicBezTo>
                  <a:cubicBezTo>
                    <a:pt x="5" y="32"/>
                    <a:pt x="10" y="39"/>
                    <a:pt x="1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61" name="Freeform 52"/>
            <p:cNvSpPr/>
            <p:nvPr/>
          </p:nvSpPr>
          <p:spPr bwMode="auto">
            <a:xfrm>
              <a:off x="10428794" y="4347791"/>
              <a:ext cx="33338" cy="50800"/>
            </a:xfrm>
            <a:custGeom>
              <a:avLst/>
              <a:gdLst>
                <a:gd name="T0" fmla="*/ 12 w 17"/>
                <a:gd name="T1" fmla="*/ 23 h 26"/>
                <a:gd name="T2" fmla="*/ 17 w 17"/>
                <a:gd name="T3" fmla="*/ 9 h 26"/>
                <a:gd name="T4" fmla="*/ 12 w 17"/>
                <a:gd name="T5" fmla="*/ 1 h 26"/>
                <a:gd name="T6" fmla="*/ 0 w 17"/>
                <a:gd name="T7" fmla="*/ 4 h 26"/>
                <a:gd name="T8" fmla="*/ 0 w 17"/>
                <a:gd name="T9" fmla="*/ 13 h 26"/>
                <a:gd name="T10" fmla="*/ 6 w 17"/>
                <a:gd name="T11" fmla="*/ 26 h 26"/>
                <a:gd name="T12" fmla="*/ 12 w 17"/>
                <a:gd name="T13" fmla="*/ 23 h 26"/>
              </a:gdLst>
              <a:ahLst/>
              <a:cxnLst>
                <a:cxn ang="0">
                  <a:pos x="T0" y="T1"/>
                </a:cxn>
                <a:cxn ang="0">
                  <a:pos x="T2" y="T3"/>
                </a:cxn>
                <a:cxn ang="0">
                  <a:pos x="T4" y="T5"/>
                </a:cxn>
                <a:cxn ang="0">
                  <a:pos x="T6" y="T7"/>
                </a:cxn>
                <a:cxn ang="0">
                  <a:pos x="T8" y="T9"/>
                </a:cxn>
                <a:cxn ang="0">
                  <a:pos x="T10" y="T11"/>
                </a:cxn>
                <a:cxn ang="0">
                  <a:pos x="T12" y="T13"/>
                </a:cxn>
              </a:cxnLst>
              <a:rect l="0" t="0" r="r" b="b"/>
              <a:pathLst>
                <a:path w="17" h="26">
                  <a:moveTo>
                    <a:pt x="12" y="23"/>
                  </a:moveTo>
                  <a:cubicBezTo>
                    <a:pt x="15" y="20"/>
                    <a:pt x="17" y="14"/>
                    <a:pt x="17" y="9"/>
                  </a:cubicBezTo>
                  <a:cubicBezTo>
                    <a:pt x="16" y="6"/>
                    <a:pt x="14" y="3"/>
                    <a:pt x="12" y="1"/>
                  </a:cubicBezTo>
                  <a:cubicBezTo>
                    <a:pt x="9" y="0"/>
                    <a:pt x="5" y="2"/>
                    <a:pt x="0" y="4"/>
                  </a:cubicBezTo>
                  <a:cubicBezTo>
                    <a:pt x="0" y="13"/>
                    <a:pt x="0" y="13"/>
                    <a:pt x="0" y="13"/>
                  </a:cubicBezTo>
                  <a:cubicBezTo>
                    <a:pt x="3" y="17"/>
                    <a:pt x="4" y="22"/>
                    <a:pt x="6" y="26"/>
                  </a:cubicBezTo>
                  <a:cubicBezTo>
                    <a:pt x="8" y="26"/>
                    <a:pt x="10" y="25"/>
                    <a:pt x="1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62" name="Freeform 53"/>
            <p:cNvSpPr/>
            <p:nvPr/>
          </p:nvSpPr>
          <p:spPr bwMode="auto">
            <a:xfrm>
              <a:off x="10516107" y="4343029"/>
              <a:ext cx="33338" cy="50800"/>
            </a:xfrm>
            <a:custGeom>
              <a:avLst/>
              <a:gdLst>
                <a:gd name="T0" fmla="*/ 1 w 17"/>
                <a:gd name="T1" fmla="*/ 12 h 26"/>
                <a:gd name="T2" fmla="*/ 1 w 17"/>
                <a:gd name="T3" fmla="*/ 12 h 26"/>
                <a:gd name="T4" fmla="*/ 5 w 17"/>
                <a:gd name="T5" fmla="*/ 21 h 26"/>
                <a:gd name="T6" fmla="*/ 17 w 17"/>
                <a:gd name="T7" fmla="*/ 22 h 26"/>
                <a:gd name="T8" fmla="*/ 16 w 17"/>
                <a:gd name="T9" fmla="*/ 5 h 26"/>
                <a:gd name="T10" fmla="*/ 15 w 17"/>
                <a:gd name="T11" fmla="*/ 2 h 26"/>
                <a:gd name="T12" fmla="*/ 1 w 17"/>
                <a:gd name="T13" fmla="*/ 7 h 26"/>
                <a:gd name="T14" fmla="*/ 0 w 17"/>
                <a:gd name="T15" fmla="*/ 9 h 26"/>
                <a:gd name="T16" fmla="*/ 0 w 17"/>
                <a:gd name="T17" fmla="*/ 10 h 26"/>
                <a:gd name="T18" fmla="*/ 1 w 17"/>
                <a:gd name="T19"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26">
                  <a:moveTo>
                    <a:pt x="1" y="12"/>
                  </a:moveTo>
                  <a:cubicBezTo>
                    <a:pt x="1" y="12"/>
                    <a:pt x="1" y="12"/>
                    <a:pt x="1" y="12"/>
                  </a:cubicBezTo>
                  <a:cubicBezTo>
                    <a:pt x="2" y="16"/>
                    <a:pt x="3" y="19"/>
                    <a:pt x="5" y="21"/>
                  </a:cubicBezTo>
                  <a:cubicBezTo>
                    <a:pt x="9" y="26"/>
                    <a:pt x="13" y="25"/>
                    <a:pt x="17" y="22"/>
                  </a:cubicBezTo>
                  <a:cubicBezTo>
                    <a:pt x="17" y="16"/>
                    <a:pt x="17" y="11"/>
                    <a:pt x="16" y="5"/>
                  </a:cubicBezTo>
                  <a:cubicBezTo>
                    <a:pt x="16" y="4"/>
                    <a:pt x="16" y="3"/>
                    <a:pt x="15" y="2"/>
                  </a:cubicBezTo>
                  <a:cubicBezTo>
                    <a:pt x="10" y="0"/>
                    <a:pt x="3" y="3"/>
                    <a:pt x="1" y="7"/>
                  </a:cubicBezTo>
                  <a:cubicBezTo>
                    <a:pt x="0" y="8"/>
                    <a:pt x="0" y="8"/>
                    <a:pt x="0" y="9"/>
                  </a:cubicBezTo>
                  <a:cubicBezTo>
                    <a:pt x="0" y="9"/>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grpSp>
      <p:sp>
        <p:nvSpPr>
          <p:cNvPr id="66" name="Oval 97"/>
          <p:cNvSpPr/>
          <p:nvPr/>
        </p:nvSpPr>
        <p:spPr>
          <a:xfrm>
            <a:off x="2110853" y="3679815"/>
            <a:ext cx="1014458" cy="1014459"/>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67" name="Oval 98"/>
          <p:cNvSpPr/>
          <p:nvPr/>
        </p:nvSpPr>
        <p:spPr>
          <a:xfrm>
            <a:off x="3954688" y="3679815"/>
            <a:ext cx="1014458" cy="1014459"/>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68" name="Oval 99"/>
          <p:cNvSpPr/>
          <p:nvPr/>
        </p:nvSpPr>
        <p:spPr>
          <a:xfrm>
            <a:off x="5798524" y="3679815"/>
            <a:ext cx="1014458" cy="1014459"/>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69" name="Oval 100"/>
          <p:cNvSpPr/>
          <p:nvPr/>
        </p:nvSpPr>
        <p:spPr>
          <a:xfrm>
            <a:off x="7642360" y="3679815"/>
            <a:ext cx="1014458" cy="1014459"/>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70" name="文本框 69"/>
          <p:cNvSpPr txBox="1"/>
          <p:nvPr/>
        </p:nvSpPr>
        <p:spPr>
          <a:xfrm>
            <a:off x="2657163" y="5304344"/>
            <a:ext cx="1483876" cy="1015663"/>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文本框 70"/>
          <p:cNvSpPr txBox="1"/>
          <p:nvPr/>
        </p:nvSpPr>
        <p:spPr>
          <a:xfrm>
            <a:off x="2657163" y="4932477"/>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6342919" y="5304344"/>
            <a:ext cx="1483876" cy="1015663"/>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6342919" y="4932477"/>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4508063" y="2503415"/>
            <a:ext cx="1483876" cy="1015663"/>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4508063" y="2131548"/>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8193819" y="2503415"/>
            <a:ext cx="1483876" cy="1015663"/>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文本框 76"/>
          <p:cNvSpPr txBox="1"/>
          <p:nvPr/>
        </p:nvSpPr>
        <p:spPr>
          <a:xfrm>
            <a:off x="8193819" y="2131548"/>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3136630" y="4156860"/>
            <a:ext cx="818058" cy="642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4969146" y="4156861"/>
            <a:ext cx="835078" cy="4572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78"/>
          <p:cNvSpPr/>
          <p:nvPr/>
        </p:nvSpPr>
        <p:spPr>
          <a:xfrm>
            <a:off x="6823728" y="4156860"/>
            <a:ext cx="818058" cy="642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01</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9" name="矩形 8"/>
          <p:cNvSpPr/>
          <p:nvPr/>
        </p:nvSpPr>
        <p:spPr>
          <a:xfrm>
            <a:off x="1403463" y="1640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0" name="文本框 9"/>
          <p:cNvSpPr txBox="1"/>
          <p:nvPr/>
        </p:nvSpPr>
        <p:spPr>
          <a:xfrm>
            <a:off x="1403463" y="8650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grpSp>
        <p:nvGrpSpPr>
          <p:cNvPr id="6" name="Group 27"/>
          <p:cNvGrpSpPr/>
          <p:nvPr/>
        </p:nvGrpSpPr>
        <p:grpSpPr>
          <a:xfrm>
            <a:off x="2472821" y="4325226"/>
            <a:ext cx="723283" cy="622413"/>
            <a:chOff x="2486025" y="2882900"/>
            <a:chExt cx="1001713" cy="862013"/>
          </a:xfrm>
          <a:solidFill>
            <a:schemeClr val="tx1">
              <a:lumMod val="75000"/>
              <a:lumOff val="25000"/>
            </a:schemeClr>
          </a:solidFill>
        </p:grpSpPr>
        <p:sp>
          <p:nvSpPr>
            <p:cNvPr id="11" name="Freeform 5"/>
            <p:cNvSpPr>
              <a:spLocks noEditPoints="1"/>
            </p:cNvSpPr>
            <p:nvPr/>
          </p:nvSpPr>
          <p:spPr bwMode="auto">
            <a:xfrm>
              <a:off x="2486025" y="2882900"/>
              <a:ext cx="573088" cy="584200"/>
            </a:xfrm>
            <a:custGeom>
              <a:avLst/>
              <a:gdLst>
                <a:gd name="T0" fmla="*/ 263 w 307"/>
                <a:gd name="T1" fmla="*/ 43 h 313"/>
                <a:gd name="T2" fmla="*/ 301 w 307"/>
                <a:gd name="T3" fmla="*/ 96 h 313"/>
                <a:gd name="T4" fmla="*/ 274 w 307"/>
                <a:gd name="T5" fmla="*/ 116 h 313"/>
                <a:gd name="T6" fmla="*/ 277 w 307"/>
                <a:gd name="T7" fmla="*/ 133 h 313"/>
                <a:gd name="T8" fmla="*/ 307 w 307"/>
                <a:gd name="T9" fmla="*/ 157 h 313"/>
                <a:gd name="T10" fmla="*/ 303 w 307"/>
                <a:gd name="T11" fmla="*/ 200 h 313"/>
                <a:gd name="T12" fmla="*/ 252 w 307"/>
                <a:gd name="T13" fmla="*/ 226 h 313"/>
                <a:gd name="T14" fmla="*/ 259 w 307"/>
                <a:gd name="T15" fmla="*/ 264 h 313"/>
                <a:gd name="T16" fmla="*/ 235 w 307"/>
                <a:gd name="T17" fmla="*/ 287 h 313"/>
                <a:gd name="T18" fmla="*/ 215 w 307"/>
                <a:gd name="T19" fmla="*/ 289 h 313"/>
                <a:gd name="T20" fmla="*/ 167 w 307"/>
                <a:gd name="T21" fmla="*/ 279 h 313"/>
                <a:gd name="T22" fmla="*/ 153 w 307"/>
                <a:gd name="T23" fmla="*/ 310 h 313"/>
                <a:gd name="T24" fmla="*/ 97 w 307"/>
                <a:gd name="T25" fmla="*/ 295 h 313"/>
                <a:gd name="T26" fmla="*/ 89 w 307"/>
                <a:gd name="T27" fmla="*/ 265 h 313"/>
                <a:gd name="T28" fmla="*/ 41 w 307"/>
                <a:gd name="T29" fmla="*/ 256 h 313"/>
                <a:gd name="T30" fmla="*/ 23 w 307"/>
                <a:gd name="T31" fmla="*/ 235 h 313"/>
                <a:gd name="T32" fmla="*/ 6 w 307"/>
                <a:gd name="T33" fmla="*/ 201 h 313"/>
                <a:gd name="T34" fmla="*/ 30 w 307"/>
                <a:gd name="T35" fmla="*/ 180 h 313"/>
                <a:gd name="T36" fmla="*/ 24 w 307"/>
                <a:gd name="T37" fmla="*/ 142 h 313"/>
                <a:gd name="T38" fmla="*/ 1 w 307"/>
                <a:gd name="T39" fmla="*/ 122 h 313"/>
                <a:gd name="T40" fmla="*/ 24 w 307"/>
                <a:gd name="T41" fmla="*/ 73 h 313"/>
                <a:gd name="T42" fmla="*/ 63 w 307"/>
                <a:gd name="T43" fmla="*/ 56 h 313"/>
                <a:gd name="T44" fmla="*/ 96 w 307"/>
                <a:gd name="T45" fmla="*/ 6 h 313"/>
                <a:gd name="T46" fmla="*/ 141 w 307"/>
                <a:gd name="T47" fmla="*/ 28 h 313"/>
                <a:gd name="T48" fmla="*/ 155 w 307"/>
                <a:gd name="T49" fmla="*/ 2 h 313"/>
                <a:gd name="T50" fmla="*/ 208 w 307"/>
                <a:gd name="T51" fmla="*/ 7 h 313"/>
                <a:gd name="T52" fmla="*/ 214 w 307"/>
                <a:gd name="T53" fmla="*/ 32 h 313"/>
                <a:gd name="T54" fmla="*/ 242 w 307"/>
                <a:gd name="T55" fmla="*/ 51 h 313"/>
                <a:gd name="T56" fmla="*/ 155 w 307"/>
                <a:gd name="T57" fmla="*/ 39 h 313"/>
                <a:gd name="T58" fmla="*/ 109 w 307"/>
                <a:gd name="T59" fmla="*/ 48 h 313"/>
                <a:gd name="T60" fmla="*/ 74 w 307"/>
                <a:gd name="T61" fmla="*/ 37 h 313"/>
                <a:gd name="T62" fmla="*/ 59 w 307"/>
                <a:gd name="T63" fmla="*/ 98 h 313"/>
                <a:gd name="T64" fmla="*/ 32 w 307"/>
                <a:gd name="T65" fmla="*/ 91 h 313"/>
                <a:gd name="T66" fmla="*/ 35 w 307"/>
                <a:gd name="T67" fmla="*/ 124 h 313"/>
                <a:gd name="T68" fmla="*/ 43 w 307"/>
                <a:gd name="T69" fmla="*/ 167 h 313"/>
                <a:gd name="T70" fmla="*/ 26 w 307"/>
                <a:gd name="T71" fmla="*/ 202 h 313"/>
                <a:gd name="T72" fmla="*/ 48 w 307"/>
                <a:gd name="T73" fmla="*/ 234 h 313"/>
                <a:gd name="T74" fmla="*/ 95 w 307"/>
                <a:gd name="T75" fmla="*/ 245 h 313"/>
                <a:gd name="T76" fmla="*/ 107 w 307"/>
                <a:gd name="T77" fmla="*/ 282 h 313"/>
                <a:gd name="T78" fmla="*/ 154 w 307"/>
                <a:gd name="T79" fmla="*/ 265 h 313"/>
                <a:gd name="T80" fmla="*/ 207 w 307"/>
                <a:gd name="T81" fmla="*/ 250 h 313"/>
                <a:gd name="T82" fmla="*/ 247 w 307"/>
                <a:gd name="T83" fmla="*/ 254 h 313"/>
                <a:gd name="T84" fmla="*/ 241 w 307"/>
                <a:gd name="T85" fmla="*/ 217 h 313"/>
                <a:gd name="T86" fmla="*/ 261 w 307"/>
                <a:gd name="T87" fmla="*/ 188 h 313"/>
                <a:gd name="T88" fmla="*/ 288 w 307"/>
                <a:gd name="T89" fmla="*/ 152 h 313"/>
                <a:gd name="T90" fmla="*/ 261 w 307"/>
                <a:gd name="T91" fmla="*/ 146 h 313"/>
                <a:gd name="T92" fmla="*/ 261 w 307"/>
                <a:gd name="T93" fmla="*/ 103 h 313"/>
                <a:gd name="T94" fmla="*/ 273 w 307"/>
                <a:gd name="T95" fmla="*/ 79 h 313"/>
                <a:gd name="T96" fmla="*/ 249 w 307"/>
                <a:gd name="T97" fmla="*/ 67 h 313"/>
                <a:gd name="T98" fmla="*/ 203 w 307"/>
                <a:gd name="T99" fmla="*/ 51 h 313"/>
                <a:gd name="T100" fmla="*/ 198 w 307"/>
                <a:gd name="T101" fmla="*/ 24 h 313"/>
                <a:gd name="T102" fmla="*/ 158 w 307"/>
                <a:gd name="T103" fmla="*/ 19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7" h="313">
                  <a:moveTo>
                    <a:pt x="254" y="39"/>
                  </a:moveTo>
                  <a:cubicBezTo>
                    <a:pt x="257" y="41"/>
                    <a:pt x="261" y="42"/>
                    <a:pt x="263" y="43"/>
                  </a:cubicBezTo>
                  <a:cubicBezTo>
                    <a:pt x="276" y="59"/>
                    <a:pt x="288" y="75"/>
                    <a:pt x="301" y="91"/>
                  </a:cubicBezTo>
                  <a:cubicBezTo>
                    <a:pt x="301" y="92"/>
                    <a:pt x="301" y="94"/>
                    <a:pt x="301" y="96"/>
                  </a:cubicBezTo>
                  <a:cubicBezTo>
                    <a:pt x="298" y="101"/>
                    <a:pt x="294" y="103"/>
                    <a:pt x="288" y="105"/>
                  </a:cubicBezTo>
                  <a:cubicBezTo>
                    <a:pt x="283" y="107"/>
                    <a:pt x="279" y="112"/>
                    <a:pt x="274" y="116"/>
                  </a:cubicBezTo>
                  <a:cubicBezTo>
                    <a:pt x="274" y="118"/>
                    <a:pt x="274" y="121"/>
                    <a:pt x="275" y="123"/>
                  </a:cubicBezTo>
                  <a:cubicBezTo>
                    <a:pt x="277" y="128"/>
                    <a:pt x="275" y="130"/>
                    <a:pt x="277" y="133"/>
                  </a:cubicBezTo>
                  <a:cubicBezTo>
                    <a:pt x="284" y="139"/>
                    <a:pt x="297" y="135"/>
                    <a:pt x="304" y="140"/>
                  </a:cubicBezTo>
                  <a:cubicBezTo>
                    <a:pt x="305" y="144"/>
                    <a:pt x="306" y="152"/>
                    <a:pt x="307" y="157"/>
                  </a:cubicBezTo>
                  <a:cubicBezTo>
                    <a:pt x="303" y="170"/>
                    <a:pt x="304" y="183"/>
                    <a:pt x="306" y="197"/>
                  </a:cubicBezTo>
                  <a:cubicBezTo>
                    <a:pt x="305" y="198"/>
                    <a:pt x="305" y="199"/>
                    <a:pt x="303" y="200"/>
                  </a:cubicBezTo>
                  <a:cubicBezTo>
                    <a:pt x="292" y="203"/>
                    <a:pt x="282" y="198"/>
                    <a:pt x="270" y="201"/>
                  </a:cubicBezTo>
                  <a:cubicBezTo>
                    <a:pt x="268" y="203"/>
                    <a:pt x="254" y="223"/>
                    <a:pt x="252" y="226"/>
                  </a:cubicBezTo>
                  <a:cubicBezTo>
                    <a:pt x="253" y="234"/>
                    <a:pt x="268" y="246"/>
                    <a:pt x="270" y="254"/>
                  </a:cubicBezTo>
                  <a:cubicBezTo>
                    <a:pt x="268" y="258"/>
                    <a:pt x="264" y="261"/>
                    <a:pt x="259" y="264"/>
                  </a:cubicBezTo>
                  <a:cubicBezTo>
                    <a:pt x="255" y="266"/>
                    <a:pt x="253" y="271"/>
                    <a:pt x="249" y="275"/>
                  </a:cubicBezTo>
                  <a:cubicBezTo>
                    <a:pt x="245" y="280"/>
                    <a:pt x="237" y="282"/>
                    <a:pt x="235" y="287"/>
                  </a:cubicBezTo>
                  <a:cubicBezTo>
                    <a:pt x="231" y="291"/>
                    <a:pt x="226" y="293"/>
                    <a:pt x="220" y="294"/>
                  </a:cubicBezTo>
                  <a:cubicBezTo>
                    <a:pt x="218" y="293"/>
                    <a:pt x="216" y="291"/>
                    <a:pt x="215" y="289"/>
                  </a:cubicBezTo>
                  <a:cubicBezTo>
                    <a:pt x="212" y="283"/>
                    <a:pt x="204" y="274"/>
                    <a:pt x="199" y="270"/>
                  </a:cubicBezTo>
                  <a:cubicBezTo>
                    <a:pt x="188" y="271"/>
                    <a:pt x="178" y="277"/>
                    <a:pt x="167" y="279"/>
                  </a:cubicBezTo>
                  <a:cubicBezTo>
                    <a:pt x="164" y="283"/>
                    <a:pt x="159" y="286"/>
                    <a:pt x="158" y="292"/>
                  </a:cubicBezTo>
                  <a:cubicBezTo>
                    <a:pt x="157" y="298"/>
                    <a:pt x="157" y="302"/>
                    <a:pt x="153" y="310"/>
                  </a:cubicBezTo>
                  <a:cubicBezTo>
                    <a:pt x="142" y="313"/>
                    <a:pt x="133" y="309"/>
                    <a:pt x="123" y="306"/>
                  </a:cubicBezTo>
                  <a:cubicBezTo>
                    <a:pt x="119" y="306"/>
                    <a:pt x="101" y="297"/>
                    <a:pt x="97" y="295"/>
                  </a:cubicBezTo>
                  <a:cubicBezTo>
                    <a:pt x="96" y="296"/>
                    <a:pt x="85" y="288"/>
                    <a:pt x="83" y="285"/>
                  </a:cubicBezTo>
                  <a:cubicBezTo>
                    <a:pt x="86" y="274"/>
                    <a:pt x="90" y="274"/>
                    <a:pt x="89" y="265"/>
                  </a:cubicBezTo>
                  <a:cubicBezTo>
                    <a:pt x="82" y="257"/>
                    <a:pt x="74" y="249"/>
                    <a:pt x="62" y="246"/>
                  </a:cubicBezTo>
                  <a:cubicBezTo>
                    <a:pt x="59" y="249"/>
                    <a:pt x="45" y="256"/>
                    <a:pt x="41" y="256"/>
                  </a:cubicBezTo>
                  <a:cubicBezTo>
                    <a:pt x="39" y="254"/>
                    <a:pt x="34" y="252"/>
                    <a:pt x="32" y="250"/>
                  </a:cubicBezTo>
                  <a:cubicBezTo>
                    <a:pt x="31" y="248"/>
                    <a:pt x="26" y="238"/>
                    <a:pt x="23" y="235"/>
                  </a:cubicBezTo>
                  <a:cubicBezTo>
                    <a:pt x="18" y="231"/>
                    <a:pt x="15" y="222"/>
                    <a:pt x="12" y="217"/>
                  </a:cubicBezTo>
                  <a:cubicBezTo>
                    <a:pt x="9" y="212"/>
                    <a:pt x="8" y="207"/>
                    <a:pt x="6" y="201"/>
                  </a:cubicBezTo>
                  <a:cubicBezTo>
                    <a:pt x="7" y="197"/>
                    <a:pt x="10" y="194"/>
                    <a:pt x="14" y="192"/>
                  </a:cubicBezTo>
                  <a:cubicBezTo>
                    <a:pt x="19" y="188"/>
                    <a:pt x="25" y="185"/>
                    <a:pt x="30" y="180"/>
                  </a:cubicBezTo>
                  <a:cubicBezTo>
                    <a:pt x="29" y="172"/>
                    <a:pt x="28" y="168"/>
                    <a:pt x="27" y="159"/>
                  </a:cubicBezTo>
                  <a:cubicBezTo>
                    <a:pt x="28" y="155"/>
                    <a:pt x="28" y="147"/>
                    <a:pt x="24" y="142"/>
                  </a:cubicBezTo>
                  <a:cubicBezTo>
                    <a:pt x="17" y="138"/>
                    <a:pt x="9" y="135"/>
                    <a:pt x="3" y="132"/>
                  </a:cubicBezTo>
                  <a:cubicBezTo>
                    <a:pt x="0" y="128"/>
                    <a:pt x="1" y="125"/>
                    <a:pt x="1" y="122"/>
                  </a:cubicBezTo>
                  <a:cubicBezTo>
                    <a:pt x="3" y="115"/>
                    <a:pt x="7" y="105"/>
                    <a:pt x="8" y="98"/>
                  </a:cubicBezTo>
                  <a:cubicBezTo>
                    <a:pt x="10" y="88"/>
                    <a:pt x="15" y="78"/>
                    <a:pt x="24" y="73"/>
                  </a:cubicBezTo>
                  <a:cubicBezTo>
                    <a:pt x="31" y="76"/>
                    <a:pt x="39" y="81"/>
                    <a:pt x="48" y="79"/>
                  </a:cubicBezTo>
                  <a:cubicBezTo>
                    <a:pt x="53" y="72"/>
                    <a:pt x="61" y="66"/>
                    <a:pt x="63" y="56"/>
                  </a:cubicBezTo>
                  <a:cubicBezTo>
                    <a:pt x="57" y="47"/>
                    <a:pt x="51" y="39"/>
                    <a:pt x="58" y="29"/>
                  </a:cubicBezTo>
                  <a:cubicBezTo>
                    <a:pt x="69" y="22"/>
                    <a:pt x="84" y="13"/>
                    <a:pt x="96" y="6"/>
                  </a:cubicBezTo>
                  <a:cubicBezTo>
                    <a:pt x="101" y="4"/>
                    <a:pt x="114" y="25"/>
                    <a:pt x="120" y="32"/>
                  </a:cubicBezTo>
                  <a:cubicBezTo>
                    <a:pt x="127" y="32"/>
                    <a:pt x="138" y="28"/>
                    <a:pt x="141" y="28"/>
                  </a:cubicBezTo>
                  <a:cubicBezTo>
                    <a:pt x="144" y="19"/>
                    <a:pt x="143" y="15"/>
                    <a:pt x="143" y="8"/>
                  </a:cubicBezTo>
                  <a:cubicBezTo>
                    <a:pt x="146" y="2"/>
                    <a:pt x="151" y="0"/>
                    <a:pt x="155" y="2"/>
                  </a:cubicBezTo>
                  <a:cubicBezTo>
                    <a:pt x="164" y="6"/>
                    <a:pt x="173" y="5"/>
                    <a:pt x="182" y="7"/>
                  </a:cubicBezTo>
                  <a:cubicBezTo>
                    <a:pt x="190" y="9"/>
                    <a:pt x="200" y="7"/>
                    <a:pt x="208" y="7"/>
                  </a:cubicBezTo>
                  <a:cubicBezTo>
                    <a:pt x="210" y="9"/>
                    <a:pt x="212" y="10"/>
                    <a:pt x="214" y="12"/>
                  </a:cubicBezTo>
                  <a:cubicBezTo>
                    <a:pt x="214" y="19"/>
                    <a:pt x="214" y="26"/>
                    <a:pt x="214" y="32"/>
                  </a:cubicBezTo>
                  <a:cubicBezTo>
                    <a:pt x="216" y="36"/>
                    <a:pt x="217" y="38"/>
                    <a:pt x="218" y="40"/>
                  </a:cubicBezTo>
                  <a:cubicBezTo>
                    <a:pt x="226" y="44"/>
                    <a:pt x="234" y="47"/>
                    <a:pt x="242" y="51"/>
                  </a:cubicBezTo>
                  <a:cubicBezTo>
                    <a:pt x="248" y="50"/>
                    <a:pt x="250" y="43"/>
                    <a:pt x="254" y="39"/>
                  </a:cubicBezTo>
                  <a:close/>
                  <a:moveTo>
                    <a:pt x="155" y="39"/>
                  </a:moveTo>
                  <a:cubicBezTo>
                    <a:pt x="147" y="46"/>
                    <a:pt x="124" y="47"/>
                    <a:pt x="119" y="49"/>
                  </a:cubicBezTo>
                  <a:cubicBezTo>
                    <a:pt x="115" y="48"/>
                    <a:pt x="112" y="48"/>
                    <a:pt x="109" y="48"/>
                  </a:cubicBezTo>
                  <a:cubicBezTo>
                    <a:pt x="102" y="41"/>
                    <a:pt x="102" y="31"/>
                    <a:pt x="95" y="24"/>
                  </a:cubicBezTo>
                  <a:cubicBezTo>
                    <a:pt x="88" y="28"/>
                    <a:pt x="80" y="33"/>
                    <a:pt x="74" y="37"/>
                  </a:cubicBezTo>
                  <a:cubicBezTo>
                    <a:pt x="72" y="47"/>
                    <a:pt x="84" y="50"/>
                    <a:pt x="85" y="61"/>
                  </a:cubicBezTo>
                  <a:cubicBezTo>
                    <a:pt x="80" y="65"/>
                    <a:pt x="63" y="90"/>
                    <a:pt x="59" y="98"/>
                  </a:cubicBezTo>
                  <a:cubicBezTo>
                    <a:pt x="56" y="99"/>
                    <a:pt x="51" y="94"/>
                    <a:pt x="47" y="96"/>
                  </a:cubicBezTo>
                  <a:cubicBezTo>
                    <a:pt x="38" y="96"/>
                    <a:pt x="38" y="91"/>
                    <a:pt x="32" y="91"/>
                  </a:cubicBezTo>
                  <a:cubicBezTo>
                    <a:pt x="25" y="95"/>
                    <a:pt x="23" y="115"/>
                    <a:pt x="20" y="120"/>
                  </a:cubicBezTo>
                  <a:cubicBezTo>
                    <a:pt x="25" y="125"/>
                    <a:pt x="29" y="122"/>
                    <a:pt x="35" y="124"/>
                  </a:cubicBezTo>
                  <a:cubicBezTo>
                    <a:pt x="37" y="127"/>
                    <a:pt x="40" y="130"/>
                    <a:pt x="42" y="132"/>
                  </a:cubicBezTo>
                  <a:cubicBezTo>
                    <a:pt x="42" y="146"/>
                    <a:pt x="43" y="157"/>
                    <a:pt x="43" y="167"/>
                  </a:cubicBezTo>
                  <a:cubicBezTo>
                    <a:pt x="45" y="175"/>
                    <a:pt x="45" y="182"/>
                    <a:pt x="44" y="186"/>
                  </a:cubicBezTo>
                  <a:cubicBezTo>
                    <a:pt x="40" y="198"/>
                    <a:pt x="34" y="198"/>
                    <a:pt x="26" y="202"/>
                  </a:cubicBezTo>
                  <a:cubicBezTo>
                    <a:pt x="26" y="205"/>
                    <a:pt x="28" y="207"/>
                    <a:pt x="28" y="209"/>
                  </a:cubicBezTo>
                  <a:cubicBezTo>
                    <a:pt x="33" y="219"/>
                    <a:pt x="38" y="228"/>
                    <a:pt x="48" y="234"/>
                  </a:cubicBezTo>
                  <a:cubicBezTo>
                    <a:pt x="53" y="231"/>
                    <a:pt x="62" y="228"/>
                    <a:pt x="67" y="226"/>
                  </a:cubicBezTo>
                  <a:cubicBezTo>
                    <a:pt x="71" y="226"/>
                    <a:pt x="89" y="243"/>
                    <a:pt x="95" y="245"/>
                  </a:cubicBezTo>
                  <a:cubicBezTo>
                    <a:pt x="98" y="247"/>
                    <a:pt x="106" y="254"/>
                    <a:pt x="109" y="257"/>
                  </a:cubicBezTo>
                  <a:cubicBezTo>
                    <a:pt x="108" y="261"/>
                    <a:pt x="104" y="277"/>
                    <a:pt x="107" y="282"/>
                  </a:cubicBezTo>
                  <a:cubicBezTo>
                    <a:pt x="108" y="282"/>
                    <a:pt x="134" y="291"/>
                    <a:pt x="143" y="294"/>
                  </a:cubicBezTo>
                  <a:cubicBezTo>
                    <a:pt x="149" y="287"/>
                    <a:pt x="146" y="271"/>
                    <a:pt x="154" y="265"/>
                  </a:cubicBezTo>
                  <a:cubicBezTo>
                    <a:pt x="159" y="266"/>
                    <a:pt x="174" y="262"/>
                    <a:pt x="183" y="257"/>
                  </a:cubicBezTo>
                  <a:cubicBezTo>
                    <a:pt x="188" y="257"/>
                    <a:pt x="202" y="250"/>
                    <a:pt x="207" y="250"/>
                  </a:cubicBezTo>
                  <a:cubicBezTo>
                    <a:pt x="210" y="254"/>
                    <a:pt x="221" y="264"/>
                    <a:pt x="223" y="268"/>
                  </a:cubicBezTo>
                  <a:cubicBezTo>
                    <a:pt x="230" y="267"/>
                    <a:pt x="241" y="258"/>
                    <a:pt x="247" y="254"/>
                  </a:cubicBezTo>
                  <a:cubicBezTo>
                    <a:pt x="247" y="251"/>
                    <a:pt x="233" y="231"/>
                    <a:pt x="233" y="228"/>
                  </a:cubicBezTo>
                  <a:cubicBezTo>
                    <a:pt x="235" y="225"/>
                    <a:pt x="238" y="221"/>
                    <a:pt x="241" y="217"/>
                  </a:cubicBezTo>
                  <a:cubicBezTo>
                    <a:pt x="243" y="217"/>
                    <a:pt x="255" y="196"/>
                    <a:pt x="255" y="193"/>
                  </a:cubicBezTo>
                  <a:cubicBezTo>
                    <a:pt x="258" y="191"/>
                    <a:pt x="258" y="190"/>
                    <a:pt x="261" y="188"/>
                  </a:cubicBezTo>
                  <a:cubicBezTo>
                    <a:pt x="269" y="187"/>
                    <a:pt x="281" y="188"/>
                    <a:pt x="289" y="186"/>
                  </a:cubicBezTo>
                  <a:cubicBezTo>
                    <a:pt x="290" y="184"/>
                    <a:pt x="288" y="154"/>
                    <a:pt x="288" y="152"/>
                  </a:cubicBezTo>
                  <a:cubicBezTo>
                    <a:pt x="281" y="150"/>
                    <a:pt x="276" y="151"/>
                    <a:pt x="270" y="150"/>
                  </a:cubicBezTo>
                  <a:cubicBezTo>
                    <a:pt x="268" y="147"/>
                    <a:pt x="263" y="148"/>
                    <a:pt x="261" y="146"/>
                  </a:cubicBezTo>
                  <a:cubicBezTo>
                    <a:pt x="261" y="138"/>
                    <a:pt x="257" y="117"/>
                    <a:pt x="254" y="113"/>
                  </a:cubicBezTo>
                  <a:cubicBezTo>
                    <a:pt x="254" y="109"/>
                    <a:pt x="260" y="106"/>
                    <a:pt x="261" y="103"/>
                  </a:cubicBezTo>
                  <a:cubicBezTo>
                    <a:pt x="267" y="97"/>
                    <a:pt x="275" y="100"/>
                    <a:pt x="280" y="93"/>
                  </a:cubicBezTo>
                  <a:cubicBezTo>
                    <a:pt x="279" y="87"/>
                    <a:pt x="276" y="83"/>
                    <a:pt x="273" y="79"/>
                  </a:cubicBezTo>
                  <a:cubicBezTo>
                    <a:pt x="268" y="73"/>
                    <a:pt x="266" y="64"/>
                    <a:pt x="256" y="61"/>
                  </a:cubicBezTo>
                  <a:cubicBezTo>
                    <a:pt x="254" y="64"/>
                    <a:pt x="251" y="64"/>
                    <a:pt x="249" y="67"/>
                  </a:cubicBezTo>
                  <a:cubicBezTo>
                    <a:pt x="248" y="68"/>
                    <a:pt x="241" y="73"/>
                    <a:pt x="239" y="73"/>
                  </a:cubicBezTo>
                  <a:cubicBezTo>
                    <a:pt x="237" y="73"/>
                    <a:pt x="206" y="51"/>
                    <a:pt x="203" y="51"/>
                  </a:cubicBezTo>
                  <a:cubicBezTo>
                    <a:pt x="195" y="47"/>
                    <a:pt x="199" y="47"/>
                    <a:pt x="197" y="42"/>
                  </a:cubicBezTo>
                  <a:cubicBezTo>
                    <a:pt x="198" y="38"/>
                    <a:pt x="198" y="24"/>
                    <a:pt x="198" y="24"/>
                  </a:cubicBezTo>
                  <a:cubicBezTo>
                    <a:pt x="187" y="18"/>
                    <a:pt x="173" y="22"/>
                    <a:pt x="162" y="18"/>
                  </a:cubicBezTo>
                  <a:cubicBezTo>
                    <a:pt x="161" y="18"/>
                    <a:pt x="160" y="19"/>
                    <a:pt x="158" y="19"/>
                  </a:cubicBezTo>
                  <a:cubicBezTo>
                    <a:pt x="158" y="24"/>
                    <a:pt x="155" y="39"/>
                    <a:pt x="155" y="39"/>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2" name="Freeform 6"/>
            <p:cNvSpPr>
              <a:spLocks noEditPoints="1"/>
            </p:cNvSpPr>
            <p:nvPr/>
          </p:nvSpPr>
          <p:spPr bwMode="auto">
            <a:xfrm>
              <a:off x="3060700" y="2890838"/>
              <a:ext cx="427038" cy="414338"/>
            </a:xfrm>
            <a:custGeom>
              <a:avLst/>
              <a:gdLst>
                <a:gd name="T0" fmla="*/ 198 w 229"/>
                <a:gd name="T1" fmla="*/ 72 h 222"/>
                <a:gd name="T2" fmla="*/ 229 w 229"/>
                <a:gd name="T3" fmla="*/ 131 h 222"/>
                <a:gd name="T4" fmla="*/ 195 w 229"/>
                <a:gd name="T5" fmla="*/ 142 h 222"/>
                <a:gd name="T6" fmla="*/ 186 w 229"/>
                <a:gd name="T7" fmla="*/ 177 h 222"/>
                <a:gd name="T8" fmla="*/ 134 w 229"/>
                <a:gd name="T9" fmla="*/ 221 h 222"/>
                <a:gd name="T10" fmla="*/ 99 w 229"/>
                <a:gd name="T11" fmla="*/ 195 h 222"/>
                <a:gd name="T12" fmla="*/ 59 w 229"/>
                <a:gd name="T13" fmla="*/ 204 h 222"/>
                <a:gd name="T14" fmla="*/ 46 w 229"/>
                <a:gd name="T15" fmla="*/ 162 h 222"/>
                <a:gd name="T16" fmla="*/ 12 w 229"/>
                <a:gd name="T17" fmla="*/ 140 h 222"/>
                <a:gd name="T18" fmla="*/ 2 w 229"/>
                <a:gd name="T19" fmla="*/ 105 h 222"/>
                <a:gd name="T20" fmla="*/ 23 w 229"/>
                <a:gd name="T21" fmla="*/ 80 h 222"/>
                <a:gd name="T22" fmla="*/ 33 w 229"/>
                <a:gd name="T23" fmla="*/ 42 h 222"/>
                <a:gd name="T24" fmla="*/ 60 w 229"/>
                <a:gd name="T25" fmla="*/ 15 h 222"/>
                <a:gd name="T26" fmla="*/ 91 w 229"/>
                <a:gd name="T27" fmla="*/ 22 h 222"/>
                <a:gd name="T28" fmla="*/ 122 w 229"/>
                <a:gd name="T29" fmla="*/ 22 h 222"/>
                <a:gd name="T30" fmla="*/ 168 w 229"/>
                <a:gd name="T31" fmla="*/ 6 h 222"/>
                <a:gd name="T32" fmla="*/ 185 w 229"/>
                <a:gd name="T33" fmla="*/ 42 h 222"/>
                <a:gd name="T34" fmla="*/ 75 w 229"/>
                <a:gd name="T35" fmla="*/ 24 h 222"/>
                <a:gd name="T36" fmla="*/ 49 w 229"/>
                <a:gd name="T37" fmla="*/ 38 h 222"/>
                <a:gd name="T38" fmla="*/ 45 w 229"/>
                <a:gd name="T39" fmla="*/ 76 h 222"/>
                <a:gd name="T40" fmla="*/ 17 w 229"/>
                <a:gd name="T41" fmla="*/ 98 h 222"/>
                <a:gd name="T42" fmla="*/ 40 w 229"/>
                <a:gd name="T43" fmla="*/ 119 h 222"/>
                <a:gd name="T44" fmla="*/ 61 w 229"/>
                <a:gd name="T45" fmla="*/ 153 h 222"/>
                <a:gd name="T46" fmla="*/ 54 w 229"/>
                <a:gd name="T47" fmla="*/ 181 h 222"/>
                <a:gd name="T48" fmla="*/ 79 w 229"/>
                <a:gd name="T49" fmla="*/ 196 h 222"/>
                <a:gd name="T50" fmla="*/ 106 w 229"/>
                <a:gd name="T51" fmla="*/ 178 h 222"/>
                <a:gd name="T52" fmla="*/ 144 w 229"/>
                <a:gd name="T53" fmla="*/ 200 h 222"/>
                <a:gd name="T54" fmla="*/ 166 w 229"/>
                <a:gd name="T55" fmla="*/ 179 h 222"/>
                <a:gd name="T56" fmla="*/ 172 w 229"/>
                <a:gd name="T57" fmla="*/ 146 h 222"/>
                <a:gd name="T58" fmla="*/ 212 w 229"/>
                <a:gd name="T59" fmla="*/ 125 h 222"/>
                <a:gd name="T60" fmla="*/ 215 w 229"/>
                <a:gd name="T61" fmla="*/ 95 h 222"/>
                <a:gd name="T62" fmla="*/ 174 w 229"/>
                <a:gd name="T63" fmla="*/ 58 h 222"/>
                <a:gd name="T64" fmla="*/ 176 w 229"/>
                <a:gd name="T65" fmla="*/ 27 h 222"/>
                <a:gd name="T66" fmla="*/ 134 w 229"/>
                <a:gd name="T67" fmla="*/ 3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222">
                  <a:moveTo>
                    <a:pt x="185" y="42"/>
                  </a:moveTo>
                  <a:cubicBezTo>
                    <a:pt x="187" y="51"/>
                    <a:pt x="193" y="64"/>
                    <a:pt x="198" y="72"/>
                  </a:cubicBezTo>
                  <a:cubicBezTo>
                    <a:pt x="209" y="76"/>
                    <a:pt x="226" y="78"/>
                    <a:pt x="229" y="81"/>
                  </a:cubicBezTo>
                  <a:cubicBezTo>
                    <a:pt x="229" y="97"/>
                    <a:pt x="229" y="116"/>
                    <a:pt x="229" y="131"/>
                  </a:cubicBezTo>
                  <a:cubicBezTo>
                    <a:pt x="227" y="134"/>
                    <a:pt x="226" y="137"/>
                    <a:pt x="225" y="139"/>
                  </a:cubicBezTo>
                  <a:cubicBezTo>
                    <a:pt x="221" y="143"/>
                    <a:pt x="211" y="142"/>
                    <a:pt x="195" y="142"/>
                  </a:cubicBezTo>
                  <a:cubicBezTo>
                    <a:pt x="189" y="148"/>
                    <a:pt x="182" y="155"/>
                    <a:pt x="180" y="164"/>
                  </a:cubicBezTo>
                  <a:cubicBezTo>
                    <a:pt x="181" y="168"/>
                    <a:pt x="185" y="173"/>
                    <a:pt x="186" y="177"/>
                  </a:cubicBezTo>
                  <a:cubicBezTo>
                    <a:pt x="189" y="186"/>
                    <a:pt x="189" y="186"/>
                    <a:pt x="185" y="195"/>
                  </a:cubicBezTo>
                  <a:cubicBezTo>
                    <a:pt x="172" y="206"/>
                    <a:pt x="137" y="222"/>
                    <a:pt x="134" y="221"/>
                  </a:cubicBezTo>
                  <a:cubicBezTo>
                    <a:pt x="130" y="215"/>
                    <a:pt x="126" y="202"/>
                    <a:pt x="122" y="195"/>
                  </a:cubicBezTo>
                  <a:cubicBezTo>
                    <a:pt x="120" y="194"/>
                    <a:pt x="104" y="195"/>
                    <a:pt x="99" y="195"/>
                  </a:cubicBezTo>
                  <a:cubicBezTo>
                    <a:pt x="94" y="201"/>
                    <a:pt x="91" y="211"/>
                    <a:pt x="83" y="215"/>
                  </a:cubicBezTo>
                  <a:cubicBezTo>
                    <a:pt x="80" y="215"/>
                    <a:pt x="64" y="208"/>
                    <a:pt x="59" y="204"/>
                  </a:cubicBezTo>
                  <a:cubicBezTo>
                    <a:pt x="49" y="202"/>
                    <a:pt x="40" y="190"/>
                    <a:pt x="34" y="181"/>
                  </a:cubicBezTo>
                  <a:cubicBezTo>
                    <a:pt x="37" y="173"/>
                    <a:pt x="44" y="167"/>
                    <a:pt x="46" y="162"/>
                  </a:cubicBezTo>
                  <a:cubicBezTo>
                    <a:pt x="45" y="155"/>
                    <a:pt x="39" y="148"/>
                    <a:pt x="33" y="138"/>
                  </a:cubicBezTo>
                  <a:cubicBezTo>
                    <a:pt x="29" y="140"/>
                    <a:pt x="15" y="139"/>
                    <a:pt x="12" y="140"/>
                  </a:cubicBezTo>
                  <a:cubicBezTo>
                    <a:pt x="8" y="137"/>
                    <a:pt x="8" y="137"/>
                    <a:pt x="5" y="133"/>
                  </a:cubicBezTo>
                  <a:cubicBezTo>
                    <a:pt x="4" y="123"/>
                    <a:pt x="4" y="114"/>
                    <a:pt x="2" y="105"/>
                  </a:cubicBezTo>
                  <a:cubicBezTo>
                    <a:pt x="0" y="97"/>
                    <a:pt x="1" y="88"/>
                    <a:pt x="1" y="80"/>
                  </a:cubicBezTo>
                  <a:cubicBezTo>
                    <a:pt x="3" y="78"/>
                    <a:pt x="20" y="81"/>
                    <a:pt x="23" y="80"/>
                  </a:cubicBezTo>
                  <a:cubicBezTo>
                    <a:pt x="29" y="73"/>
                    <a:pt x="36" y="61"/>
                    <a:pt x="42" y="53"/>
                  </a:cubicBezTo>
                  <a:cubicBezTo>
                    <a:pt x="39" y="50"/>
                    <a:pt x="36" y="46"/>
                    <a:pt x="33" y="42"/>
                  </a:cubicBezTo>
                  <a:cubicBezTo>
                    <a:pt x="33" y="39"/>
                    <a:pt x="30" y="39"/>
                    <a:pt x="30" y="35"/>
                  </a:cubicBezTo>
                  <a:cubicBezTo>
                    <a:pt x="32" y="31"/>
                    <a:pt x="54" y="17"/>
                    <a:pt x="60" y="15"/>
                  </a:cubicBezTo>
                  <a:cubicBezTo>
                    <a:pt x="62" y="13"/>
                    <a:pt x="83" y="6"/>
                    <a:pt x="85" y="8"/>
                  </a:cubicBezTo>
                  <a:cubicBezTo>
                    <a:pt x="89" y="12"/>
                    <a:pt x="87" y="18"/>
                    <a:pt x="91" y="22"/>
                  </a:cubicBezTo>
                  <a:cubicBezTo>
                    <a:pt x="98" y="22"/>
                    <a:pt x="101" y="22"/>
                    <a:pt x="106" y="22"/>
                  </a:cubicBezTo>
                  <a:cubicBezTo>
                    <a:pt x="111" y="22"/>
                    <a:pt x="116" y="22"/>
                    <a:pt x="122" y="22"/>
                  </a:cubicBezTo>
                  <a:cubicBezTo>
                    <a:pt x="128" y="12"/>
                    <a:pt x="130" y="7"/>
                    <a:pt x="139" y="0"/>
                  </a:cubicBezTo>
                  <a:cubicBezTo>
                    <a:pt x="141" y="0"/>
                    <a:pt x="161" y="5"/>
                    <a:pt x="168" y="6"/>
                  </a:cubicBezTo>
                  <a:cubicBezTo>
                    <a:pt x="176" y="8"/>
                    <a:pt x="194" y="20"/>
                    <a:pt x="196" y="24"/>
                  </a:cubicBezTo>
                  <a:cubicBezTo>
                    <a:pt x="193" y="29"/>
                    <a:pt x="188" y="36"/>
                    <a:pt x="185" y="42"/>
                  </a:cubicBezTo>
                  <a:close/>
                  <a:moveTo>
                    <a:pt x="91" y="38"/>
                  </a:moveTo>
                  <a:cubicBezTo>
                    <a:pt x="86" y="40"/>
                    <a:pt x="80" y="27"/>
                    <a:pt x="75" y="24"/>
                  </a:cubicBezTo>
                  <a:cubicBezTo>
                    <a:pt x="68" y="27"/>
                    <a:pt x="59" y="32"/>
                    <a:pt x="53" y="36"/>
                  </a:cubicBezTo>
                  <a:cubicBezTo>
                    <a:pt x="53" y="36"/>
                    <a:pt x="49" y="38"/>
                    <a:pt x="49" y="38"/>
                  </a:cubicBezTo>
                  <a:cubicBezTo>
                    <a:pt x="49" y="42"/>
                    <a:pt x="57" y="55"/>
                    <a:pt x="60" y="58"/>
                  </a:cubicBezTo>
                  <a:cubicBezTo>
                    <a:pt x="55" y="64"/>
                    <a:pt x="49" y="70"/>
                    <a:pt x="45" y="76"/>
                  </a:cubicBezTo>
                  <a:cubicBezTo>
                    <a:pt x="41" y="82"/>
                    <a:pt x="38" y="90"/>
                    <a:pt x="35" y="96"/>
                  </a:cubicBezTo>
                  <a:cubicBezTo>
                    <a:pt x="30" y="99"/>
                    <a:pt x="21" y="93"/>
                    <a:pt x="17" y="98"/>
                  </a:cubicBezTo>
                  <a:cubicBezTo>
                    <a:pt x="16" y="105"/>
                    <a:pt x="19" y="113"/>
                    <a:pt x="20" y="123"/>
                  </a:cubicBezTo>
                  <a:cubicBezTo>
                    <a:pt x="23" y="121"/>
                    <a:pt x="36" y="120"/>
                    <a:pt x="40" y="119"/>
                  </a:cubicBezTo>
                  <a:cubicBezTo>
                    <a:pt x="46" y="122"/>
                    <a:pt x="45" y="125"/>
                    <a:pt x="48" y="131"/>
                  </a:cubicBezTo>
                  <a:cubicBezTo>
                    <a:pt x="52" y="139"/>
                    <a:pt x="55" y="147"/>
                    <a:pt x="61" y="153"/>
                  </a:cubicBezTo>
                  <a:cubicBezTo>
                    <a:pt x="64" y="157"/>
                    <a:pt x="66" y="155"/>
                    <a:pt x="65" y="161"/>
                  </a:cubicBezTo>
                  <a:cubicBezTo>
                    <a:pt x="62" y="165"/>
                    <a:pt x="54" y="174"/>
                    <a:pt x="54" y="181"/>
                  </a:cubicBezTo>
                  <a:cubicBezTo>
                    <a:pt x="55" y="183"/>
                    <a:pt x="62" y="187"/>
                    <a:pt x="64" y="189"/>
                  </a:cubicBezTo>
                  <a:cubicBezTo>
                    <a:pt x="68" y="190"/>
                    <a:pt x="75" y="195"/>
                    <a:pt x="79" y="196"/>
                  </a:cubicBezTo>
                  <a:cubicBezTo>
                    <a:pt x="82" y="193"/>
                    <a:pt x="92" y="179"/>
                    <a:pt x="94" y="176"/>
                  </a:cubicBezTo>
                  <a:cubicBezTo>
                    <a:pt x="100" y="177"/>
                    <a:pt x="100" y="177"/>
                    <a:pt x="106" y="178"/>
                  </a:cubicBezTo>
                  <a:cubicBezTo>
                    <a:pt x="113" y="179"/>
                    <a:pt x="123" y="180"/>
                    <a:pt x="130" y="180"/>
                  </a:cubicBezTo>
                  <a:cubicBezTo>
                    <a:pt x="134" y="183"/>
                    <a:pt x="142" y="199"/>
                    <a:pt x="144" y="200"/>
                  </a:cubicBezTo>
                  <a:cubicBezTo>
                    <a:pt x="152" y="197"/>
                    <a:pt x="163" y="191"/>
                    <a:pt x="171" y="186"/>
                  </a:cubicBezTo>
                  <a:cubicBezTo>
                    <a:pt x="171" y="182"/>
                    <a:pt x="166" y="180"/>
                    <a:pt x="166" y="179"/>
                  </a:cubicBezTo>
                  <a:cubicBezTo>
                    <a:pt x="162" y="173"/>
                    <a:pt x="163" y="169"/>
                    <a:pt x="160" y="164"/>
                  </a:cubicBezTo>
                  <a:cubicBezTo>
                    <a:pt x="163" y="156"/>
                    <a:pt x="164" y="149"/>
                    <a:pt x="172" y="146"/>
                  </a:cubicBezTo>
                  <a:cubicBezTo>
                    <a:pt x="175" y="144"/>
                    <a:pt x="185" y="130"/>
                    <a:pt x="187" y="128"/>
                  </a:cubicBezTo>
                  <a:cubicBezTo>
                    <a:pt x="195" y="129"/>
                    <a:pt x="203" y="129"/>
                    <a:pt x="212" y="125"/>
                  </a:cubicBezTo>
                  <a:cubicBezTo>
                    <a:pt x="213" y="123"/>
                    <a:pt x="211" y="119"/>
                    <a:pt x="213" y="117"/>
                  </a:cubicBezTo>
                  <a:cubicBezTo>
                    <a:pt x="213" y="110"/>
                    <a:pt x="215" y="102"/>
                    <a:pt x="215" y="95"/>
                  </a:cubicBezTo>
                  <a:cubicBezTo>
                    <a:pt x="207" y="90"/>
                    <a:pt x="199" y="89"/>
                    <a:pt x="189" y="88"/>
                  </a:cubicBezTo>
                  <a:cubicBezTo>
                    <a:pt x="186" y="77"/>
                    <a:pt x="180" y="66"/>
                    <a:pt x="174" y="58"/>
                  </a:cubicBezTo>
                  <a:cubicBezTo>
                    <a:pt x="170" y="56"/>
                    <a:pt x="165" y="50"/>
                    <a:pt x="165" y="46"/>
                  </a:cubicBezTo>
                  <a:cubicBezTo>
                    <a:pt x="169" y="42"/>
                    <a:pt x="176" y="28"/>
                    <a:pt x="176" y="27"/>
                  </a:cubicBezTo>
                  <a:cubicBezTo>
                    <a:pt x="168" y="24"/>
                    <a:pt x="159" y="16"/>
                    <a:pt x="146" y="17"/>
                  </a:cubicBezTo>
                  <a:cubicBezTo>
                    <a:pt x="141" y="21"/>
                    <a:pt x="137" y="30"/>
                    <a:pt x="134" y="37"/>
                  </a:cubicBezTo>
                  <a:cubicBezTo>
                    <a:pt x="131" y="39"/>
                    <a:pt x="101" y="35"/>
                    <a:pt x="91" y="38"/>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3" name="Freeform 7"/>
            <p:cNvSpPr>
              <a:spLocks noEditPoints="1"/>
            </p:cNvSpPr>
            <p:nvPr/>
          </p:nvSpPr>
          <p:spPr bwMode="auto">
            <a:xfrm>
              <a:off x="2962275" y="3327400"/>
              <a:ext cx="439738" cy="417513"/>
            </a:xfrm>
            <a:custGeom>
              <a:avLst/>
              <a:gdLst>
                <a:gd name="T0" fmla="*/ 177 w 236"/>
                <a:gd name="T1" fmla="*/ 59 h 224"/>
                <a:gd name="T2" fmla="*/ 159 w 236"/>
                <a:gd name="T3" fmla="*/ 16 h 224"/>
                <a:gd name="T4" fmla="*/ 128 w 236"/>
                <a:gd name="T5" fmla="*/ 39 h 224"/>
                <a:gd name="T6" fmla="*/ 83 w 236"/>
                <a:gd name="T7" fmla="*/ 16 h 224"/>
                <a:gd name="T8" fmla="*/ 64 w 236"/>
                <a:gd name="T9" fmla="*/ 60 h 224"/>
                <a:gd name="T10" fmla="*/ 33 w 236"/>
                <a:gd name="T11" fmla="*/ 91 h 224"/>
                <a:gd name="T12" fmla="*/ 18 w 236"/>
                <a:gd name="T13" fmla="*/ 130 h 224"/>
                <a:gd name="T14" fmla="*/ 62 w 236"/>
                <a:gd name="T15" fmla="*/ 164 h 224"/>
                <a:gd name="T16" fmla="*/ 64 w 236"/>
                <a:gd name="T17" fmla="*/ 193 h 224"/>
                <a:gd name="T18" fmla="*/ 88 w 236"/>
                <a:gd name="T19" fmla="*/ 200 h 224"/>
                <a:gd name="T20" fmla="*/ 116 w 236"/>
                <a:gd name="T21" fmla="*/ 181 h 224"/>
                <a:gd name="T22" fmla="*/ 164 w 236"/>
                <a:gd name="T23" fmla="*/ 191 h 224"/>
                <a:gd name="T24" fmla="*/ 191 w 236"/>
                <a:gd name="T25" fmla="*/ 170 h 224"/>
                <a:gd name="T26" fmla="*/ 181 w 236"/>
                <a:gd name="T27" fmla="*/ 141 h 224"/>
                <a:gd name="T28" fmla="*/ 218 w 236"/>
                <a:gd name="T29" fmla="*/ 115 h 224"/>
                <a:gd name="T30" fmla="*/ 213 w 236"/>
                <a:gd name="T31" fmla="*/ 86 h 224"/>
                <a:gd name="T32" fmla="*/ 51 w 236"/>
                <a:gd name="T33" fmla="*/ 56 h 224"/>
                <a:gd name="T34" fmla="*/ 39 w 236"/>
                <a:gd name="T35" fmla="*/ 23 h 224"/>
                <a:gd name="T36" fmla="*/ 69 w 236"/>
                <a:gd name="T37" fmla="*/ 3 h 224"/>
                <a:gd name="T38" fmla="*/ 107 w 236"/>
                <a:gd name="T39" fmla="*/ 25 h 224"/>
                <a:gd name="T40" fmla="*/ 155 w 236"/>
                <a:gd name="T41" fmla="*/ 0 h 224"/>
                <a:gd name="T42" fmla="*/ 193 w 236"/>
                <a:gd name="T43" fmla="*/ 21 h 224"/>
                <a:gd name="T44" fmla="*/ 193 w 236"/>
                <a:gd name="T45" fmla="*/ 55 h 224"/>
                <a:gd name="T46" fmla="*/ 231 w 236"/>
                <a:gd name="T47" fmla="*/ 73 h 224"/>
                <a:gd name="T48" fmla="*/ 232 w 236"/>
                <a:gd name="T49" fmla="*/ 130 h 224"/>
                <a:gd name="T50" fmla="*/ 202 w 236"/>
                <a:gd name="T51" fmla="*/ 129 h 224"/>
                <a:gd name="T52" fmla="*/ 207 w 236"/>
                <a:gd name="T53" fmla="*/ 162 h 224"/>
                <a:gd name="T54" fmla="*/ 197 w 236"/>
                <a:gd name="T55" fmla="*/ 188 h 224"/>
                <a:gd name="T56" fmla="*/ 167 w 236"/>
                <a:gd name="T57" fmla="*/ 211 h 224"/>
                <a:gd name="T58" fmla="*/ 142 w 236"/>
                <a:gd name="T59" fmla="*/ 192 h 224"/>
                <a:gd name="T60" fmla="*/ 104 w 236"/>
                <a:gd name="T61" fmla="*/ 210 h 224"/>
                <a:gd name="T62" fmla="*/ 74 w 236"/>
                <a:gd name="T63" fmla="*/ 215 h 224"/>
                <a:gd name="T64" fmla="*/ 62 w 236"/>
                <a:gd name="T65" fmla="*/ 211 h 224"/>
                <a:gd name="T66" fmla="*/ 42 w 236"/>
                <a:gd name="T67" fmla="*/ 168 h 224"/>
                <a:gd name="T68" fmla="*/ 3 w 236"/>
                <a:gd name="T69" fmla="*/ 141 h 224"/>
                <a:gd name="T70" fmla="*/ 4 w 236"/>
                <a:gd name="T71" fmla="*/ 73 h 224"/>
                <a:gd name="T72" fmla="*/ 51 w 236"/>
                <a:gd name="T73" fmla="*/ 56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6" h="224">
                  <a:moveTo>
                    <a:pt x="195" y="88"/>
                  </a:moveTo>
                  <a:cubicBezTo>
                    <a:pt x="191" y="81"/>
                    <a:pt x="180" y="61"/>
                    <a:pt x="177" y="59"/>
                  </a:cubicBezTo>
                  <a:cubicBezTo>
                    <a:pt x="178" y="52"/>
                    <a:pt x="186" y="38"/>
                    <a:pt x="186" y="33"/>
                  </a:cubicBezTo>
                  <a:cubicBezTo>
                    <a:pt x="179" y="29"/>
                    <a:pt x="166" y="18"/>
                    <a:pt x="159" y="16"/>
                  </a:cubicBezTo>
                  <a:cubicBezTo>
                    <a:pt x="152" y="19"/>
                    <a:pt x="148" y="34"/>
                    <a:pt x="144" y="38"/>
                  </a:cubicBezTo>
                  <a:cubicBezTo>
                    <a:pt x="141" y="39"/>
                    <a:pt x="132" y="39"/>
                    <a:pt x="128" y="39"/>
                  </a:cubicBezTo>
                  <a:cubicBezTo>
                    <a:pt x="122" y="38"/>
                    <a:pt x="103" y="39"/>
                    <a:pt x="98" y="40"/>
                  </a:cubicBezTo>
                  <a:cubicBezTo>
                    <a:pt x="93" y="32"/>
                    <a:pt x="92" y="22"/>
                    <a:pt x="83" y="16"/>
                  </a:cubicBezTo>
                  <a:cubicBezTo>
                    <a:pt x="71" y="19"/>
                    <a:pt x="60" y="22"/>
                    <a:pt x="52" y="31"/>
                  </a:cubicBezTo>
                  <a:cubicBezTo>
                    <a:pt x="56" y="37"/>
                    <a:pt x="60" y="53"/>
                    <a:pt x="64" y="60"/>
                  </a:cubicBezTo>
                  <a:cubicBezTo>
                    <a:pt x="61" y="62"/>
                    <a:pt x="50" y="77"/>
                    <a:pt x="47" y="81"/>
                  </a:cubicBezTo>
                  <a:cubicBezTo>
                    <a:pt x="40" y="89"/>
                    <a:pt x="44" y="85"/>
                    <a:pt x="33" y="91"/>
                  </a:cubicBezTo>
                  <a:cubicBezTo>
                    <a:pt x="31" y="91"/>
                    <a:pt x="20" y="87"/>
                    <a:pt x="18" y="89"/>
                  </a:cubicBezTo>
                  <a:cubicBezTo>
                    <a:pt x="18" y="99"/>
                    <a:pt x="14" y="120"/>
                    <a:pt x="18" y="130"/>
                  </a:cubicBezTo>
                  <a:cubicBezTo>
                    <a:pt x="23" y="128"/>
                    <a:pt x="34" y="129"/>
                    <a:pt x="36" y="130"/>
                  </a:cubicBezTo>
                  <a:cubicBezTo>
                    <a:pt x="43" y="142"/>
                    <a:pt x="47" y="154"/>
                    <a:pt x="62" y="164"/>
                  </a:cubicBezTo>
                  <a:cubicBezTo>
                    <a:pt x="63" y="167"/>
                    <a:pt x="53" y="182"/>
                    <a:pt x="52" y="185"/>
                  </a:cubicBezTo>
                  <a:cubicBezTo>
                    <a:pt x="50" y="188"/>
                    <a:pt x="62" y="192"/>
                    <a:pt x="64" y="193"/>
                  </a:cubicBezTo>
                  <a:cubicBezTo>
                    <a:pt x="68" y="195"/>
                    <a:pt x="73" y="197"/>
                    <a:pt x="77" y="198"/>
                  </a:cubicBezTo>
                  <a:cubicBezTo>
                    <a:pt x="79" y="199"/>
                    <a:pt x="86" y="203"/>
                    <a:pt x="88" y="200"/>
                  </a:cubicBezTo>
                  <a:cubicBezTo>
                    <a:pt x="90" y="195"/>
                    <a:pt x="98" y="188"/>
                    <a:pt x="99" y="181"/>
                  </a:cubicBezTo>
                  <a:cubicBezTo>
                    <a:pt x="106" y="181"/>
                    <a:pt x="107" y="180"/>
                    <a:pt x="116" y="181"/>
                  </a:cubicBezTo>
                  <a:cubicBezTo>
                    <a:pt x="126" y="181"/>
                    <a:pt x="136" y="179"/>
                    <a:pt x="146" y="176"/>
                  </a:cubicBezTo>
                  <a:cubicBezTo>
                    <a:pt x="149" y="175"/>
                    <a:pt x="160" y="187"/>
                    <a:pt x="164" y="191"/>
                  </a:cubicBezTo>
                  <a:cubicBezTo>
                    <a:pt x="171" y="192"/>
                    <a:pt x="178" y="185"/>
                    <a:pt x="183" y="182"/>
                  </a:cubicBezTo>
                  <a:cubicBezTo>
                    <a:pt x="187" y="181"/>
                    <a:pt x="190" y="178"/>
                    <a:pt x="191" y="170"/>
                  </a:cubicBezTo>
                  <a:cubicBezTo>
                    <a:pt x="186" y="165"/>
                    <a:pt x="183" y="158"/>
                    <a:pt x="178" y="153"/>
                  </a:cubicBezTo>
                  <a:cubicBezTo>
                    <a:pt x="178" y="150"/>
                    <a:pt x="179" y="142"/>
                    <a:pt x="181" y="141"/>
                  </a:cubicBezTo>
                  <a:cubicBezTo>
                    <a:pt x="183" y="135"/>
                    <a:pt x="194" y="117"/>
                    <a:pt x="195" y="116"/>
                  </a:cubicBezTo>
                  <a:cubicBezTo>
                    <a:pt x="199" y="114"/>
                    <a:pt x="215" y="116"/>
                    <a:pt x="218" y="115"/>
                  </a:cubicBezTo>
                  <a:cubicBezTo>
                    <a:pt x="218" y="110"/>
                    <a:pt x="216" y="100"/>
                    <a:pt x="216" y="95"/>
                  </a:cubicBezTo>
                  <a:cubicBezTo>
                    <a:pt x="216" y="92"/>
                    <a:pt x="217" y="87"/>
                    <a:pt x="213" y="86"/>
                  </a:cubicBezTo>
                  <a:cubicBezTo>
                    <a:pt x="209" y="86"/>
                    <a:pt x="200" y="88"/>
                    <a:pt x="195" y="88"/>
                  </a:cubicBezTo>
                  <a:close/>
                  <a:moveTo>
                    <a:pt x="51" y="56"/>
                  </a:moveTo>
                  <a:cubicBezTo>
                    <a:pt x="48" y="50"/>
                    <a:pt x="45" y="39"/>
                    <a:pt x="40" y="34"/>
                  </a:cubicBezTo>
                  <a:cubicBezTo>
                    <a:pt x="38" y="31"/>
                    <a:pt x="38" y="27"/>
                    <a:pt x="39" y="23"/>
                  </a:cubicBezTo>
                  <a:cubicBezTo>
                    <a:pt x="43" y="19"/>
                    <a:pt x="48" y="15"/>
                    <a:pt x="52" y="11"/>
                  </a:cubicBezTo>
                  <a:cubicBezTo>
                    <a:pt x="59" y="11"/>
                    <a:pt x="63" y="4"/>
                    <a:pt x="69" y="3"/>
                  </a:cubicBezTo>
                  <a:cubicBezTo>
                    <a:pt x="73" y="2"/>
                    <a:pt x="81" y="2"/>
                    <a:pt x="86" y="0"/>
                  </a:cubicBezTo>
                  <a:cubicBezTo>
                    <a:pt x="88" y="0"/>
                    <a:pt x="103" y="18"/>
                    <a:pt x="107" y="25"/>
                  </a:cubicBezTo>
                  <a:cubicBezTo>
                    <a:pt x="112" y="25"/>
                    <a:pt x="131" y="23"/>
                    <a:pt x="137" y="24"/>
                  </a:cubicBezTo>
                  <a:cubicBezTo>
                    <a:pt x="142" y="15"/>
                    <a:pt x="144" y="3"/>
                    <a:pt x="155" y="0"/>
                  </a:cubicBezTo>
                  <a:cubicBezTo>
                    <a:pt x="158" y="1"/>
                    <a:pt x="162" y="2"/>
                    <a:pt x="164" y="4"/>
                  </a:cubicBezTo>
                  <a:cubicBezTo>
                    <a:pt x="173" y="12"/>
                    <a:pt x="184" y="15"/>
                    <a:pt x="193" y="21"/>
                  </a:cubicBezTo>
                  <a:cubicBezTo>
                    <a:pt x="197" y="24"/>
                    <a:pt x="201" y="26"/>
                    <a:pt x="203" y="31"/>
                  </a:cubicBezTo>
                  <a:cubicBezTo>
                    <a:pt x="202" y="39"/>
                    <a:pt x="193" y="45"/>
                    <a:pt x="193" y="55"/>
                  </a:cubicBezTo>
                  <a:cubicBezTo>
                    <a:pt x="198" y="62"/>
                    <a:pt x="204" y="73"/>
                    <a:pt x="204" y="73"/>
                  </a:cubicBezTo>
                  <a:cubicBezTo>
                    <a:pt x="209" y="74"/>
                    <a:pt x="228" y="69"/>
                    <a:pt x="231" y="73"/>
                  </a:cubicBezTo>
                  <a:cubicBezTo>
                    <a:pt x="234" y="84"/>
                    <a:pt x="231" y="98"/>
                    <a:pt x="235" y="109"/>
                  </a:cubicBezTo>
                  <a:cubicBezTo>
                    <a:pt x="236" y="112"/>
                    <a:pt x="232" y="125"/>
                    <a:pt x="232" y="130"/>
                  </a:cubicBezTo>
                  <a:cubicBezTo>
                    <a:pt x="230" y="132"/>
                    <a:pt x="223" y="128"/>
                    <a:pt x="218" y="128"/>
                  </a:cubicBezTo>
                  <a:cubicBezTo>
                    <a:pt x="215" y="130"/>
                    <a:pt x="205" y="127"/>
                    <a:pt x="202" y="129"/>
                  </a:cubicBezTo>
                  <a:cubicBezTo>
                    <a:pt x="199" y="135"/>
                    <a:pt x="195" y="143"/>
                    <a:pt x="192" y="150"/>
                  </a:cubicBezTo>
                  <a:cubicBezTo>
                    <a:pt x="195" y="152"/>
                    <a:pt x="202" y="158"/>
                    <a:pt x="207" y="162"/>
                  </a:cubicBezTo>
                  <a:cubicBezTo>
                    <a:pt x="208" y="164"/>
                    <a:pt x="210" y="169"/>
                    <a:pt x="212" y="173"/>
                  </a:cubicBezTo>
                  <a:cubicBezTo>
                    <a:pt x="209" y="180"/>
                    <a:pt x="206" y="186"/>
                    <a:pt x="197" y="188"/>
                  </a:cubicBezTo>
                  <a:cubicBezTo>
                    <a:pt x="193" y="189"/>
                    <a:pt x="189" y="193"/>
                    <a:pt x="185" y="196"/>
                  </a:cubicBezTo>
                  <a:cubicBezTo>
                    <a:pt x="181" y="202"/>
                    <a:pt x="177" y="210"/>
                    <a:pt x="167" y="211"/>
                  </a:cubicBezTo>
                  <a:cubicBezTo>
                    <a:pt x="162" y="208"/>
                    <a:pt x="157" y="205"/>
                    <a:pt x="152" y="201"/>
                  </a:cubicBezTo>
                  <a:cubicBezTo>
                    <a:pt x="145" y="196"/>
                    <a:pt x="145" y="196"/>
                    <a:pt x="142" y="192"/>
                  </a:cubicBezTo>
                  <a:cubicBezTo>
                    <a:pt x="136" y="192"/>
                    <a:pt x="118" y="196"/>
                    <a:pt x="113" y="196"/>
                  </a:cubicBezTo>
                  <a:cubicBezTo>
                    <a:pt x="108" y="198"/>
                    <a:pt x="105" y="204"/>
                    <a:pt x="104" y="210"/>
                  </a:cubicBezTo>
                  <a:cubicBezTo>
                    <a:pt x="102" y="213"/>
                    <a:pt x="99" y="222"/>
                    <a:pt x="96" y="224"/>
                  </a:cubicBezTo>
                  <a:cubicBezTo>
                    <a:pt x="93" y="224"/>
                    <a:pt x="78" y="217"/>
                    <a:pt x="74" y="215"/>
                  </a:cubicBezTo>
                  <a:cubicBezTo>
                    <a:pt x="72" y="214"/>
                    <a:pt x="70" y="213"/>
                    <a:pt x="68" y="212"/>
                  </a:cubicBezTo>
                  <a:cubicBezTo>
                    <a:pt x="66" y="212"/>
                    <a:pt x="63" y="212"/>
                    <a:pt x="62" y="211"/>
                  </a:cubicBezTo>
                  <a:cubicBezTo>
                    <a:pt x="56" y="205"/>
                    <a:pt x="35" y="193"/>
                    <a:pt x="34" y="192"/>
                  </a:cubicBezTo>
                  <a:cubicBezTo>
                    <a:pt x="41" y="181"/>
                    <a:pt x="42" y="178"/>
                    <a:pt x="42" y="168"/>
                  </a:cubicBezTo>
                  <a:cubicBezTo>
                    <a:pt x="36" y="160"/>
                    <a:pt x="33" y="150"/>
                    <a:pt x="27" y="142"/>
                  </a:cubicBezTo>
                  <a:cubicBezTo>
                    <a:pt x="22" y="143"/>
                    <a:pt x="5" y="143"/>
                    <a:pt x="3" y="141"/>
                  </a:cubicBezTo>
                  <a:cubicBezTo>
                    <a:pt x="3" y="136"/>
                    <a:pt x="3" y="116"/>
                    <a:pt x="2" y="109"/>
                  </a:cubicBezTo>
                  <a:cubicBezTo>
                    <a:pt x="0" y="100"/>
                    <a:pt x="2" y="75"/>
                    <a:pt x="4" y="73"/>
                  </a:cubicBezTo>
                  <a:cubicBezTo>
                    <a:pt x="13" y="73"/>
                    <a:pt x="22" y="78"/>
                    <a:pt x="30" y="76"/>
                  </a:cubicBezTo>
                  <a:cubicBezTo>
                    <a:pt x="38" y="71"/>
                    <a:pt x="45" y="63"/>
                    <a:pt x="51" y="5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4" name="Freeform 8"/>
            <p:cNvSpPr>
              <a:spLocks noEditPoints="1"/>
            </p:cNvSpPr>
            <p:nvPr/>
          </p:nvSpPr>
          <p:spPr bwMode="auto">
            <a:xfrm>
              <a:off x="2620963" y="3013075"/>
              <a:ext cx="303213" cy="304800"/>
            </a:xfrm>
            <a:custGeom>
              <a:avLst/>
              <a:gdLst>
                <a:gd name="T0" fmla="*/ 13 w 163"/>
                <a:gd name="T1" fmla="*/ 40 h 163"/>
                <a:gd name="T2" fmla="*/ 33 w 163"/>
                <a:gd name="T3" fmla="*/ 14 h 163"/>
                <a:gd name="T4" fmla="*/ 63 w 163"/>
                <a:gd name="T5" fmla="*/ 0 h 163"/>
                <a:gd name="T6" fmla="*/ 84 w 163"/>
                <a:gd name="T7" fmla="*/ 0 h 163"/>
                <a:gd name="T8" fmla="*/ 108 w 163"/>
                <a:gd name="T9" fmla="*/ 6 h 163"/>
                <a:gd name="T10" fmla="*/ 119 w 163"/>
                <a:gd name="T11" fmla="*/ 11 h 163"/>
                <a:gd name="T12" fmla="*/ 147 w 163"/>
                <a:gd name="T13" fmla="*/ 30 h 163"/>
                <a:gd name="T14" fmla="*/ 161 w 163"/>
                <a:gd name="T15" fmla="*/ 63 h 163"/>
                <a:gd name="T16" fmla="*/ 161 w 163"/>
                <a:gd name="T17" fmla="*/ 92 h 163"/>
                <a:gd name="T18" fmla="*/ 153 w 163"/>
                <a:gd name="T19" fmla="*/ 117 h 163"/>
                <a:gd name="T20" fmla="*/ 136 w 163"/>
                <a:gd name="T21" fmla="*/ 143 h 163"/>
                <a:gd name="T22" fmla="*/ 124 w 163"/>
                <a:gd name="T23" fmla="*/ 153 h 163"/>
                <a:gd name="T24" fmla="*/ 49 w 163"/>
                <a:gd name="T25" fmla="*/ 159 h 163"/>
                <a:gd name="T26" fmla="*/ 31 w 163"/>
                <a:gd name="T27" fmla="*/ 149 h 163"/>
                <a:gd name="T28" fmla="*/ 3 w 163"/>
                <a:gd name="T29" fmla="*/ 109 h 163"/>
                <a:gd name="T30" fmla="*/ 1 w 163"/>
                <a:gd name="T31" fmla="*/ 101 h 163"/>
                <a:gd name="T32" fmla="*/ 1 w 163"/>
                <a:gd name="T33" fmla="*/ 88 h 163"/>
                <a:gd name="T34" fmla="*/ 4 w 163"/>
                <a:gd name="T35" fmla="*/ 63 h 163"/>
                <a:gd name="T36" fmla="*/ 7 w 163"/>
                <a:gd name="T37" fmla="*/ 54 h 163"/>
                <a:gd name="T38" fmla="*/ 13 w 163"/>
                <a:gd name="T39" fmla="*/ 40 h 163"/>
                <a:gd name="T40" fmla="*/ 145 w 163"/>
                <a:gd name="T41" fmla="*/ 63 h 163"/>
                <a:gd name="T42" fmla="*/ 128 w 163"/>
                <a:gd name="T43" fmla="*/ 35 h 163"/>
                <a:gd name="T44" fmla="*/ 105 w 163"/>
                <a:gd name="T45" fmla="*/ 20 h 163"/>
                <a:gd name="T46" fmla="*/ 92 w 163"/>
                <a:gd name="T47" fmla="*/ 16 h 163"/>
                <a:gd name="T48" fmla="*/ 56 w 163"/>
                <a:gd name="T49" fmla="*/ 21 h 163"/>
                <a:gd name="T50" fmla="*/ 46 w 163"/>
                <a:gd name="T51" fmla="*/ 24 h 163"/>
                <a:gd name="T52" fmla="*/ 35 w 163"/>
                <a:gd name="T53" fmla="*/ 36 h 163"/>
                <a:gd name="T54" fmla="*/ 18 w 163"/>
                <a:gd name="T55" fmla="*/ 80 h 163"/>
                <a:gd name="T56" fmla="*/ 21 w 163"/>
                <a:gd name="T57" fmla="*/ 111 h 163"/>
                <a:gd name="T58" fmla="*/ 49 w 163"/>
                <a:gd name="T59" fmla="*/ 142 h 163"/>
                <a:gd name="T60" fmla="*/ 99 w 163"/>
                <a:gd name="T61" fmla="*/ 146 h 163"/>
                <a:gd name="T62" fmla="*/ 141 w 163"/>
                <a:gd name="T63" fmla="*/ 107 h 163"/>
                <a:gd name="T64" fmla="*/ 145 w 163"/>
                <a:gd name="T65" fmla="*/ 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63">
                  <a:moveTo>
                    <a:pt x="13" y="40"/>
                  </a:moveTo>
                  <a:cubicBezTo>
                    <a:pt x="19" y="32"/>
                    <a:pt x="26" y="23"/>
                    <a:pt x="33" y="14"/>
                  </a:cubicBezTo>
                  <a:cubicBezTo>
                    <a:pt x="44" y="9"/>
                    <a:pt x="53" y="5"/>
                    <a:pt x="63" y="0"/>
                  </a:cubicBezTo>
                  <a:cubicBezTo>
                    <a:pt x="76" y="0"/>
                    <a:pt x="80" y="0"/>
                    <a:pt x="84" y="0"/>
                  </a:cubicBezTo>
                  <a:cubicBezTo>
                    <a:pt x="92" y="2"/>
                    <a:pt x="99" y="6"/>
                    <a:pt x="108" y="6"/>
                  </a:cubicBezTo>
                  <a:cubicBezTo>
                    <a:pt x="112" y="6"/>
                    <a:pt x="116" y="8"/>
                    <a:pt x="119" y="11"/>
                  </a:cubicBezTo>
                  <a:cubicBezTo>
                    <a:pt x="128" y="17"/>
                    <a:pt x="139" y="22"/>
                    <a:pt x="147" y="30"/>
                  </a:cubicBezTo>
                  <a:cubicBezTo>
                    <a:pt x="147" y="30"/>
                    <a:pt x="157" y="40"/>
                    <a:pt x="161" y="63"/>
                  </a:cubicBezTo>
                  <a:cubicBezTo>
                    <a:pt x="162" y="68"/>
                    <a:pt x="163" y="88"/>
                    <a:pt x="161" y="92"/>
                  </a:cubicBezTo>
                  <a:cubicBezTo>
                    <a:pt x="159" y="98"/>
                    <a:pt x="154" y="115"/>
                    <a:pt x="153" y="117"/>
                  </a:cubicBezTo>
                  <a:cubicBezTo>
                    <a:pt x="148" y="129"/>
                    <a:pt x="147" y="135"/>
                    <a:pt x="136" y="143"/>
                  </a:cubicBezTo>
                  <a:cubicBezTo>
                    <a:pt x="131" y="146"/>
                    <a:pt x="128" y="150"/>
                    <a:pt x="124" y="153"/>
                  </a:cubicBezTo>
                  <a:cubicBezTo>
                    <a:pt x="111" y="163"/>
                    <a:pt x="61" y="162"/>
                    <a:pt x="49" y="159"/>
                  </a:cubicBezTo>
                  <a:cubicBezTo>
                    <a:pt x="42" y="157"/>
                    <a:pt x="37" y="153"/>
                    <a:pt x="31" y="149"/>
                  </a:cubicBezTo>
                  <a:cubicBezTo>
                    <a:pt x="18" y="139"/>
                    <a:pt x="7" y="127"/>
                    <a:pt x="3" y="109"/>
                  </a:cubicBezTo>
                  <a:cubicBezTo>
                    <a:pt x="2" y="106"/>
                    <a:pt x="2" y="104"/>
                    <a:pt x="1" y="101"/>
                  </a:cubicBezTo>
                  <a:cubicBezTo>
                    <a:pt x="1" y="96"/>
                    <a:pt x="2" y="92"/>
                    <a:pt x="1" y="88"/>
                  </a:cubicBezTo>
                  <a:cubicBezTo>
                    <a:pt x="0" y="83"/>
                    <a:pt x="3" y="72"/>
                    <a:pt x="4" y="63"/>
                  </a:cubicBezTo>
                  <a:cubicBezTo>
                    <a:pt x="4" y="60"/>
                    <a:pt x="5" y="57"/>
                    <a:pt x="7" y="54"/>
                  </a:cubicBezTo>
                  <a:cubicBezTo>
                    <a:pt x="8" y="51"/>
                    <a:pt x="10" y="47"/>
                    <a:pt x="13" y="40"/>
                  </a:cubicBezTo>
                  <a:close/>
                  <a:moveTo>
                    <a:pt x="145" y="63"/>
                  </a:moveTo>
                  <a:cubicBezTo>
                    <a:pt x="141" y="53"/>
                    <a:pt x="131" y="37"/>
                    <a:pt x="128" y="35"/>
                  </a:cubicBezTo>
                  <a:cubicBezTo>
                    <a:pt x="121" y="30"/>
                    <a:pt x="113" y="24"/>
                    <a:pt x="105" y="20"/>
                  </a:cubicBezTo>
                  <a:cubicBezTo>
                    <a:pt x="102" y="17"/>
                    <a:pt x="97" y="16"/>
                    <a:pt x="92" y="16"/>
                  </a:cubicBezTo>
                  <a:cubicBezTo>
                    <a:pt x="80" y="15"/>
                    <a:pt x="67" y="14"/>
                    <a:pt x="56" y="21"/>
                  </a:cubicBezTo>
                  <a:cubicBezTo>
                    <a:pt x="54" y="22"/>
                    <a:pt x="51" y="22"/>
                    <a:pt x="46" y="24"/>
                  </a:cubicBezTo>
                  <a:cubicBezTo>
                    <a:pt x="44" y="27"/>
                    <a:pt x="39" y="32"/>
                    <a:pt x="35" y="36"/>
                  </a:cubicBezTo>
                  <a:cubicBezTo>
                    <a:pt x="23" y="48"/>
                    <a:pt x="21" y="64"/>
                    <a:pt x="18" y="80"/>
                  </a:cubicBezTo>
                  <a:cubicBezTo>
                    <a:pt x="22" y="89"/>
                    <a:pt x="18" y="99"/>
                    <a:pt x="21" y="111"/>
                  </a:cubicBezTo>
                  <a:cubicBezTo>
                    <a:pt x="27" y="123"/>
                    <a:pt x="39" y="132"/>
                    <a:pt x="49" y="142"/>
                  </a:cubicBezTo>
                  <a:cubicBezTo>
                    <a:pt x="65" y="147"/>
                    <a:pt x="81" y="148"/>
                    <a:pt x="99" y="146"/>
                  </a:cubicBezTo>
                  <a:cubicBezTo>
                    <a:pt x="119" y="139"/>
                    <a:pt x="132" y="128"/>
                    <a:pt x="141" y="107"/>
                  </a:cubicBezTo>
                  <a:cubicBezTo>
                    <a:pt x="144" y="99"/>
                    <a:pt x="147" y="66"/>
                    <a:pt x="145" y="6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5" name="Freeform 9"/>
            <p:cNvSpPr>
              <a:spLocks noEditPoints="1"/>
            </p:cNvSpPr>
            <p:nvPr/>
          </p:nvSpPr>
          <p:spPr bwMode="auto">
            <a:xfrm>
              <a:off x="3165475" y="2981325"/>
              <a:ext cx="217488" cy="214313"/>
            </a:xfrm>
            <a:custGeom>
              <a:avLst/>
              <a:gdLst>
                <a:gd name="T0" fmla="*/ 104 w 117"/>
                <a:gd name="T1" fmla="*/ 91 h 115"/>
                <a:gd name="T2" fmla="*/ 73 w 117"/>
                <a:gd name="T3" fmla="*/ 113 h 115"/>
                <a:gd name="T4" fmla="*/ 58 w 117"/>
                <a:gd name="T5" fmla="*/ 115 h 115"/>
                <a:gd name="T6" fmla="*/ 21 w 117"/>
                <a:gd name="T7" fmla="*/ 97 h 115"/>
                <a:gd name="T8" fmla="*/ 0 w 117"/>
                <a:gd name="T9" fmla="*/ 58 h 115"/>
                <a:gd name="T10" fmla="*/ 1 w 117"/>
                <a:gd name="T11" fmla="*/ 54 h 115"/>
                <a:gd name="T12" fmla="*/ 22 w 117"/>
                <a:gd name="T13" fmla="*/ 18 h 115"/>
                <a:gd name="T14" fmla="*/ 51 w 117"/>
                <a:gd name="T15" fmla="*/ 2 h 115"/>
                <a:gd name="T16" fmla="*/ 84 w 117"/>
                <a:gd name="T17" fmla="*/ 6 h 115"/>
                <a:gd name="T18" fmla="*/ 107 w 117"/>
                <a:gd name="T19" fmla="*/ 27 h 115"/>
                <a:gd name="T20" fmla="*/ 117 w 117"/>
                <a:gd name="T21" fmla="*/ 49 h 115"/>
                <a:gd name="T22" fmla="*/ 104 w 117"/>
                <a:gd name="T23" fmla="*/ 91 h 115"/>
                <a:gd name="T24" fmla="*/ 94 w 117"/>
                <a:gd name="T25" fmla="*/ 36 h 115"/>
                <a:gd name="T26" fmla="*/ 81 w 117"/>
                <a:gd name="T27" fmla="*/ 26 h 115"/>
                <a:gd name="T28" fmla="*/ 47 w 117"/>
                <a:gd name="T29" fmla="*/ 20 h 115"/>
                <a:gd name="T30" fmla="*/ 21 w 117"/>
                <a:gd name="T31" fmla="*/ 43 h 115"/>
                <a:gd name="T32" fmla="*/ 27 w 117"/>
                <a:gd name="T33" fmla="*/ 81 h 115"/>
                <a:gd name="T34" fmla="*/ 62 w 117"/>
                <a:gd name="T35" fmla="*/ 98 h 115"/>
                <a:gd name="T36" fmla="*/ 78 w 117"/>
                <a:gd name="T37" fmla="*/ 94 h 115"/>
                <a:gd name="T38" fmla="*/ 100 w 117"/>
                <a:gd name="T39" fmla="*/ 69 h 115"/>
                <a:gd name="T40" fmla="*/ 94 w 117"/>
                <a:gd name="T41" fmla="*/ 3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115">
                  <a:moveTo>
                    <a:pt x="104" y="91"/>
                  </a:moveTo>
                  <a:cubicBezTo>
                    <a:pt x="99" y="99"/>
                    <a:pt x="80" y="110"/>
                    <a:pt x="73" y="113"/>
                  </a:cubicBezTo>
                  <a:cubicBezTo>
                    <a:pt x="69" y="114"/>
                    <a:pt x="64" y="114"/>
                    <a:pt x="58" y="115"/>
                  </a:cubicBezTo>
                  <a:cubicBezTo>
                    <a:pt x="45" y="111"/>
                    <a:pt x="31" y="106"/>
                    <a:pt x="21" y="97"/>
                  </a:cubicBezTo>
                  <a:cubicBezTo>
                    <a:pt x="10" y="86"/>
                    <a:pt x="3" y="73"/>
                    <a:pt x="0" y="58"/>
                  </a:cubicBezTo>
                  <a:cubicBezTo>
                    <a:pt x="0" y="58"/>
                    <a:pt x="1" y="56"/>
                    <a:pt x="1" y="54"/>
                  </a:cubicBezTo>
                  <a:cubicBezTo>
                    <a:pt x="1" y="38"/>
                    <a:pt x="10" y="27"/>
                    <a:pt x="22" y="18"/>
                  </a:cubicBezTo>
                  <a:cubicBezTo>
                    <a:pt x="30" y="11"/>
                    <a:pt x="39" y="4"/>
                    <a:pt x="51" y="2"/>
                  </a:cubicBezTo>
                  <a:cubicBezTo>
                    <a:pt x="62" y="0"/>
                    <a:pt x="72" y="2"/>
                    <a:pt x="84" y="6"/>
                  </a:cubicBezTo>
                  <a:cubicBezTo>
                    <a:pt x="91" y="12"/>
                    <a:pt x="99" y="20"/>
                    <a:pt x="107" y="27"/>
                  </a:cubicBezTo>
                  <a:cubicBezTo>
                    <a:pt x="113" y="33"/>
                    <a:pt x="117" y="40"/>
                    <a:pt x="117" y="49"/>
                  </a:cubicBezTo>
                  <a:cubicBezTo>
                    <a:pt x="117" y="52"/>
                    <a:pt x="117" y="79"/>
                    <a:pt x="104" y="91"/>
                  </a:cubicBezTo>
                  <a:close/>
                  <a:moveTo>
                    <a:pt x="94" y="36"/>
                  </a:moveTo>
                  <a:cubicBezTo>
                    <a:pt x="89" y="33"/>
                    <a:pt x="86" y="28"/>
                    <a:pt x="81" y="26"/>
                  </a:cubicBezTo>
                  <a:cubicBezTo>
                    <a:pt x="76" y="23"/>
                    <a:pt x="67" y="17"/>
                    <a:pt x="47" y="20"/>
                  </a:cubicBezTo>
                  <a:cubicBezTo>
                    <a:pt x="36" y="29"/>
                    <a:pt x="29" y="33"/>
                    <a:pt x="21" y="43"/>
                  </a:cubicBezTo>
                  <a:cubicBezTo>
                    <a:pt x="20" y="50"/>
                    <a:pt x="16" y="69"/>
                    <a:pt x="27" y="81"/>
                  </a:cubicBezTo>
                  <a:cubicBezTo>
                    <a:pt x="38" y="91"/>
                    <a:pt x="50" y="95"/>
                    <a:pt x="62" y="98"/>
                  </a:cubicBezTo>
                  <a:cubicBezTo>
                    <a:pt x="67" y="96"/>
                    <a:pt x="73" y="95"/>
                    <a:pt x="78" y="94"/>
                  </a:cubicBezTo>
                  <a:cubicBezTo>
                    <a:pt x="88" y="87"/>
                    <a:pt x="93" y="76"/>
                    <a:pt x="100" y="69"/>
                  </a:cubicBezTo>
                  <a:cubicBezTo>
                    <a:pt x="101" y="62"/>
                    <a:pt x="104" y="44"/>
                    <a:pt x="94" y="3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6" name="Freeform 10"/>
            <p:cNvSpPr>
              <a:spLocks noEditPoints="1"/>
            </p:cNvSpPr>
            <p:nvPr/>
          </p:nvSpPr>
          <p:spPr bwMode="auto">
            <a:xfrm>
              <a:off x="3063875" y="3421063"/>
              <a:ext cx="222250" cy="206375"/>
            </a:xfrm>
            <a:custGeom>
              <a:avLst/>
              <a:gdLst>
                <a:gd name="T0" fmla="*/ 35 w 119"/>
                <a:gd name="T1" fmla="*/ 6 h 111"/>
                <a:gd name="T2" fmla="*/ 71 w 119"/>
                <a:gd name="T3" fmla="*/ 3 h 111"/>
                <a:gd name="T4" fmla="*/ 91 w 119"/>
                <a:gd name="T5" fmla="*/ 9 h 111"/>
                <a:gd name="T6" fmla="*/ 115 w 119"/>
                <a:gd name="T7" fmla="*/ 34 h 111"/>
                <a:gd name="T8" fmla="*/ 116 w 119"/>
                <a:gd name="T9" fmla="*/ 74 h 111"/>
                <a:gd name="T10" fmla="*/ 106 w 119"/>
                <a:gd name="T11" fmla="*/ 96 h 111"/>
                <a:gd name="T12" fmla="*/ 95 w 119"/>
                <a:gd name="T13" fmla="*/ 104 h 111"/>
                <a:gd name="T14" fmla="*/ 80 w 119"/>
                <a:gd name="T15" fmla="*/ 108 h 111"/>
                <a:gd name="T16" fmla="*/ 61 w 119"/>
                <a:gd name="T17" fmla="*/ 111 h 111"/>
                <a:gd name="T18" fmla="*/ 31 w 119"/>
                <a:gd name="T19" fmla="*/ 104 h 111"/>
                <a:gd name="T20" fmla="*/ 3 w 119"/>
                <a:gd name="T21" fmla="*/ 67 h 111"/>
                <a:gd name="T22" fmla="*/ 3 w 119"/>
                <a:gd name="T23" fmla="*/ 39 h 111"/>
                <a:gd name="T24" fmla="*/ 13 w 119"/>
                <a:gd name="T25" fmla="*/ 21 h 111"/>
                <a:gd name="T26" fmla="*/ 35 w 119"/>
                <a:gd name="T27" fmla="*/ 6 h 111"/>
                <a:gd name="T28" fmla="*/ 27 w 119"/>
                <a:gd name="T29" fmla="*/ 27 h 111"/>
                <a:gd name="T30" fmla="*/ 16 w 119"/>
                <a:gd name="T31" fmla="*/ 70 h 111"/>
                <a:gd name="T32" fmla="*/ 40 w 119"/>
                <a:gd name="T33" fmla="*/ 93 h 111"/>
                <a:gd name="T34" fmla="*/ 78 w 119"/>
                <a:gd name="T35" fmla="*/ 93 h 111"/>
                <a:gd name="T36" fmla="*/ 90 w 119"/>
                <a:gd name="T37" fmla="*/ 89 h 111"/>
                <a:gd name="T38" fmla="*/ 100 w 119"/>
                <a:gd name="T39" fmla="*/ 78 h 111"/>
                <a:gd name="T40" fmla="*/ 106 w 119"/>
                <a:gd name="T41" fmla="*/ 43 h 111"/>
                <a:gd name="T42" fmla="*/ 101 w 119"/>
                <a:gd name="T43" fmla="*/ 35 h 111"/>
                <a:gd name="T44" fmla="*/ 77 w 119"/>
                <a:gd name="T45" fmla="*/ 19 h 111"/>
                <a:gd name="T46" fmla="*/ 49 w 119"/>
                <a:gd name="T47" fmla="*/ 16 h 111"/>
                <a:gd name="T48" fmla="*/ 27 w 119"/>
                <a:gd name="T49" fmla="*/ 2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 h="111">
                  <a:moveTo>
                    <a:pt x="35" y="6"/>
                  </a:moveTo>
                  <a:cubicBezTo>
                    <a:pt x="41" y="5"/>
                    <a:pt x="64" y="0"/>
                    <a:pt x="71" y="3"/>
                  </a:cubicBezTo>
                  <a:cubicBezTo>
                    <a:pt x="76" y="6"/>
                    <a:pt x="86" y="7"/>
                    <a:pt x="91" y="9"/>
                  </a:cubicBezTo>
                  <a:cubicBezTo>
                    <a:pt x="103" y="16"/>
                    <a:pt x="110" y="22"/>
                    <a:pt x="115" y="34"/>
                  </a:cubicBezTo>
                  <a:cubicBezTo>
                    <a:pt x="118" y="38"/>
                    <a:pt x="119" y="65"/>
                    <a:pt x="116" y="74"/>
                  </a:cubicBezTo>
                  <a:cubicBezTo>
                    <a:pt x="113" y="82"/>
                    <a:pt x="109" y="89"/>
                    <a:pt x="106" y="96"/>
                  </a:cubicBezTo>
                  <a:cubicBezTo>
                    <a:pt x="101" y="99"/>
                    <a:pt x="99" y="101"/>
                    <a:pt x="95" y="104"/>
                  </a:cubicBezTo>
                  <a:cubicBezTo>
                    <a:pt x="91" y="106"/>
                    <a:pt x="85" y="108"/>
                    <a:pt x="80" y="108"/>
                  </a:cubicBezTo>
                  <a:cubicBezTo>
                    <a:pt x="77" y="108"/>
                    <a:pt x="63" y="110"/>
                    <a:pt x="61" y="111"/>
                  </a:cubicBezTo>
                  <a:cubicBezTo>
                    <a:pt x="59" y="111"/>
                    <a:pt x="40" y="108"/>
                    <a:pt x="31" y="104"/>
                  </a:cubicBezTo>
                  <a:cubicBezTo>
                    <a:pt x="13" y="97"/>
                    <a:pt x="5" y="85"/>
                    <a:pt x="3" y="67"/>
                  </a:cubicBezTo>
                  <a:cubicBezTo>
                    <a:pt x="2" y="64"/>
                    <a:pt x="0" y="46"/>
                    <a:pt x="3" y="39"/>
                  </a:cubicBezTo>
                  <a:cubicBezTo>
                    <a:pt x="7" y="33"/>
                    <a:pt x="10" y="27"/>
                    <a:pt x="13" y="21"/>
                  </a:cubicBezTo>
                  <a:cubicBezTo>
                    <a:pt x="20" y="15"/>
                    <a:pt x="27" y="11"/>
                    <a:pt x="35" y="6"/>
                  </a:cubicBezTo>
                  <a:close/>
                  <a:moveTo>
                    <a:pt x="27" y="27"/>
                  </a:moveTo>
                  <a:cubicBezTo>
                    <a:pt x="20" y="41"/>
                    <a:pt x="13" y="54"/>
                    <a:pt x="16" y="70"/>
                  </a:cubicBezTo>
                  <a:cubicBezTo>
                    <a:pt x="22" y="84"/>
                    <a:pt x="31" y="90"/>
                    <a:pt x="40" y="93"/>
                  </a:cubicBezTo>
                  <a:cubicBezTo>
                    <a:pt x="55" y="97"/>
                    <a:pt x="66" y="98"/>
                    <a:pt x="78" y="93"/>
                  </a:cubicBezTo>
                  <a:cubicBezTo>
                    <a:pt x="82" y="91"/>
                    <a:pt x="86" y="90"/>
                    <a:pt x="90" y="89"/>
                  </a:cubicBezTo>
                  <a:cubicBezTo>
                    <a:pt x="95" y="88"/>
                    <a:pt x="97" y="83"/>
                    <a:pt x="100" y="78"/>
                  </a:cubicBezTo>
                  <a:cubicBezTo>
                    <a:pt x="104" y="73"/>
                    <a:pt x="106" y="50"/>
                    <a:pt x="106" y="43"/>
                  </a:cubicBezTo>
                  <a:cubicBezTo>
                    <a:pt x="104" y="40"/>
                    <a:pt x="102" y="37"/>
                    <a:pt x="101" y="35"/>
                  </a:cubicBezTo>
                  <a:cubicBezTo>
                    <a:pt x="98" y="32"/>
                    <a:pt x="85" y="21"/>
                    <a:pt x="77" y="19"/>
                  </a:cubicBezTo>
                  <a:cubicBezTo>
                    <a:pt x="71" y="18"/>
                    <a:pt x="56" y="17"/>
                    <a:pt x="49" y="16"/>
                  </a:cubicBezTo>
                  <a:cubicBezTo>
                    <a:pt x="40" y="17"/>
                    <a:pt x="33" y="21"/>
                    <a:pt x="27" y="2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grpSp>
      <p:grpSp>
        <p:nvGrpSpPr>
          <p:cNvPr id="17" name="Group 34"/>
          <p:cNvGrpSpPr/>
          <p:nvPr/>
        </p:nvGrpSpPr>
        <p:grpSpPr>
          <a:xfrm>
            <a:off x="2505325" y="5386206"/>
            <a:ext cx="658275" cy="674679"/>
            <a:chOff x="4587875" y="2830513"/>
            <a:chExt cx="1019176" cy="1044574"/>
          </a:xfrm>
          <a:solidFill>
            <a:schemeClr val="tx1">
              <a:lumMod val="75000"/>
              <a:lumOff val="25000"/>
            </a:schemeClr>
          </a:solidFill>
        </p:grpSpPr>
        <p:sp>
          <p:nvSpPr>
            <p:cNvPr id="18" name="Freeform 14"/>
            <p:cNvSpPr>
              <a:spLocks noEditPoints="1"/>
            </p:cNvSpPr>
            <p:nvPr/>
          </p:nvSpPr>
          <p:spPr bwMode="auto">
            <a:xfrm>
              <a:off x="4714875" y="2990850"/>
              <a:ext cx="741363" cy="884237"/>
            </a:xfrm>
            <a:custGeom>
              <a:avLst/>
              <a:gdLst>
                <a:gd name="T0" fmla="*/ 340 w 408"/>
                <a:gd name="T1" fmla="*/ 51 h 486"/>
                <a:gd name="T2" fmla="*/ 308 w 408"/>
                <a:gd name="T3" fmla="*/ 29 h 486"/>
                <a:gd name="T4" fmla="*/ 217 w 408"/>
                <a:gd name="T5" fmla="*/ 1 h 486"/>
                <a:gd name="T6" fmla="*/ 147 w 408"/>
                <a:gd name="T7" fmla="*/ 3 h 486"/>
                <a:gd name="T8" fmla="*/ 48 w 408"/>
                <a:gd name="T9" fmla="*/ 56 h 486"/>
                <a:gd name="T10" fmla="*/ 17 w 408"/>
                <a:gd name="T11" fmla="*/ 93 h 486"/>
                <a:gd name="T12" fmla="*/ 5 w 408"/>
                <a:gd name="T13" fmla="*/ 200 h 486"/>
                <a:gd name="T14" fmla="*/ 42 w 408"/>
                <a:gd name="T15" fmla="*/ 266 h 486"/>
                <a:gd name="T16" fmla="*/ 128 w 408"/>
                <a:gd name="T17" fmla="*/ 307 h 486"/>
                <a:gd name="T18" fmla="*/ 138 w 408"/>
                <a:gd name="T19" fmla="*/ 364 h 486"/>
                <a:gd name="T20" fmla="*/ 149 w 408"/>
                <a:gd name="T21" fmla="*/ 422 h 486"/>
                <a:gd name="T22" fmla="*/ 173 w 408"/>
                <a:gd name="T23" fmla="*/ 459 h 486"/>
                <a:gd name="T24" fmla="*/ 204 w 408"/>
                <a:gd name="T25" fmla="*/ 486 h 486"/>
                <a:gd name="T26" fmla="*/ 239 w 408"/>
                <a:gd name="T27" fmla="*/ 451 h 486"/>
                <a:gd name="T28" fmla="*/ 251 w 408"/>
                <a:gd name="T29" fmla="*/ 428 h 486"/>
                <a:gd name="T30" fmla="*/ 275 w 408"/>
                <a:gd name="T31" fmla="*/ 385 h 486"/>
                <a:gd name="T32" fmla="*/ 266 w 408"/>
                <a:gd name="T33" fmla="*/ 326 h 486"/>
                <a:gd name="T34" fmla="*/ 352 w 408"/>
                <a:gd name="T35" fmla="*/ 271 h 486"/>
                <a:gd name="T36" fmla="*/ 399 w 408"/>
                <a:gd name="T37" fmla="*/ 204 h 486"/>
                <a:gd name="T38" fmla="*/ 404 w 408"/>
                <a:gd name="T39" fmla="*/ 131 h 486"/>
                <a:gd name="T40" fmla="*/ 209 w 408"/>
                <a:gd name="T41" fmla="*/ 469 h 486"/>
                <a:gd name="T42" fmla="*/ 183 w 408"/>
                <a:gd name="T43" fmla="*/ 452 h 486"/>
                <a:gd name="T44" fmla="*/ 224 w 408"/>
                <a:gd name="T45" fmla="*/ 442 h 486"/>
                <a:gd name="T46" fmla="*/ 168 w 408"/>
                <a:gd name="T47" fmla="*/ 422 h 486"/>
                <a:gd name="T48" fmla="*/ 204 w 408"/>
                <a:gd name="T49" fmla="*/ 410 h 486"/>
                <a:gd name="T50" fmla="*/ 254 w 408"/>
                <a:gd name="T51" fmla="*/ 389 h 486"/>
                <a:gd name="T52" fmla="*/ 151 w 408"/>
                <a:gd name="T53" fmla="*/ 388 h 486"/>
                <a:gd name="T54" fmla="*/ 181 w 408"/>
                <a:gd name="T55" fmla="*/ 378 h 486"/>
                <a:gd name="T56" fmla="*/ 252 w 408"/>
                <a:gd name="T57" fmla="*/ 374 h 486"/>
                <a:gd name="T58" fmla="*/ 189 w 408"/>
                <a:gd name="T59" fmla="*/ 346 h 486"/>
                <a:gd name="T60" fmla="*/ 254 w 408"/>
                <a:gd name="T61" fmla="*/ 345 h 486"/>
                <a:gd name="T62" fmla="*/ 210 w 408"/>
                <a:gd name="T63" fmla="*/ 360 h 486"/>
                <a:gd name="T64" fmla="*/ 152 w 408"/>
                <a:gd name="T65" fmla="*/ 347 h 486"/>
                <a:gd name="T66" fmla="*/ 181 w 408"/>
                <a:gd name="T67" fmla="*/ 299 h 486"/>
                <a:gd name="T68" fmla="*/ 167 w 408"/>
                <a:gd name="T69" fmla="*/ 245 h 486"/>
                <a:gd name="T70" fmla="*/ 185 w 408"/>
                <a:gd name="T71" fmla="*/ 265 h 486"/>
                <a:gd name="T72" fmla="*/ 210 w 408"/>
                <a:gd name="T73" fmla="*/ 243 h 486"/>
                <a:gd name="T74" fmla="*/ 230 w 408"/>
                <a:gd name="T75" fmla="*/ 256 h 486"/>
                <a:gd name="T76" fmla="*/ 245 w 408"/>
                <a:gd name="T77" fmla="*/ 248 h 486"/>
                <a:gd name="T78" fmla="*/ 217 w 408"/>
                <a:gd name="T79" fmla="*/ 330 h 486"/>
                <a:gd name="T80" fmla="*/ 391 w 408"/>
                <a:gd name="T81" fmla="*/ 183 h 486"/>
                <a:gd name="T82" fmla="*/ 292 w 408"/>
                <a:gd name="T83" fmla="*/ 291 h 486"/>
                <a:gd name="T84" fmla="*/ 232 w 408"/>
                <a:gd name="T85" fmla="*/ 329 h 486"/>
                <a:gd name="T86" fmla="*/ 257 w 408"/>
                <a:gd name="T87" fmla="*/ 230 h 486"/>
                <a:gd name="T88" fmla="*/ 222 w 408"/>
                <a:gd name="T89" fmla="*/ 229 h 486"/>
                <a:gd name="T90" fmla="*/ 173 w 408"/>
                <a:gd name="T91" fmla="*/ 223 h 486"/>
                <a:gd name="T92" fmla="*/ 179 w 408"/>
                <a:gd name="T93" fmla="*/ 327 h 486"/>
                <a:gd name="T94" fmla="*/ 137 w 408"/>
                <a:gd name="T95" fmla="*/ 294 h 486"/>
                <a:gd name="T96" fmla="*/ 48 w 408"/>
                <a:gd name="T97" fmla="*/ 245 h 486"/>
                <a:gd name="T98" fmla="*/ 25 w 408"/>
                <a:gd name="T99" fmla="*/ 182 h 486"/>
                <a:gd name="T100" fmla="*/ 44 w 408"/>
                <a:gd name="T101" fmla="*/ 87 h 486"/>
                <a:gd name="T102" fmla="*/ 100 w 408"/>
                <a:gd name="T103" fmla="*/ 40 h 486"/>
                <a:gd name="T104" fmla="*/ 166 w 408"/>
                <a:gd name="T105" fmla="*/ 19 h 486"/>
                <a:gd name="T106" fmla="*/ 280 w 408"/>
                <a:gd name="T107" fmla="*/ 37 h 486"/>
                <a:gd name="T108" fmla="*/ 386 w 408"/>
                <a:gd name="T109" fmla="*/ 129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8" h="486">
                  <a:moveTo>
                    <a:pt x="404" y="131"/>
                  </a:moveTo>
                  <a:cubicBezTo>
                    <a:pt x="400" y="122"/>
                    <a:pt x="394" y="114"/>
                    <a:pt x="392" y="105"/>
                  </a:cubicBezTo>
                  <a:cubicBezTo>
                    <a:pt x="377" y="84"/>
                    <a:pt x="364" y="62"/>
                    <a:pt x="340" y="51"/>
                  </a:cubicBezTo>
                  <a:cubicBezTo>
                    <a:pt x="339" y="50"/>
                    <a:pt x="338" y="48"/>
                    <a:pt x="337" y="47"/>
                  </a:cubicBezTo>
                  <a:cubicBezTo>
                    <a:pt x="330" y="44"/>
                    <a:pt x="325" y="40"/>
                    <a:pt x="317" y="36"/>
                  </a:cubicBezTo>
                  <a:cubicBezTo>
                    <a:pt x="314" y="35"/>
                    <a:pt x="313" y="32"/>
                    <a:pt x="308" y="29"/>
                  </a:cubicBezTo>
                  <a:cubicBezTo>
                    <a:pt x="308" y="28"/>
                    <a:pt x="273" y="11"/>
                    <a:pt x="269" y="10"/>
                  </a:cubicBezTo>
                  <a:cubicBezTo>
                    <a:pt x="261" y="9"/>
                    <a:pt x="253" y="4"/>
                    <a:pt x="244" y="5"/>
                  </a:cubicBezTo>
                  <a:cubicBezTo>
                    <a:pt x="235" y="6"/>
                    <a:pt x="226" y="2"/>
                    <a:pt x="217" y="1"/>
                  </a:cubicBezTo>
                  <a:cubicBezTo>
                    <a:pt x="202" y="1"/>
                    <a:pt x="186" y="1"/>
                    <a:pt x="170" y="0"/>
                  </a:cubicBezTo>
                  <a:cubicBezTo>
                    <a:pt x="168" y="0"/>
                    <a:pt x="164" y="0"/>
                    <a:pt x="162" y="1"/>
                  </a:cubicBezTo>
                  <a:cubicBezTo>
                    <a:pt x="157" y="4"/>
                    <a:pt x="152" y="3"/>
                    <a:pt x="147" y="3"/>
                  </a:cubicBezTo>
                  <a:cubicBezTo>
                    <a:pt x="140" y="3"/>
                    <a:pt x="126" y="9"/>
                    <a:pt x="119" y="9"/>
                  </a:cubicBezTo>
                  <a:cubicBezTo>
                    <a:pt x="109" y="14"/>
                    <a:pt x="94" y="22"/>
                    <a:pt x="85" y="28"/>
                  </a:cubicBezTo>
                  <a:cubicBezTo>
                    <a:pt x="68" y="40"/>
                    <a:pt x="62" y="41"/>
                    <a:pt x="48" y="56"/>
                  </a:cubicBezTo>
                  <a:cubicBezTo>
                    <a:pt x="41" y="63"/>
                    <a:pt x="34" y="69"/>
                    <a:pt x="25" y="77"/>
                  </a:cubicBezTo>
                  <a:cubicBezTo>
                    <a:pt x="24" y="79"/>
                    <a:pt x="22" y="82"/>
                    <a:pt x="21" y="85"/>
                  </a:cubicBezTo>
                  <a:cubicBezTo>
                    <a:pt x="19" y="88"/>
                    <a:pt x="18" y="90"/>
                    <a:pt x="17" y="93"/>
                  </a:cubicBezTo>
                  <a:cubicBezTo>
                    <a:pt x="11" y="108"/>
                    <a:pt x="10" y="110"/>
                    <a:pt x="5" y="125"/>
                  </a:cubicBezTo>
                  <a:cubicBezTo>
                    <a:pt x="2" y="135"/>
                    <a:pt x="0" y="153"/>
                    <a:pt x="0" y="166"/>
                  </a:cubicBezTo>
                  <a:cubicBezTo>
                    <a:pt x="0" y="167"/>
                    <a:pt x="1" y="190"/>
                    <a:pt x="5" y="200"/>
                  </a:cubicBezTo>
                  <a:cubicBezTo>
                    <a:pt x="8" y="204"/>
                    <a:pt x="11" y="213"/>
                    <a:pt x="12" y="221"/>
                  </a:cubicBezTo>
                  <a:cubicBezTo>
                    <a:pt x="18" y="226"/>
                    <a:pt x="17" y="234"/>
                    <a:pt x="21" y="239"/>
                  </a:cubicBezTo>
                  <a:cubicBezTo>
                    <a:pt x="28" y="248"/>
                    <a:pt x="35" y="257"/>
                    <a:pt x="42" y="266"/>
                  </a:cubicBezTo>
                  <a:cubicBezTo>
                    <a:pt x="43" y="268"/>
                    <a:pt x="45" y="270"/>
                    <a:pt x="47" y="271"/>
                  </a:cubicBezTo>
                  <a:cubicBezTo>
                    <a:pt x="56" y="274"/>
                    <a:pt x="64" y="280"/>
                    <a:pt x="73" y="283"/>
                  </a:cubicBezTo>
                  <a:cubicBezTo>
                    <a:pt x="93" y="288"/>
                    <a:pt x="111" y="297"/>
                    <a:pt x="128" y="307"/>
                  </a:cubicBezTo>
                  <a:cubicBezTo>
                    <a:pt x="135" y="310"/>
                    <a:pt x="140" y="315"/>
                    <a:pt x="144" y="322"/>
                  </a:cubicBezTo>
                  <a:cubicBezTo>
                    <a:pt x="139" y="328"/>
                    <a:pt x="133" y="329"/>
                    <a:pt x="130" y="338"/>
                  </a:cubicBezTo>
                  <a:cubicBezTo>
                    <a:pt x="129" y="350"/>
                    <a:pt x="133" y="360"/>
                    <a:pt x="138" y="364"/>
                  </a:cubicBezTo>
                  <a:cubicBezTo>
                    <a:pt x="133" y="372"/>
                    <a:pt x="133" y="376"/>
                    <a:pt x="131" y="386"/>
                  </a:cubicBezTo>
                  <a:cubicBezTo>
                    <a:pt x="132" y="398"/>
                    <a:pt x="143" y="400"/>
                    <a:pt x="149" y="407"/>
                  </a:cubicBezTo>
                  <a:cubicBezTo>
                    <a:pt x="149" y="412"/>
                    <a:pt x="149" y="417"/>
                    <a:pt x="149" y="422"/>
                  </a:cubicBezTo>
                  <a:cubicBezTo>
                    <a:pt x="151" y="426"/>
                    <a:pt x="152" y="429"/>
                    <a:pt x="153" y="431"/>
                  </a:cubicBezTo>
                  <a:cubicBezTo>
                    <a:pt x="158" y="434"/>
                    <a:pt x="162" y="436"/>
                    <a:pt x="165" y="439"/>
                  </a:cubicBezTo>
                  <a:cubicBezTo>
                    <a:pt x="166" y="446"/>
                    <a:pt x="167" y="454"/>
                    <a:pt x="173" y="459"/>
                  </a:cubicBezTo>
                  <a:cubicBezTo>
                    <a:pt x="178" y="462"/>
                    <a:pt x="182" y="461"/>
                    <a:pt x="187" y="464"/>
                  </a:cubicBezTo>
                  <a:cubicBezTo>
                    <a:pt x="188" y="468"/>
                    <a:pt x="188" y="475"/>
                    <a:pt x="189" y="478"/>
                  </a:cubicBezTo>
                  <a:cubicBezTo>
                    <a:pt x="189" y="484"/>
                    <a:pt x="197" y="486"/>
                    <a:pt x="204" y="486"/>
                  </a:cubicBezTo>
                  <a:cubicBezTo>
                    <a:pt x="209" y="486"/>
                    <a:pt x="214" y="485"/>
                    <a:pt x="218" y="483"/>
                  </a:cubicBezTo>
                  <a:cubicBezTo>
                    <a:pt x="225" y="477"/>
                    <a:pt x="222" y="471"/>
                    <a:pt x="223" y="463"/>
                  </a:cubicBezTo>
                  <a:cubicBezTo>
                    <a:pt x="228" y="459"/>
                    <a:pt x="235" y="459"/>
                    <a:pt x="239" y="451"/>
                  </a:cubicBezTo>
                  <a:cubicBezTo>
                    <a:pt x="239" y="447"/>
                    <a:pt x="239" y="442"/>
                    <a:pt x="239" y="436"/>
                  </a:cubicBezTo>
                  <a:cubicBezTo>
                    <a:pt x="242" y="435"/>
                    <a:pt x="245" y="434"/>
                    <a:pt x="248" y="434"/>
                  </a:cubicBezTo>
                  <a:cubicBezTo>
                    <a:pt x="249" y="432"/>
                    <a:pt x="250" y="430"/>
                    <a:pt x="251" y="428"/>
                  </a:cubicBezTo>
                  <a:cubicBezTo>
                    <a:pt x="253" y="426"/>
                    <a:pt x="255" y="424"/>
                    <a:pt x="257" y="421"/>
                  </a:cubicBezTo>
                  <a:cubicBezTo>
                    <a:pt x="257" y="416"/>
                    <a:pt x="257" y="409"/>
                    <a:pt x="257" y="403"/>
                  </a:cubicBezTo>
                  <a:cubicBezTo>
                    <a:pt x="267" y="400"/>
                    <a:pt x="272" y="394"/>
                    <a:pt x="275" y="385"/>
                  </a:cubicBezTo>
                  <a:cubicBezTo>
                    <a:pt x="274" y="379"/>
                    <a:pt x="277" y="372"/>
                    <a:pt x="271" y="368"/>
                  </a:cubicBezTo>
                  <a:cubicBezTo>
                    <a:pt x="276" y="364"/>
                    <a:pt x="278" y="354"/>
                    <a:pt x="278" y="343"/>
                  </a:cubicBezTo>
                  <a:cubicBezTo>
                    <a:pt x="277" y="333"/>
                    <a:pt x="266" y="337"/>
                    <a:pt x="266" y="326"/>
                  </a:cubicBezTo>
                  <a:cubicBezTo>
                    <a:pt x="274" y="322"/>
                    <a:pt x="281" y="313"/>
                    <a:pt x="288" y="309"/>
                  </a:cubicBezTo>
                  <a:cubicBezTo>
                    <a:pt x="300" y="302"/>
                    <a:pt x="315" y="294"/>
                    <a:pt x="324" y="289"/>
                  </a:cubicBezTo>
                  <a:cubicBezTo>
                    <a:pt x="337" y="282"/>
                    <a:pt x="340" y="281"/>
                    <a:pt x="352" y="271"/>
                  </a:cubicBezTo>
                  <a:cubicBezTo>
                    <a:pt x="361" y="262"/>
                    <a:pt x="369" y="252"/>
                    <a:pt x="377" y="243"/>
                  </a:cubicBezTo>
                  <a:cubicBezTo>
                    <a:pt x="381" y="238"/>
                    <a:pt x="385" y="233"/>
                    <a:pt x="388" y="227"/>
                  </a:cubicBezTo>
                  <a:cubicBezTo>
                    <a:pt x="392" y="219"/>
                    <a:pt x="395" y="212"/>
                    <a:pt x="399" y="204"/>
                  </a:cubicBezTo>
                  <a:cubicBezTo>
                    <a:pt x="401" y="197"/>
                    <a:pt x="404" y="191"/>
                    <a:pt x="406" y="185"/>
                  </a:cubicBezTo>
                  <a:cubicBezTo>
                    <a:pt x="407" y="177"/>
                    <a:pt x="408" y="151"/>
                    <a:pt x="408" y="146"/>
                  </a:cubicBezTo>
                  <a:cubicBezTo>
                    <a:pt x="408" y="140"/>
                    <a:pt x="406" y="136"/>
                    <a:pt x="404" y="131"/>
                  </a:cubicBezTo>
                  <a:close/>
                  <a:moveTo>
                    <a:pt x="211" y="475"/>
                  </a:moveTo>
                  <a:cubicBezTo>
                    <a:pt x="203" y="480"/>
                    <a:pt x="197" y="477"/>
                    <a:pt x="200" y="470"/>
                  </a:cubicBezTo>
                  <a:cubicBezTo>
                    <a:pt x="201" y="466"/>
                    <a:pt x="209" y="465"/>
                    <a:pt x="209" y="469"/>
                  </a:cubicBezTo>
                  <a:cubicBezTo>
                    <a:pt x="212" y="467"/>
                    <a:pt x="213" y="472"/>
                    <a:pt x="211" y="475"/>
                  </a:cubicBezTo>
                  <a:close/>
                  <a:moveTo>
                    <a:pt x="218" y="452"/>
                  </a:moveTo>
                  <a:cubicBezTo>
                    <a:pt x="210" y="452"/>
                    <a:pt x="190" y="454"/>
                    <a:pt x="183" y="452"/>
                  </a:cubicBezTo>
                  <a:cubicBezTo>
                    <a:pt x="181" y="450"/>
                    <a:pt x="177" y="443"/>
                    <a:pt x="181" y="440"/>
                  </a:cubicBezTo>
                  <a:cubicBezTo>
                    <a:pt x="186" y="439"/>
                    <a:pt x="195" y="442"/>
                    <a:pt x="200" y="440"/>
                  </a:cubicBezTo>
                  <a:cubicBezTo>
                    <a:pt x="204" y="439"/>
                    <a:pt x="219" y="440"/>
                    <a:pt x="224" y="442"/>
                  </a:cubicBezTo>
                  <a:cubicBezTo>
                    <a:pt x="224" y="447"/>
                    <a:pt x="226" y="450"/>
                    <a:pt x="218" y="452"/>
                  </a:cubicBezTo>
                  <a:close/>
                  <a:moveTo>
                    <a:pt x="232" y="424"/>
                  </a:moveTo>
                  <a:cubicBezTo>
                    <a:pt x="212" y="425"/>
                    <a:pt x="180" y="424"/>
                    <a:pt x="168" y="422"/>
                  </a:cubicBezTo>
                  <a:cubicBezTo>
                    <a:pt x="168" y="421"/>
                    <a:pt x="164" y="418"/>
                    <a:pt x="163" y="415"/>
                  </a:cubicBezTo>
                  <a:cubicBezTo>
                    <a:pt x="159" y="412"/>
                    <a:pt x="165" y="409"/>
                    <a:pt x="166" y="407"/>
                  </a:cubicBezTo>
                  <a:cubicBezTo>
                    <a:pt x="179" y="409"/>
                    <a:pt x="191" y="408"/>
                    <a:pt x="204" y="410"/>
                  </a:cubicBezTo>
                  <a:cubicBezTo>
                    <a:pt x="211" y="407"/>
                    <a:pt x="231" y="410"/>
                    <a:pt x="243" y="412"/>
                  </a:cubicBezTo>
                  <a:cubicBezTo>
                    <a:pt x="244" y="420"/>
                    <a:pt x="241" y="421"/>
                    <a:pt x="232" y="424"/>
                  </a:cubicBezTo>
                  <a:close/>
                  <a:moveTo>
                    <a:pt x="254" y="389"/>
                  </a:moveTo>
                  <a:cubicBezTo>
                    <a:pt x="243" y="397"/>
                    <a:pt x="228" y="394"/>
                    <a:pt x="215" y="393"/>
                  </a:cubicBezTo>
                  <a:cubicBezTo>
                    <a:pt x="207" y="392"/>
                    <a:pt x="196" y="396"/>
                    <a:pt x="189" y="393"/>
                  </a:cubicBezTo>
                  <a:cubicBezTo>
                    <a:pt x="178" y="390"/>
                    <a:pt x="162" y="393"/>
                    <a:pt x="151" y="388"/>
                  </a:cubicBezTo>
                  <a:cubicBezTo>
                    <a:pt x="149" y="384"/>
                    <a:pt x="149" y="381"/>
                    <a:pt x="148" y="379"/>
                  </a:cubicBezTo>
                  <a:cubicBezTo>
                    <a:pt x="149" y="376"/>
                    <a:pt x="155" y="376"/>
                    <a:pt x="157" y="376"/>
                  </a:cubicBezTo>
                  <a:cubicBezTo>
                    <a:pt x="165" y="375"/>
                    <a:pt x="173" y="378"/>
                    <a:pt x="181" y="378"/>
                  </a:cubicBezTo>
                  <a:cubicBezTo>
                    <a:pt x="190" y="378"/>
                    <a:pt x="199" y="378"/>
                    <a:pt x="207" y="379"/>
                  </a:cubicBezTo>
                  <a:cubicBezTo>
                    <a:pt x="219" y="380"/>
                    <a:pt x="229" y="380"/>
                    <a:pt x="240" y="376"/>
                  </a:cubicBezTo>
                  <a:cubicBezTo>
                    <a:pt x="242" y="376"/>
                    <a:pt x="250" y="375"/>
                    <a:pt x="252" y="374"/>
                  </a:cubicBezTo>
                  <a:cubicBezTo>
                    <a:pt x="259" y="375"/>
                    <a:pt x="257" y="379"/>
                    <a:pt x="259" y="381"/>
                  </a:cubicBezTo>
                  <a:cubicBezTo>
                    <a:pt x="260" y="385"/>
                    <a:pt x="257" y="390"/>
                    <a:pt x="254" y="389"/>
                  </a:cubicBezTo>
                  <a:close/>
                  <a:moveTo>
                    <a:pt x="189" y="346"/>
                  </a:moveTo>
                  <a:cubicBezTo>
                    <a:pt x="202" y="346"/>
                    <a:pt x="210" y="348"/>
                    <a:pt x="217" y="348"/>
                  </a:cubicBezTo>
                  <a:cubicBezTo>
                    <a:pt x="223" y="347"/>
                    <a:pt x="227" y="348"/>
                    <a:pt x="233" y="346"/>
                  </a:cubicBezTo>
                  <a:cubicBezTo>
                    <a:pt x="239" y="344"/>
                    <a:pt x="245" y="345"/>
                    <a:pt x="254" y="345"/>
                  </a:cubicBezTo>
                  <a:cubicBezTo>
                    <a:pt x="259" y="347"/>
                    <a:pt x="261" y="352"/>
                    <a:pt x="256" y="354"/>
                  </a:cubicBezTo>
                  <a:cubicBezTo>
                    <a:pt x="252" y="357"/>
                    <a:pt x="241" y="357"/>
                    <a:pt x="240" y="357"/>
                  </a:cubicBezTo>
                  <a:cubicBezTo>
                    <a:pt x="226" y="358"/>
                    <a:pt x="222" y="360"/>
                    <a:pt x="210" y="360"/>
                  </a:cubicBezTo>
                  <a:cubicBezTo>
                    <a:pt x="208" y="361"/>
                    <a:pt x="195" y="361"/>
                    <a:pt x="193" y="360"/>
                  </a:cubicBezTo>
                  <a:cubicBezTo>
                    <a:pt x="183" y="359"/>
                    <a:pt x="178" y="360"/>
                    <a:pt x="166" y="358"/>
                  </a:cubicBezTo>
                  <a:cubicBezTo>
                    <a:pt x="162" y="356"/>
                    <a:pt x="151" y="356"/>
                    <a:pt x="152" y="347"/>
                  </a:cubicBezTo>
                  <a:cubicBezTo>
                    <a:pt x="165" y="347"/>
                    <a:pt x="166" y="346"/>
                    <a:pt x="174" y="347"/>
                  </a:cubicBezTo>
                  <a:cubicBezTo>
                    <a:pt x="177" y="348"/>
                    <a:pt x="181" y="348"/>
                    <a:pt x="189" y="346"/>
                  </a:cubicBezTo>
                  <a:close/>
                  <a:moveTo>
                    <a:pt x="181" y="299"/>
                  </a:moveTo>
                  <a:cubicBezTo>
                    <a:pt x="177" y="288"/>
                    <a:pt x="173" y="276"/>
                    <a:pt x="169" y="265"/>
                  </a:cubicBezTo>
                  <a:cubicBezTo>
                    <a:pt x="168" y="262"/>
                    <a:pt x="167" y="260"/>
                    <a:pt x="166" y="257"/>
                  </a:cubicBezTo>
                  <a:cubicBezTo>
                    <a:pt x="166" y="253"/>
                    <a:pt x="167" y="249"/>
                    <a:pt x="167" y="245"/>
                  </a:cubicBezTo>
                  <a:cubicBezTo>
                    <a:pt x="170" y="243"/>
                    <a:pt x="175" y="244"/>
                    <a:pt x="176" y="246"/>
                  </a:cubicBezTo>
                  <a:cubicBezTo>
                    <a:pt x="178" y="249"/>
                    <a:pt x="178" y="256"/>
                    <a:pt x="180" y="259"/>
                  </a:cubicBezTo>
                  <a:cubicBezTo>
                    <a:pt x="182" y="262"/>
                    <a:pt x="182" y="263"/>
                    <a:pt x="185" y="265"/>
                  </a:cubicBezTo>
                  <a:cubicBezTo>
                    <a:pt x="188" y="263"/>
                    <a:pt x="191" y="262"/>
                    <a:pt x="192" y="260"/>
                  </a:cubicBezTo>
                  <a:cubicBezTo>
                    <a:pt x="195" y="256"/>
                    <a:pt x="194" y="249"/>
                    <a:pt x="196" y="246"/>
                  </a:cubicBezTo>
                  <a:cubicBezTo>
                    <a:pt x="198" y="244"/>
                    <a:pt x="208" y="244"/>
                    <a:pt x="210" y="243"/>
                  </a:cubicBezTo>
                  <a:cubicBezTo>
                    <a:pt x="213" y="244"/>
                    <a:pt x="214" y="247"/>
                    <a:pt x="214" y="256"/>
                  </a:cubicBezTo>
                  <a:cubicBezTo>
                    <a:pt x="217" y="258"/>
                    <a:pt x="216" y="262"/>
                    <a:pt x="221" y="264"/>
                  </a:cubicBezTo>
                  <a:cubicBezTo>
                    <a:pt x="224" y="262"/>
                    <a:pt x="227" y="259"/>
                    <a:pt x="230" y="256"/>
                  </a:cubicBezTo>
                  <a:cubicBezTo>
                    <a:pt x="231" y="252"/>
                    <a:pt x="232" y="247"/>
                    <a:pt x="233" y="242"/>
                  </a:cubicBezTo>
                  <a:cubicBezTo>
                    <a:pt x="236" y="241"/>
                    <a:pt x="238" y="241"/>
                    <a:pt x="241" y="241"/>
                  </a:cubicBezTo>
                  <a:cubicBezTo>
                    <a:pt x="246" y="241"/>
                    <a:pt x="245" y="246"/>
                    <a:pt x="245" y="248"/>
                  </a:cubicBezTo>
                  <a:cubicBezTo>
                    <a:pt x="243" y="256"/>
                    <a:pt x="240" y="265"/>
                    <a:pt x="238" y="272"/>
                  </a:cubicBezTo>
                  <a:cubicBezTo>
                    <a:pt x="235" y="287"/>
                    <a:pt x="229" y="299"/>
                    <a:pt x="224" y="313"/>
                  </a:cubicBezTo>
                  <a:cubicBezTo>
                    <a:pt x="222" y="319"/>
                    <a:pt x="219" y="323"/>
                    <a:pt x="217" y="330"/>
                  </a:cubicBezTo>
                  <a:cubicBezTo>
                    <a:pt x="211" y="332"/>
                    <a:pt x="202" y="329"/>
                    <a:pt x="196" y="330"/>
                  </a:cubicBezTo>
                  <a:cubicBezTo>
                    <a:pt x="191" y="319"/>
                    <a:pt x="186" y="309"/>
                    <a:pt x="181" y="299"/>
                  </a:cubicBezTo>
                  <a:close/>
                  <a:moveTo>
                    <a:pt x="391" y="183"/>
                  </a:moveTo>
                  <a:cubicBezTo>
                    <a:pt x="388" y="191"/>
                    <a:pt x="372" y="227"/>
                    <a:pt x="360" y="240"/>
                  </a:cubicBezTo>
                  <a:cubicBezTo>
                    <a:pt x="349" y="251"/>
                    <a:pt x="338" y="263"/>
                    <a:pt x="325" y="272"/>
                  </a:cubicBezTo>
                  <a:cubicBezTo>
                    <a:pt x="320" y="275"/>
                    <a:pt x="297" y="287"/>
                    <a:pt x="292" y="291"/>
                  </a:cubicBezTo>
                  <a:cubicBezTo>
                    <a:pt x="279" y="293"/>
                    <a:pt x="276" y="302"/>
                    <a:pt x="265" y="312"/>
                  </a:cubicBezTo>
                  <a:cubicBezTo>
                    <a:pt x="261" y="314"/>
                    <a:pt x="253" y="326"/>
                    <a:pt x="249" y="328"/>
                  </a:cubicBezTo>
                  <a:cubicBezTo>
                    <a:pt x="249" y="325"/>
                    <a:pt x="232" y="329"/>
                    <a:pt x="232" y="329"/>
                  </a:cubicBezTo>
                  <a:cubicBezTo>
                    <a:pt x="243" y="310"/>
                    <a:pt x="242" y="307"/>
                    <a:pt x="249" y="285"/>
                  </a:cubicBezTo>
                  <a:cubicBezTo>
                    <a:pt x="251" y="280"/>
                    <a:pt x="263" y="252"/>
                    <a:pt x="263" y="243"/>
                  </a:cubicBezTo>
                  <a:cubicBezTo>
                    <a:pt x="262" y="238"/>
                    <a:pt x="259" y="235"/>
                    <a:pt x="257" y="230"/>
                  </a:cubicBezTo>
                  <a:cubicBezTo>
                    <a:pt x="255" y="227"/>
                    <a:pt x="253" y="223"/>
                    <a:pt x="248" y="222"/>
                  </a:cubicBezTo>
                  <a:cubicBezTo>
                    <a:pt x="242" y="220"/>
                    <a:pt x="244" y="220"/>
                    <a:pt x="237" y="220"/>
                  </a:cubicBezTo>
                  <a:cubicBezTo>
                    <a:pt x="231" y="221"/>
                    <a:pt x="228" y="223"/>
                    <a:pt x="222" y="229"/>
                  </a:cubicBezTo>
                  <a:cubicBezTo>
                    <a:pt x="218" y="226"/>
                    <a:pt x="214" y="225"/>
                    <a:pt x="203" y="225"/>
                  </a:cubicBezTo>
                  <a:cubicBezTo>
                    <a:pt x="196" y="226"/>
                    <a:pt x="191" y="229"/>
                    <a:pt x="186" y="231"/>
                  </a:cubicBezTo>
                  <a:cubicBezTo>
                    <a:pt x="181" y="226"/>
                    <a:pt x="177" y="225"/>
                    <a:pt x="173" y="223"/>
                  </a:cubicBezTo>
                  <a:cubicBezTo>
                    <a:pt x="169" y="221"/>
                    <a:pt x="154" y="222"/>
                    <a:pt x="151" y="229"/>
                  </a:cubicBezTo>
                  <a:cubicBezTo>
                    <a:pt x="149" y="233"/>
                    <a:pt x="148" y="238"/>
                    <a:pt x="146" y="243"/>
                  </a:cubicBezTo>
                  <a:cubicBezTo>
                    <a:pt x="151" y="273"/>
                    <a:pt x="163" y="301"/>
                    <a:pt x="179" y="327"/>
                  </a:cubicBezTo>
                  <a:cubicBezTo>
                    <a:pt x="170" y="329"/>
                    <a:pt x="158" y="328"/>
                    <a:pt x="156" y="321"/>
                  </a:cubicBezTo>
                  <a:cubicBezTo>
                    <a:pt x="154" y="316"/>
                    <a:pt x="151" y="311"/>
                    <a:pt x="149" y="306"/>
                  </a:cubicBezTo>
                  <a:cubicBezTo>
                    <a:pt x="146" y="300"/>
                    <a:pt x="142" y="296"/>
                    <a:pt x="137" y="294"/>
                  </a:cubicBezTo>
                  <a:cubicBezTo>
                    <a:pt x="121" y="285"/>
                    <a:pt x="106" y="276"/>
                    <a:pt x="89" y="271"/>
                  </a:cubicBezTo>
                  <a:cubicBezTo>
                    <a:pt x="80" y="268"/>
                    <a:pt x="71" y="263"/>
                    <a:pt x="62" y="261"/>
                  </a:cubicBezTo>
                  <a:cubicBezTo>
                    <a:pt x="57" y="255"/>
                    <a:pt x="53" y="250"/>
                    <a:pt x="48" y="245"/>
                  </a:cubicBezTo>
                  <a:cubicBezTo>
                    <a:pt x="44" y="241"/>
                    <a:pt x="40" y="236"/>
                    <a:pt x="39" y="231"/>
                  </a:cubicBezTo>
                  <a:cubicBezTo>
                    <a:pt x="38" y="222"/>
                    <a:pt x="32" y="215"/>
                    <a:pt x="30" y="208"/>
                  </a:cubicBezTo>
                  <a:cubicBezTo>
                    <a:pt x="28" y="197"/>
                    <a:pt x="28" y="189"/>
                    <a:pt x="25" y="182"/>
                  </a:cubicBezTo>
                  <a:cubicBezTo>
                    <a:pt x="23" y="174"/>
                    <a:pt x="23" y="167"/>
                    <a:pt x="23" y="160"/>
                  </a:cubicBezTo>
                  <a:cubicBezTo>
                    <a:pt x="23" y="155"/>
                    <a:pt x="23" y="151"/>
                    <a:pt x="23" y="147"/>
                  </a:cubicBezTo>
                  <a:cubicBezTo>
                    <a:pt x="24" y="125"/>
                    <a:pt x="30" y="105"/>
                    <a:pt x="44" y="87"/>
                  </a:cubicBezTo>
                  <a:cubicBezTo>
                    <a:pt x="47" y="82"/>
                    <a:pt x="53" y="73"/>
                    <a:pt x="59" y="70"/>
                  </a:cubicBezTo>
                  <a:cubicBezTo>
                    <a:pt x="63" y="68"/>
                    <a:pt x="74" y="54"/>
                    <a:pt x="81" y="51"/>
                  </a:cubicBezTo>
                  <a:cubicBezTo>
                    <a:pt x="86" y="48"/>
                    <a:pt x="94" y="42"/>
                    <a:pt x="100" y="40"/>
                  </a:cubicBezTo>
                  <a:cubicBezTo>
                    <a:pt x="105" y="39"/>
                    <a:pt x="114" y="34"/>
                    <a:pt x="118" y="31"/>
                  </a:cubicBezTo>
                  <a:cubicBezTo>
                    <a:pt x="131" y="24"/>
                    <a:pt x="138" y="26"/>
                    <a:pt x="149" y="21"/>
                  </a:cubicBezTo>
                  <a:cubicBezTo>
                    <a:pt x="154" y="20"/>
                    <a:pt x="161" y="20"/>
                    <a:pt x="166" y="19"/>
                  </a:cubicBezTo>
                  <a:cubicBezTo>
                    <a:pt x="170" y="19"/>
                    <a:pt x="189" y="19"/>
                    <a:pt x="192" y="19"/>
                  </a:cubicBezTo>
                  <a:cubicBezTo>
                    <a:pt x="211" y="20"/>
                    <a:pt x="213" y="21"/>
                    <a:pt x="231" y="23"/>
                  </a:cubicBezTo>
                  <a:cubicBezTo>
                    <a:pt x="248" y="25"/>
                    <a:pt x="265" y="28"/>
                    <a:pt x="280" y="37"/>
                  </a:cubicBezTo>
                  <a:cubicBezTo>
                    <a:pt x="290" y="43"/>
                    <a:pt x="301" y="48"/>
                    <a:pt x="312" y="54"/>
                  </a:cubicBezTo>
                  <a:cubicBezTo>
                    <a:pt x="329" y="61"/>
                    <a:pt x="341" y="74"/>
                    <a:pt x="355" y="85"/>
                  </a:cubicBezTo>
                  <a:cubicBezTo>
                    <a:pt x="368" y="102"/>
                    <a:pt x="380" y="107"/>
                    <a:pt x="386" y="129"/>
                  </a:cubicBezTo>
                  <a:cubicBezTo>
                    <a:pt x="387" y="134"/>
                    <a:pt x="392" y="146"/>
                    <a:pt x="392" y="151"/>
                  </a:cubicBezTo>
                  <a:cubicBezTo>
                    <a:pt x="392" y="158"/>
                    <a:pt x="391" y="176"/>
                    <a:pt x="391" y="18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19" name="Freeform 15"/>
            <p:cNvSpPr/>
            <p:nvPr/>
          </p:nvSpPr>
          <p:spPr bwMode="auto">
            <a:xfrm>
              <a:off x="5354638" y="2916238"/>
              <a:ext cx="87313" cy="125412"/>
            </a:xfrm>
            <a:custGeom>
              <a:avLst/>
              <a:gdLst>
                <a:gd name="T0" fmla="*/ 0 w 48"/>
                <a:gd name="T1" fmla="*/ 66 h 69"/>
                <a:gd name="T2" fmla="*/ 0 w 48"/>
                <a:gd name="T3" fmla="*/ 53 h 69"/>
                <a:gd name="T4" fmla="*/ 18 w 48"/>
                <a:gd name="T5" fmla="*/ 22 h 69"/>
                <a:gd name="T6" fmla="*/ 33 w 48"/>
                <a:gd name="T7" fmla="*/ 0 h 69"/>
                <a:gd name="T8" fmla="*/ 48 w 48"/>
                <a:gd name="T9" fmla="*/ 8 h 69"/>
                <a:gd name="T10" fmla="*/ 45 w 48"/>
                <a:gd name="T11" fmla="*/ 15 h 69"/>
                <a:gd name="T12" fmla="*/ 13 w 48"/>
                <a:gd name="T13" fmla="*/ 62 h 69"/>
                <a:gd name="T14" fmla="*/ 0 w 48"/>
                <a:gd name="T15" fmla="*/ 66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69">
                  <a:moveTo>
                    <a:pt x="0" y="66"/>
                  </a:moveTo>
                  <a:cubicBezTo>
                    <a:pt x="0" y="62"/>
                    <a:pt x="0" y="58"/>
                    <a:pt x="0" y="53"/>
                  </a:cubicBezTo>
                  <a:cubicBezTo>
                    <a:pt x="6" y="43"/>
                    <a:pt x="12" y="32"/>
                    <a:pt x="18" y="22"/>
                  </a:cubicBezTo>
                  <a:cubicBezTo>
                    <a:pt x="23" y="14"/>
                    <a:pt x="28" y="7"/>
                    <a:pt x="33" y="0"/>
                  </a:cubicBezTo>
                  <a:cubicBezTo>
                    <a:pt x="42" y="0"/>
                    <a:pt x="42" y="0"/>
                    <a:pt x="48" y="8"/>
                  </a:cubicBezTo>
                  <a:cubicBezTo>
                    <a:pt x="47" y="10"/>
                    <a:pt x="47" y="13"/>
                    <a:pt x="45" y="15"/>
                  </a:cubicBezTo>
                  <a:cubicBezTo>
                    <a:pt x="27" y="32"/>
                    <a:pt x="25" y="36"/>
                    <a:pt x="13" y="62"/>
                  </a:cubicBezTo>
                  <a:cubicBezTo>
                    <a:pt x="11" y="67"/>
                    <a:pt x="7" y="69"/>
                    <a:pt x="0" y="6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0" name="Freeform 16"/>
            <p:cNvSpPr/>
            <p:nvPr/>
          </p:nvSpPr>
          <p:spPr bwMode="auto">
            <a:xfrm>
              <a:off x="5416550" y="3036888"/>
              <a:ext cx="120650" cy="93662"/>
            </a:xfrm>
            <a:custGeom>
              <a:avLst/>
              <a:gdLst>
                <a:gd name="T0" fmla="*/ 5 w 66"/>
                <a:gd name="T1" fmla="*/ 52 h 52"/>
                <a:gd name="T2" fmla="*/ 0 w 66"/>
                <a:gd name="T3" fmla="*/ 38 h 52"/>
                <a:gd name="T4" fmla="*/ 29 w 66"/>
                <a:gd name="T5" fmla="*/ 15 h 52"/>
                <a:gd name="T6" fmla="*/ 62 w 66"/>
                <a:gd name="T7" fmla="*/ 0 h 52"/>
                <a:gd name="T8" fmla="*/ 66 w 66"/>
                <a:gd name="T9" fmla="*/ 5 h 52"/>
                <a:gd name="T10" fmla="*/ 61 w 66"/>
                <a:gd name="T11" fmla="*/ 12 h 52"/>
                <a:gd name="T12" fmla="*/ 45 w 66"/>
                <a:gd name="T13" fmla="*/ 21 h 52"/>
                <a:gd name="T14" fmla="*/ 11 w 66"/>
                <a:gd name="T15" fmla="*/ 47 h 52"/>
                <a:gd name="T16" fmla="*/ 5 w 66"/>
                <a:gd name="T1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2">
                  <a:moveTo>
                    <a:pt x="5" y="52"/>
                  </a:moveTo>
                  <a:cubicBezTo>
                    <a:pt x="1" y="46"/>
                    <a:pt x="1" y="46"/>
                    <a:pt x="0" y="38"/>
                  </a:cubicBezTo>
                  <a:cubicBezTo>
                    <a:pt x="7" y="28"/>
                    <a:pt x="20" y="23"/>
                    <a:pt x="29" y="15"/>
                  </a:cubicBezTo>
                  <a:cubicBezTo>
                    <a:pt x="39" y="7"/>
                    <a:pt x="50" y="3"/>
                    <a:pt x="62" y="0"/>
                  </a:cubicBezTo>
                  <a:cubicBezTo>
                    <a:pt x="64" y="0"/>
                    <a:pt x="66" y="2"/>
                    <a:pt x="66" y="5"/>
                  </a:cubicBezTo>
                  <a:cubicBezTo>
                    <a:pt x="66" y="8"/>
                    <a:pt x="64" y="10"/>
                    <a:pt x="61" y="12"/>
                  </a:cubicBezTo>
                  <a:cubicBezTo>
                    <a:pt x="56" y="15"/>
                    <a:pt x="50" y="18"/>
                    <a:pt x="45" y="21"/>
                  </a:cubicBezTo>
                  <a:cubicBezTo>
                    <a:pt x="32" y="28"/>
                    <a:pt x="21" y="37"/>
                    <a:pt x="11" y="47"/>
                  </a:cubicBezTo>
                  <a:cubicBezTo>
                    <a:pt x="10" y="49"/>
                    <a:pt x="8" y="50"/>
                    <a:pt x="5" y="52"/>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1" name="Freeform 17"/>
            <p:cNvSpPr/>
            <p:nvPr/>
          </p:nvSpPr>
          <p:spPr bwMode="auto">
            <a:xfrm>
              <a:off x="5462588" y="3367088"/>
              <a:ext cx="128588" cy="73025"/>
            </a:xfrm>
            <a:custGeom>
              <a:avLst/>
              <a:gdLst>
                <a:gd name="T0" fmla="*/ 71 w 71"/>
                <a:gd name="T1" fmla="*/ 35 h 40"/>
                <a:gd name="T2" fmla="*/ 66 w 71"/>
                <a:gd name="T3" fmla="*/ 40 h 40"/>
                <a:gd name="T4" fmla="*/ 45 w 71"/>
                <a:gd name="T5" fmla="*/ 28 h 40"/>
                <a:gd name="T6" fmla="*/ 23 w 71"/>
                <a:gd name="T7" fmla="*/ 19 h 40"/>
                <a:gd name="T8" fmla="*/ 3 w 71"/>
                <a:gd name="T9" fmla="*/ 18 h 40"/>
                <a:gd name="T10" fmla="*/ 0 w 71"/>
                <a:gd name="T11" fmla="*/ 14 h 40"/>
                <a:gd name="T12" fmla="*/ 0 w 71"/>
                <a:gd name="T13" fmla="*/ 3 h 40"/>
                <a:gd name="T14" fmla="*/ 3 w 71"/>
                <a:gd name="T15" fmla="*/ 1 h 40"/>
                <a:gd name="T16" fmla="*/ 13 w 71"/>
                <a:gd name="T17" fmla="*/ 2 h 40"/>
                <a:gd name="T18" fmla="*/ 46 w 71"/>
                <a:gd name="T19" fmla="*/ 15 h 40"/>
                <a:gd name="T20" fmla="*/ 71 w 71"/>
                <a:gd name="T2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40">
                  <a:moveTo>
                    <a:pt x="71" y="35"/>
                  </a:moveTo>
                  <a:cubicBezTo>
                    <a:pt x="69" y="37"/>
                    <a:pt x="67" y="39"/>
                    <a:pt x="66" y="40"/>
                  </a:cubicBezTo>
                  <a:cubicBezTo>
                    <a:pt x="59" y="36"/>
                    <a:pt x="52" y="32"/>
                    <a:pt x="45" y="28"/>
                  </a:cubicBezTo>
                  <a:cubicBezTo>
                    <a:pt x="38" y="25"/>
                    <a:pt x="31" y="23"/>
                    <a:pt x="23" y="19"/>
                  </a:cubicBezTo>
                  <a:cubicBezTo>
                    <a:pt x="18" y="19"/>
                    <a:pt x="11" y="18"/>
                    <a:pt x="3" y="18"/>
                  </a:cubicBezTo>
                  <a:cubicBezTo>
                    <a:pt x="2" y="16"/>
                    <a:pt x="1" y="15"/>
                    <a:pt x="0" y="14"/>
                  </a:cubicBezTo>
                  <a:cubicBezTo>
                    <a:pt x="0" y="9"/>
                    <a:pt x="0" y="6"/>
                    <a:pt x="0" y="3"/>
                  </a:cubicBezTo>
                  <a:cubicBezTo>
                    <a:pt x="1" y="2"/>
                    <a:pt x="2" y="1"/>
                    <a:pt x="3" y="1"/>
                  </a:cubicBezTo>
                  <a:cubicBezTo>
                    <a:pt x="7" y="1"/>
                    <a:pt x="11" y="0"/>
                    <a:pt x="13" y="2"/>
                  </a:cubicBezTo>
                  <a:cubicBezTo>
                    <a:pt x="24" y="7"/>
                    <a:pt x="36" y="8"/>
                    <a:pt x="46" y="15"/>
                  </a:cubicBezTo>
                  <a:cubicBezTo>
                    <a:pt x="55" y="21"/>
                    <a:pt x="64" y="26"/>
                    <a:pt x="71" y="35"/>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2" name="Freeform 18"/>
            <p:cNvSpPr/>
            <p:nvPr/>
          </p:nvSpPr>
          <p:spPr bwMode="auto">
            <a:xfrm>
              <a:off x="5468938" y="3189288"/>
              <a:ext cx="138113" cy="49212"/>
            </a:xfrm>
            <a:custGeom>
              <a:avLst/>
              <a:gdLst>
                <a:gd name="T0" fmla="*/ 11 w 76"/>
                <a:gd name="T1" fmla="*/ 27 h 27"/>
                <a:gd name="T2" fmla="*/ 6 w 76"/>
                <a:gd name="T3" fmla="*/ 24 h 27"/>
                <a:gd name="T4" fmla="*/ 0 w 76"/>
                <a:gd name="T5" fmla="*/ 17 h 27"/>
                <a:gd name="T6" fmla="*/ 5 w 76"/>
                <a:gd name="T7" fmla="*/ 9 h 27"/>
                <a:gd name="T8" fmla="*/ 57 w 76"/>
                <a:gd name="T9" fmla="*/ 2 h 27"/>
                <a:gd name="T10" fmla="*/ 76 w 76"/>
                <a:gd name="T11" fmla="*/ 14 h 27"/>
                <a:gd name="T12" fmla="*/ 11 w 76"/>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76" h="27">
                  <a:moveTo>
                    <a:pt x="11" y="27"/>
                  </a:moveTo>
                  <a:cubicBezTo>
                    <a:pt x="9" y="26"/>
                    <a:pt x="8" y="25"/>
                    <a:pt x="6" y="24"/>
                  </a:cubicBezTo>
                  <a:cubicBezTo>
                    <a:pt x="4" y="22"/>
                    <a:pt x="3" y="19"/>
                    <a:pt x="0" y="17"/>
                  </a:cubicBezTo>
                  <a:cubicBezTo>
                    <a:pt x="2" y="14"/>
                    <a:pt x="3" y="12"/>
                    <a:pt x="5" y="9"/>
                  </a:cubicBezTo>
                  <a:cubicBezTo>
                    <a:pt x="23" y="10"/>
                    <a:pt x="39" y="0"/>
                    <a:pt x="57" y="2"/>
                  </a:cubicBezTo>
                  <a:cubicBezTo>
                    <a:pt x="64" y="4"/>
                    <a:pt x="73" y="3"/>
                    <a:pt x="76" y="14"/>
                  </a:cubicBezTo>
                  <a:cubicBezTo>
                    <a:pt x="53" y="13"/>
                    <a:pt x="33" y="19"/>
                    <a:pt x="11" y="2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3" name="Freeform 19"/>
            <p:cNvSpPr/>
            <p:nvPr/>
          </p:nvSpPr>
          <p:spPr bwMode="auto">
            <a:xfrm>
              <a:off x="5216525" y="2840038"/>
              <a:ext cx="50800" cy="131762"/>
            </a:xfrm>
            <a:custGeom>
              <a:avLst/>
              <a:gdLst>
                <a:gd name="T0" fmla="*/ 6 w 28"/>
                <a:gd name="T1" fmla="*/ 73 h 73"/>
                <a:gd name="T2" fmla="*/ 1 w 28"/>
                <a:gd name="T3" fmla="*/ 63 h 73"/>
                <a:gd name="T4" fmla="*/ 3 w 28"/>
                <a:gd name="T5" fmla="*/ 55 h 73"/>
                <a:gd name="T6" fmla="*/ 12 w 28"/>
                <a:gd name="T7" fmla="*/ 6 h 73"/>
                <a:gd name="T8" fmla="*/ 17 w 28"/>
                <a:gd name="T9" fmla="*/ 0 h 73"/>
                <a:gd name="T10" fmla="*/ 28 w 28"/>
                <a:gd name="T11" fmla="*/ 14 h 73"/>
                <a:gd name="T12" fmla="*/ 12 w 28"/>
                <a:gd name="T13" fmla="*/ 67 h 73"/>
                <a:gd name="T14" fmla="*/ 6 w 28"/>
                <a:gd name="T15" fmla="*/ 73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73">
                  <a:moveTo>
                    <a:pt x="6" y="73"/>
                  </a:moveTo>
                  <a:cubicBezTo>
                    <a:pt x="1" y="70"/>
                    <a:pt x="0" y="67"/>
                    <a:pt x="1" y="63"/>
                  </a:cubicBezTo>
                  <a:cubicBezTo>
                    <a:pt x="1" y="60"/>
                    <a:pt x="2" y="58"/>
                    <a:pt x="3" y="55"/>
                  </a:cubicBezTo>
                  <a:cubicBezTo>
                    <a:pt x="8" y="39"/>
                    <a:pt x="13" y="24"/>
                    <a:pt x="12" y="6"/>
                  </a:cubicBezTo>
                  <a:cubicBezTo>
                    <a:pt x="13" y="4"/>
                    <a:pt x="15" y="3"/>
                    <a:pt x="17" y="0"/>
                  </a:cubicBezTo>
                  <a:cubicBezTo>
                    <a:pt x="22" y="5"/>
                    <a:pt x="25" y="9"/>
                    <a:pt x="28" y="14"/>
                  </a:cubicBezTo>
                  <a:cubicBezTo>
                    <a:pt x="25" y="32"/>
                    <a:pt x="20" y="50"/>
                    <a:pt x="12" y="67"/>
                  </a:cubicBezTo>
                  <a:cubicBezTo>
                    <a:pt x="11" y="69"/>
                    <a:pt x="8" y="71"/>
                    <a:pt x="6" y="7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4" name="Freeform 20"/>
            <p:cNvSpPr/>
            <p:nvPr/>
          </p:nvSpPr>
          <p:spPr bwMode="auto">
            <a:xfrm>
              <a:off x="4870450" y="2844800"/>
              <a:ext cx="58738" cy="106362"/>
            </a:xfrm>
            <a:custGeom>
              <a:avLst/>
              <a:gdLst>
                <a:gd name="T0" fmla="*/ 32 w 32"/>
                <a:gd name="T1" fmla="*/ 52 h 58"/>
                <a:gd name="T2" fmla="*/ 27 w 32"/>
                <a:gd name="T3" fmla="*/ 58 h 58"/>
                <a:gd name="T4" fmla="*/ 25 w 32"/>
                <a:gd name="T5" fmla="*/ 57 h 58"/>
                <a:gd name="T6" fmla="*/ 10 w 32"/>
                <a:gd name="T7" fmla="*/ 25 h 58"/>
                <a:gd name="T8" fmla="*/ 1 w 32"/>
                <a:gd name="T9" fmla="*/ 9 h 58"/>
                <a:gd name="T10" fmla="*/ 8 w 32"/>
                <a:gd name="T11" fmla="*/ 0 h 58"/>
                <a:gd name="T12" fmla="*/ 15 w 32"/>
                <a:gd name="T13" fmla="*/ 6 h 58"/>
                <a:gd name="T14" fmla="*/ 32 w 32"/>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58">
                  <a:moveTo>
                    <a:pt x="32" y="52"/>
                  </a:moveTo>
                  <a:cubicBezTo>
                    <a:pt x="30" y="54"/>
                    <a:pt x="31" y="58"/>
                    <a:pt x="27" y="58"/>
                  </a:cubicBezTo>
                  <a:cubicBezTo>
                    <a:pt x="26" y="58"/>
                    <a:pt x="25" y="58"/>
                    <a:pt x="25" y="57"/>
                  </a:cubicBezTo>
                  <a:cubicBezTo>
                    <a:pt x="20" y="47"/>
                    <a:pt x="14" y="36"/>
                    <a:pt x="10" y="25"/>
                  </a:cubicBezTo>
                  <a:cubicBezTo>
                    <a:pt x="8" y="19"/>
                    <a:pt x="5" y="13"/>
                    <a:pt x="1" y="9"/>
                  </a:cubicBezTo>
                  <a:cubicBezTo>
                    <a:pt x="0" y="4"/>
                    <a:pt x="2" y="1"/>
                    <a:pt x="8" y="0"/>
                  </a:cubicBezTo>
                  <a:cubicBezTo>
                    <a:pt x="10" y="1"/>
                    <a:pt x="12" y="4"/>
                    <a:pt x="15" y="6"/>
                  </a:cubicBezTo>
                  <a:cubicBezTo>
                    <a:pt x="19" y="22"/>
                    <a:pt x="27" y="36"/>
                    <a:pt x="32" y="52"/>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5" name="Freeform 21"/>
            <p:cNvSpPr/>
            <p:nvPr/>
          </p:nvSpPr>
          <p:spPr bwMode="auto">
            <a:xfrm>
              <a:off x="4695825" y="2933700"/>
              <a:ext cx="100013" cy="100012"/>
            </a:xfrm>
            <a:custGeom>
              <a:avLst/>
              <a:gdLst>
                <a:gd name="T0" fmla="*/ 0 w 55"/>
                <a:gd name="T1" fmla="*/ 7 h 55"/>
                <a:gd name="T2" fmla="*/ 12 w 55"/>
                <a:gd name="T3" fmla="*/ 2 h 55"/>
                <a:gd name="T4" fmla="*/ 51 w 55"/>
                <a:gd name="T5" fmla="*/ 47 h 55"/>
                <a:gd name="T6" fmla="*/ 50 w 55"/>
                <a:gd name="T7" fmla="*/ 55 h 55"/>
                <a:gd name="T8" fmla="*/ 39 w 55"/>
                <a:gd name="T9" fmla="*/ 47 h 55"/>
                <a:gd name="T10" fmla="*/ 28 w 55"/>
                <a:gd name="T11" fmla="*/ 38 h 55"/>
                <a:gd name="T12" fmla="*/ 18 w 55"/>
                <a:gd name="T13" fmla="*/ 29 h 55"/>
                <a:gd name="T14" fmla="*/ 0 w 55"/>
                <a:gd name="T15" fmla="*/ 7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55">
                  <a:moveTo>
                    <a:pt x="0" y="7"/>
                  </a:moveTo>
                  <a:cubicBezTo>
                    <a:pt x="2" y="1"/>
                    <a:pt x="6" y="0"/>
                    <a:pt x="12" y="2"/>
                  </a:cubicBezTo>
                  <a:cubicBezTo>
                    <a:pt x="23" y="20"/>
                    <a:pt x="36" y="32"/>
                    <a:pt x="51" y="47"/>
                  </a:cubicBezTo>
                  <a:cubicBezTo>
                    <a:pt x="51" y="51"/>
                    <a:pt x="55" y="54"/>
                    <a:pt x="50" y="55"/>
                  </a:cubicBezTo>
                  <a:cubicBezTo>
                    <a:pt x="48" y="52"/>
                    <a:pt x="43" y="50"/>
                    <a:pt x="39" y="47"/>
                  </a:cubicBezTo>
                  <a:cubicBezTo>
                    <a:pt x="35" y="44"/>
                    <a:pt x="33" y="41"/>
                    <a:pt x="28" y="38"/>
                  </a:cubicBezTo>
                  <a:cubicBezTo>
                    <a:pt x="25" y="35"/>
                    <a:pt x="22" y="31"/>
                    <a:pt x="18" y="29"/>
                  </a:cubicBezTo>
                  <a:cubicBezTo>
                    <a:pt x="14" y="26"/>
                    <a:pt x="2" y="11"/>
                    <a:pt x="0" y="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6" name="Freeform 22"/>
            <p:cNvSpPr/>
            <p:nvPr/>
          </p:nvSpPr>
          <p:spPr bwMode="auto">
            <a:xfrm>
              <a:off x="5037138" y="2830513"/>
              <a:ext cx="42863" cy="114300"/>
            </a:xfrm>
            <a:custGeom>
              <a:avLst/>
              <a:gdLst>
                <a:gd name="T0" fmla="*/ 17 w 24"/>
                <a:gd name="T1" fmla="*/ 8 h 63"/>
                <a:gd name="T2" fmla="*/ 24 w 24"/>
                <a:gd name="T3" fmla="*/ 48 h 63"/>
                <a:gd name="T4" fmla="*/ 24 w 24"/>
                <a:gd name="T5" fmla="*/ 57 h 63"/>
                <a:gd name="T6" fmla="*/ 18 w 24"/>
                <a:gd name="T7" fmla="*/ 63 h 63"/>
                <a:gd name="T8" fmla="*/ 14 w 24"/>
                <a:gd name="T9" fmla="*/ 62 h 63"/>
                <a:gd name="T10" fmla="*/ 10 w 24"/>
                <a:gd name="T11" fmla="*/ 44 h 63"/>
                <a:gd name="T12" fmla="*/ 2 w 24"/>
                <a:gd name="T13" fmla="*/ 15 h 63"/>
                <a:gd name="T14" fmla="*/ 0 w 24"/>
                <a:gd name="T15" fmla="*/ 8 h 63"/>
                <a:gd name="T16" fmla="*/ 1 w 24"/>
                <a:gd name="T17" fmla="*/ 2 h 63"/>
                <a:gd name="T18" fmla="*/ 7 w 24"/>
                <a:gd name="T19" fmla="*/ 0 h 63"/>
                <a:gd name="T20" fmla="*/ 17 w 24"/>
                <a:gd name="T21" fmla="*/ 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3">
                  <a:moveTo>
                    <a:pt x="17" y="8"/>
                  </a:moveTo>
                  <a:cubicBezTo>
                    <a:pt x="19" y="22"/>
                    <a:pt x="22" y="35"/>
                    <a:pt x="24" y="48"/>
                  </a:cubicBezTo>
                  <a:cubicBezTo>
                    <a:pt x="24" y="51"/>
                    <a:pt x="24" y="54"/>
                    <a:pt x="24" y="57"/>
                  </a:cubicBezTo>
                  <a:cubicBezTo>
                    <a:pt x="22" y="59"/>
                    <a:pt x="20" y="61"/>
                    <a:pt x="18" y="63"/>
                  </a:cubicBezTo>
                  <a:cubicBezTo>
                    <a:pt x="17" y="63"/>
                    <a:pt x="16" y="62"/>
                    <a:pt x="14" y="62"/>
                  </a:cubicBezTo>
                  <a:cubicBezTo>
                    <a:pt x="13" y="56"/>
                    <a:pt x="11" y="50"/>
                    <a:pt x="10" y="44"/>
                  </a:cubicBezTo>
                  <a:cubicBezTo>
                    <a:pt x="9" y="34"/>
                    <a:pt x="6" y="24"/>
                    <a:pt x="2" y="15"/>
                  </a:cubicBezTo>
                  <a:cubicBezTo>
                    <a:pt x="1" y="13"/>
                    <a:pt x="1" y="10"/>
                    <a:pt x="0" y="8"/>
                  </a:cubicBezTo>
                  <a:cubicBezTo>
                    <a:pt x="0" y="7"/>
                    <a:pt x="1" y="5"/>
                    <a:pt x="1" y="2"/>
                  </a:cubicBezTo>
                  <a:cubicBezTo>
                    <a:pt x="3" y="2"/>
                    <a:pt x="5" y="1"/>
                    <a:pt x="7" y="0"/>
                  </a:cubicBezTo>
                  <a:cubicBezTo>
                    <a:pt x="10" y="3"/>
                    <a:pt x="13" y="5"/>
                    <a:pt x="17" y="8"/>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7" name="Freeform 23"/>
            <p:cNvSpPr/>
            <p:nvPr/>
          </p:nvSpPr>
          <p:spPr bwMode="auto">
            <a:xfrm>
              <a:off x="4598988" y="3092450"/>
              <a:ext cx="107950" cy="57150"/>
            </a:xfrm>
            <a:custGeom>
              <a:avLst/>
              <a:gdLst>
                <a:gd name="T0" fmla="*/ 3 w 60"/>
                <a:gd name="T1" fmla="*/ 0 h 31"/>
                <a:gd name="T2" fmla="*/ 8 w 60"/>
                <a:gd name="T3" fmla="*/ 2 h 31"/>
                <a:gd name="T4" fmla="*/ 39 w 60"/>
                <a:gd name="T5" fmla="*/ 14 h 31"/>
                <a:gd name="T6" fmla="*/ 59 w 60"/>
                <a:gd name="T7" fmla="*/ 24 h 31"/>
                <a:gd name="T8" fmla="*/ 60 w 60"/>
                <a:gd name="T9" fmla="*/ 30 h 31"/>
                <a:gd name="T10" fmla="*/ 56 w 60"/>
                <a:gd name="T11" fmla="*/ 31 h 31"/>
                <a:gd name="T12" fmla="*/ 25 w 60"/>
                <a:gd name="T13" fmla="*/ 21 h 31"/>
                <a:gd name="T14" fmla="*/ 1 w 60"/>
                <a:gd name="T15" fmla="*/ 13 h 31"/>
                <a:gd name="T16" fmla="*/ 3 w 60"/>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31">
                  <a:moveTo>
                    <a:pt x="3" y="0"/>
                  </a:moveTo>
                  <a:cubicBezTo>
                    <a:pt x="5" y="1"/>
                    <a:pt x="7" y="1"/>
                    <a:pt x="8" y="2"/>
                  </a:cubicBezTo>
                  <a:cubicBezTo>
                    <a:pt x="20" y="9"/>
                    <a:pt x="26" y="11"/>
                    <a:pt x="39" y="14"/>
                  </a:cubicBezTo>
                  <a:cubicBezTo>
                    <a:pt x="44" y="16"/>
                    <a:pt x="55" y="19"/>
                    <a:pt x="59" y="24"/>
                  </a:cubicBezTo>
                  <a:cubicBezTo>
                    <a:pt x="59" y="26"/>
                    <a:pt x="60" y="28"/>
                    <a:pt x="60" y="30"/>
                  </a:cubicBezTo>
                  <a:cubicBezTo>
                    <a:pt x="58" y="30"/>
                    <a:pt x="57" y="31"/>
                    <a:pt x="56" y="31"/>
                  </a:cubicBezTo>
                  <a:cubicBezTo>
                    <a:pt x="41" y="26"/>
                    <a:pt x="35" y="25"/>
                    <a:pt x="25" y="21"/>
                  </a:cubicBezTo>
                  <a:cubicBezTo>
                    <a:pt x="16" y="21"/>
                    <a:pt x="8" y="17"/>
                    <a:pt x="1" y="13"/>
                  </a:cubicBezTo>
                  <a:cubicBezTo>
                    <a:pt x="0" y="6"/>
                    <a:pt x="0" y="6"/>
                    <a:pt x="3" y="0"/>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8" name="Freeform 24"/>
            <p:cNvSpPr/>
            <p:nvPr/>
          </p:nvSpPr>
          <p:spPr bwMode="auto">
            <a:xfrm>
              <a:off x="4624388" y="3419475"/>
              <a:ext cx="93663" cy="53975"/>
            </a:xfrm>
            <a:custGeom>
              <a:avLst/>
              <a:gdLst>
                <a:gd name="T0" fmla="*/ 8 w 52"/>
                <a:gd name="T1" fmla="*/ 29 h 29"/>
                <a:gd name="T2" fmla="*/ 0 w 52"/>
                <a:gd name="T3" fmla="*/ 21 h 29"/>
                <a:gd name="T4" fmla="*/ 10 w 52"/>
                <a:gd name="T5" fmla="*/ 12 h 29"/>
                <a:gd name="T6" fmla="*/ 48 w 52"/>
                <a:gd name="T7" fmla="*/ 0 h 29"/>
                <a:gd name="T8" fmla="*/ 52 w 52"/>
                <a:gd name="T9" fmla="*/ 5 h 29"/>
                <a:gd name="T10" fmla="*/ 47 w 52"/>
                <a:gd name="T11" fmla="*/ 14 h 29"/>
                <a:gd name="T12" fmla="*/ 8 w 52"/>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2" h="29">
                  <a:moveTo>
                    <a:pt x="8" y="29"/>
                  </a:moveTo>
                  <a:cubicBezTo>
                    <a:pt x="3" y="25"/>
                    <a:pt x="0" y="25"/>
                    <a:pt x="0" y="21"/>
                  </a:cubicBezTo>
                  <a:cubicBezTo>
                    <a:pt x="2" y="16"/>
                    <a:pt x="6" y="13"/>
                    <a:pt x="10" y="12"/>
                  </a:cubicBezTo>
                  <a:cubicBezTo>
                    <a:pt x="23" y="8"/>
                    <a:pt x="35" y="4"/>
                    <a:pt x="48" y="0"/>
                  </a:cubicBezTo>
                  <a:cubicBezTo>
                    <a:pt x="49" y="1"/>
                    <a:pt x="52" y="0"/>
                    <a:pt x="52" y="5"/>
                  </a:cubicBezTo>
                  <a:cubicBezTo>
                    <a:pt x="52" y="9"/>
                    <a:pt x="48" y="11"/>
                    <a:pt x="47" y="14"/>
                  </a:cubicBezTo>
                  <a:cubicBezTo>
                    <a:pt x="34" y="19"/>
                    <a:pt x="21" y="24"/>
                    <a:pt x="8" y="29"/>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9" name="Freeform 25"/>
            <p:cNvSpPr/>
            <p:nvPr/>
          </p:nvSpPr>
          <p:spPr bwMode="auto">
            <a:xfrm>
              <a:off x="5364163" y="3514725"/>
              <a:ext cx="88900" cy="80962"/>
            </a:xfrm>
            <a:custGeom>
              <a:avLst/>
              <a:gdLst>
                <a:gd name="T0" fmla="*/ 4 w 49"/>
                <a:gd name="T1" fmla="*/ 3 h 44"/>
                <a:gd name="T2" fmla="*/ 15 w 49"/>
                <a:gd name="T3" fmla="*/ 6 h 44"/>
                <a:gd name="T4" fmla="*/ 47 w 49"/>
                <a:gd name="T5" fmla="*/ 36 h 44"/>
                <a:gd name="T6" fmla="*/ 45 w 49"/>
                <a:gd name="T7" fmla="*/ 44 h 44"/>
                <a:gd name="T8" fmla="*/ 44 w 49"/>
                <a:gd name="T9" fmla="*/ 44 h 44"/>
                <a:gd name="T10" fmla="*/ 42 w 49"/>
                <a:gd name="T11" fmla="*/ 43 h 44"/>
                <a:gd name="T12" fmla="*/ 4 w 49"/>
                <a:gd name="T13" fmla="*/ 14 h 44"/>
                <a:gd name="T14" fmla="*/ 4 w 49"/>
                <a:gd name="T15" fmla="*/ 3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44">
                  <a:moveTo>
                    <a:pt x="4" y="3"/>
                  </a:moveTo>
                  <a:cubicBezTo>
                    <a:pt x="9" y="0"/>
                    <a:pt x="12" y="5"/>
                    <a:pt x="15" y="6"/>
                  </a:cubicBezTo>
                  <a:cubicBezTo>
                    <a:pt x="26" y="16"/>
                    <a:pt x="39" y="24"/>
                    <a:pt x="47" y="36"/>
                  </a:cubicBezTo>
                  <a:cubicBezTo>
                    <a:pt x="48" y="39"/>
                    <a:pt x="49" y="42"/>
                    <a:pt x="45" y="44"/>
                  </a:cubicBezTo>
                  <a:cubicBezTo>
                    <a:pt x="45" y="44"/>
                    <a:pt x="44" y="44"/>
                    <a:pt x="44" y="44"/>
                  </a:cubicBezTo>
                  <a:cubicBezTo>
                    <a:pt x="43" y="44"/>
                    <a:pt x="42" y="44"/>
                    <a:pt x="42" y="43"/>
                  </a:cubicBezTo>
                  <a:cubicBezTo>
                    <a:pt x="29" y="34"/>
                    <a:pt x="17" y="24"/>
                    <a:pt x="4" y="14"/>
                  </a:cubicBezTo>
                  <a:cubicBezTo>
                    <a:pt x="4" y="11"/>
                    <a:pt x="0" y="7"/>
                    <a:pt x="4" y="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0" name="Freeform 26"/>
            <p:cNvSpPr/>
            <p:nvPr/>
          </p:nvSpPr>
          <p:spPr bwMode="auto">
            <a:xfrm>
              <a:off x="4587875" y="3281363"/>
              <a:ext cx="100013" cy="23812"/>
            </a:xfrm>
            <a:custGeom>
              <a:avLst/>
              <a:gdLst>
                <a:gd name="T0" fmla="*/ 5 w 55"/>
                <a:gd name="T1" fmla="*/ 10 h 13"/>
                <a:gd name="T2" fmla="*/ 4 w 55"/>
                <a:gd name="T3" fmla="*/ 2 h 13"/>
                <a:gd name="T4" fmla="*/ 10 w 55"/>
                <a:gd name="T5" fmla="*/ 0 h 13"/>
                <a:gd name="T6" fmla="*/ 42 w 55"/>
                <a:gd name="T7" fmla="*/ 1 h 13"/>
                <a:gd name="T8" fmla="*/ 55 w 55"/>
                <a:gd name="T9" fmla="*/ 3 h 13"/>
                <a:gd name="T10" fmla="*/ 55 w 55"/>
                <a:gd name="T11" fmla="*/ 11 h 13"/>
                <a:gd name="T12" fmla="*/ 29 w 55"/>
                <a:gd name="T13" fmla="*/ 11 h 13"/>
                <a:gd name="T14" fmla="*/ 5 w 55"/>
                <a:gd name="T15" fmla="*/ 1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13">
                  <a:moveTo>
                    <a:pt x="5" y="10"/>
                  </a:moveTo>
                  <a:cubicBezTo>
                    <a:pt x="0" y="5"/>
                    <a:pt x="2" y="3"/>
                    <a:pt x="4" y="2"/>
                  </a:cubicBezTo>
                  <a:cubicBezTo>
                    <a:pt x="5" y="2"/>
                    <a:pt x="8" y="1"/>
                    <a:pt x="10" y="0"/>
                  </a:cubicBezTo>
                  <a:cubicBezTo>
                    <a:pt x="16" y="0"/>
                    <a:pt x="38" y="0"/>
                    <a:pt x="42" y="1"/>
                  </a:cubicBezTo>
                  <a:cubicBezTo>
                    <a:pt x="47" y="2"/>
                    <a:pt x="49" y="1"/>
                    <a:pt x="55" y="3"/>
                  </a:cubicBezTo>
                  <a:cubicBezTo>
                    <a:pt x="55" y="6"/>
                    <a:pt x="55" y="8"/>
                    <a:pt x="55" y="11"/>
                  </a:cubicBezTo>
                  <a:cubicBezTo>
                    <a:pt x="46" y="13"/>
                    <a:pt x="38" y="11"/>
                    <a:pt x="29" y="11"/>
                  </a:cubicBezTo>
                  <a:cubicBezTo>
                    <a:pt x="19" y="13"/>
                    <a:pt x="13" y="12"/>
                    <a:pt x="5" y="10"/>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1" name="Freeform 27"/>
            <p:cNvSpPr/>
            <p:nvPr/>
          </p:nvSpPr>
          <p:spPr bwMode="auto">
            <a:xfrm>
              <a:off x="4699000" y="3508375"/>
              <a:ext cx="90488" cy="84137"/>
            </a:xfrm>
            <a:custGeom>
              <a:avLst/>
              <a:gdLst>
                <a:gd name="T0" fmla="*/ 9 w 50"/>
                <a:gd name="T1" fmla="*/ 47 h 47"/>
                <a:gd name="T2" fmla="*/ 0 w 50"/>
                <a:gd name="T3" fmla="*/ 43 h 47"/>
                <a:gd name="T4" fmla="*/ 37 w 50"/>
                <a:gd name="T5" fmla="*/ 7 h 47"/>
                <a:gd name="T6" fmla="*/ 50 w 50"/>
                <a:gd name="T7" fmla="*/ 7 h 47"/>
                <a:gd name="T8" fmla="*/ 9 w 50"/>
                <a:gd name="T9" fmla="*/ 47 h 47"/>
              </a:gdLst>
              <a:ahLst/>
              <a:cxnLst>
                <a:cxn ang="0">
                  <a:pos x="T0" y="T1"/>
                </a:cxn>
                <a:cxn ang="0">
                  <a:pos x="T2" y="T3"/>
                </a:cxn>
                <a:cxn ang="0">
                  <a:pos x="T4" y="T5"/>
                </a:cxn>
                <a:cxn ang="0">
                  <a:pos x="T6" y="T7"/>
                </a:cxn>
                <a:cxn ang="0">
                  <a:pos x="T8" y="T9"/>
                </a:cxn>
              </a:cxnLst>
              <a:rect l="0" t="0" r="r" b="b"/>
              <a:pathLst>
                <a:path w="50" h="47">
                  <a:moveTo>
                    <a:pt x="9" y="47"/>
                  </a:moveTo>
                  <a:cubicBezTo>
                    <a:pt x="3" y="46"/>
                    <a:pt x="3" y="46"/>
                    <a:pt x="0" y="43"/>
                  </a:cubicBezTo>
                  <a:cubicBezTo>
                    <a:pt x="15" y="30"/>
                    <a:pt x="22" y="20"/>
                    <a:pt x="37" y="7"/>
                  </a:cubicBezTo>
                  <a:cubicBezTo>
                    <a:pt x="47" y="0"/>
                    <a:pt x="49" y="6"/>
                    <a:pt x="50" y="7"/>
                  </a:cubicBezTo>
                  <a:cubicBezTo>
                    <a:pt x="49" y="11"/>
                    <a:pt x="26" y="34"/>
                    <a:pt x="9" y="4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2" name="Freeform 28"/>
            <p:cNvSpPr>
              <a:spLocks noEditPoints="1"/>
            </p:cNvSpPr>
            <p:nvPr/>
          </p:nvSpPr>
          <p:spPr bwMode="auto">
            <a:xfrm>
              <a:off x="4949825" y="3167063"/>
              <a:ext cx="133350" cy="168275"/>
            </a:xfrm>
            <a:custGeom>
              <a:avLst/>
              <a:gdLst>
                <a:gd name="T0" fmla="*/ 51 w 74"/>
                <a:gd name="T1" fmla="*/ 40 h 92"/>
                <a:gd name="T2" fmla="*/ 48 w 74"/>
                <a:gd name="T3" fmla="*/ 9 h 92"/>
                <a:gd name="T4" fmla="*/ 56 w 74"/>
                <a:gd name="T5" fmla="*/ 0 h 92"/>
                <a:gd name="T6" fmla="*/ 63 w 74"/>
                <a:gd name="T7" fmla="*/ 3 h 92"/>
                <a:gd name="T8" fmla="*/ 66 w 74"/>
                <a:gd name="T9" fmla="*/ 14 h 92"/>
                <a:gd name="T10" fmla="*/ 67 w 74"/>
                <a:gd name="T11" fmla="*/ 35 h 92"/>
                <a:gd name="T12" fmla="*/ 68 w 74"/>
                <a:gd name="T13" fmla="*/ 58 h 92"/>
                <a:gd name="T14" fmla="*/ 74 w 74"/>
                <a:gd name="T15" fmla="*/ 84 h 92"/>
                <a:gd name="T16" fmla="*/ 66 w 74"/>
                <a:gd name="T17" fmla="*/ 92 h 92"/>
                <a:gd name="T18" fmla="*/ 59 w 74"/>
                <a:gd name="T19" fmla="*/ 88 h 92"/>
                <a:gd name="T20" fmla="*/ 54 w 74"/>
                <a:gd name="T21" fmla="*/ 78 h 92"/>
                <a:gd name="T22" fmla="*/ 20 w 74"/>
                <a:gd name="T23" fmla="*/ 89 h 92"/>
                <a:gd name="T24" fmla="*/ 2 w 74"/>
                <a:gd name="T25" fmla="*/ 75 h 92"/>
                <a:gd name="T26" fmla="*/ 3 w 74"/>
                <a:gd name="T27" fmla="*/ 52 h 92"/>
                <a:gd name="T28" fmla="*/ 12 w 74"/>
                <a:gd name="T29" fmla="*/ 42 h 92"/>
                <a:gd name="T30" fmla="*/ 51 w 74"/>
                <a:gd name="T31" fmla="*/ 40 h 92"/>
                <a:gd name="T32" fmla="*/ 36 w 74"/>
                <a:gd name="T33" fmla="*/ 51 h 92"/>
                <a:gd name="T34" fmla="*/ 26 w 74"/>
                <a:gd name="T35" fmla="*/ 53 h 92"/>
                <a:gd name="T36" fmla="*/ 20 w 74"/>
                <a:gd name="T37" fmla="*/ 62 h 92"/>
                <a:gd name="T38" fmla="*/ 24 w 74"/>
                <a:gd name="T39" fmla="*/ 70 h 92"/>
                <a:gd name="T40" fmla="*/ 43 w 74"/>
                <a:gd name="T41" fmla="*/ 65 h 92"/>
                <a:gd name="T42" fmla="*/ 42 w 74"/>
                <a:gd name="T43" fmla="*/ 55 h 92"/>
                <a:gd name="T44" fmla="*/ 36 w 74"/>
                <a:gd name="T45" fmla="*/ 5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92">
                  <a:moveTo>
                    <a:pt x="51" y="40"/>
                  </a:moveTo>
                  <a:cubicBezTo>
                    <a:pt x="47" y="29"/>
                    <a:pt x="47" y="19"/>
                    <a:pt x="48" y="9"/>
                  </a:cubicBezTo>
                  <a:cubicBezTo>
                    <a:pt x="48" y="5"/>
                    <a:pt x="51" y="0"/>
                    <a:pt x="56" y="0"/>
                  </a:cubicBezTo>
                  <a:cubicBezTo>
                    <a:pt x="60" y="0"/>
                    <a:pt x="61" y="0"/>
                    <a:pt x="63" y="3"/>
                  </a:cubicBezTo>
                  <a:cubicBezTo>
                    <a:pt x="64" y="5"/>
                    <a:pt x="65" y="9"/>
                    <a:pt x="66" y="14"/>
                  </a:cubicBezTo>
                  <a:cubicBezTo>
                    <a:pt x="65" y="19"/>
                    <a:pt x="67" y="26"/>
                    <a:pt x="67" y="35"/>
                  </a:cubicBezTo>
                  <a:cubicBezTo>
                    <a:pt x="67" y="42"/>
                    <a:pt x="67" y="50"/>
                    <a:pt x="68" y="58"/>
                  </a:cubicBezTo>
                  <a:cubicBezTo>
                    <a:pt x="69" y="67"/>
                    <a:pt x="72" y="75"/>
                    <a:pt x="74" y="84"/>
                  </a:cubicBezTo>
                  <a:cubicBezTo>
                    <a:pt x="73" y="88"/>
                    <a:pt x="71" y="90"/>
                    <a:pt x="66" y="92"/>
                  </a:cubicBezTo>
                  <a:cubicBezTo>
                    <a:pt x="62" y="92"/>
                    <a:pt x="61" y="90"/>
                    <a:pt x="59" y="88"/>
                  </a:cubicBezTo>
                  <a:cubicBezTo>
                    <a:pt x="57" y="85"/>
                    <a:pt x="56" y="82"/>
                    <a:pt x="54" y="78"/>
                  </a:cubicBezTo>
                  <a:cubicBezTo>
                    <a:pt x="44" y="86"/>
                    <a:pt x="33" y="90"/>
                    <a:pt x="20" y="89"/>
                  </a:cubicBezTo>
                  <a:cubicBezTo>
                    <a:pt x="13" y="86"/>
                    <a:pt x="7" y="83"/>
                    <a:pt x="2" y="75"/>
                  </a:cubicBezTo>
                  <a:cubicBezTo>
                    <a:pt x="0" y="69"/>
                    <a:pt x="0" y="62"/>
                    <a:pt x="3" y="52"/>
                  </a:cubicBezTo>
                  <a:cubicBezTo>
                    <a:pt x="5" y="48"/>
                    <a:pt x="9" y="44"/>
                    <a:pt x="12" y="42"/>
                  </a:cubicBezTo>
                  <a:cubicBezTo>
                    <a:pt x="25" y="37"/>
                    <a:pt x="37" y="33"/>
                    <a:pt x="51" y="40"/>
                  </a:cubicBezTo>
                  <a:close/>
                  <a:moveTo>
                    <a:pt x="36" y="51"/>
                  </a:moveTo>
                  <a:cubicBezTo>
                    <a:pt x="31" y="49"/>
                    <a:pt x="29" y="52"/>
                    <a:pt x="26" y="53"/>
                  </a:cubicBezTo>
                  <a:cubicBezTo>
                    <a:pt x="22" y="54"/>
                    <a:pt x="20" y="57"/>
                    <a:pt x="20" y="62"/>
                  </a:cubicBezTo>
                  <a:cubicBezTo>
                    <a:pt x="20" y="65"/>
                    <a:pt x="21" y="68"/>
                    <a:pt x="24" y="70"/>
                  </a:cubicBezTo>
                  <a:cubicBezTo>
                    <a:pt x="32" y="73"/>
                    <a:pt x="38" y="70"/>
                    <a:pt x="43" y="65"/>
                  </a:cubicBezTo>
                  <a:cubicBezTo>
                    <a:pt x="46" y="62"/>
                    <a:pt x="44" y="56"/>
                    <a:pt x="42" y="55"/>
                  </a:cubicBezTo>
                  <a:cubicBezTo>
                    <a:pt x="40" y="53"/>
                    <a:pt x="39" y="52"/>
                    <a:pt x="36" y="51"/>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3" name="Freeform 29"/>
            <p:cNvSpPr>
              <a:spLocks noEditPoints="1"/>
            </p:cNvSpPr>
            <p:nvPr/>
          </p:nvSpPr>
          <p:spPr bwMode="auto">
            <a:xfrm>
              <a:off x="5214938" y="3213100"/>
              <a:ext cx="155575" cy="128587"/>
            </a:xfrm>
            <a:custGeom>
              <a:avLst/>
              <a:gdLst>
                <a:gd name="T0" fmla="*/ 2 w 86"/>
                <a:gd name="T1" fmla="*/ 39 h 71"/>
                <a:gd name="T2" fmla="*/ 9 w 86"/>
                <a:gd name="T3" fmla="*/ 17 h 71"/>
                <a:gd name="T4" fmla="*/ 21 w 86"/>
                <a:gd name="T5" fmla="*/ 5 h 71"/>
                <a:gd name="T6" fmla="*/ 54 w 86"/>
                <a:gd name="T7" fmla="*/ 6 h 71"/>
                <a:gd name="T8" fmla="*/ 60 w 86"/>
                <a:gd name="T9" fmla="*/ 18 h 71"/>
                <a:gd name="T10" fmla="*/ 58 w 86"/>
                <a:gd name="T11" fmla="*/ 38 h 71"/>
                <a:gd name="T12" fmla="*/ 59 w 86"/>
                <a:gd name="T13" fmla="*/ 49 h 71"/>
                <a:gd name="T14" fmla="*/ 70 w 86"/>
                <a:gd name="T15" fmla="*/ 50 h 71"/>
                <a:gd name="T16" fmla="*/ 82 w 86"/>
                <a:gd name="T17" fmla="*/ 47 h 71"/>
                <a:gd name="T18" fmla="*/ 84 w 86"/>
                <a:gd name="T19" fmla="*/ 58 h 71"/>
                <a:gd name="T20" fmla="*/ 71 w 86"/>
                <a:gd name="T21" fmla="*/ 67 h 71"/>
                <a:gd name="T22" fmla="*/ 46 w 86"/>
                <a:gd name="T23" fmla="*/ 63 h 71"/>
                <a:gd name="T24" fmla="*/ 21 w 86"/>
                <a:gd name="T25" fmla="*/ 71 h 71"/>
                <a:gd name="T26" fmla="*/ 2 w 86"/>
                <a:gd name="T27" fmla="*/ 58 h 71"/>
                <a:gd name="T28" fmla="*/ 2 w 86"/>
                <a:gd name="T29" fmla="*/ 39 h 71"/>
                <a:gd name="T30" fmla="*/ 19 w 86"/>
                <a:gd name="T31" fmla="*/ 51 h 71"/>
                <a:gd name="T32" fmla="*/ 35 w 86"/>
                <a:gd name="T33" fmla="*/ 47 h 71"/>
                <a:gd name="T34" fmla="*/ 35 w 86"/>
                <a:gd name="T35" fmla="*/ 23 h 71"/>
                <a:gd name="T36" fmla="*/ 19 w 86"/>
                <a:gd name="T37" fmla="*/ 31 h 71"/>
                <a:gd name="T38" fmla="*/ 19 w 86"/>
                <a:gd name="T39" fmla="*/ 5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71">
                  <a:moveTo>
                    <a:pt x="2" y="39"/>
                  </a:moveTo>
                  <a:cubicBezTo>
                    <a:pt x="2" y="30"/>
                    <a:pt x="6" y="23"/>
                    <a:pt x="9" y="17"/>
                  </a:cubicBezTo>
                  <a:cubicBezTo>
                    <a:pt x="12" y="12"/>
                    <a:pt x="15" y="10"/>
                    <a:pt x="21" y="5"/>
                  </a:cubicBezTo>
                  <a:cubicBezTo>
                    <a:pt x="37" y="0"/>
                    <a:pt x="37" y="0"/>
                    <a:pt x="54" y="6"/>
                  </a:cubicBezTo>
                  <a:cubicBezTo>
                    <a:pt x="59" y="10"/>
                    <a:pt x="61" y="14"/>
                    <a:pt x="60" y="18"/>
                  </a:cubicBezTo>
                  <a:cubicBezTo>
                    <a:pt x="60" y="25"/>
                    <a:pt x="61" y="32"/>
                    <a:pt x="58" y="38"/>
                  </a:cubicBezTo>
                  <a:cubicBezTo>
                    <a:pt x="56" y="41"/>
                    <a:pt x="55" y="48"/>
                    <a:pt x="59" y="49"/>
                  </a:cubicBezTo>
                  <a:cubicBezTo>
                    <a:pt x="62" y="49"/>
                    <a:pt x="66" y="50"/>
                    <a:pt x="70" y="50"/>
                  </a:cubicBezTo>
                  <a:cubicBezTo>
                    <a:pt x="74" y="49"/>
                    <a:pt x="78" y="48"/>
                    <a:pt x="82" y="47"/>
                  </a:cubicBezTo>
                  <a:cubicBezTo>
                    <a:pt x="86" y="50"/>
                    <a:pt x="85" y="54"/>
                    <a:pt x="84" y="58"/>
                  </a:cubicBezTo>
                  <a:cubicBezTo>
                    <a:pt x="81" y="63"/>
                    <a:pt x="75" y="64"/>
                    <a:pt x="71" y="67"/>
                  </a:cubicBezTo>
                  <a:cubicBezTo>
                    <a:pt x="62" y="69"/>
                    <a:pt x="53" y="66"/>
                    <a:pt x="46" y="63"/>
                  </a:cubicBezTo>
                  <a:cubicBezTo>
                    <a:pt x="36" y="66"/>
                    <a:pt x="30" y="70"/>
                    <a:pt x="21" y="71"/>
                  </a:cubicBezTo>
                  <a:cubicBezTo>
                    <a:pt x="15" y="71"/>
                    <a:pt x="5" y="66"/>
                    <a:pt x="2" y="58"/>
                  </a:cubicBezTo>
                  <a:cubicBezTo>
                    <a:pt x="0" y="53"/>
                    <a:pt x="2" y="39"/>
                    <a:pt x="2" y="39"/>
                  </a:cubicBezTo>
                  <a:close/>
                  <a:moveTo>
                    <a:pt x="19" y="51"/>
                  </a:moveTo>
                  <a:cubicBezTo>
                    <a:pt x="24" y="56"/>
                    <a:pt x="31" y="53"/>
                    <a:pt x="35" y="47"/>
                  </a:cubicBezTo>
                  <a:cubicBezTo>
                    <a:pt x="38" y="39"/>
                    <a:pt x="41" y="31"/>
                    <a:pt x="35" y="23"/>
                  </a:cubicBezTo>
                  <a:cubicBezTo>
                    <a:pt x="27" y="20"/>
                    <a:pt x="23" y="26"/>
                    <a:pt x="19" y="31"/>
                  </a:cubicBezTo>
                  <a:cubicBezTo>
                    <a:pt x="17" y="38"/>
                    <a:pt x="17" y="45"/>
                    <a:pt x="19" y="51"/>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4" name="Freeform 30"/>
            <p:cNvSpPr>
              <a:spLocks noEditPoints="1"/>
            </p:cNvSpPr>
            <p:nvPr/>
          </p:nvSpPr>
          <p:spPr bwMode="auto">
            <a:xfrm>
              <a:off x="5103813" y="3198813"/>
              <a:ext cx="117475" cy="141287"/>
            </a:xfrm>
            <a:custGeom>
              <a:avLst/>
              <a:gdLst>
                <a:gd name="T0" fmla="*/ 59 w 65"/>
                <a:gd name="T1" fmla="*/ 64 h 78"/>
                <a:gd name="T2" fmla="*/ 13 w 65"/>
                <a:gd name="T3" fmla="*/ 76 h 78"/>
                <a:gd name="T4" fmla="*/ 0 w 65"/>
                <a:gd name="T5" fmla="*/ 60 h 78"/>
                <a:gd name="T6" fmla="*/ 3 w 65"/>
                <a:gd name="T7" fmla="*/ 29 h 78"/>
                <a:gd name="T8" fmla="*/ 18 w 65"/>
                <a:gd name="T9" fmla="*/ 7 h 78"/>
                <a:gd name="T10" fmla="*/ 32 w 65"/>
                <a:gd name="T11" fmla="*/ 1 h 78"/>
                <a:gd name="T12" fmla="*/ 62 w 65"/>
                <a:gd name="T13" fmla="*/ 13 h 78"/>
                <a:gd name="T14" fmla="*/ 56 w 65"/>
                <a:gd name="T15" fmla="*/ 33 h 78"/>
                <a:gd name="T16" fmla="*/ 37 w 65"/>
                <a:gd name="T17" fmla="*/ 49 h 78"/>
                <a:gd name="T18" fmla="*/ 25 w 65"/>
                <a:gd name="T19" fmla="*/ 58 h 78"/>
                <a:gd name="T20" fmla="*/ 40 w 65"/>
                <a:gd name="T21" fmla="*/ 58 h 78"/>
                <a:gd name="T22" fmla="*/ 55 w 65"/>
                <a:gd name="T23" fmla="*/ 56 h 78"/>
                <a:gd name="T24" fmla="*/ 59 w 65"/>
                <a:gd name="T25" fmla="*/ 64 h 78"/>
                <a:gd name="T26" fmla="*/ 31 w 65"/>
                <a:gd name="T27" fmla="*/ 16 h 78"/>
                <a:gd name="T28" fmla="*/ 19 w 65"/>
                <a:gd name="T29" fmla="*/ 40 h 78"/>
                <a:gd name="T30" fmla="*/ 45 w 65"/>
                <a:gd name="T31" fmla="*/ 26 h 78"/>
                <a:gd name="T32" fmla="*/ 45 w 65"/>
                <a:gd name="T33" fmla="*/ 16 h 78"/>
                <a:gd name="T34" fmla="*/ 31 w 65"/>
                <a:gd name="T35" fmla="*/ 1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 h="78">
                  <a:moveTo>
                    <a:pt x="59" y="64"/>
                  </a:moveTo>
                  <a:cubicBezTo>
                    <a:pt x="44" y="76"/>
                    <a:pt x="35" y="78"/>
                    <a:pt x="13" y="76"/>
                  </a:cubicBezTo>
                  <a:cubicBezTo>
                    <a:pt x="7" y="74"/>
                    <a:pt x="3" y="67"/>
                    <a:pt x="0" y="60"/>
                  </a:cubicBezTo>
                  <a:cubicBezTo>
                    <a:pt x="0" y="50"/>
                    <a:pt x="0" y="40"/>
                    <a:pt x="3" y="29"/>
                  </a:cubicBezTo>
                  <a:cubicBezTo>
                    <a:pt x="6" y="18"/>
                    <a:pt x="9" y="13"/>
                    <a:pt x="18" y="7"/>
                  </a:cubicBezTo>
                  <a:cubicBezTo>
                    <a:pt x="22" y="4"/>
                    <a:pt x="29" y="2"/>
                    <a:pt x="32" y="1"/>
                  </a:cubicBezTo>
                  <a:cubicBezTo>
                    <a:pt x="45" y="0"/>
                    <a:pt x="52" y="0"/>
                    <a:pt x="62" y="13"/>
                  </a:cubicBezTo>
                  <a:cubicBezTo>
                    <a:pt x="65" y="21"/>
                    <a:pt x="61" y="28"/>
                    <a:pt x="56" y="33"/>
                  </a:cubicBezTo>
                  <a:cubicBezTo>
                    <a:pt x="50" y="41"/>
                    <a:pt x="46" y="44"/>
                    <a:pt x="37" y="49"/>
                  </a:cubicBezTo>
                  <a:cubicBezTo>
                    <a:pt x="34" y="50"/>
                    <a:pt x="27" y="54"/>
                    <a:pt x="25" y="58"/>
                  </a:cubicBezTo>
                  <a:cubicBezTo>
                    <a:pt x="30" y="60"/>
                    <a:pt x="35" y="60"/>
                    <a:pt x="40" y="58"/>
                  </a:cubicBezTo>
                  <a:cubicBezTo>
                    <a:pt x="46" y="56"/>
                    <a:pt x="49" y="56"/>
                    <a:pt x="55" y="56"/>
                  </a:cubicBezTo>
                  <a:cubicBezTo>
                    <a:pt x="55" y="56"/>
                    <a:pt x="60" y="60"/>
                    <a:pt x="59" y="64"/>
                  </a:cubicBezTo>
                  <a:close/>
                  <a:moveTo>
                    <a:pt x="31" y="16"/>
                  </a:moveTo>
                  <a:cubicBezTo>
                    <a:pt x="22" y="24"/>
                    <a:pt x="22" y="26"/>
                    <a:pt x="19" y="40"/>
                  </a:cubicBezTo>
                  <a:cubicBezTo>
                    <a:pt x="28" y="38"/>
                    <a:pt x="39" y="32"/>
                    <a:pt x="45" y="26"/>
                  </a:cubicBezTo>
                  <a:cubicBezTo>
                    <a:pt x="46" y="22"/>
                    <a:pt x="47" y="18"/>
                    <a:pt x="45" y="16"/>
                  </a:cubicBezTo>
                  <a:cubicBezTo>
                    <a:pt x="42" y="14"/>
                    <a:pt x="34" y="15"/>
                    <a:pt x="31" y="1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5" name="Freeform 31"/>
            <p:cNvSpPr/>
            <p:nvPr/>
          </p:nvSpPr>
          <p:spPr bwMode="auto">
            <a:xfrm>
              <a:off x="4879975" y="3232150"/>
              <a:ext cx="53975" cy="123825"/>
            </a:xfrm>
            <a:custGeom>
              <a:avLst/>
              <a:gdLst>
                <a:gd name="T0" fmla="*/ 3 w 30"/>
                <a:gd name="T1" fmla="*/ 0 h 68"/>
                <a:gd name="T2" fmla="*/ 14 w 30"/>
                <a:gd name="T3" fmla="*/ 6 h 68"/>
                <a:gd name="T4" fmla="*/ 22 w 30"/>
                <a:gd name="T5" fmla="*/ 23 h 68"/>
                <a:gd name="T6" fmla="*/ 27 w 30"/>
                <a:gd name="T7" fmla="*/ 62 h 68"/>
                <a:gd name="T8" fmla="*/ 19 w 30"/>
                <a:gd name="T9" fmla="*/ 68 h 68"/>
                <a:gd name="T10" fmla="*/ 11 w 30"/>
                <a:gd name="T11" fmla="*/ 63 h 68"/>
                <a:gd name="T12" fmla="*/ 11 w 30"/>
                <a:gd name="T13" fmla="*/ 57 h 68"/>
                <a:gd name="T14" fmla="*/ 3 w 30"/>
                <a:gd name="T15" fmla="*/ 19 h 68"/>
                <a:gd name="T16" fmla="*/ 3 w 30"/>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68">
                  <a:moveTo>
                    <a:pt x="3" y="0"/>
                  </a:moveTo>
                  <a:cubicBezTo>
                    <a:pt x="9" y="0"/>
                    <a:pt x="12" y="2"/>
                    <a:pt x="14" y="6"/>
                  </a:cubicBezTo>
                  <a:cubicBezTo>
                    <a:pt x="15" y="8"/>
                    <a:pt x="21" y="18"/>
                    <a:pt x="22" y="23"/>
                  </a:cubicBezTo>
                  <a:cubicBezTo>
                    <a:pt x="25" y="36"/>
                    <a:pt x="30" y="48"/>
                    <a:pt x="27" y="62"/>
                  </a:cubicBezTo>
                  <a:cubicBezTo>
                    <a:pt x="26" y="66"/>
                    <a:pt x="23" y="68"/>
                    <a:pt x="19" y="68"/>
                  </a:cubicBezTo>
                  <a:cubicBezTo>
                    <a:pt x="15" y="68"/>
                    <a:pt x="13" y="65"/>
                    <a:pt x="11" y="63"/>
                  </a:cubicBezTo>
                  <a:cubicBezTo>
                    <a:pt x="11" y="60"/>
                    <a:pt x="11" y="58"/>
                    <a:pt x="11" y="57"/>
                  </a:cubicBezTo>
                  <a:cubicBezTo>
                    <a:pt x="12" y="43"/>
                    <a:pt x="9" y="31"/>
                    <a:pt x="3" y="19"/>
                  </a:cubicBezTo>
                  <a:cubicBezTo>
                    <a:pt x="0" y="13"/>
                    <a:pt x="0" y="8"/>
                    <a:pt x="3" y="0"/>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6" name="Freeform 32"/>
            <p:cNvSpPr/>
            <p:nvPr/>
          </p:nvSpPr>
          <p:spPr bwMode="auto">
            <a:xfrm>
              <a:off x="4865688" y="3181350"/>
              <a:ext cx="30163" cy="31750"/>
            </a:xfrm>
            <a:custGeom>
              <a:avLst/>
              <a:gdLst>
                <a:gd name="T0" fmla="*/ 5 w 17"/>
                <a:gd name="T1" fmla="*/ 17 h 17"/>
                <a:gd name="T2" fmla="*/ 0 w 17"/>
                <a:gd name="T3" fmla="*/ 10 h 17"/>
                <a:gd name="T4" fmla="*/ 7 w 17"/>
                <a:gd name="T5" fmla="*/ 0 h 17"/>
                <a:gd name="T6" fmla="*/ 17 w 17"/>
                <a:gd name="T7" fmla="*/ 4 h 17"/>
                <a:gd name="T8" fmla="*/ 5 w 17"/>
                <a:gd name="T9" fmla="*/ 17 h 17"/>
              </a:gdLst>
              <a:ahLst/>
              <a:cxnLst>
                <a:cxn ang="0">
                  <a:pos x="T0" y="T1"/>
                </a:cxn>
                <a:cxn ang="0">
                  <a:pos x="T2" y="T3"/>
                </a:cxn>
                <a:cxn ang="0">
                  <a:pos x="T4" y="T5"/>
                </a:cxn>
                <a:cxn ang="0">
                  <a:pos x="T6" y="T7"/>
                </a:cxn>
                <a:cxn ang="0">
                  <a:pos x="T8" y="T9"/>
                </a:cxn>
              </a:cxnLst>
              <a:rect l="0" t="0" r="r" b="b"/>
              <a:pathLst>
                <a:path w="17" h="17">
                  <a:moveTo>
                    <a:pt x="5" y="17"/>
                  </a:moveTo>
                  <a:cubicBezTo>
                    <a:pt x="2" y="15"/>
                    <a:pt x="0" y="13"/>
                    <a:pt x="0" y="10"/>
                  </a:cubicBezTo>
                  <a:cubicBezTo>
                    <a:pt x="0" y="6"/>
                    <a:pt x="1" y="2"/>
                    <a:pt x="7" y="0"/>
                  </a:cubicBezTo>
                  <a:cubicBezTo>
                    <a:pt x="14" y="0"/>
                    <a:pt x="14" y="3"/>
                    <a:pt x="17" y="4"/>
                  </a:cubicBezTo>
                  <a:cubicBezTo>
                    <a:pt x="17" y="15"/>
                    <a:pt x="16" y="16"/>
                    <a:pt x="5" y="1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grpSp>
      <p:grpSp>
        <p:nvGrpSpPr>
          <p:cNvPr id="37" name="Group 67"/>
          <p:cNvGrpSpPr/>
          <p:nvPr/>
        </p:nvGrpSpPr>
        <p:grpSpPr>
          <a:xfrm>
            <a:off x="6589303" y="4436897"/>
            <a:ext cx="576944" cy="595041"/>
            <a:chOff x="10526713" y="3411537"/>
            <a:chExt cx="860425" cy="887413"/>
          </a:xfrm>
          <a:solidFill>
            <a:schemeClr val="tx1">
              <a:lumMod val="75000"/>
              <a:lumOff val="25000"/>
            </a:schemeClr>
          </a:solidFill>
        </p:grpSpPr>
        <p:sp>
          <p:nvSpPr>
            <p:cNvPr id="38" name="Freeform 5"/>
            <p:cNvSpPr>
              <a:spLocks noEditPoints="1"/>
            </p:cNvSpPr>
            <p:nvPr/>
          </p:nvSpPr>
          <p:spPr bwMode="auto">
            <a:xfrm>
              <a:off x="10526713" y="3411537"/>
              <a:ext cx="860425" cy="887413"/>
            </a:xfrm>
            <a:custGeom>
              <a:avLst/>
              <a:gdLst>
                <a:gd name="T0" fmla="*/ 119 w 426"/>
                <a:gd name="T1" fmla="*/ 437 h 440"/>
                <a:gd name="T2" fmla="*/ 22 w 426"/>
                <a:gd name="T3" fmla="*/ 392 h 440"/>
                <a:gd name="T4" fmla="*/ 18 w 426"/>
                <a:gd name="T5" fmla="*/ 297 h 440"/>
                <a:gd name="T6" fmla="*/ 11 w 426"/>
                <a:gd name="T7" fmla="*/ 203 h 440"/>
                <a:gd name="T8" fmla="*/ 57 w 426"/>
                <a:gd name="T9" fmla="*/ 61 h 440"/>
                <a:gd name="T10" fmla="*/ 227 w 426"/>
                <a:gd name="T11" fmla="*/ 3 h 440"/>
                <a:gd name="T12" fmla="*/ 292 w 426"/>
                <a:gd name="T13" fmla="*/ 10 h 440"/>
                <a:gd name="T14" fmla="*/ 382 w 426"/>
                <a:gd name="T15" fmla="*/ 106 h 440"/>
                <a:gd name="T16" fmla="*/ 419 w 426"/>
                <a:gd name="T17" fmla="*/ 149 h 440"/>
                <a:gd name="T18" fmla="*/ 349 w 426"/>
                <a:gd name="T19" fmla="*/ 254 h 440"/>
                <a:gd name="T20" fmla="*/ 353 w 426"/>
                <a:gd name="T21" fmla="*/ 348 h 440"/>
                <a:gd name="T22" fmla="*/ 221 w 426"/>
                <a:gd name="T23" fmla="*/ 440 h 440"/>
                <a:gd name="T24" fmla="*/ 318 w 426"/>
                <a:gd name="T25" fmla="*/ 138 h 440"/>
                <a:gd name="T26" fmla="*/ 263 w 426"/>
                <a:gd name="T27" fmla="*/ 20 h 440"/>
                <a:gd name="T28" fmla="*/ 179 w 426"/>
                <a:gd name="T29" fmla="*/ 26 h 440"/>
                <a:gd name="T30" fmla="*/ 47 w 426"/>
                <a:gd name="T31" fmla="*/ 143 h 440"/>
                <a:gd name="T32" fmla="*/ 233 w 426"/>
                <a:gd name="T33" fmla="*/ 173 h 440"/>
                <a:gd name="T34" fmla="*/ 69 w 426"/>
                <a:gd name="T35" fmla="*/ 333 h 440"/>
                <a:gd name="T36" fmla="*/ 52 w 426"/>
                <a:gd name="T37" fmla="*/ 375 h 440"/>
                <a:gd name="T38" fmla="*/ 152 w 426"/>
                <a:gd name="T39" fmla="*/ 395 h 440"/>
                <a:gd name="T40" fmla="*/ 302 w 426"/>
                <a:gd name="T41" fmla="*/ 366 h 440"/>
                <a:gd name="T42" fmla="*/ 340 w 426"/>
                <a:gd name="T43" fmla="*/ 308 h 440"/>
                <a:gd name="T44" fmla="*/ 218 w 426"/>
                <a:gd name="T45" fmla="*/ 343 h 440"/>
                <a:gd name="T46" fmla="*/ 119 w 426"/>
                <a:gd name="T47" fmla="*/ 295 h 440"/>
                <a:gd name="T48" fmla="*/ 261 w 426"/>
                <a:gd name="T49" fmla="*/ 288 h 440"/>
                <a:gd name="T50" fmla="*/ 259 w 426"/>
                <a:gd name="T51" fmla="*/ 273 h 440"/>
                <a:gd name="T52" fmla="*/ 114 w 426"/>
                <a:gd name="T53" fmla="*/ 236 h 440"/>
                <a:gd name="T54" fmla="*/ 42 w 426"/>
                <a:gd name="T55" fmla="*/ 194 h 440"/>
                <a:gd name="T56" fmla="*/ 44 w 426"/>
                <a:gd name="T57" fmla="*/ 272 h 440"/>
                <a:gd name="T58" fmla="*/ 338 w 426"/>
                <a:gd name="T59" fmla="*/ 184 h 440"/>
                <a:gd name="T60" fmla="*/ 201 w 426"/>
                <a:gd name="T61" fmla="*/ 229 h 440"/>
                <a:gd name="T62" fmla="*/ 219 w 426"/>
                <a:gd name="T63" fmla="*/ 239 h 440"/>
                <a:gd name="T64" fmla="*/ 392 w 426"/>
                <a:gd name="T65" fmla="*/ 141 h 440"/>
                <a:gd name="T66" fmla="*/ 364 w 426"/>
                <a:gd name="T67" fmla="*/ 149 h 440"/>
                <a:gd name="T68" fmla="*/ 188 w 426"/>
                <a:gd name="T69" fmla="*/ 312 h 440"/>
                <a:gd name="T70" fmla="*/ 64 w 426"/>
                <a:gd name="T71" fmla="*/ 296 h 440"/>
                <a:gd name="T72" fmla="*/ 103 w 426"/>
                <a:gd name="T73" fmla="*/ 323 h 440"/>
                <a:gd name="T74" fmla="*/ 186 w 426"/>
                <a:gd name="T75" fmla="*/ 327 h 440"/>
                <a:gd name="T76" fmla="*/ 336 w 426"/>
                <a:gd name="T77" fmla="*/ 286 h 440"/>
                <a:gd name="T78" fmla="*/ 310 w 426"/>
                <a:gd name="T79" fmla="*/ 292 h 440"/>
                <a:gd name="T80" fmla="*/ 121 w 426"/>
                <a:gd name="T81" fmla="*/ 210 h 440"/>
                <a:gd name="T82" fmla="*/ 348 w 426"/>
                <a:gd name="T83" fmla="*/ 149 h 440"/>
                <a:gd name="T84" fmla="*/ 277 w 426"/>
                <a:gd name="T85" fmla="*/ 177 h 440"/>
                <a:gd name="T86" fmla="*/ 84 w 426"/>
                <a:gd name="T87" fmla="*/ 186 h 440"/>
                <a:gd name="T88" fmla="*/ 121 w 426"/>
                <a:gd name="T89" fmla="*/ 210 h 440"/>
                <a:gd name="T90" fmla="*/ 238 w 426"/>
                <a:gd name="T91" fmla="*/ 422 h 440"/>
                <a:gd name="T92" fmla="*/ 266 w 426"/>
                <a:gd name="T93" fmla="*/ 395 h 440"/>
                <a:gd name="T94" fmla="*/ 118 w 426"/>
                <a:gd name="T95" fmla="*/ 408 h 440"/>
                <a:gd name="T96" fmla="*/ 70 w 426"/>
                <a:gd name="T97" fmla="*/ 410 h 440"/>
                <a:gd name="T98" fmla="*/ 406 w 426"/>
                <a:gd name="T99" fmla="*/ 171 h 440"/>
                <a:gd name="T100" fmla="*/ 308 w 426"/>
                <a:gd name="T101" fmla="*/ 239 h 440"/>
                <a:gd name="T102" fmla="*/ 140 w 426"/>
                <a:gd name="T103" fmla="*/ 243 h 440"/>
                <a:gd name="T104" fmla="*/ 324 w 426"/>
                <a:gd name="T105" fmla="*/ 248 h 440"/>
                <a:gd name="T106" fmla="*/ 409 w 426"/>
                <a:gd name="T107" fmla="*/ 155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6" h="440">
                  <a:moveTo>
                    <a:pt x="221" y="440"/>
                  </a:moveTo>
                  <a:cubicBezTo>
                    <a:pt x="204" y="440"/>
                    <a:pt x="130" y="437"/>
                    <a:pt x="119" y="437"/>
                  </a:cubicBezTo>
                  <a:cubicBezTo>
                    <a:pt x="93" y="437"/>
                    <a:pt x="76" y="430"/>
                    <a:pt x="50" y="417"/>
                  </a:cubicBezTo>
                  <a:cubicBezTo>
                    <a:pt x="37" y="411"/>
                    <a:pt x="29" y="405"/>
                    <a:pt x="22" y="392"/>
                  </a:cubicBezTo>
                  <a:cubicBezTo>
                    <a:pt x="16" y="381"/>
                    <a:pt x="9" y="369"/>
                    <a:pt x="6" y="357"/>
                  </a:cubicBezTo>
                  <a:cubicBezTo>
                    <a:pt x="0" y="333"/>
                    <a:pt x="5" y="317"/>
                    <a:pt x="18" y="297"/>
                  </a:cubicBezTo>
                  <a:cubicBezTo>
                    <a:pt x="7" y="276"/>
                    <a:pt x="4" y="262"/>
                    <a:pt x="4" y="238"/>
                  </a:cubicBezTo>
                  <a:cubicBezTo>
                    <a:pt x="4" y="225"/>
                    <a:pt x="3" y="215"/>
                    <a:pt x="11" y="203"/>
                  </a:cubicBezTo>
                  <a:cubicBezTo>
                    <a:pt x="17" y="194"/>
                    <a:pt x="25" y="186"/>
                    <a:pt x="33" y="177"/>
                  </a:cubicBezTo>
                  <a:cubicBezTo>
                    <a:pt x="19" y="140"/>
                    <a:pt x="26" y="87"/>
                    <a:pt x="57" y="61"/>
                  </a:cubicBezTo>
                  <a:cubicBezTo>
                    <a:pt x="92" y="33"/>
                    <a:pt x="99" y="31"/>
                    <a:pt x="141" y="16"/>
                  </a:cubicBezTo>
                  <a:cubicBezTo>
                    <a:pt x="158" y="10"/>
                    <a:pt x="210" y="2"/>
                    <a:pt x="227" y="3"/>
                  </a:cubicBezTo>
                  <a:cubicBezTo>
                    <a:pt x="238" y="3"/>
                    <a:pt x="246" y="0"/>
                    <a:pt x="257" y="1"/>
                  </a:cubicBezTo>
                  <a:cubicBezTo>
                    <a:pt x="269" y="3"/>
                    <a:pt x="280" y="5"/>
                    <a:pt x="292" y="10"/>
                  </a:cubicBezTo>
                  <a:cubicBezTo>
                    <a:pt x="332" y="24"/>
                    <a:pt x="355" y="53"/>
                    <a:pt x="363" y="95"/>
                  </a:cubicBezTo>
                  <a:cubicBezTo>
                    <a:pt x="368" y="101"/>
                    <a:pt x="375" y="103"/>
                    <a:pt x="382" y="106"/>
                  </a:cubicBezTo>
                  <a:cubicBezTo>
                    <a:pt x="391" y="110"/>
                    <a:pt x="399" y="118"/>
                    <a:pt x="406" y="125"/>
                  </a:cubicBezTo>
                  <a:cubicBezTo>
                    <a:pt x="412" y="136"/>
                    <a:pt x="413" y="138"/>
                    <a:pt x="419" y="149"/>
                  </a:cubicBezTo>
                  <a:cubicBezTo>
                    <a:pt x="426" y="162"/>
                    <a:pt x="423" y="178"/>
                    <a:pt x="423" y="193"/>
                  </a:cubicBezTo>
                  <a:cubicBezTo>
                    <a:pt x="411" y="223"/>
                    <a:pt x="379" y="241"/>
                    <a:pt x="349" y="254"/>
                  </a:cubicBezTo>
                  <a:cubicBezTo>
                    <a:pt x="356" y="263"/>
                    <a:pt x="357" y="276"/>
                    <a:pt x="352" y="292"/>
                  </a:cubicBezTo>
                  <a:cubicBezTo>
                    <a:pt x="369" y="319"/>
                    <a:pt x="350" y="332"/>
                    <a:pt x="353" y="348"/>
                  </a:cubicBezTo>
                  <a:cubicBezTo>
                    <a:pt x="351" y="373"/>
                    <a:pt x="333" y="419"/>
                    <a:pt x="274" y="431"/>
                  </a:cubicBezTo>
                  <a:cubicBezTo>
                    <a:pt x="262" y="433"/>
                    <a:pt x="229" y="439"/>
                    <a:pt x="221" y="440"/>
                  </a:cubicBezTo>
                  <a:close/>
                  <a:moveTo>
                    <a:pt x="233" y="173"/>
                  </a:moveTo>
                  <a:cubicBezTo>
                    <a:pt x="261" y="162"/>
                    <a:pt x="293" y="155"/>
                    <a:pt x="318" y="138"/>
                  </a:cubicBezTo>
                  <a:cubicBezTo>
                    <a:pt x="347" y="119"/>
                    <a:pt x="352" y="91"/>
                    <a:pt x="335" y="61"/>
                  </a:cubicBezTo>
                  <a:cubicBezTo>
                    <a:pt x="317" y="32"/>
                    <a:pt x="293" y="31"/>
                    <a:pt x="263" y="20"/>
                  </a:cubicBezTo>
                  <a:cubicBezTo>
                    <a:pt x="252" y="16"/>
                    <a:pt x="234" y="18"/>
                    <a:pt x="223" y="19"/>
                  </a:cubicBezTo>
                  <a:cubicBezTo>
                    <a:pt x="208" y="20"/>
                    <a:pt x="194" y="23"/>
                    <a:pt x="179" y="26"/>
                  </a:cubicBezTo>
                  <a:cubicBezTo>
                    <a:pt x="151" y="32"/>
                    <a:pt x="114" y="42"/>
                    <a:pt x="88" y="58"/>
                  </a:cubicBezTo>
                  <a:cubicBezTo>
                    <a:pt x="61" y="75"/>
                    <a:pt x="47" y="104"/>
                    <a:pt x="47" y="143"/>
                  </a:cubicBezTo>
                  <a:cubicBezTo>
                    <a:pt x="52" y="150"/>
                    <a:pt x="79" y="173"/>
                    <a:pt x="108" y="178"/>
                  </a:cubicBezTo>
                  <a:cubicBezTo>
                    <a:pt x="149" y="185"/>
                    <a:pt x="200" y="182"/>
                    <a:pt x="233" y="173"/>
                  </a:cubicBezTo>
                  <a:close/>
                  <a:moveTo>
                    <a:pt x="138" y="343"/>
                  </a:moveTo>
                  <a:cubicBezTo>
                    <a:pt x="113" y="343"/>
                    <a:pt x="87" y="339"/>
                    <a:pt x="69" y="333"/>
                  </a:cubicBezTo>
                  <a:cubicBezTo>
                    <a:pt x="57" y="327"/>
                    <a:pt x="39" y="313"/>
                    <a:pt x="27" y="312"/>
                  </a:cubicBezTo>
                  <a:cubicBezTo>
                    <a:pt x="6" y="334"/>
                    <a:pt x="28" y="366"/>
                    <a:pt x="52" y="375"/>
                  </a:cubicBezTo>
                  <a:cubicBezTo>
                    <a:pt x="67" y="381"/>
                    <a:pt x="89" y="392"/>
                    <a:pt x="105" y="392"/>
                  </a:cubicBezTo>
                  <a:cubicBezTo>
                    <a:pt x="121" y="392"/>
                    <a:pt x="137" y="395"/>
                    <a:pt x="152" y="395"/>
                  </a:cubicBezTo>
                  <a:cubicBezTo>
                    <a:pt x="186" y="395"/>
                    <a:pt x="223" y="393"/>
                    <a:pt x="255" y="383"/>
                  </a:cubicBezTo>
                  <a:cubicBezTo>
                    <a:pt x="271" y="379"/>
                    <a:pt x="288" y="374"/>
                    <a:pt x="302" y="366"/>
                  </a:cubicBezTo>
                  <a:cubicBezTo>
                    <a:pt x="310" y="362"/>
                    <a:pt x="317" y="357"/>
                    <a:pt x="324" y="352"/>
                  </a:cubicBezTo>
                  <a:cubicBezTo>
                    <a:pt x="332" y="345"/>
                    <a:pt x="354" y="324"/>
                    <a:pt x="340" y="308"/>
                  </a:cubicBezTo>
                  <a:cubicBezTo>
                    <a:pt x="325" y="323"/>
                    <a:pt x="305" y="328"/>
                    <a:pt x="285" y="332"/>
                  </a:cubicBezTo>
                  <a:cubicBezTo>
                    <a:pt x="266" y="336"/>
                    <a:pt x="236" y="341"/>
                    <a:pt x="218" y="343"/>
                  </a:cubicBezTo>
                  <a:cubicBezTo>
                    <a:pt x="200" y="345"/>
                    <a:pt x="143" y="343"/>
                    <a:pt x="138" y="343"/>
                  </a:cubicBezTo>
                  <a:close/>
                  <a:moveTo>
                    <a:pt x="119" y="295"/>
                  </a:moveTo>
                  <a:cubicBezTo>
                    <a:pt x="133" y="295"/>
                    <a:pt x="178" y="300"/>
                    <a:pt x="191" y="300"/>
                  </a:cubicBezTo>
                  <a:cubicBezTo>
                    <a:pt x="214" y="299"/>
                    <a:pt x="239" y="291"/>
                    <a:pt x="261" y="288"/>
                  </a:cubicBezTo>
                  <a:cubicBezTo>
                    <a:pt x="289" y="283"/>
                    <a:pt x="332" y="275"/>
                    <a:pt x="336" y="260"/>
                  </a:cubicBezTo>
                  <a:cubicBezTo>
                    <a:pt x="311" y="266"/>
                    <a:pt x="283" y="269"/>
                    <a:pt x="259" y="273"/>
                  </a:cubicBezTo>
                  <a:cubicBezTo>
                    <a:pt x="231" y="278"/>
                    <a:pt x="200" y="281"/>
                    <a:pt x="172" y="275"/>
                  </a:cubicBezTo>
                  <a:cubicBezTo>
                    <a:pt x="148" y="269"/>
                    <a:pt x="126" y="261"/>
                    <a:pt x="114" y="236"/>
                  </a:cubicBezTo>
                  <a:cubicBezTo>
                    <a:pt x="107" y="223"/>
                    <a:pt x="93" y="223"/>
                    <a:pt x="80" y="218"/>
                  </a:cubicBezTo>
                  <a:cubicBezTo>
                    <a:pt x="65" y="213"/>
                    <a:pt x="56" y="201"/>
                    <a:pt x="42" y="194"/>
                  </a:cubicBezTo>
                  <a:cubicBezTo>
                    <a:pt x="30" y="196"/>
                    <a:pt x="29" y="208"/>
                    <a:pt x="22" y="214"/>
                  </a:cubicBezTo>
                  <a:cubicBezTo>
                    <a:pt x="12" y="239"/>
                    <a:pt x="22" y="260"/>
                    <a:pt x="44" y="272"/>
                  </a:cubicBezTo>
                  <a:cubicBezTo>
                    <a:pt x="64" y="284"/>
                    <a:pt x="106" y="295"/>
                    <a:pt x="119" y="295"/>
                  </a:cubicBezTo>
                  <a:close/>
                  <a:moveTo>
                    <a:pt x="338" y="184"/>
                  </a:moveTo>
                  <a:cubicBezTo>
                    <a:pt x="313" y="203"/>
                    <a:pt x="285" y="219"/>
                    <a:pt x="251" y="222"/>
                  </a:cubicBezTo>
                  <a:cubicBezTo>
                    <a:pt x="236" y="224"/>
                    <a:pt x="217" y="229"/>
                    <a:pt x="201" y="229"/>
                  </a:cubicBezTo>
                  <a:cubicBezTo>
                    <a:pt x="186" y="228"/>
                    <a:pt x="165" y="227"/>
                    <a:pt x="151" y="230"/>
                  </a:cubicBezTo>
                  <a:cubicBezTo>
                    <a:pt x="173" y="239"/>
                    <a:pt x="193" y="242"/>
                    <a:pt x="219" y="239"/>
                  </a:cubicBezTo>
                  <a:cubicBezTo>
                    <a:pt x="231" y="238"/>
                    <a:pt x="287" y="230"/>
                    <a:pt x="301" y="228"/>
                  </a:cubicBezTo>
                  <a:cubicBezTo>
                    <a:pt x="340" y="221"/>
                    <a:pt x="402" y="191"/>
                    <a:pt x="392" y="141"/>
                  </a:cubicBezTo>
                  <a:cubicBezTo>
                    <a:pt x="385" y="127"/>
                    <a:pt x="384" y="125"/>
                    <a:pt x="370" y="119"/>
                  </a:cubicBezTo>
                  <a:cubicBezTo>
                    <a:pt x="365" y="129"/>
                    <a:pt x="369" y="139"/>
                    <a:pt x="364" y="149"/>
                  </a:cubicBezTo>
                  <a:cubicBezTo>
                    <a:pt x="358" y="160"/>
                    <a:pt x="346" y="172"/>
                    <a:pt x="338" y="184"/>
                  </a:cubicBezTo>
                  <a:close/>
                  <a:moveTo>
                    <a:pt x="188" y="312"/>
                  </a:moveTo>
                  <a:cubicBezTo>
                    <a:pt x="161" y="312"/>
                    <a:pt x="130" y="313"/>
                    <a:pt x="104" y="308"/>
                  </a:cubicBezTo>
                  <a:cubicBezTo>
                    <a:pt x="92" y="305"/>
                    <a:pt x="75" y="300"/>
                    <a:pt x="64" y="296"/>
                  </a:cubicBezTo>
                  <a:cubicBezTo>
                    <a:pt x="57" y="292"/>
                    <a:pt x="29" y="281"/>
                    <a:pt x="26" y="274"/>
                  </a:cubicBezTo>
                  <a:cubicBezTo>
                    <a:pt x="28" y="301"/>
                    <a:pt x="81" y="318"/>
                    <a:pt x="103" y="323"/>
                  </a:cubicBezTo>
                  <a:cubicBezTo>
                    <a:pt x="116" y="325"/>
                    <a:pt x="129" y="326"/>
                    <a:pt x="143" y="326"/>
                  </a:cubicBezTo>
                  <a:cubicBezTo>
                    <a:pt x="153" y="326"/>
                    <a:pt x="176" y="327"/>
                    <a:pt x="186" y="327"/>
                  </a:cubicBezTo>
                  <a:cubicBezTo>
                    <a:pt x="205" y="327"/>
                    <a:pt x="232" y="326"/>
                    <a:pt x="258" y="319"/>
                  </a:cubicBezTo>
                  <a:cubicBezTo>
                    <a:pt x="286" y="311"/>
                    <a:pt x="319" y="310"/>
                    <a:pt x="336" y="286"/>
                  </a:cubicBezTo>
                  <a:cubicBezTo>
                    <a:pt x="337" y="285"/>
                    <a:pt x="336" y="284"/>
                    <a:pt x="336" y="282"/>
                  </a:cubicBezTo>
                  <a:cubicBezTo>
                    <a:pt x="332" y="285"/>
                    <a:pt x="313" y="289"/>
                    <a:pt x="310" y="292"/>
                  </a:cubicBezTo>
                  <a:cubicBezTo>
                    <a:pt x="273" y="301"/>
                    <a:pt x="234" y="312"/>
                    <a:pt x="188" y="312"/>
                  </a:cubicBezTo>
                  <a:close/>
                  <a:moveTo>
                    <a:pt x="121" y="210"/>
                  </a:moveTo>
                  <a:cubicBezTo>
                    <a:pt x="146" y="214"/>
                    <a:pt x="173" y="212"/>
                    <a:pt x="198" y="211"/>
                  </a:cubicBezTo>
                  <a:cubicBezTo>
                    <a:pt x="252" y="209"/>
                    <a:pt x="327" y="190"/>
                    <a:pt x="348" y="149"/>
                  </a:cubicBezTo>
                  <a:cubicBezTo>
                    <a:pt x="354" y="137"/>
                    <a:pt x="356" y="124"/>
                    <a:pt x="356" y="122"/>
                  </a:cubicBezTo>
                  <a:cubicBezTo>
                    <a:pt x="342" y="143"/>
                    <a:pt x="301" y="167"/>
                    <a:pt x="277" y="177"/>
                  </a:cubicBezTo>
                  <a:cubicBezTo>
                    <a:pt x="252" y="188"/>
                    <a:pt x="222" y="193"/>
                    <a:pt x="195" y="197"/>
                  </a:cubicBezTo>
                  <a:cubicBezTo>
                    <a:pt x="164" y="202"/>
                    <a:pt x="95" y="191"/>
                    <a:pt x="84" y="186"/>
                  </a:cubicBezTo>
                  <a:cubicBezTo>
                    <a:pt x="77" y="182"/>
                    <a:pt x="47" y="159"/>
                    <a:pt x="50" y="167"/>
                  </a:cubicBezTo>
                  <a:cubicBezTo>
                    <a:pt x="63" y="204"/>
                    <a:pt x="112" y="209"/>
                    <a:pt x="121" y="210"/>
                  </a:cubicBezTo>
                  <a:close/>
                  <a:moveTo>
                    <a:pt x="142" y="424"/>
                  </a:moveTo>
                  <a:cubicBezTo>
                    <a:pt x="166" y="423"/>
                    <a:pt x="214" y="422"/>
                    <a:pt x="238" y="422"/>
                  </a:cubicBezTo>
                  <a:cubicBezTo>
                    <a:pt x="267" y="421"/>
                    <a:pt x="331" y="398"/>
                    <a:pt x="338" y="360"/>
                  </a:cubicBezTo>
                  <a:cubicBezTo>
                    <a:pt x="324" y="379"/>
                    <a:pt x="276" y="391"/>
                    <a:pt x="266" y="395"/>
                  </a:cubicBezTo>
                  <a:cubicBezTo>
                    <a:pt x="245" y="404"/>
                    <a:pt x="220" y="405"/>
                    <a:pt x="198" y="408"/>
                  </a:cubicBezTo>
                  <a:cubicBezTo>
                    <a:pt x="183" y="410"/>
                    <a:pt x="135" y="408"/>
                    <a:pt x="118" y="408"/>
                  </a:cubicBezTo>
                  <a:cubicBezTo>
                    <a:pt x="107" y="409"/>
                    <a:pt x="45" y="386"/>
                    <a:pt x="29" y="378"/>
                  </a:cubicBezTo>
                  <a:cubicBezTo>
                    <a:pt x="36" y="388"/>
                    <a:pt x="49" y="401"/>
                    <a:pt x="70" y="410"/>
                  </a:cubicBezTo>
                  <a:cubicBezTo>
                    <a:pt x="95" y="420"/>
                    <a:pt x="129" y="424"/>
                    <a:pt x="142" y="424"/>
                  </a:cubicBezTo>
                  <a:close/>
                  <a:moveTo>
                    <a:pt x="406" y="171"/>
                  </a:moveTo>
                  <a:cubicBezTo>
                    <a:pt x="402" y="186"/>
                    <a:pt x="380" y="210"/>
                    <a:pt x="367" y="219"/>
                  </a:cubicBezTo>
                  <a:cubicBezTo>
                    <a:pt x="351" y="230"/>
                    <a:pt x="327" y="233"/>
                    <a:pt x="308" y="239"/>
                  </a:cubicBezTo>
                  <a:cubicBezTo>
                    <a:pt x="286" y="245"/>
                    <a:pt x="247" y="252"/>
                    <a:pt x="210" y="252"/>
                  </a:cubicBezTo>
                  <a:cubicBezTo>
                    <a:pt x="184" y="252"/>
                    <a:pt x="157" y="247"/>
                    <a:pt x="140" y="243"/>
                  </a:cubicBezTo>
                  <a:cubicBezTo>
                    <a:pt x="145" y="261"/>
                    <a:pt x="183" y="269"/>
                    <a:pt x="222" y="267"/>
                  </a:cubicBezTo>
                  <a:cubicBezTo>
                    <a:pt x="262" y="265"/>
                    <a:pt x="303" y="253"/>
                    <a:pt x="324" y="248"/>
                  </a:cubicBezTo>
                  <a:cubicBezTo>
                    <a:pt x="351" y="241"/>
                    <a:pt x="415" y="209"/>
                    <a:pt x="414" y="180"/>
                  </a:cubicBezTo>
                  <a:cubicBezTo>
                    <a:pt x="416" y="172"/>
                    <a:pt x="411" y="159"/>
                    <a:pt x="409" y="155"/>
                  </a:cubicBezTo>
                  <a:cubicBezTo>
                    <a:pt x="403" y="141"/>
                    <a:pt x="407" y="160"/>
                    <a:pt x="406"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9" name="Freeform 6"/>
            <p:cNvSpPr/>
            <p:nvPr/>
          </p:nvSpPr>
          <p:spPr bwMode="auto">
            <a:xfrm>
              <a:off x="10721975" y="3479800"/>
              <a:ext cx="346075" cy="260350"/>
            </a:xfrm>
            <a:custGeom>
              <a:avLst/>
              <a:gdLst>
                <a:gd name="T0" fmla="*/ 43 w 172"/>
                <a:gd name="T1" fmla="*/ 60 h 129"/>
                <a:gd name="T2" fmla="*/ 75 w 172"/>
                <a:gd name="T3" fmla="*/ 58 h 129"/>
                <a:gd name="T4" fmla="*/ 104 w 172"/>
                <a:gd name="T5" fmla="*/ 53 h 129"/>
                <a:gd name="T6" fmla="*/ 108 w 172"/>
                <a:gd name="T7" fmla="*/ 65 h 129"/>
                <a:gd name="T8" fmla="*/ 87 w 172"/>
                <a:gd name="T9" fmla="*/ 68 h 129"/>
                <a:gd name="T10" fmla="*/ 49 w 172"/>
                <a:gd name="T11" fmla="*/ 75 h 129"/>
                <a:gd name="T12" fmla="*/ 33 w 172"/>
                <a:gd name="T13" fmla="*/ 79 h 129"/>
                <a:gd name="T14" fmla="*/ 33 w 172"/>
                <a:gd name="T15" fmla="*/ 85 h 129"/>
                <a:gd name="T16" fmla="*/ 45 w 172"/>
                <a:gd name="T17" fmla="*/ 87 h 129"/>
                <a:gd name="T18" fmla="*/ 56 w 172"/>
                <a:gd name="T19" fmla="*/ 85 h 129"/>
                <a:gd name="T20" fmla="*/ 100 w 172"/>
                <a:gd name="T21" fmla="*/ 81 h 129"/>
                <a:gd name="T22" fmla="*/ 104 w 172"/>
                <a:gd name="T23" fmla="*/ 92 h 129"/>
                <a:gd name="T24" fmla="*/ 102 w 172"/>
                <a:gd name="T25" fmla="*/ 93 h 129"/>
                <a:gd name="T26" fmla="*/ 97 w 172"/>
                <a:gd name="T27" fmla="*/ 93 h 129"/>
                <a:gd name="T28" fmla="*/ 69 w 172"/>
                <a:gd name="T29" fmla="*/ 97 h 129"/>
                <a:gd name="T30" fmla="*/ 47 w 172"/>
                <a:gd name="T31" fmla="*/ 100 h 129"/>
                <a:gd name="T32" fmla="*/ 43 w 172"/>
                <a:gd name="T33" fmla="*/ 104 h 129"/>
                <a:gd name="T34" fmla="*/ 55 w 172"/>
                <a:gd name="T35" fmla="*/ 112 h 129"/>
                <a:gd name="T36" fmla="*/ 103 w 172"/>
                <a:gd name="T37" fmla="*/ 112 h 129"/>
                <a:gd name="T38" fmla="*/ 123 w 172"/>
                <a:gd name="T39" fmla="*/ 105 h 129"/>
                <a:gd name="T40" fmla="*/ 163 w 172"/>
                <a:gd name="T41" fmla="*/ 87 h 129"/>
                <a:gd name="T42" fmla="*/ 171 w 172"/>
                <a:gd name="T43" fmla="*/ 98 h 129"/>
                <a:gd name="T44" fmla="*/ 158 w 172"/>
                <a:gd name="T45" fmla="*/ 106 h 129"/>
                <a:gd name="T46" fmla="*/ 103 w 172"/>
                <a:gd name="T47" fmla="*/ 127 h 129"/>
                <a:gd name="T48" fmla="*/ 69 w 172"/>
                <a:gd name="T49" fmla="*/ 129 h 129"/>
                <a:gd name="T50" fmla="*/ 26 w 172"/>
                <a:gd name="T51" fmla="*/ 112 h 129"/>
                <a:gd name="T52" fmla="*/ 20 w 172"/>
                <a:gd name="T53" fmla="*/ 106 h 129"/>
                <a:gd name="T54" fmla="*/ 8 w 172"/>
                <a:gd name="T55" fmla="*/ 109 h 129"/>
                <a:gd name="T56" fmla="*/ 0 w 172"/>
                <a:gd name="T57" fmla="*/ 102 h 129"/>
                <a:gd name="T58" fmla="*/ 4 w 172"/>
                <a:gd name="T59" fmla="*/ 94 h 129"/>
                <a:gd name="T60" fmla="*/ 18 w 172"/>
                <a:gd name="T61" fmla="*/ 89 h 129"/>
                <a:gd name="T62" fmla="*/ 10 w 172"/>
                <a:gd name="T63" fmla="*/ 76 h 129"/>
                <a:gd name="T64" fmla="*/ 10 w 172"/>
                <a:gd name="T65" fmla="*/ 67 h 129"/>
                <a:gd name="T66" fmla="*/ 23 w 172"/>
                <a:gd name="T67" fmla="*/ 62 h 129"/>
                <a:gd name="T68" fmla="*/ 25 w 172"/>
                <a:gd name="T69" fmla="*/ 59 h 129"/>
                <a:gd name="T70" fmla="*/ 35 w 172"/>
                <a:gd name="T71" fmla="*/ 41 h 129"/>
                <a:gd name="T72" fmla="*/ 58 w 172"/>
                <a:gd name="T73" fmla="*/ 23 h 129"/>
                <a:gd name="T74" fmla="*/ 103 w 172"/>
                <a:gd name="T75" fmla="*/ 2 h 129"/>
                <a:gd name="T76" fmla="*/ 149 w 172"/>
                <a:gd name="T77" fmla="*/ 11 h 129"/>
                <a:gd name="T78" fmla="*/ 153 w 172"/>
                <a:gd name="T79" fmla="*/ 20 h 129"/>
                <a:gd name="T80" fmla="*/ 136 w 172"/>
                <a:gd name="T81" fmla="*/ 20 h 129"/>
                <a:gd name="T82" fmla="*/ 85 w 172"/>
                <a:gd name="T83" fmla="*/ 24 h 129"/>
                <a:gd name="T84" fmla="*/ 60 w 172"/>
                <a:gd name="T85" fmla="*/ 39 h 129"/>
                <a:gd name="T86" fmla="*/ 43 w 172"/>
                <a:gd name="T87" fmla="*/ 6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2" h="129">
                  <a:moveTo>
                    <a:pt x="43" y="60"/>
                  </a:moveTo>
                  <a:cubicBezTo>
                    <a:pt x="49" y="62"/>
                    <a:pt x="70" y="60"/>
                    <a:pt x="75" y="58"/>
                  </a:cubicBezTo>
                  <a:cubicBezTo>
                    <a:pt x="85" y="56"/>
                    <a:pt x="95" y="56"/>
                    <a:pt x="104" y="53"/>
                  </a:cubicBezTo>
                  <a:cubicBezTo>
                    <a:pt x="114" y="56"/>
                    <a:pt x="109" y="65"/>
                    <a:pt x="108" y="65"/>
                  </a:cubicBezTo>
                  <a:cubicBezTo>
                    <a:pt x="101" y="64"/>
                    <a:pt x="94" y="67"/>
                    <a:pt x="87" y="68"/>
                  </a:cubicBezTo>
                  <a:cubicBezTo>
                    <a:pt x="74" y="71"/>
                    <a:pt x="62" y="74"/>
                    <a:pt x="49" y="75"/>
                  </a:cubicBezTo>
                  <a:cubicBezTo>
                    <a:pt x="43" y="75"/>
                    <a:pt x="38" y="78"/>
                    <a:pt x="33" y="79"/>
                  </a:cubicBezTo>
                  <a:cubicBezTo>
                    <a:pt x="33" y="82"/>
                    <a:pt x="33" y="84"/>
                    <a:pt x="33" y="85"/>
                  </a:cubicBezTo>
                  <a:cubicBezTo>
                    <a:pt x="38" y="88"/>
                    <a:pt x="42" y="87"/>
                    <a:pt x="45" y="87"/>
                  </a:cubicBezTo>
                  <a:cubicBezTo>
                    <a:pt x="49" y="87"/>
                    <a:pt x="53" y="86"/>
                    <a:pt x="56" y="85"/>
                  </a:cubicBezTo>
                  <a:cubicBezTo>
                    <a:pt x="71" y="83"/>
                    <a:pt x="85" y="78"/>
                    <a:pt x="100" y="81"/>
                  </a:cubicBezTo>
                  <a:cubicBezTo>
                    <a:pt x="104" y="84"/>
                    <a:pt x="107" y="87"/>
                    <a:pt x="104" y="92"/>
                  </a:cubicBezTo>
                  <a:cubicBezTo>
                    <a:pt x="103" y="92"/>
                    <a:pt x="103" y="93"/>
                    <a:pt x="102" y="93"/>
                  </a:cubicBezTo>
                  <a:cubicBezTo>
                    <a:pt x="100" y="94"/>
                    <a:pt x="98" y="93"/>
                    <a:pt x="97" y="93"/>
                  </a:cubicBezTo>
                  <a:cubicBezTo>
                    <a:pt x="87" y="93"/>
                    <a:pt x="78" y="94"/>
                    <a:pt x="69" y="97"/>
                  </a:cubicBezTo>
                  <a:cubicBezTo>
                    <a:pt x="62" y="99"/>
                    <a:pt x="54" y="101"/>
                    <a:pt x="47" y="100"/>
                  </a:cubicBezTo>
                  <a:cubicBezTo>
                    <a:pt x="45" y="100"/>
                    <a:pt x="43" y="104"/>
                    <a:pt x="43" y="104"/>
                  </a:cubicBezTo>
                  <a:cubicBezTo>
                    <a:pt x="47" y="107"/>
                    <a:pt x="50" y="109"/>
                    <a:pt x="55" y="112"/>
                  </a:cubicBezTo>
                  <a:cubicBezTo>
                    <a:pt x="71" y="113"/>
                    <a:pt x="88" y="112"/>
                    <a:pt x="103" y="112"/>
                  </a:cubicBezTo>
                  <a:cubicBezTo>
                    <a:pt x="111" y="110"/>
                    <a:pt x="117" y="107"/>
                    <a:pt x="123" y="105"/>
                  </a:cubicBezTo>
                  <a:cubicBezTo>
                    <a:pt x="137" y="100"/>
                    <a:pt x="153" y="97"/>
                    <a:pt x="163" y="87"/>
                  </a:cubicBezTo>
                  <a:cubicBezTo>
                    <a:pt x="170" y="89"/>
                    <a:pt x="172" y="92"/>
                    <a:pt x="171" y="98"/>
                  </a:cubicBezTo>
                  <a:cubicBezTo>
                    <a:pt x="167" y="100"/>
                    <a:pt x="162" y="104"/>
                    <a:pt x="158" y="106"/>
                  </a:cubicBezTo>
                  <a:cubicBezTo>
                    <a:pt x="140" y="115"/>
                    <a:pt x="122" y="122"/>
                    <a:pt x="103" y="127"/>
                  </a:cubicBezTo>
                  <a:cubicBezTo>
                    <a:pt x="100" y="128"/>
                    <a:pt x="77" y="129"/>
                    <a:pt x="69" y="129"/>
                  </a:cubicBezTo>
                  <a:cubicBezTo>
                    <a:pt x="53" y="128"/>
                    <a:pt x="37" y="125"/>
                    <a:pt x="26" y="112"/>
                  </a:cubicBezTo>
                  <a:cubicBezTo>
                    <a:pt x="25" y="110"/>
                    <a:pt x="22" y="108"/>
                    <a:pt x="20" y="106"/>
                  </a:cubicBezTo>
                  <a:cubicBezTo>
                    <a:pt x="16" y="107"/>
                    <a:pt x="13" y="108"/>
                    <a:pt x="8" y="109"/>
                  </a:cubicBezTo>
                  <a:cubicBezTo>
                    <a:pt x="6" y="107"/>
                    <a:pt x="3" y="105"/>
                    <a:pt x="0" y="102"/>
                  </a:cubicBezTo>
                  <a:cubicBezTo>
                    <a:pt x="1" y="99"/>
                    <a:pt x="2" y="97"/>
                    <a:pt x="4" y="94"/>
                  </a:cubicBezTo>
                  <a:cubicBezTo>
                    <a:pt x="8" y="92"/>
                    <a:pt x="13" y="90"/>
                    <a:pt x="18" y="89"/>
                  </a:cubicBezTo>
                  <a:cubicBezTo>
                    <a:pt x="18" y="87"/>
                    <a:pt x="13" y="79"/>
                    <a:pt x="10" y="76"/>
                  </a:cubicBezTo>
                  <a:cubicBezTo>
                    <a:pt x="10" y="73"/>
                    <a:pt x="10" y="70"/>
                    <a:pt x="10" y="67"/>
                  </a:cubicBezTo>
                  <a:cubicBezTo>
                    <a:pt x="14" y="65"/>
                    <a:pt x="18" y="63"/>
                    <a:pt x="23" y="62"/>
                  </a:cubicBezTo>
                  <a:cubicBezTo>
                    <a:pt x="24" y="61"/>
                    <a:pt x="25" y="60"/>
                    <a:pt x="25" y="59"/>
                  </a:cubicBezTo>
                  <a:cubicBezTo>
                    <a:pt x="28" y="56"/>
                    <a:pt x="32" y="44"/>
                    <a:pt x="35" y="41"/>
                  </a:cubicBezTo>
                  <a:cubicBezTo>
                    <a:pt x="40" y="37"/>
                    <a:pt x="52" y="25"/>
                    <a:pt x="58" y="23"/>
                  </a:cubicBezTo>
                  <a:cubicBezTo>
                    <a:pt x="73" y="16"/>
                    <a:pt x="89" y="8"/>
                    <a:pt x="103" y="2"/>
                  </a:cubicBezTo>
                  <a:cubicBezTo>
                    <a:pt x="121" y="0"/>
                    <a:pt x="136" y="5"/>
                    <a:pt x="149" y="11"/>
                  </a:cubicBezTo>
                  <a:cubicBezTo>
                    <a:pt x="152" y="13"/>
                    <a:pt x="155" y="15"/>
                    <a:pt x="153" y="20"/>
                  </a:cubicBezTo>
                  <a:cubicBezTo>
                    <a:pt x="148" y="21"/>
                    <a:pt x="142" y="21"/>
                    <a:pt x="136" y="20"/>
                  </a:cubicBezTo>
                  <a:cubicBezTo>
                    <a:pt x="118" y="15"/>
                    <a:pt x="102" y="16"/>
                    <a:pt x="85" y="24"/>
                  </a:cubicBezTo>
                  <a:cubicBezTo>
                    <a:pt x="76" y="28"/>
                    <a:pt x="67" y="32"/>
                    <a:pt x="60" y="39"/>
                  </a:cubicBezTo>
                  <a:cubicBezTo>
                    <a:pt x="49" y="45"/>
                    <a:pt x="46" y="55"/>
                    <a:pt x="4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grpSp>
      <p:grpSp>
        <p:nvGrpSpPr>
          <p:cNvPr id="40" name="Group 70"/>
          <p:cNvGrpSpPr/>
          <p:nvPr/>
        </p:nvGrpSpPr>
        <p:grpSpPr>
          <a:xfrm>
            <a:off x="6509943" y="5531021"/>
            <a:ext cx="735665" cy="532591"/>
            <a:chOff x="10338307" y="4233492"/>
            <a:chExt cx="914400" cy="661987"/>
          </a:xfrm>
          <a:solidFill>
            <a:schemeClr val="tx1">
              <a:lumMod val="75000"/>
              <a:lumOff val="25000"/>
            </a:schemeClr>
          </a:solidFill>
        </p:grpSpPr>
        <p:sp>
          <p:nvSpPr>
            <p:cNvPr id="41" name="Freeform 36"/>
            <p:cNvSpPr>
              <a:spLocks noEditPoints="1"/>
            </p:cNvSpPr>
            <p:nvPr/>
          </p:nvSpPr>
          <p:spPr bwMode="auto">
            <a:xfrm>
              <a:off x="10928857" y="4285879"/>
              <a:ext cx="323850" cy="293687"/>
            </a:xfrm>
            <a:custGeom>
              <a:avLst/>
              <a:gdLst>
                <a:gd name="T0" fmla="*/ 157 w 167"/>
                <a:gd name="T1" fmla="*/ 49 h 151"/>
                <a:gd name="T2" fmla="*/ 99 w 167"/>
                <a:gd name="T3" fmla="*/ 5 h 151"/>
                <a:gd name="T4" fmla="*/ 65 w 167"/>
                <a:gd name="T5" fmla="*/ 5 h 151"/>
                <a:gd name="T6" fmla="*/ 36 w 167"/>
                <a:gd name="T7" fmla="*/ 129 h 151"/>
                <a:gd name="T8" fmla="*/ 101 w 167"/>
                <a:gd name="T9" fmla="*/ 147 h 151"/>
                <a:gd name="T10" fmla="*/ 156 w 167"/>
                <a:gd name="T11" fmla="*/ 101 h 151"/>
                <a:gd name="T12" fmla="*/ 157 w 167"/>
                <a:gd name="T13" fmla="*/ 49 h 151"/>
                <a:gd name="T14" fmla="*/ 157 w 167"/>
                <a:gd name="T15" fmla="*/ 49 h 151"/>
                <a:gd name="T16" fmla="*/ 140 w 167"/>
                <a:gd name="T17" fmla="*/ 94 h 151"/>
                <a:gd name="T18" fmla="*/ 75 w 167"/>
                <a:gd name="T19" fmla="*/ 131 h 151"/>
                <a:gd name="T20" fmla="*/ 39 w 167"/>
                <a:gd name="T21" fmla="*/ 85 h 151"/>
                <a:gd name="T22" fmla="*/ 42 w 167"/>
                <a:gd name="T23" fmla="*/ 53 h 151"/>
                <a:gd name="T24" fmla="*/ 71 w 167"/>
                <a:gd name="T25" fmla="*/ 26 h 151"/>
                <a:gd name="T26" fmla="*/ 116 w 167"/>
                <a:gd name="T27" fmla="*/ 29 h 151"/>
                <a:gd name="T28" fmla="*/ 145 w 167"/>
                <a:gd name="T29" fmla="*/ 65 h 151"/>
                <a:gd name="T30" fmla="*/ 140 w 167"/>
                <a:gd name="T31" fmla="*/ 9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7" h="151">
                  <a:moveTo>
                    <a:pt x="157" y="49"/>
                  </a:moveTo>
                  <a:cubicBezTo>
                    <a:pt x="144" y="33"/>
                    <a:pt x="124" y="5"/>
                    <a:pt x="99" y="5"/>
                  </a:cubicBezTo>
                  <a:cubicBezTo>
                    <a:pt x="88" y="5"/>
                    <a:pt x="75" y="0"/>
                    <a:pt x="65" y="5"/>
                  </a:cubicBezTo>
                  <a:cubicBezTo>
                    <a:pt x="19" y="30"/>
                    <a:pt x="0" y="88"/>
                    <a:pt x="36" y="129"/>
                  </a:cubicBezTo>
                  <a:cubicBezTo>
                    <a:pt x="54" y="149"/>
                    <a:pt x="77" y="151"/>
                    <a:pt x="101" y="147"/>
                  </a:cubicBezTo>
                  <a:cubicBezTo>
                    <a:pt x="128" y="142"/>
                    <a:pt x="144" y="122"/>
                    <a:pt x="156" y="101"/>
                  </a:cubicBezTo>
                  <a:cubicBezTo>
                    <a:pt x="167" y="82"/>
                    <a:pt x="164" y="65"/>
                    <a:pt x="157" y="49"/>
                  </a:cubicBezTo>
                  <a:cubicBezTo>
                    <a:pt x="149" y="40"/>
                    <a:pt x="164" y="65"/>
                    <a:pt x="157" y="49"/>
                  </a:cubicBezTo>
                  <a:close/>
                  <a:moveTo>
                    <a:pt x="140" y="94"/>
                  </a:moveTo>
                  <a:cubicBezTo>
                    <a:pt x="135" y="122"/>
                    <a:pt x="100" y="134"/>
                    <a:pt x="75" y="131"/>
                  </a:cubicBezTo>
                  <a:cubicBezTo>
                    <a:pt x="48" y="131"/>
                    <a:pt x="39" y="105"/>
                    <a:pt x="39" y="85"/>
                  </a:cubicBezTo>
                  <a:cubicBezTo>
                    <a:pt x="39" y="74"/>
                    <a:pt x="38" y="63"/>
                    <a:pt x="42" y="53"/>
                  </a:cubicBezTo>
                  <a:cubicBezTo>
                    <a:pt x="47" y="35"/>
                    <a:pt x="59" y="35"/>
                    <a:pt x="71" y="26"/>
                  </a:cubicBezTo>
                  <a:cubicBezTo>
                    <a:pt x="87" y="25"/>
                    <a:pt x="100" y="22"/>
                    <a:pt x="116" y="29"/>
                  </a:cubicBezTo>
                  <a:cubicBezTo>
                    <a:pt x="139" y="39"/>
                    <a:pt x="135" y="48"/>
                    <a:pt x="145" y="65"/>
                  </a:cubicBezTo>
                  <a:cubicBezTo>
                    <a:pt x="146" y="71"/>
                    <a:pt x="141" y="88"/>
                    <a:pt x="140"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2" name="Freeform 37"/>
            <p:cNvSpPr/>
            <p:nvPr/>
          </p:nvSpPr>
          <p:spPr bwMode="auto">
            <a:xfrm>
              <a:off x="11030457" y="4422404"/>
              <a:ext cx="158750" cy="96837"/>
            </a:xfrm>
            <a:custGeom>
              <a:avLst/>
              <a:gdLst>
                <a:gd name="T0" fmla="*/ 74 w 82"/>
                <a:gd name="T1" fmla="*/ 0 h 50"/>
                <a:gd name="T2" fmla="*/ 66 w 82"/>
                <a:gd name="T3" fmla="*/ 6 h 50"/>
                <a:gd name="T4" fmla="*/ 48 w 82"/>
                <a:gd name="T5" fmla="*/ 28 h 50"/>
                <a:gd name="T6" fmla="*/ 35 w 82"/>
                <a:gd name="T7" fmla="*/ 33 h 50"/>
                <a:gd name="T8" fmla="*/ 26 w 82"/>
                <a:gd name="T9" fmla="*/ 29 h 50"/>
                <a:gd name="T10" fmla="*/ 26 w 82"/>
                <a:gd name="T11" fmla="*/ 27 h 50"/>
                <a:gd name="T12" fmla="*/ 23 w 82"/>
                <a:gd name="T13" fmla="*/ 25 h 50"/>
                <a:gd name="T14" fmla="*/ 6 w 82"/>
                <a:gd name="T15" fmla="*/ 9 h 50"/>
                <a:gd name="T16" fmla="*/ 5 w 82"/>
                <a:gd name="T17" fmla="*/ 10 h 50"/>
                <a:gd name="T18" fmla="*/ 0 w 82"/>
                <a:gd name="T19" fmla="*/ 17 h 50"/>
                <a:gd name="T20" fmla="*/ 16 w 82"/>
                <a:gd name="T21" fmla="*/ 45 h 50"/>
                <a:gd name="T22" fmla="*/ 21 w 82"/>
                <a:gd name="T23" fmla="*/ 48 h 50"/>
                <a:gd name="T24" fmla="*/ 74 w 82"/>
                <a:gd name="T25" fmla="*/ 29 h 50"/>
                <a:gd name="T26" fmla="*/ 74 w 82"/>
                <a:gd name="T27" fmla="*/ 28 h 50"/>
                <a:gd name="T28" fmla="*/ 76 w 82"/>
                <a:gd name="T29" fmla="*/ 24 h 50"/>
                <a:gd name="T30" fmla="*/ 77 w 82"/>
                <a:gd name="T31" fmla="*/ 22 h 50"/>
                <a:gd name="T32" fmla="*/ 82 w 82"/>
                <a:gd name="T33" fmla="*/ 10 h 50"/>
                <a:gd name="T34" fmla="*/ 74 w 82"/>
                <a:gd name="T35"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 h="50">
                  <a:moveTo>
                    <a:pt x="74" y="0"/>
                  </a:moveTo>
                  <a:cubicBezTo>
                    <a:pt x="71" y="1"/>
                    <a:pt x="68" y="4"/>
                    <a:pt x="66" y="6"/>
                  </a:cubicBezTo>
                  <a:cubicBezTo>
                    <a:pt x="62" y="14"/>
                    <a:pt x="56" y="22"/>
                    <a:pt x="48" y="28"/>
                  </a:cubicBezTo>
                  <a:cubicBezTo>
                    <a:pt x="45" y="30"/>
                    <a:pt x="40" y="31"/>
                    <a:pt x="35" y="33"/>
                  </a:cubicBezTo>
                  <a:cubicBezTo>
                    <a:pt x="32" y="32"/>
                    <a:pt x="29" y="30"/>
                    <a:pt x="26" y="29"/>
                  </a:cubicBezTo>
                  <a:cubicBezTo>
                    <a:pt x="26" y="28"/>
                    <a:pt x="26" y="28"/>
                    <a:pt x="26" y="27"/>
                  </a:cubicBezTo>
                  <a:cubicBezTo>
                    <a:pt x="25" y="27"/>
                    <a:pt x="24" y="26"/>
                    <a:pt x="23" y="25"/>
                  </a:cubicBezTo>
                  <a:cubicBezTo>
                    <a:pt x="20" y="23"/>
                    <a:pt x="12" y="13"/>
                    <a:pt x="6" y="9"/>
                  </a:cubicBezTo>
                  <a:cubicBezTo>
                    <a:pt x="6" y="9"/>
                    <a:pt x="5" y="9"/>
                    <a:pt x="5" y="10"/>
                  </a:cubicBezTo>
                  <a:cubicBezTo>
                    <a:pt x="3" y="12"/>
                    <a:pt x="1" y="14"/>
                    <a:pt x="0" y="17"/>
                  </a:cubicBezTo>
                  <a:cubicBezTo>
                    <a:pt x="1" y="29"/>
                    <a:pt x="11" y="36"/>
                    <a:pt x="16" y="45"/>
                  </a:cubicBezTo>
                  <a:cubicBezTo>
                    <a:pt x="17" y="46"/>
                    <a:pt x="19" y="47"/>
                    <a:pt x="21" y="48"/>
                  </a:cubicBezTo>
                  <a:cubicBezTo>
                    <a:pt x="40" y="50"/>
                    <a:pt x="65" y="47"/>
                    <a:pt x="74" y="29"/>
                  </a:cubicBezTo>
                  <a:cubicBezTo>
                    <a:pt x="74" y="28"/>
                    <a:pt x="74" y="28"/>
                    <a:pt x="74" y="28"/>
                  </a:cubicBezTo>
                  <a:cubicBezTo>
                    <a:pt x="75" y="26"/>
                    <a:pt x="75" y="25"/>
                    <a:pt x="76" y="24"/>
                  </a:cubicBezTo>
                  <a:cubicBezTo>
                    <a:pt x="76" y="23"/>
                    <a:pt x="76" y="22"/>
                    <a:pt x="77" y="22"/>
                  </a:cubicBezTo>
                  <a:cubicBezTo>
                    <a:pt x="78" y="18"/>
                    <a:pt x="80" y="14"/>
                    <a:pt x="82" y="10"/>
                  </a:cubicBezTo>
                  <a:cubicBezTo>
                    <a:pt x="79" y="6"/>
                    <a:pt x="76" y="3"/>
                    <a:pt x="7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3" name="Freeform 38"/>
            <p:cNvSpPr/>
            <p:nvPr/>
          </p:nvSpPr>
          <p:spPr bwMode="auto">
            <a:xfrm>
              <a:off x="10555794" y="4603379"/>
              <a:ext cx="198438" cy="269875"/>
            </a:xfrm>
            <a:custGeom>
              <a:avLst/>
              <a:gdLst>
                <a:gd name="T0" fmla="*/ 63 w 103"/>
                <a:gd name="T1" fmla="*/ 112 h 139"/>
                <a:gd name="T2" fmla="*/ 46 w 103"/>
                <a:gd name="T3" fmla="*/ 116 h 139"/>
                <a:gd name="T4" fmla="*/ 19 w 103"/>
                <a:gd name="T5" fmla="*/ 114 h 139"/>
                <a:gd name="T6" fmla="*/ 22 w 103"/>
                <a:gd name="T7" fmla="*/ 84 h 139"/>
                <a:gd name="T8" fmla="*/ 68 w 103"/>
                <a:gd name="T9" fmla="*/ 79 h 139"/>
                <a:gd name="T10" fmla="*/ 80 w 103"/>
                <a:gd name="T11" fmla="*/ 73 h 139"/>
                <a:gd name="T12" fmla="*/ 78 w 103"/>
                <a:gd name="T13" fmla="*/ 65 h 139"/>
                <a:gd name="T14" fmla="*/ 70 w 103"/>
                <a:gd name="T15" fmla="*/ 60 h 139"/>
                <a:gd name="T16" fmla="*/ 22 w 103"/>
                <a:gd name="T17" fmla="*/ 62 h 139"/>
                <a:gd name="T18" fmla="*/ 24 w 103"/>
                <a:gd name="T19" fmla="*/ 32 h 139"/>
                <a:gd name="T20" fmla="*/ 29 w 103"/>
                <a:gd name="T21" fmla="*/ 26 h 139"/>
                <a:gd name="T22" fmla="*/ 60 w 103"/>
                <a:gd name="T23" fmla="*/ 28 h 139"/>
                <a:gd name="T24" fmla="*/ 92 w 103"/>
                <a:gd name="T25" fmla="*/ 37 h 139"/>
                <a:gd name="T26" fmla="*/ 95 w 103"/>
                <a:gd name="T27" fmla="*/ 36 h 139"/>
                <a:gd name="T28" fmla="*/ 98 w 103"/>
                <a:gd name="T29" fmla="*/ 20 h 139"/>
                <a:gd name="T30" fmla="*/ 69 w 103"/>
                <a:gd name="T31" fmla="*/ 10 h 139"/>
                <a:gd name="T32" fmla="*/ 63 w 103"/>
                <a:gd name="T33" fmla="*/ 8 h 139"/>
                <a:gd name="T34" fmla="*/ 54 w 103"/>
                <a:gd name="T35" fmla="*/ 8 h 139"/>
                <a:gd name="T36" fmla="*/ 40 w 103"/>
                <a:gd name="T37" fmla="*/ 8 h 139"/>
                <a:gd name="T38" fmla="*/ 9 w 103"/>
                <a:gd name="T39" fmla="*/ 9 h 139"/>
                <a:gd name="T40" fmla="*/ 5 w 103"/>
                <a:gd name="T41" fmla="*/ 33 h 139"/>
                <a:gd name="T42" fmla="*/ 5 w 103"/>
                <a:gd name="T43" fmla="*/ 61 h 139"/>
                <a:gd name="T44" fmla="*/ 0 w 103"/>
                <a:gd name="T45" fmla="*/ 136 h 139"/>
                <a:gd name="T46" fmla="*/ 18 w 103"/>
                <a:gd name="T47" fmla="*/ 137 h 139"/>
                <a:gd name="T48" fmla="*/ 75 w 103"/>
                <a:gd name="T49" fmla="*/ 130 h 139"/>
                <a:gd name="T50" fmla="*/ 83 w 103"/>
                <a:gd name="T51" fmla="*/ 118 h 139"/>
                <a:gd name="T52" fmla="*/ 77 w 103"/>
                <a:gd name="T53" fmla="*/ 111 h 139"/>
                <a:gd name="T54" fmla="*/ 63 w 103"/>
                <a:gd name="T55" fmla="*/ 1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3" h="139">
                  <a:moveTo>
                    <a:pt x="63" y="112"/>
                  </a:moveTo>
                  <a:cubicBezTo>
                    <a:pt x="57" y="113"/>
                    <a:pt x="51" y="115"/>
                    <a:pt x="46" y="116"/>
                  </a:cubicBezTo>
                  <a:cubicBezTo>
                    <a:pt x="37" y="117"/>
                    <a:pt x="28" y="118"/>
                    <a:pt x="19" y="114"/>
                  </a:cubicBezTo>
                  <a:cubicBezTo>
                    <a:pt x="20" y="105"/>
                    <a:pt x="20" y="91"/>
                    <a:pt x="22" y="84"/>
                  </a:cubicBezTo>
                  <a:cubicBezTo>
                    <a:pt x="30" y="79"/>
                    <a:pt x="68" y="79"/>
                    <a:pt x="68" y="79"/>
                  </a:cubicBezTo>
                  <a:cubicBezTo>
                    <a:pt x="72" y="77"/>
                    <a:pt x="76" y="75"/>
                    <a:pt x="80" y="73"/>
                  </a:cubicBezTo>
                  <a:cubicBezTo>
                    <a:pt x="79" y="70"/>
                    <a:pt x="79" y="67"/>
                    <a:pt x="78" y="65"/>
                  </a:cubicBezTo>
                  <a:cubicBezTo>
                    <a:pt x="75" y="63"/>
                    <a:pt x="72" y="62"/>
                    <a:pt x="70" y="60"/>
                  </a:cubicBezTo>
                  <a:cubicBezTo>
                    <a:pt x="54" y="62"/>
                    <a:pt x="39" y="69"/>
                    <a:pt x="22" y="62"/>
                  </a:cubicBezTo>
                  <a:cubicBezTo>
                    <a:pt x="23" y="52"/>
                    <a:pt x="23" y="42"/>
                    <a:pt x="24" y="32"/>
                  </a:cubicBezTo>
                  <a:cubicBezTo>
                    <a:pt x="24" y="31"/>
                    <a:pt x="28" y="26"/>
                    <a:pt x="29" y="26"/>
                  </a:cubicBezTo>
                  <a:cubicBezTo>
                    <a:pt x="38" y="26"/>
                    <a:pt x="59" y="27"/>
                    <a:pt x="60" y="28"/>
                  </a:cubicBezTo>
                  <a:cubicBezTo>
                    <a:pt x="70" y="34"/>
                    <a:pt x="82" y="32"/>
                    <a:pt x="92" y="37"/>
                  </a:cubicBezTo>
                  <a:cubicBezTo>
                    <a:pt x="93" y="37"/>
                    <a:pt x="94" y="37"/>
                    <a:pt x="95" y="36"/>
                  </a:cubicBezTo>
                  <a:cubicBezTo>
                    <a:pt x="102" y="34"/>
                    <a:pt x="103" y="25"/>
                    <a:pt x="98" y="20"/>
                  </a:cubicBezTo>
                  <a:cubicBezTo>
                    <a:pt x="97" y="19"/>
                    <a:pt x="77" y="14"/>
                    <a:pt x="69" y="10"/>
                  </a:cubicBezTo>
                  <a:cubicBezTo>
                    <a:pt x="67" y="9"/>
                    <a:pt x="65" y="9"/>
                    <a:pt x="63" y="8"/>
                  </a:cubicBezTo>
                  <a:cubicBezTo>
                    <a:pt x="60" y="8"/>
                    <a:pt x="57" y="8"/>
                    <a:pt x="54" y="8"/>
                  </a:cubicBezTo>
                  <a:cubicBezTo>
                    <a:pt x="52" y="9"/>
                    <a:pt x="43" y="8"/>
                    <a:pt x="40" y="8"/>
                  </a:cubicBezTo>
                  <a:cubicBezTo>
                    <a:pt x="39" y="8"/>
                    <a:pt x="11" y="0"/>
                    <a:pt x="9" y="9"/>
                  </a:cubicBezTo>
                  <a:cubicBezTo>
                    <a:pt x="6" y="17"/>
                    <a:pt x="7" y="25"/>
                    <a:pt x="5" y="33"/>
                  </a:cubicBezTo>
                  <a:cubicBezTo>
                    <a:pt x="5" y="42"/>
                    <a:pt x="4" y="52"/>
                    <a:pt x="5" y="61"/>
                  </a:cubicBezTo>
                  <a:cubicBezTo>
                    <a:pt x="6" y="71"/>
                    <a:pt x="0" y="122"/>
                    <a:pt x="0" y="136"/>
                  </a:cubicBezTo>
                  <a:cubicBezTo>
                    <a:pt x="12" y="139"/>
                    <a:pt x="12" y="139"/>
                    <a:pt x="18" y="137"/>
                  </a:cubicBezTo>
                  <a:cubicBezTo>
                    <a:pt x="22" y="136"/>
                    <a:pt x="73" y="129"/>
                    <a:pt x="75" y="130"/>
                  </a:cubicBezTo>
                  <a:cubicBezTo>
                    <a:pt x="78" y="126"/>
                    <a:pt x="83" y="124"/>
                    <a:pt x="83" y="118"/>
                  </a:cubicBezTo>
                  <a:cubicBezTo>
                    <a:pt x="81" y="116"/>
                    <a:pt x="79" y="114"/>
                    <a:pt x="77" y="111"/>
                  </a:cubicBezTo>
                  <a:cubicBezTo>
                    <a:pt x="72" y="111"/>
                    <a:pt x="68" y="111"/>
                    <a:pt x="63"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4" name="Freeform 39"/>
            <p:cNvSpPr/>
            <p:nvPr/>
          </p:nvSpPr>
          <p:spPr bwMode="auto">
            <a:xfrm>
              <a:off x="10355769" y="4627191"/>
              <a:ext cx="193675" cy="227012"/>
            </a:xfrm>
            <a:custGeom>
              <a:avLst/>
              <a:gdLst>
                <a:gd name="T0" fmla="*/ 99 w 100"/>
                <a:gd name="T1" fmla="*/ 1 h 117"/>
                <a:gd name="T2" fmla="*/ 96 w 100"/>
                <a:gd name="T3" fmla="*/ 0 h 117"/>
                <a:gd name="T4" fmla="*/ 44 w 100"/>
                <a:gd name="T5" fmla="*/ 3 h 117"/>
                <a:gd name="T6" fmla="*/ 19 w 100"/>
                <a:gd name="T7" fmla="*/ 6 h 117"/>
                <a:gd name="T8" fmla="*/ 3 w 100"/>
                <a:gd name="T9" fmla="*/ 7 h 117"/>
                <a:gd name="T10" fmla="*/ 3 w 100"/>
                <a:gd name="T11" fmla="*/ 20 h 117"/>
                <a:gd name="T12" fmla="*/ 12 w 100"/>
                <a:gd name="T13" fmla="*/ 26 h 117"/>
                <a:gd name="T14" fmla="*/ 40 w 100"/>
                <a:gd name="T15" fmla="*/ 22 h 117"/>
                <a:gd name="T16" fmla="*/ 42 w 100"/>
                <a:gd name="T17" fmla="*/ 56 h 117"/>
                <a:gd name="T18" fmla="*/ 40 w 100"/>
                <a:gd name="T19" fmla="*/ 101 h 117"/>
                <a:gd name="T20" fmla="*/ 44 w 100"/>
                <a:gd name="T21" fmla="*/ 114 h 117"/>
                <a:gd name="T22" fmla="*/ 58 w 100"/>
                <a:gd name="T23" fmla="*/ 114 h 117"/>
                <a:gd name="T24" fmla="*/ 60 w 100"/>
                <a:gd name="T25" fmla="*/ 111 h 117"/>
                <a:gd name="T26" fmla="*/ 55 w 100"/>
                <a:gd name="T27" fmla="*/ 40 h 117"/>
                <a:gd name="T28" fmla="*/ 60 w 100"/>
                <a:gd name="T29" fmla="*/ 22 h 117"/>
                <a:gd name="T30" fmla="*/ 80 w 100"/>
                <a:gd name="T31" fmla="*/ 21 h 117"/>
                <a:gd name="T32" fmla="*/ 99 w 100"/>
                <a:gd name="T33" fmla="*/ 22 h 117"/>
                <a:gd name="T34" fmla="*/ 99 w 100"/>
                <a:gd name="T35" fmla="*/ 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117">
                  <a:moveTo>
                    <a:pt x="99" y="1"/>
                  </a:moveTo>
                  <a:cubicBezTo>
                    <a:pt x="98" y="1"/>
                    <a:pt x="97" y="1"/>
                    <a:pt x="96" y="0"/>
                  </a:cubicBezTo>
                  <a:cubicBezTo>
                    <a:pt x="83" y="6"/>
                    <a:pt x="49" y="1"/>
                    <a:pt x="44" y="3"/>
                  </a:cubicBezTo>
                  <a:cubicBezTo>
                    <a:pt x="36" y="5"/>
                    <a:pt x="27" y="2"/>
                    <a:pt x="19" y="6"/>
                  </a:cubicBezTo>
                  <a:cubicBezTo>
                    <a:pt x="16" y="7"/>
                    <a:pt x="4" y="7"/>
                    <a:pt x="3" y="7"/>
                  </a:cubicBezTo>
                  <a:cubicBezTo>
                    <a:pt x="1" y="12"/>
                    <a:pt x="0" y="16"/>
                    <a:pt x="3" y="20"/>
                  </a:cubicBezTo>
                  <a:cubicBezTo>
                    <a:pt x="5" y="22"/>
                    <a:pt x="8" y="24"/>
                    <a:pt x="12" y="26"/>
                  </a:cubicBezTo>
                  <a:cubicBezTo>
                    <a:pt x="16" y="24"/>
                    <a:pt x="36" y="18"/>
                    <a:pt x="40" y="22"/>
                  </a:cubicBezTo>
                  <a:cubicBezTo>
                    <a:pt x="41" y="31"/>
                    <a:pt x="42" y="53"/>
                    <a:pt x="42" y="56"/>
                  </a:cubicBezTo>
                  <a:cubicBezTo>
                    <a:pt x="41" y="65"/>
                    <a:pt x="41" y="94"/>
                    <a:pt x="40" y="101"/>
                  </a:cubicBezTo>
                  <a:cubicBezTo>
                    <a:pt x="41" y="105"/>
                    <a:pt x="43" y="110"/>
                    <a:pt x="44" y="114"/>
                  </a:cubicBezTo>
                  <a:cubicBezTo>
                    <a:pt x="49" y="115"/>
                    <a:pt x="54" y="117"/>
                    <a:pt x="58" y="114"/>
                  </a:cubicBezTo>
                  <a:cubicBezTo>
                    <a:pt x="59" y="113"/>
                    <a:pt x="60" y="112"/>
                    <a:pt x="60" y="111"/>
                  </a:cubicBezTo>
                  <a:cubicBezTo>
                    <a:pt x="58" y="87"/>
                    <a:pt x="56" y="64"/>
                    <a:pt x="55" y="40"/>
                  </a:cubicBezTo>
                  <a:cubicBezTo>
                    <a:pt x="56" y="35"/>
                    <a:pt x="58" y="29"/>
                    <a:pt x="60" y="22"/>
                  </a:cubicBezTo>
                  <a:cubicBezTo>
                    <a:pt x="67" y="22"/>
                    <a:pt x="74" y="24"/>
                    <a:pt x="80" y="21"/>
                  </a:cubicBezTo>
                  <a:cubicBezTo>
                    <a:pt x="86" y="19"/>
                    <a:pt x="92" y="25"/>
                    <a:pt x="99" y="22"/>
                  </a:cubicBezTo>
                  <a:cubicBezTo>
                    <a:pt x="100" y="15"/>
                    <a:pt x="99" y="8"/>
                    <a:pt x="9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5" name="Freeform 40"/>
            <p:cNvSpPr/>
            <p:nvPr/>
          </p:nvSpPr>
          <p:spPr bwMode="auto">
            <a:xfrm>
              <a:off x="10716132" y="4439866"/>
              <a:ext cx="141288" cy="93662"/>
            </a:xfrm>
            <a:custGeom>
              <a:avLst/>
              <a:gdLst>
                <a:gd name="T0" fmla="*/ 70 w 73"/>
                <a:gd name="T1" fmla="*/ 4 h 48"/>
                <a:gd name="T2" fmla="*/ 59 w 73"/>
                <a:gd name="T3" fmla="*/ 5 h 48"/>
                <a:gd name="T4" fmla="*/ 51 w 73"/>
                <a:gd name="T5" fmla="*/ 18 h 48"/>
                <a:gd name="T6" fmla="*/ 26 w 73"/>
                <a:gd name="T7" fmla="*/ 28 h 48"/>
                <a:gd name="T8" fmla="*/ 23 w 73"/>
                <a:gd name="T9" fmla="*/ 25 h 48"/>
                <a:gd name="T10" fmla="*/ 10 w 73"/>
                <a:gd name="T11" fmla="*/ 11 h 48"/>
                <a:gd name="T12" fmla="*/ 7 w 73"/>
                <a:gd name="T13" fmla="*/ 9 h 48"/>
                <a:gd name="T14" fmla="*/ 7 w 73"/>
                <a:gd name="T15" fmla="*/ 9 h 48"/>
                <a:gd name="T16" fmla="*/ 0 w 73"/>
                <a:gd name="T17" fmla="*/ 14 h 48"/>
                <a:gd name="T18" fmla="*/ 0 w 73"/>
                <a:gd name="T19" fmla="*/ 20 h 48"/>
                <a:gd name="T20" fmla="*/ 13 w 73"/>
                <a:gd name="T21" fmla="*/ 40 h 48"/>
                <a:gd name="T22" fmla="*/ 66 w 73"/>
                <a:gd name="T23" fmla="*/ 27 h 48"/>
                <a:gd name="T24" fmla="*/ 67 w 73"/>
                <a:gd name="T25" fmla="*/ 27 h 48"/>
                <a:gd name="T26" fmla="*/ 70 w 73"/>
                <a:gd name="T27"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48">
                  <a:moveTo>
                    <a:pt x="70" y="4"/>
                  </a:moveTo>
                  <a:cubicBezTo>
                    <a:pt x="66" y="0"/>
                    <a:pt x="62" y="1"/>
                    <a:pt x="59" y="5"/>
                  </a:cubicBezTo>
                  <a:cubicBezTo>
                    <a:pt x="56" y="9"/>
                    <a:pt x="54" y="14"/>
                    <a:pt x="51" y="18"/>
                  </a:cubicBezTo>
                  <a:cubicBezTo>
                    <a:pt x="44" y="26"/>
                    <a:pt x="36" y="31"/>
                    <a:pt x="26" y="28"/>
                  </a:cubicBezTo>
                  <a:cubicBezTo>
                    <a:pt x="25" y="27"/>
                    <a:pt x="24" y="26"/>
                    <a:pt x="23" y="25"/>
                  </a:cubicBezTo>
                  <a:cubicBezTo>
                    <a:pt x="18" y="22"/>
                    <a:pt x="13" y="17"/>
                    <a:pt x="10" y="11"/>
                  </a:cubicBezTo>
                  <a:cubicBezTo>
                    <a:pt x="9" y="10"/>
                    <a:pt x="8" y="10"/>
                    <a:pt x="7" y="9"/>
                  </a:cubicBezTo>
                  <a:cubicBezTo>
                    <a:pt x="7" y="9"/>
                    <a:pt x="7" y="9"/>
                    <a:pt x="7" y="9"/>
                  </a:cubicBezTo>
                  <a:cubicBezTo>
                    <a:pt x="4" y="11"/>
                    <a:pt x="2" y="13"/>
                    <a:pt x="0" y="14"/>
                  </a:cubicBezTo>
                  <a:cubicBezTo>
                    <a:pt x="0" y="20"/>
                    <a:pt x="0" y="20"/>
                    <a:pt x="0" y="20"/>
                  </a:cubicBezTo>
                  <a:cubicBezTo>
                    <a:pt x="2" y="28"/>
                    <a:pt x="5" y="36"/>
                    <a:pt x="13" y="40"/>
                  </a:cubicBezTo>
                  <a:cubicBezTo>
                    <a:pt x="31" y="48"/>
                    <a:pt x="53" y="40"/>
                    <a:pt x="66" y="27"/>
                  </a:cubicBezTo>
                  <a:cubicBezTo>
                    <a:pt x="67" y="27"/>
                    <a:pt x="67" y="27"/>
                    <a:pt x="67" y="27"/>
                  </a:cubicBezTo>
                  <a:cubicBezTo>
                    <a:pt x="71" y="20"/>
                    <a:pt x="73" y="12"/>
                    <a:pt x="7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6" name="Freeform 41"/>
            <p:cNvSpPr>
              <a:spLocks noEditPoints="1"/>
            </p:cNvSpPr>
            <p:nvPr/>
          </p:nvSpPr>
          <p:spPr bwMode="auto">
            <a:xfrm>
              <a:off x="10630407" y="4235079"/>
              <a:ext cx="295275" cy="336550"/>
            </a:xfrm>
            <a:custGeom>
              <a:avLst/>
              <a:gdLst>
                <a:gd name="T0" fmla="*/ 144 w 152"/>
                <a:gd name="T1" fmla="*/ 63 h 173"/>
                <a:gd name="T2" fmla="*/ 34 w 152"/>
                <a:gd name="T3" fmla="*/ 39 h 173"/>
                <a:gd name="T4" fmla="*/ 51 w 152"/>
                <a:gd name="T5" fmla="*/ 173 h 173"/>
                <a:gd name="T6" fmla="*/ 99 w 152"/>
                <a:gd name="T7" fmla="*/ 173 h 173"/>
                <a:gd name="T8" fmla="*/ 148 w 152"/>
                <a:gd name="T9" fmla="*/ 111 h 173"/>
                <a:gd name="T10" fmla="*/ 144 w 152"/>
                <a:gd name="T11" fmla="*/ 63 h 173"/>
                <a:gd name="T12" fmla="*/ 129 w 152"/>
                <a:gd name="T13" fmla="*/ 120 h 173"/>
                <a:gd name="T14" fmla="*/ 112 w 152"/>
                <a:gd name="T15" fmla="*/ 143 h 173"/>
                <a:gd name="T16" fmla="*/ 52 w 152"/>
                <a:gd name="T17" fmla="*/ 152 h 173"/>
                <a:gd name="T18" fmla="*/ 31 w 152"/>
                <a:gd name="T19" fmla="*/ 95 h 173"/>
                <a:gd name="T20" fmla="*/ 67 w 152"/>
                <a:gd name="T21" fmla="*/ 35 h 173"/>
                <a:gd name="T22" fmla="*/ 101 w 152"/>
                <a:gd name="T23" fmla="*/ 40 h 173"/>
                <a:gd name="T24" fmla="*/ 129 w 152"/>
                <a:gd name="T25" fmla="*/ 71 h 173"/>
                <a:gd name="T26" fmla="*/ 129 w 152"/>
                <a:gd name="T27" fmla="*/ 12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73">
                  <a:moveTo>
                    <a:pt x="144" y="63"/>
                  </a:moveTo>
                  <a:cubicBezTo>
                    <a:pt x="123" y="24"/>
                    <a:pt x="70" y="0"/>
                    <a:pt x="34" y="39"/>
                  </a:cubicBezTo>
                  <a:cubicBezTo>
                    <a:pt x="0" y="77"/>
                    <a:pt x="10" y="144"/>
                    <a:pt x="51" y="173"/>
                  </a:cubicBezTo>
                  <a:cubicBezTo>
                    <a:pt x="99" y="173"/>
                    <a:pt x="99" y="173"/>
                    <a:pt x="99" y="173"/>
                  </a:cubicBezTo>
                  <a:cubicBezTo>
                    <a:pt x="120" y="160"/>
                    <a:pt x="148" y="140"/>
                    <a:pt x="148" y="111"/>
                  </a:cubicBezTo>
                  <a:cubicBezTo>
                    <a:pt x="148" y="97"/>
                    <a:pt x="152" y="77"/>
                    <a:pt x="144" y="63"/>
                  </a:cubicBezTo>
                  <a:close/>
                  <a:moveTo>
                    <a:pt x="129" y="120"/>
                  </a:moveTo>
                  <a:cubicBezTo>
                    <a:pt x="124" y="134"/>
                    <a:pt x="109" y="149"/>
                    <a:pt x="112" y="143"/>
                  </a:cubicBezTo>
                  <a:cubicBezTo>
                    <a:pt x="100" y="164"/>
                    <a:pt x="62" y="162"/>
                    <a:pt x="52" y="152"/>
                  </a:cubicBezTo>
                  <a:cubicBezTo>
                    <a:pt x="37" y="137"/>
                    <a:pt x="29" y="116"/>
                    <a:pt x="31" y="95"/>
                  </a:cubicBezTo>
                  <a:cubicBezTo>
                    <a:pt x="33" y="67"/>
                    <a:pt x="44" y="50"/>
                    <a:pt x="67" y="35"/>
                  </a:cubicBezTo>
                  <a:cubicBezTo>
                    <a:pt x="101" y="40"/>
                    <a:pt x="101" y="40"/>
                    <a:pt x="101" y="40"/>
                  </a:cubicBezTo>
                  <a:cubicBezTo>
                    <a:pt x="113" y="48"/>
                    <a:pt x="125" y="54"/>
                    <a:pt x="129" y="71"/>
                  </a:cubicBezTo>
                  <a:cubicBezTo>
                    <a:pt x="134" y="87"/>
                    <a:pt x="135" y="104"/>
                    <a:pt x="12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7" name="Freeform 42"/>
            <p:cNvSpPr/>
            <p:nvPr/>
          </p:nvSpPr>
          <p:spPr bwMode="auto">
            <a:xfrm>
              <a:off x="10428794" y="4423991"/>
              <a:ext cx="127000" cy="77787"/>
            </a:xfrm>
            <a:custGeom>
              <a:avLst/>
              <a:gdLst>
                <a:gd name="T0" fmla="*/ 44 w 65"/>
                <a:gd name="T1" fmla="*/ 36 h 40"/>
                <a:gd name="T2" fmla="*/ 58 w 65"/>
                <a:gd name="T3" fmla="*/ 28 h 40"/>
                <a:gd name="T4" fmla="*/ 65 w 65"/>
                <a:gd name="T5" fmla="*/ 16 h 40"/>
                <a:gd name="T6" fmla="*/ 65 w 65"/>
                <a:gd name="T7" fmla="*/ 4 h 40"/>
                <a:gd name="T8" fmla="*/ 62 w 65"/>
                <a:gd name="T9" fmla="*/ 1 h 40"/>
                <a:gd name="T10" fmla="*/ 55 w 65"/>
                <a:gd name="T11" fmla="*/ 4 h 40"/>
                <a:gd name="T12" fmla="*/ 41 w 65"/>
                <a:gd name="T13" fmla="*/ 24 h 40"/>
                <a:gd name="T14" fmla="*/ 24 w 65"/>
                <a:gd name="T15" fmla="*/ 20 h 40"/>
                <a:gd name="T16" fmla="*/ 17 w 65"/>
                <a:gd name="T17" fmla="*/ 7 h 40"/>
                <a:gd name="T18" fmla="*/ 5 w 65"/>
                <a:gd name="T19" fmla="*/ 2 h 40"/>
                <a:gd name="T20" fmla="*/ 1 w 65"/>
                <a:gd name="T21" fmla="*/ 8 h 40"/>
                <a:gd name="T22" fmla="*/ 1 w 65"/>
                <a:gd name="T23" fmla="*/ 13 h 40"/>
                <a:gd name="T24" fmla="*/ 5 w 65"/>
                <a:gd name="T25" fmla="*/ 24 h 40"/>
                <a:gd name="T26" fmla="*/ 44 w 65"/>
                <a:gd name="T27"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40">
                  <a:moveTo>
                    <a:pt x="44" y="36"/>
                  </a:moveTo>
                  <a:cubicBezTo>
                    <a:pt x="49" y="34"/>
                    <a:pt x="54" y="31"/>
                    <a:pt x="58" y="28"/>
                  </a:cubicBezTo>
                  <a:cubicBezTo>
                    <a:pt x="61" y="25"/>
                    <a:pt x="63" y="20"/>
                    <a:pt x="65" y="16"/>
                  </a:cubicBezTo>
                  <a:cubicBezTo>
                    <a:pt x="65" y="4"/>
                    <a:pt x="65" y="4"/>
                    <a:pt x="65" y="4"/>
                  </a:cubicBezTo>
                  <a:cubicBezTo>
                    <a:pt x="64" y="3"/>
                    <a:pt x="63" y="2"/>
                    <a:pt x="62" y="1"/>
                  </a:cubicBezTo>
                  <a:cubicBezTo>
                    <a:pt x="59" y="1"/>
                    <a:pt x="57" y="2"/>
                    <a:pt x="55" y="4"/>
                  </a:cubicBezTo>
                  <a:cubicBezTo>
                    <a:pt x="51" y="11"/>
                    <a:pt x="49" y="20"/>
                    <a:pt x="41" y="24"/>
                  </a:cubicBezTo>
                  <a:cubicBezTo>
                    <a:pt x="32" y="25"/>
                    <a:pt x="32" y="25"/>
                    <a:pt x="24" y="20"/>
                  </a:cubicBezTo>
                  <a:cubicBezTo>
                    <a:pt x="22" y="16"/>
                    <a:pt x="20" y="11"/>
                    <a:pt x="17" y="7"/>
                  </a:cubicBezTo>
                  <a:cubicBezTo>
                    <a:pt x="15" y="2"/>
                    <a:pt x="11" y="0"/>
                    <a:pt x="5" y="2"/>
                  </a:cubicBezTo>
                  <a:cubicBezTo>
                    <a:pt x="4" y="4"/>
                    <a:pt x="2" y="6"/>
                    <a:pt x="1" y="8"/>
                  </a:cubicBezTo>
                  <a:cubicBezTo>
                    <a:pt x="1" y="10"/>
                    <a:pt x="0" y="11"/>
                    <a:pt x="1" y="13"/>
                  </a:cubicBezTo>
                  <a:cubicBezTo>
                    <a:pt x="2" y="16"/>
                    <a:pt x="4" y="20"/>
                    <a:pt x="5" y="24"/>
                  </a:cubicBezTo>
                  <a:cubicBezTo>
                    <a:pt x="16" y="34"/>
                    <a:pt x="29" y="40"/>
                    <a:pt x="44"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8" name="Freeform 43"/>
            <p:cNvSpPr>
              <a:spLocks noEditPoints="1"/>
            </p:cNvSpPr>
            <p:nvPr/>
          </p:nvSpPr>
          <p:spPr bwMode="auto">
            <a:xfrm>
              <a:off x="10338307" y="4233492"/>
              <a:ext cx="292100" cy="328612"/>
            </a:xfrm>
            <a:custGeom>
              <a:avLst/>
              <a:gdLst>
                <a:gd name="T0" fmla="*/ 151 w 151"/>
                <a:gd name="T1" fmla="*/ 87 h 169"/>
                <a:gd name="T2" fmla="*/ 53 w 151"/>
                <a:gd name="T3" fmla="*/ 22 h 169"/>
                <a:gd name="T4" fmla="*/ 40 w 151"/>
                <a:gd name="T5" fmla="*/ 148 h 169"/>
                <a:gd name="T6" fmla="*/ 125 w 151"/>
                <a:gd name="T7" fmla="*/ 150 h 169"/>
                <a:gd name="T8" fmla="*/ 151 w 151"/>
                <a:gd name="T9" fmla="*/ 87 h 169"/>
                <a:gd name="T10" fmla="*/ 151 w 151"/>
                <a:gd name="T11" fmla="*/ 87 h 169"/>
                <a:gd name="T12" fmla="*/ 126 w 151"/>
                <a:gd name="T13" fmla="*/ 114 h 169"/>
                <a:gd name="T14" fmla="*/ 110 w 151"/>
                <a:gd name="T15" fmla="*/ 138 h 169"/>
                <a:gd name="T16" fmla="*/ 33 w 151"/>
                <a:gd name="T17" fmla="*/ 105 h 169"/>
                <a:gd name="T18" fmla="*/ 39 w 151"/>
                <a:gd name="T19" fmla="*/ 52 h 169"/>
                <a:gd name="T20" fmla="*/ 103 w 151"/>
                <a:gd name="T21" fmla="*/ 36 h 169"/>
                <a:gd name="T22" fmla="*/ 129 w 151"/>
                <a:gd name="T23" fmla="*/ 58 h 169"/>
                <a:gd name="T24" fmla="*/ 126 w 151"/>
                <a:gd name="T25" fmla="*/ 114 h 169"/>
                <a:gd name="T26" fmla="*/ 126 w 151"/>
                <a:gd name="T27" fmla="*/ 11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169">
                  <a:moveTo>
                    <a:pt x="151" y="87"/>
                  </a:moveTo>
                  <a:cubicBezTo>
                    <a:pt x="144" y="37"/>
                    <a:pt x="106" y="0"/>
                    <a:pt x="53" y="22"/>
                  </a:cubicBezTo>
                  <a:cubicBezTo>
                    <a:pt x="0" y="44"/>
                    <a:pt x="1" y="112"/>
                    <a:pt x="40" y="148"/>
                  </a:cubicBezTo>
                  <a:cubicBezTo>
                    <a:pt x="69" y="169"/>
                    <a:pt x="98" y="166"/>
                    <a:pt x="125" y="150"/>
                  </a:cubicBezTo>
                  <a:cubicBezTo>
                    <a:pt x="143" y="135"/>
                    <a:pt x="150" y="109"/>
                    <a:pt x="151" y="87"/>
                  </a:cubicBezTo>
                  <a:cubicBezTo>
                    <a:pt x="151" y="82"/>
                    <a:pt x="151" y="89"/>
                    <a:pt x="151" y="87"/>
                  </a:cubicBezTo>
                  <a:close/>
                  <a:moveTo>
                    <a:pt x="126" y="114"/>
                  </a:moveTo>
                  <a:cubicBezTo>
                    <a:pt x="124" y="124"/>
                    <a:pt x="118" y="132"/>
                    <a:pt x="110" y="138"/>
                  </a:cubicBezTo>
                  <a:cubicBezTo>
                    <a:pt x="81" y="159"/>
                    <a:pt x="42" y="136"/>
                    <a:pt x="33" y="105"/>
                  </a:cubicBezTo>
                  <a:cubicBezTo>
                    <a:pt x="27" y="87"/>
                    <a:pt x="27" y="67"/>
                    <a:pt x="39" y="52"/>
                  </a:cubicBezTo>
                  <a:cubicBezTo>
                    <a:pt x="54" y="33"/>
                    <a:pt x="81" y="36"/>
                    <a:pt x="103" y="36"/>
                  </a:cubicBezTo>
                  <a:cubicBezTo>
                    <a:pt x="116" y="41"/>
                    <a:pt x="122" y="49"/>
                    <a:pt x="129" y="58"/>
                  </a:cubicBezTo>
                  <a:cubicBezTo>
                    <a:pt x="128" y="80"/>
                    <a:pt x="138" y="92"/>
                    <a:pt x="126" y="114"/>
                  </a:cubicBezTo>
                  <a:cubicBezTo>
                    <a:pt x="124" y="124"/>
                    <a:pt x="131" y="105"/>
                    <a:pt x="126"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9" name="Freeform 44"/>
            <p:cNvSpPr/>
            <p:nvPr/>
          </p:nvSpPr>
          <p:spPr bwMode="auto">
            <a:xfrm>
              <a:off x="10992357" y="4619254"/>
              <a:ext cx="255588" cy="276225"/>
            </a:xfrm>
            <a:custGeom>
              <a:avLst/>
              <a:gdLst>
                <a:gd name="T0" fmla="*/ 20 w 132"/>
                <a:gd name="T1" fmla="*/ 37 h 142"/>
                <a:gd name="T2" fmla="*/ 19 w 132"/>
                <a:gd name="T3" fmla="*/ 64 h 142"/>
                <a:gd name="T4" fmla="*/ 19 w 132"/>
                <a:gd name="T5" fmla="*/ 89 h 142"/>
                <a:gd name="T6" fmla="*/ 22 w 132"/>
                <a:gd name="T7" fmla="*/ 113 h 142"/>
                <a:gd name="T8" fmla="*/ 12 w 132"/>
                <a:gd name="T9" fmla="*/ 122 h 142"/>
                <a:gd name="T10" fmla="*/ 5 w 132"/>
                <a:gd name="T11" fmla="*/ 117 h 142"/>
                <a:gd name="T12" fmla="*/ 4 w 132"/>
                <a:gd name="T13" fmla="*/ 114 h 142"/>
                <a:gd name="T14" fmla="*/ 6 w 132"/>
                <a:gd name="T15" fmla="*/ 84 h 142"/>
                <a:gd name="T16" fmla="*/ 5 w 132"/>
                <a:gd name="T17" fmla="*/ 59 h 142"/>
                <a:gd name="T18" fmla="*/ 5 w 132"/>
                <a:gd name="T19" fmla="*/ 32 h 142"/>
                <a:gd name="T20" fmla="*/ 0 w 132"/>
                <a:gd name="T21" fmla="*/ 16 h 142"/>
                <a:gd name="T22" fmla="*/ 12 w 132"/>
                <a:gd name="T23" fmla="*/ 6 h 142"/>
                <a:gd name="T24" fmla="*/ 26 w 132"/>
                <a:gd name="T25" fmla="*/ 23 h 142"/>
                <a:gd name="T26" fmla="*/ 41 w 132"/>
                <a:gd name="T27" fmla="*/ 41 h 142"/>
                <a:gd name="T28" fmla="*/ 57 w 132"/>
                <a:gd name="T29" fmla="*/ 58 h 142"/>
                <a:gd name="T30" fmla="*/ 76 w 132"/>
                <a:gd name="T31" fmla="*/ 26 h 142"/>
                <a:gd name="T32" fmla="*/ 85 w 132"/>
                <a:gd name="T33" fmla="*/ 4 h 142"/>
                <a:gd name="T34" fmla="*/ 102 w 132"/>
                <a:gd name="T35" fmla="*/ 10 h 142"/>
                <a:gd name="T36" fmla="*/ 109 w 132"/>
                <a:gd name="T37" fmla="*/ 47 h 142"/>
                <a:gd name="T38" fmla="*/ 130 w 132"/>
                <a:gd name="T39" fmla="*/ 128 h 142"/>
                <a:gd name="T40" fmla="*/ 129 w 132"/>
                <a:gd name="T41" fmla="*/ 135 h 142"/>
                <a:gd name="T42" fmla="*/ 114 w 132"/>
                <a:gd name="T43" fmla="*/ 140 h 142"/>
                <a:gd name="T44" fmla="*/ 110 w 132"/>
                <a:gd name="T45" fmla="*/ 122 h 142"/>
                <a:gd name="T46" fmla="*/ 107 w 132"/>
                <a:gd name="T47" fmla="*/ 104 h 142"/>
                <a:gd name="T48" fmla="*/ 98 w 132"/>
                <a:gd name="T49" fmla="*/ 64 h 142"/>
                <a:gd name="T50" fmla="*/ 89 w 132"/>
                <a:gd name="T51" fmla="*/ 38 h 142"/>
                <a:gd name="T52" fmla="*/ 80 w 132"/>
                <a:gd name="T53" fmla="*/ 50 h 142"/>
                <a:gd name="T54" fmla="*/ 73 w 132"/>
                <a:gd name="T55" fmla="*/ 64 h 142"/>
                <a:gd name="T56" fmla="*/ 53 w 132"/>
                <a:gd name="T57" fmla="*/ 80 h 142"/>
                <a:gd name="T58" fmla="*/ 38 w 132"/>
                <a:gd name="T59" fmla="*/ 61 h 142"/>
                <a:gd name="T60" fmla="*/ 20 w 132"/>
                <a:gd name="T61"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2" h="142">
                  <a:moveTo>
                    <a:pt x="20" y="37"/>
                  </a:moveTo>
                  <a:cubicBezTo>
                    <a:pt x="19" y="47"/>
                    <a:pt x="18" y="56"/>
                    <a:pt x="19" y="64"/>
                  </a:cubicBezTo>
                  <a:cubicBezTo>
                    <a:pt x="21" y="72"/>
                    <a:pt x="20" y="81"/>
                    <a:pt x="19" y="89"/>
                  </a:cubicBezTo>
                  <a:cubicBezTo>
                    <a:pt x="19" y="97"/>
                    <a:pt x="18" y="105"/>
                    <a:pt x="22" y="113"/>
                  </a:cubicBezTo>
                  <a:cubicBezTo>
                    <a:pt x="18" y="117"/>
                    <a:pt x="15" y="120"/>
                    <a:pt x="12" y="122"/>
                  </a:cubicBezTo>
                  <a:cubicBezTo>
                    <a:pt x="8" y="122"/>
                    <a:pt x="6" y="120"/>
                    <a:pt x="5" y="117"/>
                  </a:cubicBezTo>
                  <a:cubicBezTo>
                    <a:pt x="4" y="116"/>
                    <a:pt x="4" y="115"/>
                    <a:pt x="4" y="114"/>
                  </a:cubicBezTo>
                  <a:cubicBezTo>
                    <a:pt x="5" y="104"/>
                    <a:pt x="5" y="94"/>
                    <a:pt x="6" y="84"/>
                  </a:cubicBezTo>
                  <a:cubicBezTo>
                    <a:pt x="6" y="76"/>
                    <a:pt x="7" y="68"/>
                    <a:pt x="5" y="59"/>
                  </a:cubicBezTo>
                  <a:cubicBezTo>
                    <a:pt x="3" y="51"/>
                    <a:pt x="5" y="42"/>
                    <a:pt x="5" y="32"/>
                  </a:cubicBezTo>
                  <a:cubicBezTo>
                    <a:pt x="4" y="27"/>
                    <a:pt x="2" y="22"/>
                    <a:pt x="0" y="16"/>
                  </a:cubicBezTo>
                  <a:cubicBezTo>
                    <a:pt x="3" y="12"/>
                    <a:pt x="6" y="8"/>
                    <a:pt x="12" y="6"/>
                  </a:cubicBezTo>
                  <a:cubicBezTo>
                    <a:pt x="18" y="10"/>
                    <a:pt x="21" y="18"/>
                    <a:pt x="26" y="23"/>
                  </a:cubicBezTo>
                  <a:cubicBezTo>
                    <a:pt x="31" y="29"/>
                    <a:pt x="36" y="36"/>
                    <a:pt x="41" y="41"/>
                  </a:cubicBezTo>
                  <a:cubicBezTo>
                    <a:pt x="46" y="47"/>
                    <a:pt x="49" y="55"/>
                    <a:pt x="57" y="58"/>
                  </a:cubicBezTo>
                  <a:cubicBezTo>
                    <a:pt x="63" y="47"/>
                    <a:pt x="70" y="37"/>
                    <a:pt x="76" y="26"/>
                  </a:cubicBezTo>
                  <a:cubicBezTo>
                    <a:pt x="79" y="20"/>
                    <a:pt x="82" y="13"/>
                    <a:pt x="85" y="4"/>
                  </a:cubicBezTo>
                  <a:cubicBezTo>
                    <a:pt x="91" y="0"/>
                    <a:pt x="96" y="5"/>
                    <a:pt x="102" y="10"/>
                  </a:cubicBezTo>
                  <a:cubicBezTo>
                    <a:pt x="105" y="16"/>
                    <a:pt x="108" y="43"/>
                    <a:pt x="109" y="47"/>
                  </a:cubicBezTo>
                  <a:cubicBezTo>
                    <a:pt x="114" y="75"/>
                    <a:pt x="118" y="101"/>
                    <a:pt x="130" y="128"/>
                  </a:cubicBezTo>
                  <a:cubicBezTo>
                    <a:pt x="130" y="127"/>
                    <a:pt x="132" y="132"/>
                    <a:pt x="129" y="135"/>
                  </a:cubicBezTo>
                  <a:cubicBezTo>
                    <a:pt x="125" y="138"/>
                    <a:pt x="120" y="142"/>
                    <a:pt x="114" y="140"/>
                  </a:cubicBezTo>
                  <a:cubicBezTo>
                    <a:pt x="112" y="134"/>
                    <a:pt x="110" y="128"/>
                    <a:pt x="110" y="122"/>
                  </a:cubicBezTo>
                  <a:cubicBezTo>
                    <a:pt x="110" y="116"/>
                    <a:pt x="109" y="110"/>
                    <a:pt x="107" y="104"/>
                  </a:cubicBezTo>
                  <a:cubicBezTo>
                    <a:pt x="103" y="91"/>
                    <a:pt x="101" y="78"/>
                    <a:pt x="98" y="64"/>
                  </a:cubicBezTo>
                  <a:cubicBezTo>
                    <a:pt x="97" y="60"/>
                    <a:pt x="91" y="42"/>
                    <a:pt x="89" y="38"/>
                  </a:cubicBezTo>
                  <a:cubicBezTo>
                    <a:pt x="87" y="39"/>
                    <a:pt x="82" y="46"/>
                    <a:pt x="80" y="50"/>
                  </a:cubicBezTo>
                  <a:cubicBezTo>
                    <a:pt x="78" y="55"/>
                    <a:pt x="76" y="60"/>
                    <a:pt x="73" y="64"/>
                  </a:cubicBezTo>
                  <a:cubicBezTo>
                    <a:pt x="69" y="73"/>
                    <a:pt x="63" y="79"/>
                    <a:pt x="53" y="80"/>
                  </a:cubicBezTo>
                  <a:cubicBezTo>
                    <a:pt x="50" y="76"/>
                    <a:pt x="40" y="63"/>
                    <a:pt x="38" y="61"/>
                  </a:cubicBezTo>
                  <a:cubicBezTo>
                    <a:pt x="33" y="52"/>
                    <a:pt x="28" y="44"/>
                    <a:pt x="2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0" name="Freeform 45"/>
            <p:cNvSpPr>
              <a:spLocks noEditPoints="1"/>
            </p:cNvSpPr>
            <p:nvPr/>
          </p:nvSpPr>
          <p:spPr bwMode="auto">
            <a:xfrm>
              <a:off x="10749469" y="4627191"/>
              <a:ext cx="211138" cy="249237"/>
            </a:xfrm>
            <a:custGeom>
              <a:avLst/>
              <a:gdLst>
                <a:gd name="T0" fmla="*/ 37 w 109"/>
                <a:gd name="T1" fmla="*/ 6 h 129"/>
                <a:gd name="T2" fmla="*/ 45 w 109"/>
                <a:gd name="T3" fmla="*/ 0 h 129"/>
                <a:gd name="T4" fmla="*/ 57 w 109"/>
                <a:gd name="T5" fmla="*/ 7 h 129"/>
                <a:gd name="T6" fmla="*/ 73 w 109"/>
                <a:gd name="T7" fmla="*/ 41 h 129"/>
                <a:gd name="T8" fmla="*/ 86 w 109"/>
                <a:gd name="T9" fmla="*/ 67 h 129"/>
                <a:gd name="T10" fmla="*/ 97 w 109"/>
                <a:gd name="T11" fmla="*/ 77 h 129"/>
                <a:gd name="T12" fmla="*/ 94 w 109"/>
                <a:gd name="T13" fmla="*/ 85 h 129"/>
                <a:gd name="T14" fmla="*/ 104 w 109"/>
                <a:gd name="T15" fmla="*/ 121 h 129"/>
                <a:gd name="T16" fmla="*/ 95 w 109"/>
                <a:gd name="T17" fmla="*/ 126 h 129"/>
                <a:gd name="T18" fmla="*/ 76 w 109"/>
                <a:gd name="T19" fmla="*/ 83 h 129"/>
                <a:gd name="T20" fmla="*/ 33 w 109"/>
                <a:gd name="T21" fmla="*/ 88 h 129"/>
                <a:gd name="T22" fmla="*/ 22 w 109"/>
                <a:gd name="T23" fmla="*/ 112 h 129"/>
                <a:gd name="T24" fmla="*/ 14 w 109"/>
                <a:gd name="T25" fmla="*/ 128 h 129"/>
                <a:gd name="T26" fmla="*/ 0 w 109"/>
                <a:gd name="T27" fmla="*/ 118 h 129"/>
                <a:gd name="T28" fmla="*/ 13 w 109"/>
                <a:gd name="T29" fmla="*/ 90 h 129"/>
                <a:gd name="T30" fmla="*/ 24 w 109"/>
                <a:gd name="T31" fmla="*/ 59 h 129"/>
                <a:gd name="T32" fmla="*/ 34 w 109"/>
                <a:gd name="T33" fmla="*/ 28 h 129"/>
                <a:gd name="T34" fmla="*/ 37 w 109"/>
                <a:gd name="T35" fmla="*/ 6 h 129"/>
                <a:gd name="T36" fmla="*/ 40 w 109"/>
                <a:gd name="T37" fmla="*/ 67 h 129"/>
                <a:gd name="T38" fmla="*/ 67 w 109"/>
                <a:gd name="T39" fmla="*/ 63 h 129"/>
                <a:gd name="T40" fmla="*/ 50 w 109"/>
                <a:gd name="T41" fmla="*/ 33 h 129"/>
                <a:gd name="T42" fmla="*/ 40 w 109"/>
                <a:gd name="T43" fmla="*/ 6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9" h="129">
                  <a:moveTo>
                    <a:pt x="37" y="6"/>
                  </a:moveTo>
                  <a:cubicBezTo>
                    <a:pt x="39" y="4"/>
                    <a:pt x="42" y="2"/>
                    <a:pt x="45" y="0"/>
                  </a:cubicBezTo>
                  <a:cubicBezTo>
                    <a:pt x="49" y="2"/>
                    <a:pt x="53" y="5"/>
                    <a:pt x="57" y="7"/>
                  </a:cubicBezTo>
                  <a:cubicBezTo>
                    <a:pt x="61" y="19"/>
                    <a:pt x="66" y="30"/>
                    <a:pt x="73" y="41"/>
                  </a:cubicBezTo>
                  <a:cubicBezTo>
                    <a:pt x="78" y="49"/>
                    <a:pt x="81" y="57"/>
                    <a:pt x="86" y="67"/>
                  </a:cubicBezTo>
                  <a:cubicBezTo>
                    <a:pt x="88" y="69"/>
                    <a:pt x="92" y="73"/>
                    <a:pt x="97" y="77"/>
                  </a:cubicBezTo>
                  <a:cubicBezTo>
                    <a:pt x="96" y="80"/>
                    <a:pt x="95" y="82"/>
                    <a:pt x="94" y="85"/>
                  </a:cubicBezTo>
                  <a:cubicBezTo>
                    <a:pt x="96" y="97"/>
                    <a:pt x="109" y="106"/>
                    <a:pt x="104" y="121"/>
                  </a:cubicBezTo>
                  <a:cubicBezTo>
                    <a:pt x="101" y="125"/>
                    <a:pt x="101" y="125"/>
                    <a:pt x="95" y="126"/>
                  </a:cubicBezTo>
                  <a:cubicBezTo>
                    <a:pt x="86" y="114"/>
                    <a:pt x="84" y="96"/>
                    <a:pt x="76" y="83"/>
                  </a:cubicBezTo>
                  <a:cubicBezTo>
                    <a:pt x="61" y="81"/>
                    <a:pt x="61" y="81"/>
                    <a:pt x="33" y="88"/>
                  </a:cubicBezTo>
                  <a:cubicBezTo>
                    <a:pt x="29" y="95"/>
                    <a:pt x="24" y="102"/>
                    <a:pt x="22" y="112"/>
                  </a:cubicBezTo>
                  <a:cubicBezTo>
                    <a:pt x="21" y="118"/>
                    <a:pt x="18" y="124"/>
                    <a:pt x="14" y="128"/>
                  </a:cubicBezTo>
                  <a:cubicBezTo>
                    <a:pt x="3" y="129"/>
                    <a:pt x="3" y="129"/>
                    <a:pt x="0" y="118"/>
                  </a:cubicBezTo>
                  <a:cubicBezTo>
                    <a:pt x="5" y="109"/>
                    <a:pt x="9" y="99"/>
                    <a:pt x="13" y="90"/>
                  </a:cubicBezTo>
                  <a:cubicBezTo>
                    <a:pt x="19" y="80"/>
                    <a:pt x="21" y="70"/>
                    <a:pt x="24" y="59"/>
                  </a:cubicBezTo>
                  <a:cubicBezTo>
                    <a:pt x="27" y="49"/>
                    <a:pt x="31" y="39"/>
                    <a:pt x="34" y="28"/>
                  </a:cubicBezTo>
                  <a:cubicBezTo>
                    <a:pt x="36" y="21"/>
                    <a:pt x="36" y="14"/>
                    <a:pt x="37" y="6"/>
                  </a:cubicBezTo>
                  <a:close/>
                  <a:moveTo>
                    <a:pt x="40" y="67"/>
                  </a:moveTo>
                  <a:cubicBezTo>
                    <a:pt x="51" y="68"/>
                    <a:pt x="60" y="71"/>
                    <a:pt x="67" y="63"/>
                  </a:cubicBezTo>
                  <a:cubicBezTo>
                    <a:pt x="60" y="54"/>
                    <a:pt x="60" y="41"/>
                    <a:pt x="50" y="33"/>
                  </a:cubicBezTo>
                  <a:cubicBezTo>
                    <a:pt x="44" y="44"/>
                    <a:pt x="41" y="54"/>
                    <a:pt x="40"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1" name="Freeform 46"/>
            <p:cNvSpPr/>
            <p:nvPr/>
          </p:nvSpPr>
          <p:spPr bwMode="auto">
            <a:xfrm>
              <a:off x="11049507" y="4362079"/>
              <a:ext cx="26988" cy="63500"/>
            </a:xfrm>
            <a:custGeom>
              <a:avLst/>
              <a:gdLst>
                <a:gd name="T0" fmla="*/ 13 w 14"/>
                <a:gd name="T1" fmla="*/ 2 h 33"/>
                <a:gd name="T2" fmla="*/ 1 w 14"/>
                <a:gd name="T3" fmla="*/ 6 h 33"/>
                <a:gd name="T4" fmla="*/ 0 w 14"/>
                <a:gd name="T5" fmla="*/ 10 h 33"/>
                <a:gd name="T6" fmla="*/ 0 w 14"/>
                <a:gd name="T7" fmla="*/ 21 h 33"/>
                <a:gd name="T8" fmla="*/ 9 w 14"/>
                <a:gd name="T9" fmla="*/ 33 h 33"/>
                <a:gd name="T10" fmla="*/ 14 w 14"/>
                <a:gd name="T11" fmla="*/ 27 h 33"/>
                <a:gd name="T12" fmla="*/ 14 w 14"/>
                <a:gd name="T13" fmla="*/ 4 h 33"/>
                <a:gd name="T14" fmla="*/ 13 w 14"/>
                <a:gd name="T15" fmla="*/ 2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3">
                  <a:moveTo>
                    <a:pt x="13" y="2"/>
                  </a:moveTo>
                  <a:cubicBezTo>
                    <a:pt x="9" y="0"/>
                    <a:pt x="0" y="1"/>
                    <a:pt x="1" y="6"/>
                  </a:cubicBezTo>
                  <a:cubicBezTo>
                    <a:pt x="2" y="8"/>
                    <a:pt x="1" y="9"/>
                    <a:pt x="0" y="10"/>
                  </a:cubicBezTo>
                  <a:cubicBezTo>
                    <a:pt x="0" y="21"/>
                    <a:pt x="0" y="21"/>
                    <a:pt x="0" y="21"/>
                  </a:cubicBezTo>
                  <a:cubicBezTo>
                    <a:pt x="3" y="26"/>
                    <a:pt x="2" y="32"/>
                    <a:pt x="9" y="33"/>
                  </a:cubicBezTo>
                  <a:cubicBezTo>
                    <a:pt x="11" y="31"/>
                    <a:pt x="13" y="29"/>
                    <a:pt x="14" y="27"/>
                  </a:cubicBezTo>
                  <a:cubicBezTo>
                    <a:pt x="14" y="4"/>
                    <a:pt x="14" y="4"/>
                    <a:pt x="14" y="4"/>
                  </a:cubicBezTo>
                  <a:cubicBezTo>
                    <a:pt x="14" y="3"/>
                    <a:pt x="13" y="2"/>
                    <a:pt x="1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2" name="Freeform 47"/>
            <p:cNvSpPr/>
            <p:nvPr/>
          </p:nvSpPr>
          <p:spPr bwMode="auto">
            <a:xfrm>
              <a:off x="11103482" y="4358904"/>
              <a:ext cx="41275" cy="61912"/>
            </a:xfrm>
            <a:custGeom>
              <a:avLst/>
              <a:gdLst>
                <a:gd name="T0" fmla="*/ 18 w 21"/>
                <a:gd name="T1" fmla="*/ 6 h 32"/>
                <a:gd name="T2" fmla="*/ 5 w 21"/>
                <a:gd name="T3" fmla="*/ 1 h 32"/>
                <a:gd name="T4" fmla="*/ 1 w 21"/>
                <a:gd name="T5" fmla="*/ 6 h 32"/>
                <a:gd name="T6" fmla="*/ 4 w 21"/>
                <a:gd name="T7" fmla="*/ 24 h 32"/>
                <a:gd name="T8" fmla="*/ 12 w 21"/>
                <a:gd name="T9" fmla="*/ 32 h 32"/>
                <a:gd name="T10" fmla="*/ 18 w 21"/>
                <a:gd name="T11" fmla="*/ 6 h 32"/>
              </a:gdLst>
              <a:ahLst/>
              <a:cxnLst>
                <a:cxn ang="0">
                  <a:pos x="T0" y="T1"/>
                </a:cxn>
                <a:cxn ang="0">
                  <a:pos x="T2" y="T3"/>
                </a:cxn>
                <a:cxn ang="0">
                  <a:pos x="T4" y="T5"/>
                </a:cxn>
                <a:cxn ang="0">
                  <a:pos x="T6" y="T7"/>
                </a:cxn>
                <a:cxn ang="0">
                  <a:pos x="T8" y="T9"/>
                </a:cxn>
                <a:cxn ang="0">
                  <a:pos x="T10" y="T11"/>
                </a:cxn>
              </a:cxnLst>
              <a:rect l="0" t="0" r="r" b="b"/>
              <a:pathLst>
                <a:path w="21" h="32">
                  <a:moveTo>
                    <a:pt x="18" y="6"/>
                  </a:moveTo>
                  <a:cubicBezTo>
                    <a:pt x="14" y="3"/>
                    <a:pt x="11" y="0"/>
                    <a:pt x="5" y="1"/>
                  </a:cubicBezTo>
                  <a:cubicBezTo>
                    <a:pt x="4" y="2"/>
                    <a:pt x="2" y="4"/>
                    <a:pt x="1" y="6"/>
                  </a:cubicBezTo>
                  <a:cubicBezTo>
                    <a:pt x="0" y="11"/>
                    <a:pt x="2" y="18"/>
                    <a:pt x="4" y="24"/>
                  </a:cubicBezTo>
                  <a:cubicBezTo>
                    <a:pt x="6" y="27"/>
                    <a:pt x="8" y="30"/>
                    <a:pt x="12" y="32"/>
                  </a:cubicBezTo>
                  <a:cubicBezTo>
                    <a:pt x="19" y="24"/>
                    <a:pt x="21" y="16"/>
                    <a:pt x="18"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3" name="Freeform 48"/>
            <p:cNvSpPr/>
            <p:nvPr/>
          </p:nvSpPr>
          <p:spPr bwMode="auto">
            <a:xfrm>
              <a:off x="10766932" y="4412879"/>
              <a:ext cx="38100" cy="65087"/>
            </a:xfrm>
            <a:custGeom>
              <a:avLst/>
              <a:gdLst>
                <a:gd name="T0" fmla="*/ 17 w 20"/>
                <a:gd name="T1" fmla="*/ 23 h 34"/>
                <a:gd name="T2" fmla="*/ 11 w 20"/>
                <a:gd name="T3" fmla="*/ 0 h 34"/>
                <a:gd name="T4" fmla="*/ 4 w 20"/>
                <a:gd name="T5" fmla="*/ 1 h 34"/>
                <a:gd name="T6" fmla="*/ 0 w 20"/>
                <a:gd name="T7" fmla="*/ 9 h 34"/>
                <a:gd name="T8" fmla="*/ 11 w 20"/>
                <a:gd name="T9" fmla="*/ 34 h 34"/>
                <a:gd name="T10" fmla="*/ 17 w 20"/>
                <a:gd name="T11" fmla="*/ 26 h 34"/>
                <a:gd name="T12" fmla="*/ 17 w 20"/>
                <a:gd name="T13" fmla="*/ 23 h 34"/>
              </a:gdLst>
              <a:ahLst/>
              <a:cxnLst>
                <a:cxn ang="0">
                  <a:pos x="T0" y="T1"/>
                </a:cxn>
                <a:cxn ang="0">
                  <a:pos x="T2" y="T3"/>
                </a:cxn>
                <a:cxn ang="0">
                  <a:pos x="T4" y="T5"/>
                </a:cxn>
                <a:cxn ang="0">
                  <a:pos x="T6" y="T7"/>
                </a:cxn>
                <a:cxn ang="0">
                  <a:pos x="T8" y="T9"/>
                </a:cxn>
                <a:cxn ang="0">
                  <a:pos x="T10" y="T11"/>
                </a:cxn>
                <a:cxn ang="0">
                  <a:pos x="T12" y="T13"/>
                </a:cxn>
              </a:cxnLst>
              <a:rect l="0" t="0" r="r" b="b"/>
              <a:pathLst>
                <a:path w="20" h="34">
                  <a:moveTo>
                    <a:pt x="17" y="23"/>
                  </a:moveTo>
                  <a:cubicBezTo>
                    <a:pt x="20" y="14"/>
                    <a:pt x="15" y="8"/>
                    <a:pt x="11" y="0"/>
                  </a:cubicBezTo>
                  <a:cubicBezTo>
                    <a:pt x="9" y="0"/>
                    <a:pt x="6" y="0"/>
                    <a:pt x="4" y="1"/>
                  </a:cubicBezTo>
                  <a:cubicBezTo>
                    <a:pt x="2" y="4"/>
                    <a:pt x="1" y="6"/>
                    <a:pt x="0" y="9"/>
                  </a:cubicBezTo>
                  <a:cubicBezTo>
                    <a:pt x="3" y="17"/>
                    <a:pt x="3" y="28"/>
                    <a:pt x="11" y="34"/>
                  </a:cubicBezTo>
                  <a:cubicBezTo>
                    <a:pt x="15" y="32"/>
                    <a:pt x="16" y="29"/>
                    <a:pt x="17" y="26"/>
                  </a:cubicBezTo>
                  <a:cubicBezTo>
                    <a:pt x="17" y="25"/>
                    <a:pt x="17" y="24"/>
                    <a:pt x="17"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4" name="Freeform 49"/>
            <p:cNvSpPr/>
            <p:nvPr/>
          </p:nvSpPr>
          <p:spPr bwMode="auto">
            <a:xfrm>
              <a:off x="10735182" y="4355729"/>
              <a:ext cx="36513" cy="50800"/>
            </a:xfrm>
            <a:custGeom>
              <a:avLst/>
              <a:gdLst>
                <a:gd name="T0" fmla="*/ 4 w 19"/>
                <a:gd name="T1" fmla="*/ 24 h 26"/>
                <a:gd name="T2" fmla="*/ 12 w 19"/>
                <a:gd name="T3" fmla="*/ 26 h 26"/>
                <a:gd name="T4" fmla="*/ 18 w 19"/>
                <a:gd name="T5" fmla="*/ 19 h 26"/>
                <a:gd name="T6" fmla="*/ 18 w 19"/>
                <a:gd name="T7" fmla="*/ 19 h 26"/>
                <a:gd name="T8" fmla="*/ 18 w 19"/>
                <a:gd name="T9" fmla="*/ 8 h 26"/>
                <a:gd name="T10" fmla="*/ 2 w 19"/>
                <a:gd name="T11" fmla="*/ 2 h 26"/>
                <a:gd name="T12" fmla="*/ 0 w 19"/>
                <a:gd name="T13" fmla="*/ 10 h 26"/>
                <a:gd name="T14" fmla="*/ 4 w 19"/>
                <a:gd name="T15" fmla="*/ 24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6">
                  <a:moveTo>
                    <a:pt x="4" y="24"/>
                  </a:moveTo>
                  <a:cubicBezTo>
                    <a:pt x="7" y="25"/>
                    <a:pt x="9" y="26"/>
                    <a:pt x="12" y="26"/>
                  </a:cubicBezTo>
                  <a:cubicBezTo>
                    <a:pt x="13" y="24"/>
                    <a:pt x="16" y="21"/>
                    <a:pt x="18" y="19"/>
                  </a:cubicBezTo>
                  <a:cubicBezTo>
                    <a:pt x="18" y="19"/>
                    <a:pt x="18" y="19"/>
                    <a:pt x="18" y="19"/>
                  </a:cubicBezTo>
                  <a:cubicBezTo>
                    <a:pt x="19" y="15"/>
                    <a:pt x="19" y="11"/>
                    <a:pt x="18" y="8"/>
                  </a:cubicBezTo>
                  <a:cubicBezTo>
                    <a:pt x="14" y="0"/>
                    <a:pt x="9" y="0"/>
                    <a:pt x="2" y="2"/>
                  </a:cubicBezTo>
                  <a:cubicBezTo>
                    <a:pt x="2" y="4"/>
                    <a:pt x="0" y="8"/>
                    <a:pt x="0" y="10"/>
                  </a:cubicBezTo>
                  <a:cubicBezTo>
                    <a:pt x="2" y="15"/>
                    <a:pt x="3" y="19"/>
                    <a:pt x="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5" name="Freeform 50"/>
            <p:cNvSpPr/>
            <p:nvPr/>
          </p:nvSpPr>
          <p:spPr bwMode="auto">
            <a:xfrm>
              <a:off x="10797094" y="4354141"/>
              <a:ext cx="36513" cy="50800"/>
            </a:xfrm>
            <a:custGeom>
              <a:avLst/>
              <a:gdLst>
                <a:gd name="T0" fmla="*/ 4 w 19"/>
                <a:gd name="T1" fmla="*/ 21 h 26"/>
                <a:gd name="T2" fmla="*/ 15 w 19"/>
                <a:gd name="T3" fmla="*/ 26 h 26"/>
                <a:gd name="T4" fmla="*/ 17 w 19"/>
                <a:gd name="T5" fmla="*/ 6 h 26"/>
                <a:gd name="T6" fmla="*/ 2 w 19"/>
                <a:gd name="T7" fmla="*/ 3 h 26"/>
                <a:gd name="T8" fmla="*/ 2 w 19"/>
                <a:gd name="T9" fmla="*/ 18 h 26"/>
                <a:gd name="T10" fmla="*/ 4 w 19"/>
                <a:gd name="T11" fmla="*/ 21 h 26"/>
              </a:gdLst>
              <a:ahLst/>
              <a:cxnLst>
                <a:cxn ang="0">
                  <a:pos x="T0" y="T1"/>
                </a:cxn>
                <a:cxn ang="0">
                  <a:pos x="T2" y="T3"/>
                </a:cxn>
                <a:cxn ang="0">
                  <a:pos x="T4" y="T5"/>
                </a:cxn>
                <a:cxn ang="0">
                  <a:pos x="T6" y="T7"/>
                </a:cxn>
                <a:cxn ang="0">
                  <a:pos x="T8" y="T9"/>
                </a:cxn>
                <a:cxn ang="0">
                  <a:pos x="T10" y="T11"/>
                </a:cxn>
              </a:cxnLst>
              <a:rect l="0" t="0" r="r" b="b"/>
              <a:pathLst>
                <a:path w="19" h="26">
                  <a:moveTo>
                    <a:pt x="4" y="21"/>
                  </a:moveTo>
                  <a:cubicBezTo>
                    <a:pt x="7" y="24"/>
                    <a:pt x="11" y="26"/>
                    <a:pt x="15" y="26"/>
                  </a:cubicBezTo>
                  <a:cubicBezTo>
                    <a:pt x="19" y="18"/>
                    <a:pt x="19" y="16"/>
                    <a:pt x="17" y="6"/>
                  </a:cubicBezTo>
                  <a:cubicBezTo>
                    <a:pt x="13" y="1"/>
                    <a:pt x="8" y="0"/>
                    <a:pt x="2" y="3"/>
                  </a:cubicBezTo>
                  <a:cubicBezTo>
                    <a:pt x="0" y="9"/>
                    <a:pt x="1" y="13"/>
                    <a:pt x="2" y="18"/>
                  </a:cubicBezTo>
                  <a:cubicBezTo>
                    <a:pt x="3" y="19"/>
                    <a:pt x="3" y="20"/>
                    <a:pt x="4"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6" name="Freeform 51"/>
            <p:cNvSpPr/>
            <p:nvPr/>
          </p:nvSpPr>
          <p:spPr bwMode="auto">
            <a:xfrm>
              <a:off x="10478007" y="4371604"/>
              <a:ext cx="38100" cy="76200"/>
            </a:xfrm>
            <a:custGeom>
              <a:avLst/>
              <a:gdLst>
                <a:gd name="T0" fmla="*/ 14 w 20"/>
                <a:gd name="T1" fmla="*/ 38 h 39"/>
                <a:gd name="T2" fmla="*/ 18 w 20"/>
                <a:gd name="T3" fmla="*/ 10 h 39"/>
                <a:gd name="T4" fmla="*/ 11 w 20"/>
                <a:gd name="T5" fmla="*/ 3 h 39"/>
                <a:gd name="T6" fmla="*/ 2 w 20"/>
                <a:gd name="T7" fmla="*/ 3 h 39"/>
                <a:gd name="T8" fmla="*/ 2 w 20"/>
                <a:gd name="T9" fmla="*/ 26 h 39"/>
                <a:gd name="T10" fmla="*/ 14 w 20"/>
                <a:gd name="T11" fmla="*/ 38 h 39"/>
              </a:gdLst>
              <a:ahLst/>
              <a:cxnLst>
                <a:cxn ang="0">
                  <a:pos x="T0" y="T1"/>
                </a:cxn>
                <a:cxn ang="0">
                  <a:pos x="T2" y="T3"/>
                </a:cxn>
                <a:cxn ang="0">
                  <a:pos x="T4" y="T5"/>
                </a:cxn>
                <a:cxn ang="0">
                  <a:pos x="T6" y="T7"/>
                </a:cxn>
                <a:cxn ang="0">
                  <a:pos x="T8" y="T9"/>
                </a:cxn>
                <a:cxn ang="0">
                  <a:pos x="T10" y="T11"/>
                </a:cxn>
              </a:cxnLst>
              <a:rect l="0" t="0" r="r" b="b"/>
              <a:pathLst>
                <a:path w="20" h="39">
                  <a:moveTo>
                    <a:pt x="14" y="38"/>
                  </a:moveTo>
                  <a:cubicBezTo>
                    <a:pt x="17" y="29"/>
                    <a:pt x="20" y="21"/>
                    <a:pt x="18" y="10"/>
                  </a:cubicBezTo>
                  <a:cubicBezTo>
                    <a:pt x="16" y="8"/>
                    <a:pt x="14" y="5"/>
                    <a:pt x="11" y="3"/>
                  </a:cubicBezTo>
                  <a:cubicBezTo>
                    <a:pt x="8" y="0"/>
                    <a:pt x="5" y="0"/>
                    <a:pt x="2" y="3"/>
                  </a:cubicBezTo>
                  <a:cubicBezTo>
                    <a:pt x="0" y="14"/>
                    <a:pt x="0" y="17"/>
                    <a:pt x="2" y="26"/>
                  </a:cubicBezTo>
                  <a:cubicBezTo>
                    <a:pt x="5" y="32"/>
                    <a:pt x="10" y="39"/>
                    <a:pt x="1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7" name="Freeform 52"/>
            <p:cNvSpPr/>
            <p:nvPr/>
          </p:nvSpPr>
          <p:spPr bwMode="auto">
            <a:xfrm>
              <a:off x="10428794" y="4347791"/>
              <a:ext cx="33338" cy="50800"/>
            </a:xfrm>
            <a:custGeom>
              <a:avLst/>
              <a:gdLst>
                <a:gd name="T0" fmla="*/ 12 w 17"/>
                <a:gd name="T1" fmla="*/ 23 h 26"/>
                <a:gd name="T2" fmla="*/ 17 w 17"/>
                <a:gd name="T3" fmla="*/ 9 h 26"/>
                <a:gd name="T4" fmla="*/ 12 w 17"/>
                <a:gd name="T5" fmla="*/ 1 h 26"/>
                <a:gd name="T6" fmla="*/ 0 w 17"/>
                <a:gd name="T7" fmla="*/ 4 h 26"/>
                <a:gd name="T8" fmla="*/ 0 w 17"/>
                <a:gd name="T9" fmla="*/ 13 h 26"/>
                <a:gd name="T10" fmla="*/ 6 w 17"/>
                <a:gd name="T11" fmla="*/ 26 h 26"/>
                <a:gd name="T12" fmla="*/ 12 w 17"/>
                <a:gd name="T13" fmla="*/ 23 h 26"/>
              </a:gdLst>
              <a:ahLst/>
              <a:cxnLst>
                <a:cxn ang="0">
                  <a:pos x="T0" y="T1"/>
                </a:cxn>
                <a:cxn ang="0">
                  <a:pos x="T2" y="T3"/>
                </a:cxn>
                <a:cxn ang="0">
                  <a:pos x="T4" y="T5"/>
                </a:cxn>
                <a:cxn ang="0">
                  <a:pos x="T6" y="T7"/>
                </a:cxn>
                <a:cxn ang="0">
                  <a:pos x="T8" y="T9"/>
                </a:cxn>
                <a:cxn ang="0">
                  <a:pos x="T10" y="T11"/>
                </a:cxn>
                <a:cxn ang="0">
                  <a:pos x="T12" y="T13"/>
                </a:cxn>
              </a:cxnLst>
              <a:rect l="0" t="0" r="r" b="b"/>
              <a:pathLst>
                <a:path w="17" h="26">
                  <a:moveTo>
                    <a:pt x="12" y="23"/>
                  </a:moveTo>
                  <a:cubicBezTo>
                    <a:pt x="15" y="20"/>
                    <a:pt x="17" y="14"/>
                    <a:pt x="17" y="9"/>
                  </a:cubicBezTo>
                  <a:cubicBezTo>
                    <a:pt x="16" y="6"/>
                    <a:pt x="14" y="3"/>
                    <a:pt x="12" y="1"/>
                  </a:cubicBezTo>
                  <a:cubicBezTo>
                    <a:pt x="9" y="0"/>
                    <a:pt x="5" y="2"/>
                    <a:pt x="0" y="4"/>
                  </a:cubicBezTo>
                  <a:cubicBezTo>
                    <a:pt x="0" y="13"/>
                    <a:pt x="0" y="13"/>
                    <a:pt x="0" y="13"/>
                  </a:cubicBezTo>
                  <a:cubicBezTo>
                    <a:pt x="3" y="17"/>
                    <a:pt x="4" y="22"/>
                    <a:pt x="6" y="26"/>
                  </a:cubicBezTo>
                  <a:cubicBezTo>
                    <a:pt x="8" y="26"/>
                    <a:pt x="10" y="25"/>
                    <a:pt x="1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58" name="Freeform 53"/>
            <p:cNvSpPr/>
            <p:nvPr/>
          </p:nvSpPr>
          <p:spPr bwMode="auto">
            <a:xfrm>
              <a:off x="10516107" y="4343029"/>
              <a:ext cx="33338" cy="50800"/>
            </a:xfrm>
            <a:custGeom>
              <a:avLst/>
              <a:gdLst>
                <a:gd name="T0" fmla="*/ 1 w 17"/>
                <a:gd name="T1" fmla="*/ 12 h 26"/>
                <a:gd name="T2" fmla="*/ 1 w 17"/>
                <a:gd name="T3" fmla="*/ 12 h 26"/>
                <a:gd name="T4" fmla="*/ 5 w 17"/>
                <a:gd name="T5" fmla="*/ 21 h 26"/>
                <a:gd name="T6" fmla="*/ 17 w 17"/>
                <a:gd name="T7" fmla="*/ 22 h 26"/>
                <a:gd name="T8" fmla="*/ 16 w 17"/>
                <a:gd name="T9" fmla="*/ 5 h 26"/>
                <a:gd name="T10" fmla="*/ 15 w 17"/>
                <a:gd name="T11" fmla="*/ 2 h 26"/>
                <a:gd name="T12" fmla="*/ 1 w 17"/>
                <a:gd name="T13" fmla="*/ 7 h 26"/>
                <a:gd name="T14" fmla="*/ 0 w 17"/>
                <a:gd name="T15" fmla="*/ 9 h 26"/>
                <a:gd name="T16" fmla="*/ 0 w 17"/>
                <a:gd name="T17" fmla="*/ 10 h 26"/>
                <a:gd name="T18" fmla="*/ 1 w 17"/>
                <a:gd name="T19"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26">
                  <a:moveTo>
                    <a:pt x="1" y="12"/>
                  </a:moveTo>
                  <a:cubicBezTo>
                    <a:pt x="1" y="12"/>
                    <a:pt x="1" y="12"/>
                    <a:pt x="1" y="12"/>
                  </a:cubicBezTo>
                  <a:cubicBezTo>
                    <a:pt x="2" y="16"/>
                    <a:pt x="3" y="19"/>
                    <a:pt x="5" y="21"/>
                  </a:cubicBezTo>
                  <a:cubicBezTo>
                    <a:pt x="9" y="26"/>
                    <a:pt x="13" y="25"/>
                    <a:pt x="17" y="22"/>
                  </a:cubicBezTo>
                  <a:cubicBezTo>
                    <a:pt x="17" y="16"/>
                    <a:pt x="17" y="11"/>
                    <a:pt x="16" y="5"/>
                  </a:cubicBezTo>
                  <a:cubicBezTo>
                    <a:pt x="16" y="4"/>
                    <a:pt x="16" y="3"/>
                    <a:pt x="15" y="2"/>
                  </a:cubicBezTo>
                  <a:cubicBezTo>
                    <a:pt x="10" y="0"/>
                    <a:pt x="3" y="3"/>
                    <a:pt x="1" y="7"/>
                  </a:cubicBezTo>
                  <a:cubicBezTo>
                    <a:pt x="0" y="8"/>
                    <a:pt x="0" y="8"/>
                    <a:pt x="0" y="9"/>
                  </a:cubicBezTo>
                  <a:cubicBezTo>
                    <a:pt x="0" y="9"/>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endParaRPr>
            </a:p>
          </p:txBody>
        </p:sp>
      </p:grpSp>
      <p:grpSp>
        <p:nvGrpSpPr>
          <p:cNvPr id="59" name="Group 89"/>
          <p:cNvGrpSpPr/>
          <p:nvPr/>
        </p:nvGrpSpPr>
        <p:grpSpPr>
          <a:xfrm>
            <a:off x="2536381" y="3267035"/>
            <a:ext cx="596164" cy="580664"/>
            <a:chOff x="1374776" y="3114676"/>
            <a:chExt cx="793750" cy="773113"/>
          </a:xfrm>
          <a:solidFill>
            <a:schemeClr val="tx1">
              <a:lumMod val="75000"/>
              <a:lumOff val="25000"/>
            </a:schemeClr>
          </a:solidFill>
        </p:grpSpPr>
        <p:sp>
          <p:nvSpPr>
            <p:cNvPr id="60" name="Freeform 5"/>
            <p:cNvSpPr>
              <a:spLocks noEditPoints="1"/>
            </p:cNvSpPr>
            <p:nvPr/>
          </p:nvSpPr>
          <p:spPr bwMode="auto">
            <a:xfrm>
              <a:off x="1374776" y="3114676"/>
              <a:ext cx="677863" cy="773113"/>
            </a:xfrm>
            <a:custGeom>
              <a:avLst/>
              <a:gdLst>
                <a:gd name="T0" fmla="*/ 274 w 472"/>
                <a:gd name="T1" fmla="*/ 253 h 538"/>
                <a:gd name="T2" fmla="*/ 405 w 472"/>
                <a:gd name="T3" fmla="*/ 145 h 538"/>
                <a:gd name="T4" fmla="*/ 410 w 472"/>
                <a:gd name="T5" fmla="*/ 56 h 538"/>
                <a:gd name="T6" fmla="*/ 246 w 472"/>
                <a:gd name="T7" fmla="*/ 2 h 538"/>
                <a:gd name="T8" fmla="*/ 63 w 472"/>
                <a:gd name="T9" fmla="*/ 93 h 538"/>
                <a:gd name="T10" fmla="*/ 3 w 472"/>
                <a:gd name="T11" fmla="*/ 251 h 538"/>
                <a:gd name="T12" fmla="*/ 116 w 472"/>
                <a:gd name="T13" fmla="*/ 478 h 538"/>
                <a:gd name="T14" fmla="*/ 327 w 472"/>
                <a:gd name="T15" fmla="*/ 529 h 538"/>
                <a:gd name="T16" fmla="*/ 472 w 472"/>
                <a:gd name="T17" fmla="*/ 399 h 538"/>
                <a:gd name="T18" fmla="*/ 417 w 472"/>
                <a:gd name="T19" fmla="*/ 120 h 538"/>
                <a:gd name="T20" fmla="*/ 400 w 472"/>
                <a:gd name="T21" fmla="*/ 89 h 538"/>
                <a:gd name="T22" fmla="*/ 393 w 472"/>
                <a:gd name="T23" fmla="*/ 87 h 538"/>
                <a:gd name="T24" fmla="*/ 367 w 472"/>
                <a:gd name="T25" fmla="*/ 43 h 538"/>
                <a:gd name="T26" fmla="*/ 387 w 472"/>
                <a:gd name="T27" fmla="*/ 118 h 538"/>
                <a:gd name="T28" fmla="*/ 372 w 472"/>
                <a:gd name="T29" fmla="*/ 84 h 538"/>
                <a:gd name="T30" fmla="*/ 355 w 472"/>
                <a:gd name="T31" fmla="*/ 68 h 538"/>
                <a:gd name="T32" fmla="*/ 362 w 472"/>
                <a:gd name="T33" fmla="*/ 121 h 538"/>
                <a:gd name="T34" fmla="*/ 336 w 472"/>
                <a:gd name="T35" fmla="*/ 100 h 538"/>
                <a:gd name="T36" fmla="*/ 355 w 472"/>
                <a:gd name="T37" fmla="*/ 171 h 538"/>
                <a:gd name="T38" fmla="*/ 336 w 472"/>
                <a:gd name="T39" fmla="*/ 100 h 538"/>
                <a:gd name="T40" fmla="*/ 338 w 472"/>
                <a:gd name="T41" fmla="*/ 183 h 538"/>
                <a:gd name="T42" fmla="*/ 329 w 472"/>
                <a:gd name="T43" fmla="*/ 112 h 538"/>
                <a:gd name="T44" fmla="*/ 320 w 472"/>
                <a:gd name="T45" fmla="*/ 199 h 538"/>
                <a:gd name="T46" fmla="*/ 304 w 472"/>
                <a:gd name="T47" fmla="*/ 172 h 538"/>
                <a:gd name="T48" fmla="*/ 299 w 472"/>
                <a:gd name="T49" fmla="*/ 191 h 538"/>
                <a:gd name="T50" fmla="*/ 294 w 472"/>
                <a:gd name="T51" fmla="*/ 207 h 538"/>
                <a:gd name="T52" fmla="*/ 43 w 472"/>
                <a:gd name="T53" fmla="*/ 148 h 538"/>
                <a:gd name="T54" fmla="*/ 165 w 472"/>
                <a:gd name="T55" fmla="*/ 35 h 538"/>
                <a:gd name="T56" fmla="*/ 230 w 472"/>
                <a:gd name="T57" fmla="*/ 66 h 538"/>
                <a:gd name="T58" fmla="*/ 200 w 472"/>
                <a:gd name="T59" fmla="*/ 243 h 538"/>
                <a:gd name="T60" fmla="*/ 25 w 472"/>
                <a:gd name="T61" fmla="*/ 191 h 538"/>
                <a:gd name="T62" fmla="*/ 247 w 472"/>
                <a:gd name="T63" fmla="*/ 258 h 538"/>
                <a:gd name="T64" fmla="*/ 213 w 472"/>
                <a:gd name="T65" fmla="*/ 311 h 538"/>
                <a:gd name="T66" fmla="*/ 179 w 472"/>
                <a:gd name="T67" fmla="*/ 356 h 538"/>
                <a:gd name="T68" fmla="*/ 159 w 472"/>
                <a:gd name="T69" fmla="*/ 404 h 538"/>
                <a:gd name="T70" fmla="*/ 158 w 472"/>
                <a:gd name="T71" fmla="*/ 302 h 538"/>
                <a:gd name="T72" fmla="*/ 179 w 472"/>
                <a:gd name="T73" fmla="*/ 305 h 538"/>
                <a:gd name="T74" fmla="*/ 22 w 472"/>
                <a:gd name="T75" fmla="*/ 317 h 538"/>
                <a:gd name="T76" fmla="*/ 28 w 472"/>
                <a:gd name="T77" fmla="*/ 262 h 538"/>
                <a:gd name="T78" fmla="*/ 30 w 472"/>
                <a:gd name="T79" fmla="*/ 333 h 538"/>
                <a:gd name="T80" fmla="*/ 65 w 472"/>
                <a:gd name="T81" fmla="*/ 238 h 538"/>
                <a:gd name="T82" fmla="*/ 58 w 472"/>
                <a:gd name="T83" fmla="*/ 399 h 538"/>
                <a:gd name="T84" fmla="*/ 76 w 472"/>
                <a:gd name="T85" fmla="*/ 240 h 538"/>
                <a:gd name="T86" fmla="*/ 94 w 472"/>
                <a:gd name="T87" fmla="*/ 309 h 538"/>
                <a:gd name="T88" fmla="*/ 97 w 472"/>
                <a:gd name="T89" fmla="*/ 404 h 538"/>
                <a:gd name="T90" fmla="*/ 147 w 472"/>
                <a:gd name="T91" fmla="*/ 250 h 538"/>
                <a:gd name="T92" fmla="*/ 130 w 472"/>
                <a:gd name="T93" fmla="*/ 414 h 538"/>
                <a:gd name="T94" fmla="*/ 447 w 472"/>
                <a:gd name="T95" fmla="*/ 416 h 538"/>
                <a:gd name="T96" fmla="*/ 260 w 472"/>
                <a:gd name="T97" fmla="*/ 524 h 538"/>
                <a:gd name="T98" fmla="*/ 132 w 472"/>
                <a:gd name="T99" fmla="*/ 470 h 538"/>
                <a:gd name="T100" fmla="*/ 235 w 472"/>
                <a:gd name="T101" fmla="*/ 307 h 538"/>
                <a:gd name="T102" fmla="*/ 392 w 472"/>
                <a:gd name="T103" fmla="*/ 35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2" h="538">
                  <a:moveTo>
                    <a:pt x="426" y="359"/>
                  </a:moveTo>
                  <a:cubicBezTo>
                    <a:pt x="418" y="353"/>
                    <a:pt x="367" y="314"/>
                    <a:pt x="347" y="305"/>
                  </a:cubicBezTo>
                  <a:cubicBezTo>
                    <a:pt x="345" y="304"/>
                    <a:pt x="315" y="283"/>
                    <a:pt x="300" y="274"/>
                  </a:cubicBezTo>
                  <a:cubicBezTo>
                    <a:pt x="296" y="271"/>
                    <a:pt x="275" y="260"/>
                    <a:pt x="274" y="253"/>
                  </a:cubicBezTo>
                  <a:cubicBezTo>
                    <a:pt x="277" y="250"/>
                    <a:pt x="286" y="247"/>
                    <a:pt x="290" y="243"/>
                  </a:cubicBezTo>
                  <a:cubicBezTo>
                    <a:pt x="290" y="243"/>
                    <a:pt x="314" y="223"/>
                    <a:pt x="314" y="223"/>
                  </a:cubicBezTo>
                  <a:cubicBezTo>
                    <a:pt x="334" y="207"/>
                    <a:pt x="355" y="192"/>
                    <a:pt x="373" y="173"/>
                  </a:cubicBezTo>
                  <a:cubicBezTo>
                    <a:pt x="383" y="163"/>
                    <a:pt x="395" y="155"/>
                    <a:pt x="405" y="145"/>
                  </a:cubicBezTo>
                  <a:cubicBezTo>
                    <a:pt x="406" y="144"/>
                    <a:pt x="424" y="133"/>
                    <a:pt x="430" y="126"/>
                  </a:cubicBezTo>
                  <a:cubicBezTo>
                    <a:pt x="434" y="123"/>
                    <a:pt x="448" y="112"/>
                    <a:pt x="447" y="107"/>
                  </a:cubicBezTo>
                  <a:cubicBezTo>
                    <a:pt x="444" y="101"/>
                    <a:pt x="441" y="94"/>
                    <a:pt x="438" y="88"/>
                  </a:cubicBezTo>
                  <a:cubicBezTo>
                    <a:pt x="434" y="81"/>
                    <a:pt x="415" y="61"/>
                    <a:pt x="410" y="56"/>
                  </a:cubicBezTo>
                  <a:cubicBezTo>
                    <a:pt x="401" y="47"/>
                    <a:pt x="372" y="30"/>
                    <a:pt x="368" y="28"/>
                  </a:cubicBezTo>
                  <a:cubicBezTo>
                    <a:pt x="360" y="25"/>
                    <a:pt x="330" y="11"/>
                    <a:pt x="327" y="9"/>
                  </a:cubicBezTo>
                  <a:cubicBezTo>
                    <a:pt x="316" y="7"/>
                    <a:pt x="309" y="7"/>
                    <a:pt x="303" y="4"/>
                  </a:cubicBezTo>
                  <a:cubicBezTo>
                    <a:pt x="294" y="0"/>
                    <a:pt x="248" y="2"/>
                    <a:pt x="246" y="2"/>
                  </a:cubicBezTo>
                  <a:cubicBezTo>
                    <a:pt x="233" y="6"/>
                    <a:pt x="219" y="2"/>
                    <a:pt x="207" y="8"/>
                  </a:cubicBezTo>
                  <a:cubicBezTo>
                    <a:pt x="191" y="8"/>
                    <a:pt x="148" y="28"/>
                    <a:pt x="139" y="31"/>
                  </a:cubicBezTo>
                  <a:cubicBezTo>
                    <a:pt x="129" y="34"/>
                    <a:pt x="103" y="53"/>
                    <a:pt x="99" y="57"/>
                  </a:cubicBezTo>
                  <a:cubicBezTo>
                    <a:pt x="87" y="69"/>
                    <a:pt x="75" y="81"/>
                    <a:pt x="63" y="93"/>
                  </a:cubicBezTo>
                  <a:cubicBezTo>
                    <a:pt x="57" y="100"/>
                    <a:pt x="51" y="108"/>
                    <a:pt x="45" y="115"/>
                  </a:cubicBezTo>
                  <a:cubicBezTo>
                    <a:pt x="42" y="121"/>
                    <a:pt x="28" y="146"/>
                    <a:pt x="26" y="152"/>
                  </a:cubicBezTo>
                  <a:cubicBezTo>
                    <a:pt x="14" y="180"/>
                    <a:pt x="11" y="189"/>
                    <a:pt x="4" y="221"/>
                  </a:cubicBezTo>
                  <a:cubicBezTo>
                    <a:pt x="1" y="230"/>
                    <a:pt x="3" y="241"/>
                    <a:pt x="3" y="251"/>
                  </a:cubicBezTo>
                  <a:cubicBezTo>
                    <a:pt x="1" y="291"/>
                    <a:pt x="5" y="309"/>
                    <a:pt x="5" y="306"/>
                  </a:cubicBezTo>
                  <a:cubicBezTo>
                    <a:pt x="0" y="285"/>
                    <a:pt x="15" y="348"/>
                    <a:pt x="24" y="368"/>
                  </a:cubicBezTo>
                  <a:cubicBezTo>
                    <a:pt x="34" y="392"/>
                    <a:pt x="47" y="414"/>
                    <a:pt x="65" y="433"/>
                  </a:cubicBezTo>
                  <a:cubicBezTo>
                    <a:pt x="69" y="436"/>
                    <a:pt x="100" y="468"/>
                    <a:pt x="116" y="478"/>
                  </a:cubicBezTo>
                  <a:cubicBezTo>
                    <a:pt x="135" y="490"/>
                    <a:pt x="154" y="504"/>
                    <a:pt x="175" y="513"/>
                  </a:cubicBezTo>
                  <a:cubicBezTo>
                    <a:pt x="186" y="518"/>
                    <a:pt x="202" y="524"/>
                    <a:pt x="214" y="529"/>
                  </a:cubicBezTo>
                  <a:cubicBezTo>
                    <a:pt x="222" y="532"/>
                    <a:pt x="257" y="536"/>
                    <a:pt x="265" y="537"/>
                  </a:cubicBezTo>
                  <a:cubicBezTo>
                    <a:pt x="275" y="538"/>
                    <a:pt x="314" y="531"/>
                    <a:pt x="327" y="529"/>
                  </a:cubicBezTo>
                  <a:cubicBezTo>
                    <a:pt x="347" y="523"/>
                    <a:pt x="387" y="499"/>
                    <a:pt x="395" y="492"/>
                  </a:cubicBezTo>
                  <a:cubicBezTo>
                    <a:pt x="411" y="476"/>
                    <a:pt x="427" y="466"/>
                    <a:pt x="439" y="447"/>
                  </a:cubicBezTo>
                  <a:cubicBezTo>
                    <a:pt x="443" y="442"/>
                    <a:pt x="447" y="436"/>
                    <a:pt x="452" y="431"/>
                  </a:cubicBezTo>
                  <a:cubicBezTo>
                    <a:pt x="460" y="421"/>
                    <a:pt x="467" y="411"/>
                    <a:pt x="472" y="399"/>
                  </a:cubicBezTo>
                  <a:cubicBezTo>
                    <a:pt x="472" y="398"/>
                    <a:pt x="472" y="397"/>
                    <a:pt x="472" y="395"/>
                  </a:cubicBezTo>
                  <a:cubicBezTo>
                    <a:pt x="456" y="387"/>
                    <a:pt x="438" y="369"/>
                    <a:pt x="426" y="359"/>
                  </a:cubicBezTo>
                  <a:close/>
                  <a:moveTo>
                    <a:pt x="432" y="107"/>
                  </a:moveTo>
                  <a:cubicBezTo>
                    <a:pt x="428" y="112"/>
                    <a:pt x="422" y="117"/>
                    <a:pt x="417" y="120"/>
                  </a:cubicBezTo>
                  <a:cubicBezTo>
                    <a:pt x="414" y="109"/>
                    <a:pt x="411" y="89"/>
                    <a:pt x="408" y="76"/>
                  </a:cubicBezTo>
                  <a:cubicBezTo>
                    <a:pt x="418" y="83"/>
                    <a:pt x="427" y="101"/>
                    <a:pt x="432" y="107"/>
                  </a:cubicBezTo>
                  <a:close/>
                  <a:moveTo>
                    <a:pt x="395" y="63"/>
                  </a:moveTo>
                  <a:cubicBezTo>
                    <a:pt x="397" y="68"/>
                    <a:pt x="398" y="83"/>
                    <a:pt x="400" y="89"/>
                  </a:cubicBezTo>
                  <a:cubicBezTo>
                    <a:pt x="402" y="97"/>
                    <a:pt x="404" y="105"/>
                    <a:pt x="405" y="114"/>
                  </a:cubicBezTo>
                  <a:cubicBezTo>
                    <a:pt x="405" y="115"/>
                    <a:pt x="408" y="126"/>
                    <a:pt x="408" y="127"/>
                  </a:cubicBezTo>
                  <a:cubicBezTo>
                    <a:pt x="406" y="129"/>
                    <a:pt x="403" y="130"/>
                    <a:pt x="402" y="133"/>
                  </a:cubicBezTo>
                  <a:cubicBezTo>
                    <a:pt x="399" y="125"/>
                    <a:pt x="395" y="93"/>
                    <a:pt x="393" y="87"/>
                  </a:cubicBezTo>
                  <a:cubicBezTo>
                    <a:pt x="390" y="80"/>
                    <a:pt x="386" y="65"/>
                    <a:pt x="386" y="65"/>
                  </a:cubicBezTo>
                  <a:cubicBezTo>
                    <a:pt x="386" y="63"/>
                    <a:pt x="383" y="55"/>
                    <a:pt x="382" y="52"/>
                  </a:cubicBezTo>
                  <a:cubicBezTo>
                    <a:pt x="386" y="54"/>
                    <a:pt x="390" y="57"/>
                    <a:pt x="395" y="63"/>
                  </a:cubicBezTo>
                  <a:close/>
                  <a:moveTo>
                    <a:pt x="367" y="43"/>
                  </a:moveTo>
                  <a:cubicBezTo>
                    <a:pt x="367" y="43"/>
                    <a:pt x="370" y="49"/>
                    <a:pt x="370" y="50"/>
                  </a:cubicBezTo>
                  <a:cubicBezTo>
                    <a:pt x="372" y="59"/>
                    <a:pt x="373" y="60"/>
                    <a:pt x="375" y="68"/>
                  </a:cubicBezTo>
                  <a:cubicBezTo>
                    <a:pt x="376" y="71"/>
                    <a:pt x="381" y="86"/>
                    <a:pt x="381" y="89"/>
                  </a:cubicBezTo>
                  <a:cubicBezTo>
                    <a:pt x="381" y="90"/>
                    <a:pt x="385" y="108"/>
                    <a:pt x="387" y="118"/>
                  </a:cubicBezTo>
                  <a:cubicBezTo>
                    <a:pt x="388" y="121"/>
                    <a:pt x="392" y="136"/>
                    <a:pt x="392" y="139"/>
                  </a:cubicBezTo>
                  <a:cubicBezTo>
                    <a:pt x="390" y="141"/>
                    <a:pt x="387" y="144"/>
                    <a:pt x="385" y="145"/>
                  </a:cubicBezTo>
                  <a:cubicBezTo>
                    <a:pt x="382" y="136"/>
                    <a:pt x="380" y="118"/>
                    <a:pt x="377" y="109"/>
                  </a:cubicBezTo>
                  <a:cubicBezTo>
                    <a:pt x="375" y="100"/>
                    <a:pt x="372" y="87"/>
                    <a:pt x="372" y="84"/>
                  </a:cubicBezTo>
                  <a:cubicBezTo>
                    <a:pt x="369" y="74"/>
                    <a:pt x="362" y="54"/>
                    <a:pt x="362" y="53"/>
                  </a:cubicBezTo>
                  <a:cubicBezTo>
                    <a:pt x="363" y="50"/>
                    <a:pt x="366" y="44"/>
                    <a:pt x="367" y="43"/>
                  </a:cubicBezTo>
                  <a:close/>
                  <a:moveTo>
                    <a:pt x="353" y="64"/>
                  </a:moveTo>
                  <a:cubicBezTo>
                    <a:pt x="354" y="64"/>
                    <a:pt x="355" y="67"/>
                    <a:pt x="355" y="68"/>
                  </a:cubicBezTo>
                  <a:cubicBezTo>
                    <a:pt x="358" y="77"/>
                    <a:pt x="363" y="86"/>
                    <a:pt x="365" y="96"/>
                  </a:cubicBezTo>
                  <a:cubicBezTo>
                    <a:pt x="368" y="110"/>
                    <a:pt x="376" y="135"/>
                    <a:pt x="378" y="150"/>
                  </a:cubicBezTo>
                  <a:cubicBezTo>
                    <a:pt x="377" y="151"/>
                    <a:pt x="374" y="155"/>
                    <a:pt x="372" y="157"/>
                  </a:cubicBezTo>
                  <a:cubicBezTo>
                    <a:pt x="368" y="145"/>
                    <a:pt x="364" y="133"/>
                    <a:pt x="362" y="121"/>
                  </a:cubicBezTo>
                  <a:cubicBezTo>
                    <a:pt x="360" y="111"/>
                    <a:pt x="356" y="102"/>
                    <a:pt x="353" y="92"/>
                  </a:cubicBezTo>
                  <a:cubicBezTo>
                    <a:pt x="353" y="88"/>
                    <a:pt x="349" y="80"/>
                    <a:pt x="348" y="77"/>
                  </a:cubicBezTo>
                  <a:cubicBezTo>
                    <a:pt x="349" y="75"/>
                    <a:pt x="352" y="66"/>
                    <a:pt x="353" y="64"/>
                  </a:cubicBezTo>
                  <a:close/>
                  <a:moveTo>
                    <a:pt x="336" y="100"/>
                  </a:moveTo>
                  <a:cubicBezTo>
                    <a:pt x="337" y="97"/>
                    <a:pt x="340" y="90"/>
                    <a:pt x="341" y="90"/>
                  </a:cubicBezTo>
                  <a:cubicBezTo>
                    <a:pt x="344" y="100"/>
                    <a:pt x="350" y="115"/>
                    <a:pt x="352" y="126"/>
                  </a:cubicBezTo>
                  <a:cubicBezTo>
                    <a:pt x="354" y="137"/>
                    <a:pt x="360" y="152"/>
                    <a:pt x="363" y="165"/>
                  </a:cubicBezTo>
                  <a:cubicBezTo>
                    <a:pt x="360" y="166"/>
                    <a:pt x="357" y="170"/>
                    <a:pt x="355" y="171"/>
                  </a:cubicBezTo>
                  <a:cubicBezTo>
                    <a:pt x="354" y="168"/>
                    <a:pt x="350" y="154"/>
                    <a:pt x="349" y="153"/>
                  </a:cubicBezTo>
                  <a:cubicBezTo>
                    <a:pt x="345" y="144"/>
                    <a:pt x="345" y="134"/>
                    <a:pt x="344" y="130"/>
                  </a:cubicBezTo>
                  <a:cubicBezTo>
                    <a:pt x="342" y="120"/>
                    <a:pt x="343" y="122"/>
                    <a:pt x="339" y="113"/>
                  </a:cubicBezTo>
                  <a:cubicBezTo>
                    <a:pt x="338" y="110"/>
                    <a:pt x="336" y="104"/>
                    <a:pt x="336" y="100"/>
                  </a:cubicBezTo>
                  <a:close/>
                  <a:moveTo>
                    <a:pt x="329" y="112"/>
                  </a:moveTo>
                  <a:cubicBezTo>
                    <a:pt x="329" y="115"/>
                    <a:pt x="336" y="134"/>
                    <a:pt x="336" y="138"/>
                  </a:cubicBezTo>
                  <a:cubicBezTo>
                    <a:pt x="337" y="147"/>
                    <a:pt x="344" y="168"/>
                    <a:pt x="346" y="177"/>
                  </a:cubicBezTo>
                  <a:cubicBezTo>
                    <a:pt x="344" y="179"/>
                    <a:pt x="340" y="181"/>
                    <a:pt x="338" y="183"/>
                  </a:cubicBezTo>
                  <a:cubicBezTo>
                    <a:pt x="336" y="177"/>
                    <a:pt x="334" y="167"/>
                    <a:pt x="333" y="162"/>
                  </a:cubicBezTo>
                  <a:cubicBezTo>
                    <a:pt x="332" y="160"/>
                    <a:pt x="330" y="149"/>
                    <a:pt x="329" y="148"/>
                  </a:cubicBezTo>
                  <a:cubicBezTo>
                    <a:pt x="327" y="140"/>
                    <a:pt x="324" y="125"/>
                    <a:pt x="323" y="124"/>
                  </a:cubicBezTo>
                  <a:cubicBezTo>
                    <a:pt x="324" y="122"/>
                    <a:pt x="328" y="114"/>
                    <a:pt x="329" y="112"/>
                  </a:cubicBezTo>
                  <a:close/>
                  <a:moveTo>
                    <a:pt x="316" y="139"/>
                  </a:moveTo>
                  <a:cubicBezTo>
                    <a:pt x="316" y="147"/>
                    <a:pt x="320" y="162"/>
                    <a:pt x="324" y="176"/>
                  </a:cubicBezTo>
                  <a:cubicBezTo>
                    <a:pt x="326" y="182"/>
                    <a:pt x="326" y="188"/>
                    <a:pt x="327" y="192"/>
                  </a:cubicBezTo>
                  <a:cubicBezTo>
                    <a:pt x="325" y="194"/>
                    <a:pt x="323" y="197"/>
                    <a:pt x="320" y="199"/>
                  </a:cubicBezTo>
                  <a:cubicBezTo>
                    <a:pt x="320" y="199"/>
                    <a:pt x="315" y="178"/>
                    <a:pt x="315" y="177"/>
                  </a:cubicBezTo>
                  <a:cubicBezTo>
                    <a:pt x="315" y="177"/>
                    <a:pt x="312" y="162"/>
                    <a:pt x="310" y="154"/>
                  </a:cubicBezTo>
                  <a:cubicBezTo>
                    <a:pt x="312" y="147"/>
                    <a:pt x="313" y="144"/>
                    <a:pt x="316" y="139"/>
                  </a:cubicBezTo>
                  <a:close/>
                  <a:moveTo>
                    <a:pt x="304" y="172"/>
                  </a:moveTo>
                  <a:cubicBezTo>
                    <a:pt x="304" y="177"/>
                    <a:pt x="311" y="200"/>
                    <a:pt x="312" y="206"/>
                  </a:cubicBezTo>
                  <a:cubicBezTo>
                    <a:pt x="312" y="208"/>
                    <a:pt x="305" y="212"/>
                    <a:pt x="305" y="213"/>
                  </a:cubicBezTo>
                  <a:cubicBezTo>
                    <a:pt x="305" y="212"/>
                    <a:pt x="302" y="204"/>
                    <a:pt x="302" y="203"/>
                  </a:cubicBezTo>
                  <a:cubicBezTo>
                    <a:pt x="301" y="202"/>
                    <a:pt x="300" y="196"/>
                    <a:pt x="299" y="191"/>
                  </a:cubicBezTo>
                  <a:cubicBezTo>
                    <a:pt x="300" y="186"/>
                    <a:pt x="302" y="177"/>
                    <a:pt x="304" y="172"/>
                  </a:cubicBezTo>
                  <a:close/>
                  <a:moveTo>
                    <a:pt x="293" y="224"/>
                  </a:moveTo>
                  <a:cubicBezTo>
                    <a:pt x="290" y="227"/>
                    <a:pt x="285" y="231"/>
                    <a:pt x="284" y="232"/>
                  </a:cubicBezTo>
                  <a:cubicBezTo>
                    <a:pt x="283" y="229"/>
                    <a:pt x="292" y="211"/>
                    <a:pt x="294" y="207"/>
                  </a:cubicBezTo>
                  <a:cubicBezTo>
                    <a:pt x="295" y="211"/>
                    <a:pt x="298" y="214"/>
                    <a:pt x="298" y="218"/>
                  </a:cubicBezTo>
                  <a:cubicBezTo>
                    <a:pt x="297" y="221"/>
                    <a:pt x="295" y="222"/>
                    <a:pt x="293" y="224"/>
                  </a:cubicBezTo>
                  <a:close/>
                  <a:moveTo>
                    <a:pt x="25" y="191"/>
                  </a:moveTo>
                  <a:cubicBezTo>
                    <a:pt x="32" y="176"/>
                    <a:pt x="35" y="162"/>
                    <a:pt x="43" y="148"/>
                  </a:cubicBezTo>
                  <a:cubicBezTo>
                    <a:pt x="50" y="134"/>
                    <a:pt x="59" y="120"/>
                    <a:pt x="70" y="107"/>
                  </a:cubicBezTo>
                  <a:cubicBezTo>
                    <a:pt x="79" y="97"/>
                    <a:pt x="83" y="92"/>
                    <a:pt x="93" y="81"/>
                  </a:cubicBezTo>
                  <a:cubicBezTo>
                    <a:pt x="96" y="77"/>
                    <a:pt x="119" y="60"/>
                    <a:pt x="124" y="58"/>
                  </a:cubicBezTo>
                  <a:cubicBezTo>
                    <a:pt x="141" y="48"/>
                    <a:pt x="147" y="42"/>
                    <a:pt x="165" y="35"/>
                  </a:cubicBezTo>
                  <a:cubicBezTo>
                    <a:pt x="177" y="30"/>
                    <a:pt x="191" y="23"/>
                    <a:pt x="204" y="20"/>
                  </a:cubicBezTo>
                  <a:cubicBezTo>
                    <a:pt x="208" y="19"/>
                    <a:pt x="217" y="17"/>
                    <a:pt x="222" y="16"/>
                  </a:cubicBezTo>
                  <a:cubicBezTo>
                    <a:pt x="222" y="16"/>
                    <a:pt x="225" y="35"/>
                    <a:pt x="226" y="37"/>
                  </a:cubicBezTo>
                  <a:cubicBezTo>
                    <a:pt x="226" y="38"/>
                    <a:pt x="229" y="65"/>
                    <a:pt x="230" y="66"/>
                  </a:cubicBezTo>
                  <a:cubicBezTo>
                    <a:pt x="235" y="86"/>
                    <a:pt x="239" y="130"/>
                    <a:pt x="239" y="131"/>
                  </a:cubicBezTo>
                  <a:cubicBezTo>
                    <a:pt x="241" y="144"/>
                    <a:pt x="247" y="194"/>
                    <a:pt x="247" y="196"/>
                  </a:cubicBezTo>
                  <a:cubicBezTo>
                    <a:pt x="247" y="210"/>
                    <a:pt x="250" y="230"/>
                    <a:pt x="250" y="245"/>
                  </a:cubicBezTo>
                  <a:cubicBezTo>
                    <a:pt x="240" y="246"/>
                    <a:pt x="217" y="245"/>
                    <a:pt x="200" y="243"/>
                  </a:cubicBezTo>
                  <a:cubicBezTo>
                    <a:pt x="195" y="242"/>
                    <a:pt x="159" y="236"/>
                    <a:pt x="149" y="236"/>
                  </a:cubicBezTo>
                  <a:cubicBezTo>
                    <a:pt x="139" y="236"/>
                    <a:pt x="103" y="230"/>
                    <a:pt x="86" y="228"/>
                  </a:cubicBezTo>
                  <a:cubicBezTo>
                    <a:pt x="61" y="225"/>
                    <a:pt x="44" y="223"/>
                    <a:pt x="18" y="216"/>
                  </a:cubicBezTo>
                  <a:cubicBezTo>
                    <a:pt x="20" y="208"/>
                    <a:pt x="22" y="197"/>
                    <a:pt x="25" y="191"/>
                  </a:cubicBezTo>
                  <a:close/>
                  <a:moveTo>
                    <a:pt x="247" y="258"/>
                  </a:moveTo>
                  <a:cubicBezTo>
                    <a:pt x="244" y="266"/>
                    <a:pt x="234" y="283"/>
                    <a:pt x="227" y="288"/>
                  </a:cubicBezTo>
                  <a:cubicBezTo>
                    <a:pt x="224" y="280"/>
                    <a:pt x="227" y="264"/>
                    <a:pt x="227" y="257"/>
                  </a:cubicBezTo>
                  <a:cubicBezTo>
                    <a:pt x="230" y="257"/>
                    <a:pt x="244" y="258"/>
                    <a:pt x="247" y="258"/>
                  </a:cubicBezTo>
                  <a:close/>
                  <a:moveTo>
                    <a:pt x="197" y="254"/>
                  </a:moveTo>
                  <a:cubicBezTo>
                    <a:pt x="213" y="256"/>
                    <a:pt x="213" y="256"/>
                    <a:pt x="213" y="256"/>
                  </a:cubicBezTo>
                  <a:cubicBezTo>
                    <a:pt x="214" y="258"/>
                    <a:pt x="213" y="273"/>
                    <a:pt x="213" y="274"/>
                  </a:cubicBezTo>
                  <a:cubicBezTo>
                    <a:pt x="213" y="290"/>
                    <a:pt x="213" y="293"/>
                    <a:pt x="213" y="311"/>
                  </a:cubicBezTo>
                  <a:cubicBezTo>
                    <a:pt x="206" y="320"/>
                    <a:pt x="200" y="337"/>
                    <a:pt x="193" y="347"/>
                  </a:cubicBezTo>
                  <a:cubicBezTo>
                    <a:pt x="192" y="334"/>
                    <a:pt x="191" y="327"/>
                    <a:pt x="194" y="310"/>
                  </a:cubicBezTo>
                  <a:cubicBezTo>
                    <a:pt x="194" y="307"/>
                    <a:pt x="195" y="268"/>
                    <a:pt x="197" y="254"/>
                  </a:cubicBezTo>
                  <a:close/>
                  <a:moveTo>
                    <a:pt x="179" y="356"/>
                  </a:moveTo>
                  <a:cubicBezTo>
                    <a:pt x="179" y="358"/>
                    <a:pt x="177" y="371"/>
                    <a:pt x="179" y="374"/>
                  </a:cubicBezTo>
                  <a:cubicBezTo>
                    <a:pt x="176" y="377"/>
                    <a:pt x="174" y="382"/>
                    <a:pt x="171" y="386"/>
                  </a:cubicBezTo>
                  <a:cubicBezTo>
                    <a:pt x="169" y="389"/>
                    <a:pt x="167" y="392"/>
                    <a:pt x="164" y="396"/>
                  </a:cubicBezTo>
                  <a:cubicBezTo>
                    <a:pt x="162" y="399"/>
                    <a:pt x="160" y="401"/>
                    <a:pt x="159" y="404"/>
                  </a:cubicBezTo>
                  <a:cubicBezTo>
                    <a:pt x="156" y="408"/>
                    <a:pt x="150" y="417"/>
                    <a:pt x="148" y="422"/>
                  </a:cubicBezTo>
                  <a:cubicBezTo>
                    <a:pt x="145" y="415"/>
                    <a:pt x="149" y="404"/>
                    <a:pt x="150" y="390"/>
                  </a:cubicBezTo>
                  <a:cubicBezTo>
                    <a:pt x="151" y="384"/>
                    <a:pt x="153" y="344"/>
                    <a:pt x="154" y="339"/>
                  </a:cubicBezTo>
                  <a:cubicBezTo>
                    <a:pt x="156" y="323"/>
                    <a:pt x="155" y="318"/>
                    <a:pt x="158" y="302"/>
                  </a:cubicBezTo>
                  <a:cubicBezTo>
                    <a:pt x="160" y="286"/>
                    <a:pt x="159" y="269"/>
                    <a:pt x="163" y="251"/>
                  </a:cubicBezTo>
                  <a:cubicBezTo>
                    <a:pt x="184" y="253"/>
                    <a:pt x="184" y="253"/>
                    <a:pt x="184" y="253"/>
                  </a:cubicBezTo>
                  <a:cubicBezTo>
                    <a:pt x="185" y="255"/>
                    <a:pt x="182" y="272"/>
                    <a:pt x="181" y="279"/>
                  </a:cubicBezTo>
                  <a:cubicBezTo>
                    <a:pt x="181" y="290"/>
                    <a:pt x="182" y="295"/>
                    <a:pt x="179" y="305"/>
                  </a:cubicBezTo>
                  <a:cubicBezTo>
                    <a:pt x="177" y="317"/>
                    <a:pt x="179" y="351"/>
                    <a:pt x="179" y="356"/>
                  </a:cubicBezTo>
                  <a:close/>
                  <a:moveTo>
                    <a:pt x="28" y="262"/>
                  </a:moveTo>
                  <a:cubicBezTo>
                    <a:pt x="29" y="272"/>
                    <a:pt x="23" y="282"/>
                    <a:pt x="24" y="294"/>
                  </a:cubicBezTo>
                  <a:cubicBezTo>
                    <a:pt x="25" y="298"/>
                    <a:pt x="22" y="317"/>
                    <a:pt x="22" y="317"/>
                  </a:cubicBezTo>
                  <a:cubicBezTo>
                    <a:pt x="13" y="296"/>
                    <a:pt x="15" y="266"/>
                    <a:pt x="15" y="247"/>
                  </a:cubicBezTo>
                  <a:cubicBezTo>
                    <a:pt x="15" y="243"/>
                    <a:pt x="15" y="234"/>
                    <a:pt x="17" y="230"/>
                  </a:cubicBezTo>
                  <a:cubicBezTo>
                    <a:pt x="21" y="230"/>
                    <a:pt x="29" y="233"/>
                    <a:pt x="31" y="233"/>
                  </a:cubicBezTo>
                  <a:cubicBezTo>
                    <a:pt x="31" y="240"/>
                    <a:pt x="27" y="259"/>
                    <a:pt x="28" y="262"/>
                  </a:cubicBezTo>
                  <a:close/>
                  <a:moveTo>
                    <a:pt x="57" y="300"/>
                  </a:moveTo>
                  <a:cubicBezTo>
                    <a:pt x="56" y="307"/>
                    <a:pt x="53" y="334"/>
                    <a:pt x="53" y="337"/>
                  </a:cubicBezTo>
                  <a:cubicBezTo>
                    <a:pt x="54" y="351"/>
                    <a:pt x="49" y="371"/>
                    <a:pt x="47" y="385"/>
                  </a:cubicBezTo>
                  <a:cubicBezTo>
                    <a:pt x="36" y="372"/>
                    <a:pt x="28" y="335"/>
                    <a:pt x="30" y="333"/>
                  </a:cubicBezTo>
                  <a:cubicBezTo>
                    <a:pt x="30" y="329"/>
                    <a:pt x="32" y="319"/>
                    <a:pt x="33" y="314"/>
                  </a:cubicBezTo>
                  <a:cubicBezTo>
                    <a:pt x="34" y="307"/>
                    <a:pt x="37" y="289"/>
                    <a:pt x="38" y="275"/>
                  </a:cubicBezTo>
                  <a:cubicBezTo>
                    <a:pt x="38" y="272"/>
                    <a:pt x="41" y="249"/>
                    <a:pt x="42" y="234"/>
                  </a:cubicBezTo>
                  <a:cubicBezTo>
                    <a:pt x="48" y="235"/>
                    <a:pt x="60" y="237"/>
                    <a:pt x="65" y="238"/>
                  </a:cubicBezTo>
                  <a:cubicBezTo>
                    <a:pt x="64" y="249"/>
                    <a:pt x="57" y="290"/>
                    <a:pt x="57" y="300"/>
                  </a:cubicBezTo>
                  <a:close/>
                  <a:moveTo>
                    <a:pt x="85" y="394"/>
                  </a:moveTo>
                  <a:cubicBezTo>
                    <a:pt x="84" y="402"/>
                    <a:pt x="83" y="421"/>
                    <a:pt x="81" y="426"/>
                  </a:cubicBezTo>
                  <a:cubicBezTo>
                    <a:pt x="73" y="420"/>
                    <a:pt x="62" y="408"/>
                    <a:pt x="58" y="399"/>
                  </a:cubicBezTo>
                  <a:cubicBezTo>
                    <a:pt x="59" y="389"/>
                    <a:pt x="61" y="379"/>
                    <a:pt x="62" y="365"/>
                  </a:cubicBezTo>
                  <a:cubicBezTo>
                    <a:pt x="62" y="358"/>
                    <a:pt x="66" y="335"/>
                    <a:pt x="67" y="319"/>
                  </a:cubicBezTo>
                  <a:cubicBezTo>
                    <a:pt x="68" y="312"/>
                    <a:pt x="70" y="294"/>
                    <a:pt x="70" y="279"/>
                  </a:cubicBezTo>
                  <a:cubicBezTo>
                    <a:pt x="70" y="277"/>
                    <a:pt x="73" y="248"/>
                    <a:pt x="76" y="240"/>
                  </a:cubicBezTo>
                  <a:cubicBezTo>
                    <a:pt x="82" y="239"/>
                    <a:pt x="85" y="242"/>
                    <a:pt x="91" y="243"/>
                  </a:cubicBezTo>
                  <a:cubicBezTo>
                    <a:pt x="94" y="243"/>
                    <a:pt x="99" y="242"/>
                    <a:pt x="99" y="245"/>
                  </a:cubicBezTo>
                  <a:cubicBezTo>
                    <a:pt x="99" y="256"/>
                    <a:pt x="96" y="276"/>
                    <a:pt x="96" y="286"/>
                  </a:cubicBezTo>
                  <a:cubicBezTo>
                    <a:pt x="96" y="291"/>
                    <a:pt x="96" y="299"/>
                    <a:pt x="94" y="309"/>
                  </a:cubicBezTo>
                  <a:cubicBezTo>
                    <a:pt x="92" y="324"/>
                    <a:pt x="91" y="337"/>
                    <a:pt x="88" y="352"/>
                  </a:cubicBezTo>
                  <a:cubicBezTo>
                    <a:pt x="86" y="366"/>
                    <a:pt x="86" y="380"/>
                    <a:pt x="85" y="394"/>
                  </a:cubicBezTo>
                  <a:close/>
                  <a:moveTo>
                    <a:pt x="93" y="437"/>
                  </a:moveTo>
                  <a:cubicBezTo>
                    <a:pt x="94" y="431"/>
                    <a:pt x="96" y="410"/>
                    <a:pt x="97" y="404"/>
                  </a:cubicBezTo>
                  <a:cubicBezTo>
                    <a:pt x="98" y="394"/>
                    <a:pt x="101" y="369"/>
                    <a:pt x="102" y="350"/>
                  </a:cubicBezTo>
                  <a:cubicBezTo>
                    <a:pt x="102" y="347"/>
                    <a:pt x="105" y="323"/>
                    <a:pt x="105" y="314"/>
                  </a:cubicBezTo>
                  <a:cubicBezTo>
                    <a:pt x="106" y="295"/>
                    <a:pt x="113" y="250"/>
                    <a:pt x="112" y="245"/>
                  </a:cubicBezTo>
                  <a:cubicBezTo>
                    <a:pt x="124" y="245"/>
                    <a:pt x="137" y="248"/>
                    <a:pt x="147" y="250"/>
                  </a:cubicBezTo>
                  <a:cubicBezTo>
                    <a:pt x="148" y="255"/>
                    <a:pt x="144" y="281"/>
                    <a:pt x="143" y="287"/>
                  </a:cubicBezTo>
                  <a:cubicBezTo>
                    <a:pt x="142" y="300"/>
                    <a:pt x="140" y="312"/>
                    <a:pt x="140" y="320"/>
                  </a:cubicBezTo>
                  <a:cubicBezTo>
                    <a:pt x="140" y="329"/>
                    <a:pt x="134" y="361"/>
                    <a:pt x="134" y="368"/>
                  </a:cubicBezTo>
                  <a:cubicBezTo>
                    <a:pt x="133" y="374"/>
                    <a:pt x="133" y="406"/>
                    <a:pt x="130" y="414"/>
                  </a:cubicBezTo>
                  <a:cubicBezTo>
                    <a:pt x="131" y="416"/>
                    <a:pt x="128" y="436"/>
                    <a:pt x="128" y="438"/>
                  </a:cubicBezTo>
                  <a:cubicBezTo>
                    <a:pt x="128" y="439"/>
                    <a:pt x="120" y="452"/>
                    <a:pt x="115" y="460"/>
                  </a:cubicBezTo>
                  <a:cubicBezTo>
                    <a:pt x="105" y="457"/>
                    <a:pt x="99" y="445"/>
                    <a:pt x="93" y="437"/>
                  </a:cubicBezTo>
                  <a:close/>
                  <a:moveTo>
                    <a:pt x="447" y="416"/>
                  </a:moveTo>
                  <a:cubicBezTo>
                    <a:pt x="436" y="428"/>
                    <a:pt x="427" y="442"/>
                    <a:pt x="417" y="454"/>
                  </a:cubicBezTo>
                  <a:cubicBezTo>
                    <a:pt x="406" y="465"/>
                    <a:pt x="377" y="488"/>
                    <a:pt x="373" y="491"/>
                  </a:cubicBezTo>
                  <a:cubicBezTo>
                    <a:pt x="356" y="504"/>
                    <a:pt x="333" y="513"/>
                    <a:pt x="312" y="518"/>
                  </a:cubicBezTo>
                  <a:cubicBezTo>
                    <a:pt x="303" y="520"/>
                    <a:pt x="268" y="525"/>
                    <a:pt x="260" y="524"/>
                  </a:cubicBezTo>
                  <a:cubicBezTo>
                    <a:pt x="254" y="522"/>
                    <a:pt x="229" y="519"/>
                    <a:pt x="224" y="518"/>
                  </a:cubicBezTo>
                  <a:cubicBezTo>
                    <a:pt x="209" y="513"/>
                    <a:pt x="194" y="507"/>
                    <a:pt x="181" y="499"/>
                  </a:cubicBezTo>
                  <a:cubicBezTo>
                    <a:pt x="180" y="498"/>
                    <a:pt x="159" y="489"/>
                    <a:pt x="150" y="483"/>
                  </a:cubicBezTo>
                  <a:cubicBezTo>
                    <a:pt x="145" y="479"/>
                    <a:pt x="137" y="473"/>
                    <a:pt x="132" y="470"/>
                  </a:cubicBezTo>
                  <a:cubicBezTo>
                    <a:pt x="137" y="463"/>
                    <a:pt x="144" y="447"/>
                    <a:pt x="148" y="444"/>
                  </a:cubicBezTo>
                  <a:cubicBezTo>
                    <a:pt x="156" y="435"/>
                    <a:pt x="161" y="425"/>
                    <a:pt x="168" y="415"/>
                  </a:cubicBezTo>
                  <a:cubicBezTo>
                    <a:pt x="183" y="395"/>
                    <a:pt x="196" y="371"/>
                    <a:pt x="208" y="350"/>
                  </a:cubicBezTo>
                  <a:cubicBezTo>
                    <a:pt x="216" y="334"/>
                    <a:pt x="225" y="322"/>
                    <a:pt x="235" y="307"/>
                  </a:cubicBezTo>
                  <a:cubicBezTo>
                    <a:pt x="243" y="294"/>
                    <a:pt x="251" y="277"/>
                    <a:pt x="262" y="266"/>
                  </a:cubicBezTo>
                  <a:cubicBezTo>
                    <a:pt x="275" y="270"/>
                    <a:pt x="285" y="280"/>
                    <a:pt x="295" y="287"/>
                  </a:cubicBezTo>
                  <a:cubicBezTo>
                    <a:pt x="307" y="294"/>
                    <a:pt x="333" y="312"/>
                    <a:pt x="334" y="313"/>
                  </a:cubicBezTo>
                  <a:cubicBezTo>
                    <a:pt x="355" y="323"/>
                    <a:pt x="374" y="336"/>
                    <a:pt x="392" y="351"/>
                  </a:cubicBezTo>
                  <a:cubicBezTo>
                    <a:pt x="395" y="354"/>
                    <a:pt x="440" y="387"/>
                    <a:pt x="456" y="401"/>
                  </a:cubicBezTo>
                  <a:cubicBezTo>
                    <a:pt x="455" y="407"/>
                    <a:pt x="451" y="410"/>
                    <a:pt x="447" y="4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1" name="Freeform 6"/>
            <p:cNvSpPr>
              <a:spLocks noEditPoints="1"/>
            </p:cNvSpPr>
            <p:nvPr/>
          </p:nvSpPr>
          <p:spPr bwMode="auto">
            <a:xfrm>
              <a:off x="1787526" y="3279776"/>
              <a:ext cx="381000" cy="379413"/>
            </a:xfrm>
            <a:custGeom>
              <a:avLst/>
              <a:gdLst>
                <a:gd name="T0" fmla="*/ 253 w 265"/>
                <a:gd name="T1" fmla="*/ 39 h 264"/>
                <a:gd name="T2" fmla="*/ 177 w 265"/>
                <a:gd name="T3" fmla="*/ 33 h 264"/>
                <a:gd name="T4" fmla="*/ 68 w 265"/>
                <a:gd name="T5" fmla="*/ 92 h 264"/>
                <a:gd name="T6" fmla="*/ 14 w 265"/>
                <a:gd name="T7" fmla="*/ 145 h 264"/>
                <a:gd name="T8" fmla="*/ 59 w 265"/>
                <a:gd name="T9" fmla="*/ 173 h 264"/>
                <a:gd name="T10" fmla="*/ 145 w 265"/>
                <a:gd name="T11" fmla="*/ 224 h 264"/>
                <a:gd name="T12" fmla="*/ 214 w 265"/>
                <a:gd name="T13" fmla="*/ 264 h 264"/>
                <a:gd name="T14" fmla="*/ 246 w 265"/>
                <a:gd name="T15" fmla="*/ 212 h 264"/>
                <a:gd name="T16" fmla="*/ 265 w 265"/>
                <a:gd name="T17" fmla="*/ 123 h 264"/>
                <a:gd name="T18" fmla="*/ 56 w 265"/>
                <a:gd name="T19" fmla="*/ 146 h 264"/>
                <a:gd name="T20" fmla="*/ 47 w 265"/>
                <a:gd name="T21" fmla="*/ 128 h 264"/>
                <a:gd name="T22" fmla="*/ 60 w 265"/>
                <a:gd name="T23" fmla="*/ 117 h 264"/>
                <a:gd name="T24" fmla="*/ 102 w 265"/>
                <a:gd name="T25" fmla="*/ 168 h 264"/>
                <a:gd name="T26" fmla="*/ 68 w 265"/>
                <a:gd name="T27" fmla="*/ 160 h 264"/>
                <a:gd name="T28" fmla="*/ 105 w 265"/>
                <a:gd name="T29" fmla="*/ 152 h 264"/>
                <a:gd name="T30" fmla="*/ 73 w 265"/>
                <a:gd name="T31" fmla="*/ 127 h 264"/>
                <a:gd name="T32" fmla="*/ 102 w 265"/>
                <a:gd name="T33" fmla="*/ 121 h 264"/>
                <a:gd name="T34" fmla="*/ 116 w 265"/>
                <a:gd name="T35" fmla="*/ 188 h 264"/>
                <a:gd name="T36" fmla="*/ 155 w 265"/>
                <a:gd name="T37" fmla="*/ 167 h 264"/>
                <a:gd name="T38" fmla="*/ 155 w 265"/>
                <a:gd name="T39" fmla="*/ 147 h 264"/>
                <a:gd name="T40" fmla="*/ 117 w 265"/>
                <a:gd name="T41" fmla="*/ 127 h 264"/>
                <a:gd name="T42" fmla="*/ 155 w 265"/>
                <a:gd name="T43" fmla="*/ 128 h 264"/>
                <a:gd name="T44" fmla="*/ 140 w 265"/>
                <a:gd name="T45" fmla="*/ 68 h 264"/>
                <a:gd name="T46" fmla="*/ 136 w 265"/>
                <a:gd name="T47" fmla="*/ 87 h 264"/>
                <a:gd name="T48" fmla="*/ 192 w 265"/>
                <a:gd name="T49" fmla="*/ 188 h 264"/>
                <a:gd name="T50" fmla="*/ 171 w 265"/>
                <a:gd name="T51" fmla="*/ 203 h 264"/>
                <a:gd name="T52" fmla="*/ 182 w 265"/>
                <a:gd name="T53" fmla="*/ 142 h 264"/>
                <a:gd name="T54" fmla="*/ 194 w 265"/>
                <a:gd name="T55" fmla="*/ 169 h 264"/>
                <a:gd name="T56" fmla="*/ 171 w 265"/>
                <a:gd name="T57" fmla="*/ 147 h 264"/>
                <a:gd name="T58" fmla="*/ 188 w 265"/>
                <a:gd name="T59" fmla="*/ 220 h 264"/>
                <a:gd name="T60" fmla="*/ 200 w 265"/>
                <a:gd name="T61" fmla="*/ 126 h 264"/>
                <a:gd name="T62" fmla="*/ 184 w 265"/>
                <a:gd name="T63" fmla="*/ 101 h 264"/>
                <a:gd name="T64" fmla="*/ 200 w 265"/>
                <a:gd name="T65" fmla="*/ 86 h 264"/>
                <a:gd name="T66" fmla="*/ 168 w 265"/>
                <a:gd name="T67" fmla="*/ 67 h 264"/>
                <a:gd name="T68" fmla="*/ 202 w 265"/>
                <a:gd name="T69" fmla="*/ 51 h 264"/>
                <a:gd name="T70" fmla="*/ 202 w 265"/>
                <a:gd name="T71" fmla="*/ 51 h 264"/>
                <a:gd name="T72" fmla="*/ 216 w 265"/>
                <a:gd name="T73" fmla="*/ 86 h 264"/>
                <a:gd name="T74" fmla="*/ 244 w 265"/>
                <a:gd name="T75" fmla="*/ 66 h 264"/>
                <a:gd name="T76" fmla="*/ 243 w 265"/>
                <a:gd name="T77" fmla="*/ 50 h 264"/>
                <a:gd name="T78" fmla="*/ 216 w 265"/>
                <a:gd name="T79" fmla="*/ 27 h 264"/>
                <a:gd name="T80" fmla="*/ 218 w 265"/>
                <a:gd name="T81" fmla="*/ 224 h 264"/>
                <a:gd name="T82" fmla="*/ 232 w 265"/>
                <a:gd name="T83" fmla="*/ 204 h 264"/>
                <a:gd name="T84" fmla="*/ 226 w 265"/>
                <a:gd name="T85" fmla="*/ 184 h 264"/>
                <a:gd name="T86" fmla="*/ 247 w 265"/>
                <a:gd name="T87" fmla="*/ 168 h 264"/>
                <a:gd name="T88" fmla="*/ 214 w 265"/>
                <a:gd name="T89" fmla="*/ 169 h 264"/>
                <a:gd name="T90" fmla="*/ 250 w 265"/>
                <a:gd name="T91" fmla="*/ 145 h 264"/>
                <a:gd name="T92" fmla="*/ 215 w 265"/>
                <a:gd name="T93" fmla="*/ 126 h 264"/>
                <a:gd name="T94" fmla="*/ 249 w 265"/>
                <a:gd name="T95" fmla="*/ 10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5" h="264">
                  <a:moveTo>
                    <a:pt x="265" y="123"/>
                  </a:moveTo>
                  <a:cubicBezTo>
                    <a:pt x="265" y="111"/>
                    <a:pt x="263" y="93"/>
                    <a:pt x="262" y="89"/>
                  </a:cubicBezTo>
                  <a:cubicBezTo>
                    <a:pt x="258" y="73"/>
                    <a:pt x="259" y="57"/>
                    <a:pt x="253" y="39"/>
                  </a:cubicBezTo>
                  <a:cubicBezTo>
                    <a:pt x="247" y="28"/>
                    <a:pt x="248" y="11"/>
                    <a:pt x="236" y="0"/>
                  </a:cubicBezTo>
                  <a:cubicBezTo>
                    <a:pt x="225" y="0"/>
                    <a:pt x="225" y="0"/>
                    <a:pt x="225" y="0"/>
                  </a:cubicBezTo>
                  <a:cubicBezTo>
                    <a:pt x="211" y="13"/>
                    <a:pt x="195" y="24"/>
                    <a:pt x="177" y="33"/>
                  </a:cubicBezTo>
                  <a:cubicBezTo>
                    <a:pt x="160" y="42"/>
                    <a:pt x="142" y="51"/>
                    <a:pt x="125" y="61"/>
                  </a:cubicBezTo>
                  <a:cubicBezTo>
                    <a:pt x="112" y="68"/>
                    <a:pt x="100" y="77"/>
                    <a:pt x="86" y="82"/>
                  </a:cubicBezTo>
                  <a:cubicBezTo>
                    <a:pt x="80" y="85"/>
                    <a:pt x="75" y="89"/>
                    <a:pt x="68" y="92"/>
                  </a:cubicBezTo>
                  <a:cubicBezTo>
                    <a:pt x="62" y="94"/>
                    <a:pt x="57" y="98"/>
                    <a:pt x="51" y="101"/>
                  </a:cubicBezTo>
                  <a:cubicBezTo>
                    <a:pt x="42" y="107"/>
                    <a:pt x="34" y="113"/>
                    <a:pt x="25" y="119"/>
                  </a:cubicBezTo>
                  <a:cubicBezTo>
                    <a:pt x="18" y="125"/>
                    <a:pt x="0" y="133"/>
                    <a:pt x="14" y="145"/>
                  </a:cubicBezTo>
                  <a:cubicBezTo>
                    <a:pt x="20" y="149"/>
                    <a:pt x="26" y="152"/>
                    <a:pt x="31" y="157"/>
                  </a:cubicBezTo>
                  <a:cubicBezTo>
                    <a:pt x="31" y="157"/>
                    <a:pt x="31" y="157"/>
                    <a:pt x="32" y="157"/>
                  </a:cubicBezTo>
                  <a:cubicBezTo>
                    <a:pt x="41" y="163"/>
                    <a:pt x="50" y="168"/>
                    <a:pt x="59" y="173"/>
                  </a:cubicBezTo>
                  <a:cubicBezTo>
                    <a:pt x="74" y="180"/>
                    <a:pt x="88" y="189"/>
                    <a:pt x="102" y="198"/>
                  </a:cubicBezTo>
                  <a:cubicBezTo>
                    <a:pt x="109" y="202"/>
                    <a:pt x="117" y="206"/>
                    <a:pt x="124" y="211"/>
                  </a:cubicBezTo>
                  <a:cubicBezTo>
                    <a:pt x="132" y="215"/>
                    <a:pt x="139" y="218"/>
                    <a:pt x="145" y="224"/>
                  </a:cubicBezTo>
                  <a:cubicBezTo>
                    <a:pt x="150" y="229"/>
                    <a:pt x="157" y="232"/>
                    <a:pt x="163" y="235"/>
                  </a:cubicBezTo>
                  <a:cubicBezTo>
                    <a:pt x="178" y="244"/>
                    <a:pt x="194" y="250"/>
                    <a:pt x="207" y="261"/>
                  </a:cubicBezTo>
                  <a:cubicBezTo>
                    <a:pt x="209" y="263"/>
                    <a:pt x="212" y="263"/>
                    <a:pt x="214" y="264"/>
                  </a:cubicBezTo>
                  <a:cubicBezTo>
                    <a:pt x="217" y="263"/>
                    <a:pt x="219" y="262"/>
                    <a:pt x="222" y="261"/>
                  </a:cubicBezTo>
                  <a:cubicBezTo>
                    <a:pt x="223" y="258"/>
                    <a:pt x="223" y="255"/>
                    <a:pt x="224" y="253"/>
                  </a:cubicBezTo>
                  <a:cubicBezTo>
                    <a:pt x="234" y="240"/>
                    <a:pt x="240" y="226"/>
                    <a:pt x="246" y="212"/>
                  </a:cubicBezTo>
                  <a:cubicBezTo>
                    <a:pt x="252" y="201"/>
                    <a:pt x="257" y="189"/>
                    <a:pt x="259" y="176"/>
                  </a:cubicBezTo>
                  <a:cubicBezTo>
                    <a:pt x="263" y="164"/>
                    <a:pt x="263" y="160"/>
                    <a:pt x="264" y="152"/>
                  </a:cubicBezTo>
                  <a:cubicBezTo>
                    <a:pt x="265" y="140"/>
                    <a:pt x="265" y="132"/>
                    <a:pt x="265" y="123"/>
                  </a:cubicBezTo>
                  <a:close/>
                  <a:moveTo>
                    <a:pt x="56" y="154"/>
                  </a:moveTo>
                  <a:cubicBezTo>
                    <a:pt x="51" y="151"/>
                    <a:pt x="48" y="149"/>
                    <a:pt x="43" y="146"/>
                  </a:cubicBezTo>
                  <a:cubicBezTo>
                    <a:pt x="56" y="146"/>
                    <a:pt x="56" y="146"/>
                    <a:pt x="56" y="146"/>
                  </a:cubicBezTo>
                  <a:lnTo>
                    <a:pt x="56" y="154"/>
                  </a:lnTo>
                  <a:close/>
                  <a:moveTo>
                    <a:pt x="59" y="127"/>
                  </a:moveTo>
                  <a:cubicBezTo>
                    <a:pt x="53" y="130"/>
                    <a:pt x="50" y="131"/>
                    <a:pt x="47" y="128"/>
                  </a:cubicBezTo>
                  <a:cubicBezTo>
                    <a:pt x="47" y="126"/>
                    <a:pt x="47" y="125"/>
                    <a:pt x="47" y="124"/>
                  </a:cubicBezTo>
                  <a:cubicBezTo>
                    <a:pt x="48" y="123"/>
                    <a:pt x="50" y="122"/>
                    <a:pt x="51" y="121"/>
                  </a:cubicBezTo>
                  <a:cubicBezTo>
                    <a:pt x="54" y="120"/>
                    <a:pt x="56" y="119"/>
                    <a:pt x="60" y="117"/>
                  </a:cubicBezTo>
                  <a:cubicBezTo>
                    <a:pt x="59" y="121"/>
                    <a:pt x="59" y="124"/>
                    <a:pt x="59" y="127"/>
                  </a:cubicBezTo>
                  <a:close/>
                  <a:moveTo>
                    <a:pt x="105" y="152"/>
                  </a:moveTo>
                  <a:cubicBezTo>
                    <a:pt x="103" y="157"/>
                    <a:pt x="103" y="162"/>
                    <a:pt x="102" y="168"/>
                  </a:cubicBezTo>
                  <a:cubicBezTo>
                    <a:pt x="99" y="169"/>
                    <a:pt x="96" y="171"/>
                    <a:pt x="93" y="173"/>
                  </a:cubicBezTo>
                  <a:cubicBezTo>
                    <a:pt x="89" y="171"/>
                    <a:pt x="85" y="169"/>
                    <a:pt x="81" y="167"/>
                  </a:cubicBezTo>
                  <a:cubicBezTo>
                    <a:pt x="77" y="165"/>
                    <a:pt x="73" y="162"/>
                    <a:pt x="68" y="160"/>
                  </a:cubicBezTo>
                  <a:cubicBezTo>
                    <a:pt x="69" y="155"/>
                    <a:pt x="71" y="150"/>
                    <a:pt x="72" y="145"/>
                  </a:cubicBezTo>
                  <a:cubicBezTo>
                    <a:pt x="83" y="144"/>
                    <a:pt x="93" y="145"/>
                    <a:pt x="103" y="145"/>
                  </a:cubicBezTo>
                  <a:cubicBezTo>
                    <a:pt x="106" y="147"/>
                    <a:pt x="105" y="149"/>
                    <a:pt x="105" y="152"/>
                  </a:cubicBezTo>
                  <a:close/>
                  <a:moveTo>
                    <a:pt x="102" y="121"/>
                  </a:moveTo>
                  <a:cubicBezTo>
                    <a:pt x="99" y="125"/>
                    <a:pt x="100" y="127"/>
                    <a:pt x="97" y="127"/>
                  </a:cubicBezTo>
                  <a:cubicBezTo>
                    <a:pt x="89" y="127"/>
                    <a:pt x="81" y="127"/>
                    <a:pt x="73" y="127"/>
                  </a:cubicBezTo>
                  <a:cubicBezTo>
                    <a:pt x="70" y="115"/>
                    <a:pt x="70" y="115"/>
                    <a:pt x="76" y="107"/>
                  </a:cubicBezTo>
                  <a:cubicBezTo>
                    <a:pt x="85" y="106"/>
                    <a:pt x="91" y="106"/>
                    <a:pt x="102" y="106"/>
                  </a:cubicBezTo>
                  <a:cubicBezTo>
                    <a:pt x="102" y="109"/>
                    <a:pt x="102" y="118"/>
                    <a:pt x="102" y="121"/>
                  </a:cubicBezTo>
                  <a:close/>
                  <a:moveTo>
                    <a:pt x="152" y="200"/>
                  </a:moveTo>
                  <a:cubicBezTo>
                    <a:pt x="150" y="202"/>
                    <a:pt x="147" y="204"/>
                    <a:pt x="144" y="206"/>
                  </a:cubicBezTo>
                  <a:cubicBezTo>
                    <a:pt x="135" y="200"/>
                    <a:pt x="127" y="195"/>
                    <a:pt x="116" y="188"/>
                  </a:cubicBezTo>
                  <a:cubicBezTo>
                    <a:pt x="149" y="188"/>
                    <a:pt x="149" y="188"/>
                    <a:pt x="149" y="188"/>
                  </a:cubicBezTo>
                  <a:cubicBezTo>
                    <a:pt x="152" y="193"/>
                    <a:pt x="152" y="193"/>
                    <a:pt x="152" y="200"/>
                  </a:cubicBezTo>
                  <a:close/>
                  <a:moveTo>
                    <a:pt x="155" y="167"/>
                  </a:moveTo>
                  <a:cubicBezTo>
                    <a:pt x="145" y="170"/>
                    <a:pt x="138" y="170"/>
                    <a:pt x="122" y="168"/>
                  </a:cubicBezTo>
                  <a:cubicBezTo>
                    <a:pt x="121" y="156"/>
                    <a:pt x="121" y="156"/>
                    <a:pt x="125" y="146"/>
                  </a:cubicBezTo>
                  <a:cubicBezTo>
                    <a:pt x="135" y="140"/>
                    <a:pt x="146" y="139"/>
                    <a:pt x="155" y="147"/>
                  </a:cubicBezTo>
                  <a:lnTo>
                    <a:pt x="155" y="167"/>
                  </a:lnTo>
                  <a:close/>
                  <a:moveTo>
                    <a:pt x="155" y="128"/>
                  </a:moveTo>
                  <a:cubicBezTo>
                    <a:pt x="148" y="128"/>
                    <a:pt x="124" y="130"/>
                    <a:pt x="117" y="127"/>
                  </a:cubicBezTo>
                  <a:cubicBezTo>
                    <a:pt x="114" y="122"/>
                    <a:pt x="117" y="113"/>
                    <a:pt x="117" y="107"/>
                  </a:cubicBezTo>
                  <a:cubicBezTo>
                    <a:pt x="126" y="102"/>
                    <a:pt x="144" y="105"/>
                    <a:pt x="155" y="105"/>
                  </a:cubicBezTo>
                  <a:cubicBezTo>
                    <a:pt x="154" y="112"/>
                    <a:pt x="154" y="121"/>
                    <a:pt x="155" y="128"/>
                  </a:cubicBezTo>
                  <a:close/>
                  <a:moveTo>
                    <a:pt x="136" y="87"/>
                  </a:moveTo>
                  <a:cubicBezTo>
                    <a:pt x="134" y="86"/>
                    <a:pt x="114" y="85"/>
                    <a:pt x="116" y="84"/>
                  </a:cubicBezTo>
                  <a:cubicBezTo>
                    <a:pt x="120" y="78"/>
                    <a:pt x="136" y="73"/>
                    <a:pt x="140" y="68"/>
                  </a:cubicBezTo>
                  <a:cubicBezTo>
                    <a:pt x="157" y="68"/>
                    <a:pt x="157" y="68"/>
                    <a:pt x="157" y="68"/>
                  </a:cubicBezTo>
                  <a:cubicBezTo>
                    <a:pt x="158" y="73"/>
                    <a:pt x="155" y="81"/>
                    <a:pt x="156" y="87"/>
                  </a:cubicBezTo>
                  <a:lnTo>
                    <a:pt x="136" y="87"/>
                  </a:lnTo>
                  <a:close/>
                  <a:moveTo>
                    <a:pt x="170" y="198"/>
                  </a:moveTo>
                  <a:cubicBezTo>
                    <a:pt x="170" y="195"/>
                    <a:pt x="170" y="193"/>
                    <a:pt x="170" y="188"/>
                  </a:cubicBezTo>
                  <a:cubicBezTo>
                    <a:pt x="192" y="188"/>
                    <a:pt x="192" y="188"/>
                    <a:pt x="192" y="188"/>
                  </a:cubicBezTo>
                  <a:cubicBezTo>
                    <a:pt x="196" y="192"/>
                    <a:pt x="195" y="195"/>
                    <a:pt x="194" y="199"/>
                  </a:cubicBezTo>
                  <a:cubicBezTo>
                    <a:pt x="194" y="199"/>
                    <a:pt x="193" y="201"/>
                    <a:pt x="192" y="201"/>
                  </a:cubicBezTo>
                  <a:cubicBezTo>
                    <a:pt x="185" y="202"/>
                    <a:pt x="179" y="207"/>
                    <a:pt x="171" y="203"/>
                  </a:cubicBezTo>
                  <a:cubicBezTo>
                    <a:pt x="171" y="202"/>
                    <a:pt x="170" y="200"/>
                    <a:pt x="170" y="198"/>
                  </a:cubicBezTo>
                  <a:close/>
                  <a:moveTo>
                    <a:pt x="171" y="147"/>
                  </a:moveTo>
                  <a:cubicBezTo>
                    <a:pt x="174" y="142"/>
                    <a:pt x="178" y="141"/>
                    <a:pt x="182" y="142"/>
                  </a:cubicBezTo>
                  <a:cubicBezTo>
                    <a:pt x="187" y="143"/>
                    <a:pt x="192" y="145"/>
                    <a:pt x="197" y="146"/>
                  </a:cubicBezTo>
                  <a:cubicBezTo>
                    <a:pt x="199" y="150"/>
                    <a:pt x="194" y="154"/>
                    <a:pt x="195" y="158"/>
                  </a:cubicBezTo>
                  <a:cubicBezTo>
                    <a:pt x="195" y="161"/>
                    <a:pt x="194" y="164"/>
                    <a:pt x="194" y="169"/>
                  </a:cubicBezTo>
                  <a:cubicBezTo>
                    <a:pt x="172" y="169"/>
                    <a:pt x="172" y="169"/>
                    <a:pt x="172" y="169"/>
                  </a:cubicBezTo>
                  <a:cubicBezTo>
                    <a:pt x="171" y="166"/>
                    <a:pt x="171" y="164"/>
                    <a:pt x="171" y="161"/>
                  </a:cubicBezTo>
                  <a:cubicBezTo>
                    <a:pt x="171" y="156"/>
                    <a:pt x="174" y="151"/>
                    <a:pt x="171" y="147"/>
                  </a:cubicBezTo>
                  <a:close/>
                  <a:moveTo>
                    <a:pt x="197" y="236"/>
                  </a:moveTo>
                  <a:cubicBezTo>
                    <a:pt x="190" y="231"/>
                    <a:pt x="181" y="231"/>
                    <a:pt x="174" y="224"/>
                  </a:cubicBezTo>
                  <a:cubicBezTo>
                    <a:pt x="179" y="223"/>
                    <a:pt x="183" y="221"/>
                    <a:pt x="188" y="220"/>
                  </a:cubicBezTo>
                  <a:cubicBezTo>
                    <a:pt x="191" y="221"/>
                    <a:pt x="194" y="222"/>
                    <a:pt x="197" y="224"/>
                  </a:cubicBezTo>
                  <a:lnTo>
                    <a:pt x="197" y="236"/>
                  </a:lnTo>
                  <a:close/>
                  <a:moveTo>
                    <a:pt x="200" y="126"/>
                  </a:moveTo>
                  <a:cubicBezTo>
                    <a:pt x="191" y="130"/>
                    <a:pt x="178" y="126"/>
                    <a:pt x="169" y="127"/>
                  </a:cubicBezTo>
                  <a:cubicBezTo>
                    <a:pt x="167" y="119"/>
                    <a:pt x="168" y="111"/>
                    <a:pt x="169" y="105"/>
                  </a:cubicBezTo>
                  <a:cubicBezTo>
                    <a:pt x="172" y="99"/>
                    <a:pt x="179" y="102"/>
                    <a:pt x="184" y="101"/>
                  </a:cubicBezTo>
                  <a:cubicBezTo>
                    <a:pt x="188" y="100"/>
                    <a:pt x="195" y="100"/>
                    <a:pt x="201" y="103"/>
                  </a:cubicBezTo>
                  <a:lnTo>
                    <a:pt x="200" y="126"/>
                  </a:lnTo>
                  <a:close/>
                  <a:moveTo>
                    <a:pt x="200" y="86"/>
                  </a:moveTo>
                  <a:cubicBezTo>
                    <a:pt x="197" y="87"/>
                    <a:pt x="190" y="87"/>
                    <a:pt x="188" y="87"/>
                  </a:cubicBezTo>
                  <a:cubicBezTo>
                    <a:pt x="179" y="87"/>
                    <a:pt x="177" y="87"/>
                    <a:pt x="168" y="87"/>
                  </a:cubicBezTo>
                  <a:cubicBezTo>
                    <a:pt x="168" y="79"/>
                    <a:pt x="168" y="73"/>
                    <a:pt x="168" y="67"/>
                  </a:cubicBezTo>
                  <a:cubicBezTo>
                    <a:pt x="180" y="64"/>
                    <a:pt x="190" y="67"/>
                    <a:pt x="200" y="66"/>
                  </a:cubicBezTo>
                  <a:cubicBezTo>
                    <a:pt x="202" y="72"/>
                    <a:pt x="201" y="81"/>
                    <a:pt x="200" y="86"/>
                  </a:cubicBezTo>
                  <a:close/>
                  <a:moveTo>
                    <a:pt x="202" y="51"/>
                  </a:moveTo>
                  <a:cubicBezTo>
                    <a:pt x="171" y="52"/>
                    <a:pt x="171" y="52"/>
                    <a:pt x="171" y="52"/>
                  </a:cubicBezTo>
                  <a:cubicBezTo>
                    <a:pt x="175" y="48"/>
                    <a:pt x="198" y="37"/>
                    <a:pt x="203" y="35"/>
                  </a:cubicBezTo>
                  <a:cubicBezTo>
                    <a:pt x="202" y="37"/>
                    <a:pt x="203" y="49"/>
                    <a:pt x="202" y="51"/>
                  </a:cubicBezTo>
                  <a:close/>
                  <a:moveTo>
                    <a:pt x="247" y="86"/>
                  </a:moveTo>
                  <a:cubicBezTo>
                    <a:pt x="242" y="85"/>
                    <a:pt x="236" y="85"/>
                    <a:pt x="232" y="86"/>
                  </a:cubicBezTo>
                  <a:cubicBezTo>
                    <a:pt x="228" y="87"/>
                    <a:pt x="221" y="86"/>
                    <a:pt x="216" y="86"/>
                  </a:cubicBezTo>
                  <a:cubicBezTo>
                    <a:pt x="216" y="67"/>
                    <a:pt x="216" y="67"/>
                    <a:pt x="216" y="67"/>
                  </a:cubicBezTo>
                  <a:cubicBezTo>
                    <a:pt x="219" y="66"/>
                    <a:pt x="224" y="65"/>
                    <a:pt x="226" y="65"/>
                  </a:cubicBezTo>
                  <a:cubicBezTo>
                    <a:pt x="232" y="65"/>
                    <a:pt x="238" y="66"/>
                    <a:pt x="244" y="66"/>
                  </a:cubicBezTo>
                  <a:cubicBezTo>
                    <a:pt x="244" y="70"/>
                    <a:pt x="248" y="82"/>
                    <a:pt x="247" y="86"/>
                  </a:cubicBezTo>
                  <a:close/>
                  <a:moveTo>
                    <a:pt x="231" y="16"/>
                  </a:moveTo>
                  <a:cubicBezTo>
                    <a:pt x="239" y="23"/>
                    <a:pt x="243" y="38"/>
                    <a:pt x="243" y="50"/>
                  </a:cubicBezTo>
                  <a:cubicBezTo>
                    <a:pt x="239" y="52"/>
                    <a:pt x="236" y="51"/>
                    <a:pt x="231" y="51"/>
                  </a:cubicBezTo>
                  <a:cubicBezTo>
                    <a:pt x="228" y="51"/>
                    <a:pt x="219" y="51"/>
                    <a:pt x="217" y="51"/>
                  </a:cubicBezTo>
                  <a:cubicBezTo>
                    <a:pt x="216" y="43"/>
                    <a:pt x="216" y="30"/>
                    <a:pt x="216" y="27"/>
                  </a:cubicBezTo>
                  <a:cubicBezTo>
                    <a:pt x="219" y="23"/>
                    <a:pt x="227" y="18"/>
                    <a:pt x="231" y="16"/>
                  </a:cubicBezTo>
                  <a:close/>
                  <a:moveTo>
                    <a:pt x="219" y="231"/>
                  </a:moveTo>
                  <a:cubicBezTo>
                    <a:pt x="217" y="228"/>
                    <a:pt x="217" y="228"/>
                    <a:pt x="218" y="224"/>
                  </a:cubicBezTo>
                  <a:cubicBezTo>
                    <a:pt x="219" y="224"/>
                    <a:pt x="220" y="224"/>
                    <a:pt x="222" y="224"/>
                  </a:cubicBezTo>
                  <a:cubicBezTo>
                    <a:pt x="221" y="226"/>
                    <a:pt x="220" y="229"/>
                    <a:pt x="219" y="231"/>
                  </a:cubicBezTo>
                  <a:close/>
                  <a:moveTo>
                    <a:pt x="232" y="204"/>
                  </a:moveTo>
                  <a:cubicBezTo>
                    <a:pt x="226" y="206"/>
                    <a:pt x="222" y="201"/>
                    <a:pt x="217" y="200"/>
                  </a:cubicBezTo>
                  <a:cubicBezTo>
                    <a:pt x="216" y="197"/>
                    <a:pt x="214" y="193"/>
                    <a:pt x="213" y="190"/>
                  </a:cubicBezTo>
                  <a:cubicBezTo>
                    <a:pt x="217" y="188"/>
                    <a:pt x="222" y="186"/>
                    <a:pt x="226" y="184"/>
                  </a:cubicBezTo>
                  <a:cubicBezTo>
                    <a:pt x="230" y="186"/>
                    <a:pt x="235" y="187"/>
                    <a:pt x="240" y="188"/>
                  </a:cubicBezTo>
                  <a:cubicBezTo>
                    <a:pt x="237" y="194"/>
                    <a:pt x="235" y="199"/>
                    <a:pt x="232" y="204"/>
                  </a:cubicBezTo>
                  <a:close/>
                  <a:moveTo>
                    <a:pt x="247" y="168"/>
                  </a:moveTo>
                  <a:cubicBezTo>
                    <a:pt x="243" y="171"/>
                    <a:pt x="240" y="170"/>
                    <a:pt x="237" y="170"/>
                  </a:cubicBezTo>
                  <a:cubicBezTo>
                    <a:pt x="232" y="170"/>
                    <a:pt x="228" y="167"/>
                    <a:pt x="224" y="168"/>
                  </a:cubicBezTo>
                  <a:cubicBezTo>
                    <a:pt x="221" y="169"/>
                    <a:pt x="218" y="169"/>
                    <a:pt x="214" y="169"/>
                  </a:cubicBezTo>
                  <a:cubicBezTo>
                    <a:pt x="212" y="161"/>
                    <a:pt x="215" y="150"/>
                    <a:pt x="214" y="144"/>
                  </a:cubicBezTo>
                  <a:cubicBezTo>
                    <a:pt x="216" y="139"/>
                    <a:pt x="226" y="144"/>
                    <a:pt x="230" y="143"/>
                  </a:cubicBezTo>
                  <a:cubicBezTo>
                    <a:pt x="232" y="143"/>
                    <a:pt x="244" y="143"/>
                    <a:pt x="250" y="145"/>
                  </a:cubicBezTo>
                  <a:cubicBezTo>
                    <a:pt x="253" y="151"/>
                    <a:pt x="252" y="162"/>
                    <a:pt x="247" y="168"/>
                  </a:cubicBezTo>
                  <a:close/>
                  <a:moveTo>
                    <a:pt x="235" y="127"/>
                  </a:moveTo>
                  <a:cubicBezTo>
                    <a:pt x="228" y="127"/>
                    <a:pt x="221" y="127"/>
                    <a:pt x="215" y="126"/>
                  </a:cubicBezTo>
                  <a:cubicBezTo>
                    <a:pt x="213" y="118"/>
                    <a:pt x="215" y="111"/>
                    <a:pt x="215" y="102"/>
                  </a:cubicBezTo>
                  <a:cubicBezTo>
                    <a:pt x="218" y="100"/>
                    <a:pt x="226" y="101"/>
                    <a:pt x="229" y="100"/>
                  </a:cubicBezTo>
                  <a:cubicBezTo>
                    <a:pt x="236" y="101"/>
                    <a:pt x="241" y="99"/>
                    <a:pt x="249" y="100"/>
                  </a:cubicBezTo>
                  <a:cubicBezTo>
                    <a:pt x="251" y="108"/>
                    <a:pt x="249" y="117"/>
                    <a:pt x="249" y="127"/>
                  </a:cubicBezTo>
                  <a:cubicBezTo>
                    <a:pt x="243" y="125"/>
                    <a:pt x="241" y="126"/>
                    <a:pt x="235"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2" name="Freeform 7"/>
            <p:cNvSpPr/>
            <p:nvPr/>
          </p:nvSpPr>
          <p:spPr bwMode="auto">
            <a:xfrm>
              <a:off x="1614488" y="3405188"/>
              <a:ext cx="39688" cy="38100"/>
            </a:xfrm>
            <a:custGeom>
              <a:avLst/>
              <a:gdLst>
                <a:gd name="T0" fmla="*/ 25 w 28"/>
                <a:gd name="T1" fmla="*/ 18 h 27"/>
                <a:gd name="T2" fmla="*/ 28 w 28"/>
                <a:gd name="T3" fmla="*/ 9 h 27"/>
                <a:gd name="T4" fmla="*/ 19 w 28"/>
                <a:gd name="T5" fmla="*/ 0 h 27"/>
                <a:gd name="T6" fmla="*/ 9 w 28"/>
                <a:gd name="T7" fmla="*/ 0 h 27"/>
                <a:gd name="T8" fmla="*/ 0 w 28"/>
                <a:gd name="T9" fmla="*/ 12 h 27"/>
                <a:gd name="T10" fmla="*/ 0 w 28"/>
                <a:gd name="T11" fmla="*/ 18 h 27"/>
                <a:gd name="T12" fmla="*/ 2 w 28"/>
                <a:gd name="T13" fmla="*/ 21 h 27"/>
                <a:gd name="T14" fmla="*/ 6 w 28"/>
                <a:gd name="T15" fmla="*/ 25 h 27"/>
                <a:gd name="T16" fmla="*/ 15 w 28"/>
                <a:gd name="T17" fmla="*/ 27 h 27"/>
                <a:gd name="T18" fmla="*/ 25 w 28"/>
                <a:gd name="T1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7">
                  <a:moveTo>
                    <a:pt x="25" y="18"/>
                  </a:moveTo>
                  <a:cubicBezTo>
                    <a:pt x="26" y="15"/>
                    <a:pt x="27" y="12"/>
                    <a:pt x="28" y="9"/>
                  </a:cubicBezTo>
                  <a:cubicBezTo>
                    <a:pt x="26" y="5"/>
                    <a:pt x="23" y="1"/>
                    <a:pt x="19" y="0"/>
                  </a:cubicBezTo>
                  <a:cubicBezTo>
                    <a:pt x="9" y="0"/>
                    <a:pt x="9" y="0"/>
                    <a:pt x="9" y="0"/>
                  </a:cubicBezTo>
                  <a:cubicBezTo>
                    <a:pt x="5" y="2"/>
                    <a:pt x="2" y="7"/>
                    <a:pt x="0" y="12"/>
                  </a:cubicBezTo>
                  <a:cubicBezTo>
                    <a:pt x="0" y="18"/>
                    <a:pt x="0" y="18"/>
                    <a:pt x="0" y="18"/>
                  </a:cubicBezTo>
                  <a:cubicBezTo>
                    <a:pt x="1" y="19"/>
                    <a:pt x="1" y="20"/>
                    <a:pt x="2" y="21"/>
                  </a:cubicBezTo>
                  <a:cubicBezTo>
                    <a:pt x="3" y="22"/>
                    <a:pt x="5" y="23"/>
                    <a:pt x="6" y="25"/>
                  </a:cubicBezTo>
                  <a:cubicBezTo>
                    <a:pt x="9" y="26"/>
                    <a:pt x="12" y="27"/>
                    <a:pt x="15" y="27"/>
                  </a:cubicBezTo>
                  <a:cubicBezTo>
                    <a:pt x="20" y="26"/>
                    <a:pt x="22" y="22"/>
                    <a:pt x="2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3" name="Freeform 8"/>
            <p:cNvSpPr/>
            <p:nvPr/>
          </p:nvSpPr>
          <p:spPr bwMode="auto">
            <a:xfrm>
              <a:off x="1617663" y="3287713"/>
              <a:ext cx="36513" cy="41275"/>
            </a:xfrm>
            <a:custGeom>
              <a:avLst/>
              <a:gdLst>
                <a:gd name="T0" fmla="*/ 25 w 26"/>
                <a:gd name="T1" fmla="*/ 7 h 29"/>
                <a:gd name="T2" fmla="*/ 22 w 26"/>
                <a:gd name="T3" fmla="*/ 2 h 29"/>
                <a:gd name="T4" fmla="*/ 14 w 26"/>
                <a:gd name="T5" fmla="*/ 1 h 29"/>
                <a:gd name="T6" fmla="*/ 9 w 26"/>
                <a:gd name="T7" fmla="*/ 3 h 29"/>
                <a:gd name="T8" fmla="*/ 2 w 26"/>
                <a:gd name="T9" fmla="*/ 10 h 29"/>
                <a:gd name="T10" fmla="*/ 0 w 26"/>
                <a:gd name="T11" fmla="*/ 16 h 29"/>
                <a:gd name="T12" fmla="*/ 0 w 26"/>
                <a:gd name="T13" fmla="*/ 17 h 29"/>
                <a:gd name="T14" fmla="*/ 2 w 26"/>
                <a:gd name="T15" fmla="*/ 24 h 29"/>
                <a:gd name="T16" fmla="*/ 4 w 26"/>
                <a:gd name="T17" fmla="*/ 26 h 29"/>
                <a:gd name="T18" fmla="*/ 11 w 26"/>
                <a:gd name="T19" fmla="*/ 29 h 29"/>
                <a:gd name="T20" fmla="*/ 17 w 26"/>
                <a:gd name="T21" fmla="*/ 29 h 29"/>
                <a:gd name="T22" fmla="*/ 21 w 26"/>
                <a:gd name="T23" fmla="*/ 26 h 29"/>
                <a:gd name="T24" fmla="*/ 26 w 26"/>
                <a:gd name="T25" fmla="*/ 10 h 29"/>
                <a:gd name="T26" fmla="*/ 25 w 26"/>
                <a:gd name="T2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29">
                  <a:moveTo>
                    <a:pt x="25" y="7"/>
                  </a:moveTo>
                  <a:cubicBezTo>
                    <a:pt x="24" y="5"/>
                    <a:pt x="23" y="4"/>
                    <a:pt x="22" y="2"/>
                  </a:cubicBezTo>
                  <a:cubicBezTo>
                    <a:pt x="19" y="1"/>
                    <a:pt x="17" y="0"/>
                    <a:pt x="14" y="1"/>
                  </a:cubicBezTo>
                  <a:cubicBezTo>
                    <a:pt x="12" y="1"/>
                    <a:pt x="11" y="2"/>
                    <a:pt x="9" y="3"/>
                  </a:cubicBezTo>
                  <a:cubicBezTo>
                    <a:pt x="7" y="5"/>
                    <a:pt x="5" y="8"/>
                    <a:pt x="2" y="10"/>
                  </a:cubicBezTo>
                  <a:cubicBezTo>
                    <a:pt x="2" y="12"/>
                    <a:pt x="1" y="14"/>
                    <a:pt x="0" y="16"/>
                  </a:cubicBezTo>
                  <a:cubicBezTo>
                    <a:pt x="0" y="16"/>
                    <a:pt x="0" y="17"/>
                    <a:pt x="0" y="17"/>
                  </a:cubicBezTo>
                  <a:cubicBezTo>
                    <a:pt x="1" y="19"/>
                    <a:pt x="2" y="22"/>
                    <a:pt x="2" y="24"/>
                  </a:cubicBezTo>
                  <a:cubicBezTo>
                    <a:pt x="3" y="25"/>
                    <a:pt x="3" y="25"/>
                    <a:pt x="4" y="26"/>
                  </a:cubicBezTo>
                  <a:cubicBezTo>
                    <a:pt x="6" y="27"/>
                    <a:pt x="8" y="28"/>
                    <a:pt x="11" y="29"/>
                  </a:cubicBezTo>
                  <a:cubicBezTo>
                    <a:pt x="13" y="29"/>
                    <a:pt x="15" y="29"/>
                    <a:pt x="17" y="29"/>
                  </a:cubicBezTo>
                  <a:cubicBezTo>
                    <a:pt x="18" y="28"/>
                    <a:pt x="20" y="27"/>
                    <a:pt x="21" y="26"/>
                  </a:cubicBezTo>
                  <a:cubicBezTo>
                    <a:pt x="23" y="21"/>
                    <a:pt x="24" y="15"/>
                    <a:pt x="26" y="10"/>
                  </a:cubicBezTo>
                  <a:cubicBezTo>
                    <a:pt x="26" y="9"/>
                    <a:pt x="25" y="8"/>
                    <a:pt x="2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4" name="Freeform 9"/>
            <p:cNvSpPr/>
            <p:nvPr/>
          </p:nvSpPr>
          <p:spPr bwMode="auto">
            <a:xfrm>
              <a:off x="1538288" y="3298826"/>
              <a:ext cx="34925" cy="36513"/>
            </a:xfrm>
            <a:custGeom>
              <a:avLst/>
              <a:gdLst>
                <a:gd name="T0" fmla="*/ 21 w 24"/>
                <a:gd name="T1" fmla="*/ 3 h 26"/>
                <a:gd name="T2" fmla="*/ 15 w 24"/>
                <a:gd name="T3" fmla="*/ 1 h 26"/>
                <a:gd name="T4" fmla="*/ 10 w 24"/>
                <a:gd name="T5" fmla="*/ 1 h 26"/>
                <a:gd name="T6" fmla="*/ 0 w 24"/>
                <a:gd name="T7" fmla="*/ 10 h 26"/>
                <a:gd name="T8" fmla="*/ 0 w 24"/>
                <a:gd name="T9" fmla="*/ 16 h 26"/>
                <a:gd name="T10" fmla="*/ 0 w 24"/>
                <a:gd name="T11" fmla="*/ 16 h 26"/>
                <a:gd name="T12" fmla="*/ 5 w 24"/>
                <a:gd name="T13" fmla="*/ 24 h 26"/>
                <a:gd name="T14" fmla="*/ 7 w 24"/>
                <a:gd name="T15" fmla="*/ 25 h 26"/>
                <a:gd name="T16" fmla="*/ 7 w 24"/>
                <a:gd name="T17" fmla="*/ 25 h 26"/>
                <a:gd name="T18" fmla="*/ 17 w 24"/>
                <a:gd name="T19" fmla="*/ 25 h 26"/>
                <a:gd name="T20" fmla="*/ 24 w 24"/>
                <a:gd name="T21" fmla="*/ 11 h 26"/>
                <a:gd name="T22" fmla="*/ 21 w 24"/>
                <a:gd name="T23"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26">
                  <a:moveTo>
                    <a:pt x="21" y="3"/>
                  </a:moveTo>
                  <a:cubicBezTo>
                    <a:pt x="19" y="2"/>
                    <a:pt x="17" y="1"/>
                    <a:pt x="15" y="1"/>
                  </a:cubicBezTo>
                  <a:cubicBezTo>
                    <a:pt x="14" y="0"/>
                    <a:pt x="12" y="0"/>
                    <a:pt x="10" y="1"/>
                  </a:cubicBezTo>
                  <a:cubicBezTo>
                    <a:pt x="6" y="3"/>
                    <a:pt x="3" y="7"/>
                    <a:pt x="0" y="10"/>
                  </a:cubicBezTo>
                  <a:cubicBezTo>
                    <a:pt x="0" y="12"/>
                    <a:pt x="0" y="14"/>
                    <a:pt x="0" y="16"/>
                  </a:cubicBezTo>
                  <a:cubicBezTo>
                    <a:pt x="0" y="16"/>
                    <a:pt x="0" y="16"/>
                    <a:pt x="0" y="16"/>
                  </a:cubicBezTo>
                  <a:cubicBezTo>
                    <a:pt x="1" y="19"/>
                    <a:pt x="2" y="22"/>
                    <a:pt x="5" y="24"/>
                  </a:cubicBezTo>
                  <a:cubicBezTo>
                    <a:pt x="6" y="24"/>
                    <a:pt x="6" y="24"/>
                    <a:pt x="7" y="25"/>
                  </a:cubicBezTo>
                  <a:cubicBezTo>
                    <a:pt x="7" y="25"/>
                    <a:pt x="7" y="25"/>
                    <a:pt x="7" y="25"/>
                  </a:cubicBezTo>
                  <a:cubicBezTo>
                    <a:pt x="10" y="25"/>
                    <a:pt x="14" y="26"/>
                    <a:pt x="17" y="25"/>
                  </a:cubicBezTo>
                  <a:cubicBezTo>
                    <a:pt x="20" y="21"/>
                    <a:pt x="22" y="16"/>
                    <a:pt x="24" y="11"/>
                  </a:cubicBezTo>
                  <a:cubicBezTo>
                    <a:pt x="24" y="8"/>
                    <a:pt x="24" y="5"/>
                    <a:pt x="2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5" name="Freeform 10"/>
            <p:cNvSpPr/>
            <p:nvPr/>
          </p:nvSpPr>
          <p:spPr bwMode="auto">
            <a:xfrm>
              <a:off x="1641476" y="3170238"/>
              <a:ext cx="33338" cy="38100"/>
            </a:xfrm>
            <a:custGeom>
              <a:avLst/>
              <a:gdLst>
                <a:gd name="T0" fmla="*/ 23 w 23"/>
                <a:gd name="T1" fmla="*/ 9 h 26"/>
                <a:gd name="T2" fmla="*/ 6 w 23"/>
                <a:gd name="T3" fmla="*/ 3 h 26"/>
                <a:gd name="T4" fmla="*/ 0 w 23"/>
                <a:gd name="T5" fmla="*/ 9 h 26"/>
                <a:gd name="T6" fmla="*/ 3 w 23"/>
                <a:gd name="T7" fmla="*/ 20 h 26"/>
                <a:gd name="T8" fmla="*/ 13 w 23"/>
                <a:gd name="T9" fmla="*/ 26 h 26"/>
                <a:gd name="T10" fmla="*/ 20 w 23"/>
                <a:gd name="T11" fmla="*/ 22 h 26"/>
                <a:gd name="T12" fmla="*/ 23 w 23"/>
                <a:gd name="T13" fmla="*/ 18 h 26"/>
                <a:gd name="T14" fmla="*/ 23 w 23"/>
                <a:gd name="T15" fmla="*/ 11 h 26"/>
                <a:gd name="T16" fmla="*/ 23 w 23"/>
                <a:gd name="T17"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6">
                  <a:moveTo>
                    <a:pt x="23" y="9"/>
                  </a:moveTo>
                  <a:cubicBezTo>
                    <a:pt x="21" y="1"/>
                    <a:pt x="12" y="0"/>
                    <a:pt x="6" y="3"/>
                  </a:cubicBezTo>
                  <a:cubicBezTo>
                    <a:pt x="4" y="5"/>
                    <a:pt x="2" y="7"/>
                    <a:pt x="0" y="9"/>
                  </a:cubicBezTo>
                  <a:cubicBezTo>
                    <a:pt x="0" y="13"/>
                    <a:pt x="1" y="18"/>
                    <a:pt x="3" y="20"/>
                  </a:cubicBezTo>
                  <a:cubicBezTo>
                    <a:pt x="5" y="24"/>
                    <a:pt x="9" y="26"/>
                    <a:pt x="13" y="26"/>
                  </a:cubicBezTo>
                  <a:cubicBezTo>
                    <a:pt x="16" y="25"/>
                    <a:pt x="18" y="23"/>
                    <a:pt x="20" y="22"/>
                  </a:cubicBezTo>
                  <a:cubicBezTo>
                    <a:pt x="21" y="21"/>
                    <a:pt x="22" y="20"/>
                    <a:pt x="23" y="18"/>
                  </a:cubicBezTo>
                  <a:cubicBezTo>
                    <a:pt x="23" y="11"/>
                    <a:pt x="23" y="11"/>
                    <a:pt x="23" y="11"/>
                  </a:cubicBezTo>
                  <a:cubicBezTo>
                    <a:pt x="23" y="10"/>
                    <a:pt x="23" y="10"/>
                    <a:pt x="2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6" name="Freeform 11"/>
            <p:cNvSpPr/>
            <p:nvPr/>
          </p:nvSpPr>
          <p:spPr bwMode="auto">
            <a:xfrm>
              <a:off x="1592263" y="3348038"/>
              <a:ext cx="39688" cy="33338"/>
            </a:xfrm>
            <a:custGeom>
              <a:avLst/>
              <a:gdLst>
                <a:gd name="T0" fmla="*/ 10 w 28"/>
                <a:gd name="T1" fmla="*/ 24 h 24"/>
                <a:gd name="T2" fmla="*/ 14 w 28"/>
                <a:gd name="T3" fmla="*/ 23 h 24"/>
                <a:gd name="T4" fmla="*/ 16 w 28"/>
                <a:gd name="T5" fmla="*/ 22 h 24"/>
                <a:gd name="T6" fmla="*/ 19 w 28"/>
                <a:gd name="T7" fmla="*/ 0 h 24"/>
                <a:gd name="T8" fmla="*/ 8 w 28"/>
                <a:gd name="T9" fmla="*/ 0 h 24"/>
                <a:gd name="T10" fmla="*/ 3 w 28"/>
                <a:gd name="T11" fmla="*/ 4 h 24"/>
                <a:gd name="T12" fmla="*/ 0 w 28"/>
                <a:gd name="T13" fmla="*/ 12 h 24"/>
                <a:gd name="T14" fmla="*/ 0 w 28"/>
                <a:gd name="T15" fmla="*/ 13 h 24"/>
                <a:gd name="T16" fmla="*/ 10 w 28"/>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4">
                  <a:moveTo>
                    <a:pt x="10" y="24"/>
                  </a:moveTo>
                  <a:cubicBezTo>
                    <a:pt x="12" y="24"/>
                    <a:pt x="13" y="24"/>
                    <a:pt x="14" y="23"/>
                  </a:cubicBezTo>
                  <a:cubicBezTo>
                    <a:pt x="15" y="23"/>
                    <a:pt x="16" y="23"/>
                    <a:pt x="16" y="22"/>
                  </a:cubicBezTo>
                  <a:cubicBezTo>
                    <a:pt x="24" y="17"/>
                    <a:pt x="28" y="7"/>
                    <a:pt x="19" y="0"/>
                  </a:cubicBezTo>
                  <a:cubicBezTo>
                    <a:pt x="8" y="0"/>
                    <a:pt x="8" y="0"/>
                    <a:pt x="8" y="0"/>
                  </a:cubicBezTo>
                  <a:cubicBezTo>
                    <a:pt x="6" y="1"/>
                    <a:pt x="5" y="2"/>
                    <a:pt x="3" y="4"/>
                  </a:cubicBezTo>
                  <a:cubicBezTo>
                    <a:pt x="2" y="7"/>
                    <a:pt x="0" y="9"/>
                    <a:pt x="0" y="12"/>
                  </a:cubicBezTo>
                  <a:cubicBezTo>
                    <a:pt x="0" y="12"/>
                    <a:pt x="0" y="12"/>
                    <a:pt x="0" y="13"/>
                  </a:cubicBezTo>
                  <a:cubicBezTo>
                    <a:pt x="2" y="17"/>
                    <a:pt x="4" y="22"/>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7" name="Freeform 12"/>
            <p:cNvSpPr/>
            <p:nvPr/>
          </p:nvSpPr>
          <p:spPr bwMode="auto">
            <a:xfrm>
              <a:off x="1579563" y="3194051"/>
              <a:ext cx="38100" cy="39688"/>
            </a:xfrm>
            <a:custGeom>
              <a:avLst/>
              <a:gdLst>
                <a:gd name="T0" fmla="*/ 3 w 26"/>
                <a:gd name="T1" fmla="*/ 7 h 28"/>
                <a:gd name="T2" fmla="*/ 1 w 26"/>
                <a:gd name="T3" fmla="*/ 11 h 28"/>
                <a:gd name="T4" fmla="*/ 0 w 26"/>
                <a:gd name="T5" fmla="*/ 13 h 28"/>
                <a:gd name="T6" fmla="*/ 1 w 26"/>
                <a:gd name="T7" fmla="*/ 16 h 28"/>
                <a:gd name="T8" fmla="*/ 4 w 26"/>
                <a:gd name="T9" fmla="*/ 23 h 28"/>
                <a:gd name="T10" fmla="*/ 7 w 26"/>
                <a:gd name="T11" fmla="*/ 25 h 28"/>
                <a:gd name="T12" fmla="*/ 19 w 26"/>
                <a:gd name="T13" fmla="*/ 25 h 28"/>
                <a:gd name="T14" fmla="*/ 23 w 26"/>
                <a:gd name="T15" fmla="*/ 6 h 28"/>
                <a:gd name="T16" fmla="*/ 17 w 26"/>
                <a:gd name="T17" fmla="*/ 1 h 28"/>
                <a:gd name="T18" fmla="*/ 11 w 26"/>
                <a:gd name="T19" fmla="*/ 0 h 28"/>
                <a:gd name="T20" fmla="*/ 5 w 26"/>
                <a:gd name="T21" fmla="*/ 4 h 28"/>
                <a:gd name="T22" fmla="*/ 3 w 26"/>
                <a:gd name="T23"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8">
                  <a:moveTo>
                    <a:pt x="3" y="7"/>
                  </a:moveTo>
                  <a:cubicBezTo>
                    <a:pt x="2" y="8"/>
                    <a:pt x="1" y="10"/>
                    <a:pt x="1" y="11"/>
                  </a:cubicBezTo>
                  <a:cubicBezTo>
                    <a:pt x="0" y="12"/>
                    <a:pt x="0" y="12"/>
                    <a:pt x="0" y="13"/>
                  </a:cubicBezTo>
                  <a:cubicBezTo>
                    <a:pt x="0" y="14"/>
                    <a:pt x="1" y="15"/>
                    <a:pt x="1" y="16"/>
                  </a:cubicBezTo>
                  <a:cubicBezTo>
                    <a:pt x="2" y="19"/>
                    <a:pt x="3" y="21"/>
                    <a:pt x="4" y="23"/>
                  </a:cubicBezTo>
                  <a:cubicBezTo>
                    <a:pt x="5" y="24"/>
                    <a:pt x="6" y="25"/>
                    <a:pt x="7" y="25"/>
                  </a:cubicBezTo>
                  <a:cubicBezTo>
                    <a:pt x="10" y="28"/>
                    <a:pt x="15" y="27"/>
                    <a:pt x="19" y="25"/>
                  </a:cubicBezTo>
                  <a:cubicBezTo>
                    <a:pt x="24" y="19"/>
                    <a:pt x="26" y="14"/>
                    <a:pt x="23" y="6"/>
                  </a:cubicBezTo>
                  <a:cubicBezTo>
                    <a:pt x="21" y="5"/>
                    <a:pt x="19" y="3"/>
                    <a:pt x="17" y="1"/>
                  </a:cubicBezTo>
                  <a:cubicBezTo>
                    <a:pt x="15" y="0"/>
                    <a:pt x="13" y="0"/>
                    <a:pt x="11" y="0"/>
                  </a:cubicBezTo>
                  <a:cubicBezTo>
                    <a:pt x="9" y="1"/>
                    <a:pt x="7" y="3"/>
                    <a:pt x="5" y="4"/>
                  </a:cubicBezTo>
                  <a:cubicBezTo>
                    <a:pt x="4" y="5"/>
                    <a:pt x="3" y="5"/>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8" name="Freeform 13"/>
            <p:cNvSpPr/>
            <p:nvPr/>
          </p:nvSpPr>
          <p:spPr bwMode="auto">
            <a:xfrm>
              <a:off x="1684338" y="3395663"/>
              <a:ext cx="31750" cy="42863"/>
            </a:xfrm>
            <a:custGeom>
              <a:avLst/>
              <a:gdLst>
                <a:gd name="T0" fmla="*/ 8 w 23"/>
                <a:gd name="T1" fmla="*/ 29 h 30"/>
                <a:gd name="T2" fmla="*/ 2 w 23"/>
                <a:gd name="T3" fmla="*/ 10 h 30"/>
                <a:gd name="T4" fmla="*/ 10 w 23"/>
                <a:gd name="T5" fmla="*/ 1 h 30"/>
                <a:gd name="T6" fmla="*/ 23 w 23"/>
                <a:gd name="T7" fmla="*/ 7 h 30"/>
                <a:gd name="T8" fmla="*/ 23 w 23"/>
                <a:gd name="T9" fmla="*/ 20 h 30"/>
                <a:gd name="T10" fmla="*/ 8 w 23"/>
                <a:gd name="T11" fmla="*/ 29 h 30"/>
              </a:gdLst>
              <a:ahLst/>
              <a:cxnLst>
                <a:cxn ang="0">
                  <a:pos x="T0" y="T1"/>
                </a:cxn>
                <a:cxn ang="0">
                  <a:pos x="T2" y="T3"/>
                </a:cxn>
                <a:cxn ang="0">
                  <a:pos x="T4" y="T5"/>
                </a:cxn>
                <a:cxn ang="0">
                  <a:pos x="T6" y="T7"/>
                </a:cxn>
                <a:cxn ang="0">
                  <a:pos x="T8" y="T9"/>
                </a:cxn>
                <a:cxn ang="0">
                  <a:pos x="T10" y="T11"/>
                </a:cxn>
              </a:cxnLst>
              <a:rect l="0" t="0" r="r" b="b"/>
              <a:pathLst>
                <a:path w="23" h="30">
                  <a:moveTo>
                    <a:pt x="8" y="29"/>
                  </a:moveTo>
                  <a:cubicBezTo>
                    <a:pt x="3" y="24"/>
                    <a:pt x="0" y="18"/>
                    <a:pt x="2" y="10"/>
                  </a:cubicBezTo>
                  <a:cubicBezTo>
                    <a:pt x="5" y="7"/>
                    <a:pt x="8" y="4"/>
                    <a:pt x="10" y="1"/>
                  </a:cubicBezTo>
                  <a:cubicBezTo>
                    <a:pt x="16" y="0"/>
                    <a:pt x="20" y="2"/>
                    <a:pt x="23" y="7"/>
                  </a:cubicBezTo>
                  <a:cubicBezTo>
                    <a:pt x="23" y="10"/>
                    <a:pt x="23" y="15"/>
                    <a:pt x="23" y="20"/>
                  </a:cubicBezTo>
                  <a:cubicBezTo>
                    <a:pt x="19" y="25"/>
                    <a:pt x="16" y="30"/>
                    <a:pt x="8"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9" name="Freeform 14"/>
            <p:cNvSpPr/>
            <p:nvPr/>
          </p:nvSpPr>
          <p:spPr bwMode="auto">
            <a:xfrm>
              <a:off x="1519238" y="3243263"/>
              <a:ext cx="36513" cy="31750"/>
            </a:xfrm>
            <a:custGeom>
              <a:avLst/>
              <a:gdLst>
                <a:gd name="T0" fmla="*/ 13 w 26"/>
                <a:gd name="T1" fmla="*/ 23 h 23"/>
                <a:gd name="T2" fmla="*/ 16 w 26"/>
                <a:gd name="T3" fmla="*/ 23 h 23"/>
                <a:gd name="T4" fmla="*/ 18 w 26"/>
                <a:gd name="T5" fmla="*/ 22 h 23"/>
                <a:gd name="T6" fmla="*/ 19 w 26"/>
                <a:gd name="T7" fmla="*/ 22 h 23"/>
                <a:gd name="T8" fmla="*/ 23 w 26"/>
                <a:gd name="T9" fmla="*/ 20 h 23"/>
                <a:gd name="T10" fmla="*/ 26 w 26"/>
                <a:gd name="T11" fmla="*/ 7 h 23"/>
                <a:gd name="T12" fmla="*/ 12 w 26"/>
                <a:gd name="T13" fmla="*/ 0 h 23"/>
                <a:gd name="T14" fmla="*/ 5 w 26"/>
                <a:gd name="T15" fmla="*/ 3 h 23"/>
                <a:gd name="T16" fmla="*/ 2 w 26"/>
                <a:gd name="T17" fmla="*/ 14 h 23"/>
                <a:gd name="T18" fmla="*/ 9 w 26"/>
                <a:gd name="T19" fmla="*/ 22 h 23"/>
                <a:gd name="T20" fmla="*/ 13 w 26"/>
                <a:gd name="T21"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13" y="23"/>
                  </a:moveTo>
                  <a:cubicBezTo>
                    <a:pt x="14" y="23"/>
                    <a:pt x="15" y="23"/>
                    <a:pt x="16" y="23"/>
                  </a:cubicBezTo>
                  <a:cubicBezTo>
                    <a:pt x="17" y="23"/>
                    <a:pt x="18" y="22"/>
                    <a:pt x="18" y="22"/>
                  </a:cubicBezTo>
                  <a:cubicBezTo>
                    <a:pt x="19" y="22"/>
                    <a:pt x="19" y="22"/>
                    <a:pt x="19" y="22"/>
                  </a:cubicBezTo>
                  <a:cubicBezTo>
                    <a:pt x="21" y="21"/>
                    <a:pt x="22" y="20"/>
                    <a:pt x="23" y="20"/>
                  </a:cubicBezTo>
                  <a:cubicBezTo>
                    <a:pt x="26" y="16"/>
                    <a:pt x="26" y="11"/>
                    <a:pt x="26" y="7"/>
                  </a:cubicBezTo>
                  <a:cubicBezTo>
                    <a:pt x="22" y="2"/>
                    <a:pt x="17" y="1"/>
                    <a:pt x="12" y="0"/>
                  </a:cubicBezTo>
                  <a:cubicBezTo>
                    <a:pt x="10" y="1"/>
                    <a:pt x="7" y="2"/>
                    <a:pt x="5" y="3"/>
                  </a:cubicBezTo>
                  <a:cubicBezTo>
                    <a:pt x="1" y="5"/>
                    <a:pt x="0" y="9"/>
                    <a:pt x="2" y="14"/>
                  </a:cubicBezTo>
                  <a:cubicBezTo>
                    <a:pt x="4" y="16"/>
                    <a:pt x="7" y="19"/>
                    <a:pt x="9" y="22"/>
                  </a:cubicBezTo>
                  <a:cubicBezTo>
                    <a:pt x="11" y="22"/>
                    <a:pt x="12"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70" name="Freeform 15"/>
            <p:cNvSpPr/>
            <p:nvPr/>
          </p:nvSpPr>
          <p:spPr bwMode="auto">
            <a:xfrm>
              <a:off x="1654176" y="3238501"/>
              <a:ext cx="36513" cy="36513"/>
            </a:xfrm>
            <a:custGeom>
              <a:avLst/>
              <a:gdLst>
                <a:gd name="T0" fmla="*/ 3 w 25"/>
                <a:gd name="T1" fmla="*/ 3 h 25"/>
                <a:gd name="T2" fmla="*/ 0 w 25"/>
                <a:gd name="T3" fmla="*/ 6 h 25"/>
                <a:gd name="T4" fmla="*/ 1 w 25"/>
                <a:gd name="T5" fmla="*/ 13 h 25"/>
                <a:gd name="T6" fmla="*/ 2 w 25"/>
                <a:gd name="T7" fmla="*/ 15 h 25"/>
                <a:gd name="T8" fmla="*/ 8 w 25"/>
                <a:gd name="T9" fmla="*/ 22 h 25"/>
                <a:gd name="T10" fmla="*/ 11 w 25"/>
                <a:gd name="T11" fmla="*/ 24 h 25"/>
                <a:gd name="T12" fmla="*/ 15 w 25"/>
                <a:gd name="T13" fmla="*/ 25 h 25"/>
                <a:gd name="T14" fmla="*/ 15 w 25"/>
                <a:gd name="T15" fmla="*/ 24 h 25"/>
                <a:gd name="T16" fmla="*/ 24 w 25"/>
                <a:gd name="T17" fmla="*/ 16 h 25"/>
                <a:gd name="T18" fmla="*/ 14 w 25"/>
                <a:gd name="T19" fmla="*/ 0 h 25"/>
                <a:gd name="T20" fmla="*/ 5 w 25"/>
                <a:gd name="T21" fmla="*/ 1 h 25"/>
                <a:gd name="T22" fmla="*/ 3 w 25"/>
                <a:gd name="T23"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5">
                  <a:moveTo>
                    <a:pt x="3" y="3"/>
                  </a:moveTo>
                  <a:cubicBezTo>
                    <a:pt x="2" y="4"/>
                    <a:pt x="1" y="5"/>
                    <a:pt x="0" y="6"/>
                  </a:cubicBezTo>
                  <a:cubicBezTo>
                    <a:pt x="0" y="9"/>
                    <a:pt x="0" y="11"/>
                    <a:pt x="1" y="13"/>
                  </a:cubicBezTo>
                  <a:cubicBezTo>
                    <a:pt x="1" y="14"/>
                    <a:pt x="1" y="15"/>
                    <a:pt x="2" y="15"/>
                  </a:cubicBezTo>
                  <a:cubicBezTo>
                    <a:pt x="3" y="18"/>
                    <a:pt x="5" y="21"/>
                    <a:pt x="8" y="22"/>
                  </a:cubicBezTo>
                  <a:cubicBezTo>
                    <a:pt x="9" y="23"/>
                    <a:pt x="10" y="23"/>
                    <a:pt x="11" y="24"/>
                  </a:cubicBezTo>
                  <a:cubicBezTo>
                    <a:pt x="12" y="24"/>
                    <a:pt x="13" y="25"/>
                    <a:pt x="15" y="25"/>
                  </a:cubicBezTo>
                  <a:cubicBezTo>
                    <a:pt x="15" y="25"/>
                    <a:pt x="15" y="25"/>
                    <a:pt x="15" y="24"/>
                  </a:cubicBezTo>
                  <a:cubicBezTo>
                    <a:pt x="18" y="22"/>
                    <a:pt x="21" y="19"/>
                    <a:pt x="24" y="16"/>
                  </a:cubicBezTo>
                  <a:cubicBezTo>
                    <a:pt x="25" y="8"/>
                    <a:pt x="20" y="4"/>
                    <a:pt x="14" y="0"/>
                  </a:cubicBezTo>
                  <a:cubicBezTo>
                    <a:pt x="11" y="0"/>
                    <a:pt x="8" y="1"/>
                    <a:pt x="5" y="1"/>
                  </a:cubicBezTo>
                  <a:cubicBezTo>
                    <a:pt x="4" y="1"/>
                    <a:pt x="3" y="2"/>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71" name="Freeform 16"/>
            <p:cNvSpPr/>
            <p:nvPr/>
          </p:nvSpPr>
          <p:spPr bwMode="auto">
            <a:xfrm>
              <a:off x="1520826" y="3352801"/>
              <a:ext cx="34925" cy="34925"/>
            </a:xfrm>
            <a:custGeom>
              <a:avLst/>
              <a:gdLst>
                <a:gd name="T0" fmla="*/ 3 w 25"/>
                <a:gd name="T1" fmla="*/ 2 h 24"/>
                <a:gd name="T2" fmla="*/ 1 w 25"/>
                <a:gd name="T3" fmla="*/ 6 h 24"/>
                <a:gd name="T4" fmla="*/ 1 w 25"/>
                <a:gd name="T5" fmla="*/ 13 h 24"/>
                <a:gd name="T6" fmla="*/ 2 w 25"/>
                <a:gd name="T7" fmla="*/ 15 h 24"/>
                <a:gd name="T8" fmla="*/ 9 w 25"/>
                <a:gd name="T9" fmla="*/ 22 h 24"/>
                <a:gd name="T10" fmla="*/ 11 w 25"/>
                <a:gd name="T11" fmla="*/ 24 h 24"/>
                <a:gd name="T12" fmla="*/ 15 w 25"/>
                <a:gd name="T13" fmla="*/ 24 h 24"/>
                <a:gd name="T14" fmla="*/ 16 w 25"/>
                <a:gd name="T15" fmla="*/ 24 h 24"/>
                <a:gd name="T16" fmla="*/ 24 w 25"/>
                <a:gd name="T17" fmla="*/ 16 h 24"/>
                <a:gd name="T18" fmla="*/ 15 w 25"/>
                <a:gd name="T19" fmla="*/ 0 h 24"/>
                <a:gd name="T20" fmla="*/ 5 w 25"/>
                <a:gd name="T21" fmla="*/ 1 h 24"/>
                <a:gd name="T22" fmla="*/ 3 w 25"/>
                <a:gd name="T23"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4">
                  <a:moveTo>
                    <a:pt x="3" y="2"/>
                  </a:moveTo>
                  <a:cubicBezTo>
                    <a:pt x="2" y="4"/>
                    <a:pt x="2" y="5"/>
                    <a:pt x="1" y="6"/>
                  </a:cubicBezTo>
                  <a:cubicBezTo>
                    <a:pt x="0" y="8"/>
                    <a:pt x="1" y="11"/>
                    <a:pt x="1" y="13"/>
                  </a:cubicBezTo>
                  <a:cubicBezTo>
                    <a:pt x="2" y="14"/>
                    <a:pt x="2" y="14"/>
                    <a:pt x="2" y="15"/>
                  </a:cubicBezTo>
                  <a:cubicBezTo>
                    <a:pt x="4" y="18"/>
                    <a:pt x="6" y="21"/>
                    <a:pt x="9" y="22"/>
                  </a:cubicBezTo>
                  <a:cubicBezTo>
                    <a:pt x="10" y="23"/>
                    <a:pt x="11" y="23"/>
                    <a:pt x="11" y="24"/>
                  </a:cubicBezTo>
                  <a:cubicBezTo>
                    <a:pt x="13" y="24"/>
                    <a:pt x="14" y="24"/>
                    <a:pt x="15" y="24"/>
                  </a:cubicBezTo>
                  <a:cubicBezTo>
                    <a:pt x="15" y="24"/>
                    <a:pt x="16" y="24"/>
                    <a:pt x="16" y="24"/>
                  </a:cubicBezTo>
                  <a:cubicBezTo>
                    <a:pt x="19" y="21"/>
                    <a:pt x="22" y="19"/>
                    <a:pt x="24" y="16"/>
                  </a:cubicBezTo>
                  <a:cubicBezTo>
                    <a:pt x="25" y="7"/>
                    <a:pt x="20" y="4"/>
                    <a:pt x="15" y="0"/>
                  </a:cubicBezTo>
                  <a:cubicBezTo>
                    <a:pt x="12" y="0"/>
                    <a:pt x="9" y="0"/>
                    <a:pt x="5" y="1"/>
                  </a:cubicBezTo>
                  <a:cubicBezTo>
                    <a:pt x="5" y="1"/>
                    <a:pt x="4"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72" name="Freeform 17"/>
            <p:cNvSpPr/>
            <p:nvPr/>
          </p:nvSpPr>
          <p:spPr bwMode="auto">
            <a:xfrm>
              <a:off x="1670051" y="3335338"/>
              <a:ext cx="28575" cy="36513"/>
            </a:xfrm>
            <a:custGeom>
              <a:avLst/>
              <a:gdLst>
                <a:gd name="T0" fmla="*/ 6 w 21"/>
                <a:gd name="T1" fmla="*/ 0 h 25"/>
                <a:gd name="T2" fmla="*/ 5 w 21"/>
                <a:gd name="T3" fmla="*/ 1 h 25"/>
                <a:gd name="T4" fmla="*/ 1 w 21"/>
                <a:gd name="T5" fmla="*/ 8 h 25"/>
                <a:gd name="T6" fmla="*/ 0 w 21"/>
                <a:gd name="T7" fmla="*/ 12 h 25"/>
                <a:gd name="T8" fmla="*/ 0 w 21"/>
                <a:gd name="T9" fmla="*/ 17 h 25"/>
                <a:gd name="T10" fmla="*/ 0 w 21"/>
                <a:gd name="T11" fmla="*/ 19 h 25"/>
                <a:gd name="T12" fmla="*/ 4 w 21"/>
                <a:gd name="T13" fmla="*/ 23 h 25"/>
                <a:gd name="T14" fmla="*/ 5 w 21"/>
                <a:gd name="T15" fmla="*/ 24 h 25"/>
                <a:gd name="T16" fmla="*/ 16 w 21"/>
                <a:gd name="T17" fmla="*/ 23 h 25"/>
                <a:gd name="T18" fmla="*/ 17 w 21"/>
                <a:gd name="T19" fmla="*/ 22 h 25"/>
                <a:gd name="T20" fmla="*/ 21 w 21"/>
                <a:gd name="T21" fmla="*/ 12 h 25"/>
                <a:gd name="T22" fmla="*/ 21 w 21"/>
                <a:gd name="T23" fmla="*/ 11 h 25"/>
                <a:gd name="T24" fmla="*/ 21 w 21"/>
                <a:gd name="T25" fmla="*/ 10 h 25"/>
                <a:gd name="T26" fmla="*/ 12 w 21"/>
                <a:gd name="T27" fmla="*/ 0 h 25"/>
                <a:gd name="T28" fmla="*/ 6 w 21"/>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5">
                  <a:moveTo>
                    <a:pt x="6" y="0"/>
                  </a:moveTo>
                  <a:cubicBezTo>
                    <a:pt x="6" y="0"/>
                    <a:pt x="5" y="0"/>
                    <a:pt x="5" y="1"/>
                  </a:cubicBezTo>
                  <a:cubicBezTo>
                    <a:pt x="3" y="3"/>
                    <a:pt x="2" y="6"/>
                    <a:pt x="1" y="8"/>
                  </a:cubicBezTo>
                  <a:cubicBezTo>
                    <a:pt x="1" y="9"/>
                    <a:pt x="1" y="11"/>
                    <a:pt x="0" y="12"/>
                  </a:cubicBezTo>
                  <a:cubicBezTo>
                    <a:pt x="0" y="14"/>
                    <a:pt x="0" y="15"/>
                    <a:pt x="0" y="17"/>
                  </a:cubicBezTo>
                  <a:cubicBezTo>
                    <a:pt x="0" y="17"/>
                    <a:pt x="0" y="18"/>
                    <a:pt x="0" y="19"/>
                  </a:cubicBezTo>
                  <a:cubicBezTo>
                    <a:pt x="1" y="20"/>
                    <a:pt x="3" y="22"/>
                    <a:pt x="4" y="23"/>
                  </a:cubicBezTo>
                  <a:cubicBezTo>
                    <a:pt x="5" y="24"/>
                    <a:pt x="5" y="24"/>
                    <a:pt x="5" y="24"/>
                  </a:cubicBezTo>
                  <a:cubicBezTo>
                    <a:pt x="9" y="24"/>
                    <a:pt x="13" y="25"/>
                    <a:pt x="16" y="23"/>
                  </a:cubicBezTo>
                  <a:cubicBezTo>
                    <a:pt x="17" y="22"/>
                    <a:pt x="17" y="22"/>
                    <a:pt x="17" y="22"/>
                  </a:cubicBezTo>
                  <a:cubicBezTo>
                    <a:pt x="19" y="18"/>
                    <a:pt x="20" y="15"/>
                    <a:pt x="21" y="12"/>
                  </a:cubicBezTo>
                  <a:cubicBezTo>
                    <a:pt x="21" y="11"/>
                    <a:pt x="21" y="11"/>
                    <a:pt x="21" y="11"/>
                  </a:cubicBezTo>
                  <a:cubicBezTo>
                    <a:pt x="21" y="10"/>
                    <a:pt x="21" y="10"/>
                    <a:pt x="21" y="10"/>
                  </a:cubicBezTo>
                  <a:cubicBezTo>
                    <a:pt x="19" y="5"/>
                    <a:pt x="16" y="2"/>
                    <a:pt x="12" y="0"/>
                  </a:cubicBezTo>
                  <a:cubicBezTo>
                    <a:pt x="10" y="0"/>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73" name="Freeform 18"/>
            <p:cNvSpPr/>
            <p:nvPr/>
          </p:nvSpPr>
          <p:spPr bwMode="auto">
            <a:xfrm>
              <a:off x="1582738" y="3255963"/>
              <a:ext cx="30163" cy="34925"/>
            </a:xfrm>
            <a:custGeom>
              <a:avLst/>
              <a:gdLst>
                <a:gd name="T0" fmla="*/ 6 w 21"/>
                <a:gd name="T1" fmla="*/ 1 h 25"/>
                <a:gd name="T2" fmla="*/ 4 w 21"/>
                <a:gd name="T3" fmla="*/ 1 h 25"/>
                <a:gd name="T4" fmla="*/ 0 w 21"/>
                <a:gd name="T5" fmla="*/ 9 h 25"/>
                <a:gd name="T6" fmla="*/ 0 w 21"/>
                <a:gd name="T7" fmla="*/ 13 h 25"/>
                <a:gd name="T8" fmla="*/ 0 w 21"/>
                <a:gd name="T9" fmla="*/ 17 h 25"/>
                <a:gd name="T10" fmla="*/ 0 w 21"/>
                <a:gd name="T11" fmla="*/ 19 h 25"/>
                <a:gd name="T12" fmla="*/ 4 w 21"/>
                <a:gd name="T13" fmla="*/ 24 h 25"/>
                <a:gd name="T14" fmla="*/ 5 w 21"/>
                <a:gd name="T15" fmla="*/ 25 h 25"/>
                <a:gd name="T16" fmla="*/ 16 w 21"/>
                <a:gd name="T17" fmla="*/ 23 h 25"/>
                <a:gd name="T18" fmla="*/ 17 w 21"/>
                <a:gd name="T19" fmla="*/ 23 h 25"/>
                <a:gd name="T20" fmla="*/ 21 w 21"/>
                <a:gd name="T21" fmla="*/ 13 h 25"/>
                <a:gd name="T22" fmla="*/ 21 w 21"/>
                <a:gd name="T23" fmla="*/ 11 h 25"/>
                <a:gd name="T24" fmla="*/ 21 w 21"/>
                <a:gd name="T25" fmla="*/ 10 h 25"/>
                <a:gd name="T26" fmla="*/ 12 w 21"/>
                <a:gd name="T27" fmla="*/ 1 h 25"/>
                <a:gd name="T28" fmla="*/ 6 w 21"/>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5">
                  <a:moveTo>
                    <a:pt x="6" y="1"/>
                  </a:moveTo>
                  <a:cubicBezTo>
                    <a:pt x="6" y="1"/>
                    <a:pt x="5" y="1"/>
                    <a:pt x="4" y="1"/>
                  </a:cubicBezTo>
                  <a:cubicBezTo>
                    <a:pt x="3" y="4"/>
                    <a:pt x="2" y="6"/>
                    <a:pt x="0" y="9"/>
                  </a:cubicBezTo>
                  <a:cubicBezTo>
                    <a:pt x="1" y="10"/>
                    <a:pt x="0" y="11"/>
                    <a:pt x="0" y="13"/>
                  </a:cubicBezTo>
                  <a:cubicBezTo>
                    <a:pt x="0" y="14"/>
                    <a:pt x="0" y="16"/>
                    <a:pt x="0" y="17"/>
                  </a:cubicBezTo>
                  <a:cubicBezTo>
                    <a:pt x="0" y="18"/>
                    <a:pt x="0" y="19"/>
                    <a:pt x="0" y="19"/>
                  </a:cubicBezTo>
                  <a:cubicBezTo>
                    <a:pt x="1" y="21"/>
                    <a:pt x="3" y="22"/>
                    <a:pt x="4" y="24"/>
                  </a:cubicBezTo>
                  <a:cubicBezTo>
                    <a:pt x="4" y="24"/>
                    <a:pt x="5" y="24"/>
                    <a:pt x="5" y="25"/>
                  </a:cubicBezTo>
                  <a:cubicBezTo>
                    <a:pt x="8" y="24"/>
                    <a:pt x="13" y="25"/>
                    <a:pt x="16" y="23"/>
                  </a:cubicBezTo>
                  <a:cubicBezTo>
                    <a:pt x="16" y="23"/>
                    <a:pt x="17" y="23"/>
                    <a:pt x="17" y="23"/>
                  </a:cubicBezTo>
                  <a:cubicBezTo>
                    <a:pt x="18" y="19"/>
                    <a:pt x="20" y="15"/>
                    <a:pt x="21" y="13"/>
                  </a:cubicBezTo>
                  <a:cubicBezTo>
                    <a:pt x="21" y="12"/>
                    <a:pt x="21" y="12"/>
                    <a:pt x="21" y="11"/>
                  </a:cubicBezTo>
                  <a:cubicBezTo>
                    <a:pt x="20" y="11"/>
                    <a:pt x="20" y="11"/>
                    <a:pt x="21" y="10"/>
                  </a:cubicBezTo>
                  <a:cubicBezTo>
                    <a:pt x="19" y="6"/>
                    <a:pt x="16" y="3"/>
                    <a:pt x="12" y="1"/>
                  </a:cubicBezTo>
                  <a:cubicBezTo>
                    <a:pt x="10" y="0"/>
                    <a:pt x="8"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74" name="Freeform 19"/>
            <p:cNvSpPr/>
            <p:nvPr/>
          </p:nvSpPr>
          <p:spPr bwMode="auto">
            <a:xfrm>
              <a:off x="1555751" y="3398838"/>
              <a:ext cx="30163" cy="36513"/>
            </a:xfrm>
            <a:custGeom>
              <a:avLst/>
              <a:gdLst>
                <a:gd name="T0" fmla="*/ 7 w 21"/>
                <a:gd name="T1" fmla="*/ 0 h 25"/>
                <a:gd name="T2" fmla="*/ 5 w 21"/>
                <a:gd name="T3" fmla="*/ 1 h 25"/>
                <a:gd name="T4" fmla="*/ 1 w 21"/>
                <a:gd name="T5" fmla="*/ 8 h 25"/>
                <a:gd name="T6" fmla="*/ 1 w 21"/>
                <a:gd name="T7" fmla="*/ 12 h 25"/>
                <a:gd name="T8" fmla="*/ 0 w 21"/>
                <a:gd name="T9" fmla="*/ 17 h 25"/>
                <a:gd name="T10" fmla="*/ 0 w 21"/>
                <a:gd name="T11" fmla="*/ 19 h 25"/>
                <a:gd name="T12" fmla="*/ 5 w 21"/>
                <a:gd name="T13" fmla="*/ 24 h 25"/>
                <a:gd name="T14" fmla="*/ 5 w 21"/>
                <a:gd name="T15" fmla="*/ 24 h 25"/>
                <a:gd name="T16" fmla="*/ 17 w 21"/>
                <a:gd name="T17" fmla="*/ 23 h 25"/>
                <a:gd name="T18" fmla="*/ 17 w 21"/>
                <a:gd name="T19" fmla="*/ 22 h 25"/>
                <a:gd name="T20" fmla="*/ 21 w 21"/>
                <a:gd name="T21" fmla="*/ 12 h 25"/>
                <a:gd name="T22" fmla="*/ 21 w 21"/>
                <a:gd name="T23" fmla="*/ 11 h 25"/>
                <a:gd name="T24" fmla="*/ 21 w 21"/>
                <a:gd name="T25" fmla="*/ 10 h 25"/>
                <a:gd name="T26" fmla="*/ 12 w 21"/>
                <a:gd name="T27" fmla="*/ 0 h 25"/>
                <a:gd name="T28" fmla="*/ 7 w 21"/>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5">
                  <a:moveTo>
                    <a:pt x="7" y="0"/>
                  </a:moveTo>
                  <a:cubicBezTo>
                    <a:pt x="6" y="1"/>
                    <a:pt x="5" y="1"/>
                    <a:pt x="5" y="1"/>
                  </a:cubicBezTo>
                  <a:cubicBezTo>
                    <a:pt x="3" y="4"/>
                    <a:pt x="2" y="6"/>
                    <a:pt x="1" y="8"/>
                  </a:cubicBezTo>
                  <a:cubicBezTo>
                    <a:pt x="1" y="10"/>
                    <a:pt x="1" y="11"/>
                    <a:pt x="1" y="12"/>
                  </a:cubicBezTo>
                  <a:cubicBezTo>
                    <a:pt x="1" y="14"/>
                    <a:pt x="0" y="15"/>
                    <a:pt x="0" y="17"/>
                  </a:cubicBezTo>
                  <a:cubicBezTo>
                    <a:pt x="0" y="18"/>
                    <a:pt x="0" y="18"/>
                    <a:pt x="0" y="19"/>
                  </a:cubicBezTo>
                  <a:cubicBezTo>
                    <a:pt x="2" y="20"/>
                    <a:pt x="3" y="22"/>
                    <a:pt x="5" y="24"/>
                  </a:cubicBezTo>
                  <a:cubicBezTo>
                    <a:pt x="5" y="24"/>
                    <a:pt x="5" y="24"/>
                    <a:pt x="5" y="24"/>
                  </a:cubicBezTo>
                  <a:cubicBezTo>
                    <a:pt x="9" y="24"/>
                    <a:pt x="14" y="25"/>
                    <a:pt x="17" y="23"/>
                  </a:cubicBezTo>
                  <a:cubicBezTo>
                    <a:pt x="17" y="23"/>
                    <a:pt x="17" y="23"/>
                    <a:pt x="17" y="22"/>
                  </a:cubicBezTo>
                  <a:cubicBezTo>
                    <a:pt x="19" y="18"/>
                    <a:pt x="20" y="15"/>
                    <a:pt x="21" y="12"/>
                  </a:cubicBezTo>
                  <a:cubicBezTo>
                    <a:pt x="21" y="12"/>
                    <a:pt x="21" y="11"/>
                    <a:pt x="21" y="11"/>
                  </a:cubicBezTo>
                  <a:cubicBezTo>
                    <a:pt x="21" y="11"/>
                    <a:pt x="21" y="10"/>
                    <a:pt x="21" y="10"/>
                  </a:cubicBezTo>
                  <a:cubicBezTo>
                    <a:pt x="19" y="5"/>
                    <a:pt x="16" y="2"/>
                    <a:pt x="12" y="0"/>
                  </a:cubicBezTo>
                  <a:cubicBezTo>
                    <a:pt x="11" y="0"/>
                    <a:pt x="9"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75" name="Freeform 20"/>
            <p:cNvSpPr/>
            <p:nvPr/>
          </p:nvSpPr>
          <p:spPr bwMode="auto">
            <a:xfrm>
              <a:off x="1479551" y="3392488"/>
              <a:ext cx="31750" cy="33338"/>
            </a:xfrm>
            <a:custGeom>
              <a:avLst/>
              <a:gdLst>
                <a:gd name="T0" fmla="*/ 22 w 22"/>
                <a:gd name="T1" fmla="*/ 12 h 23"/>
                <a:gd name="T2" fmla="*/ 20 w 22"/>
                <a:gd name="T3" fmla="*/ 3 h 23"/>
                <a:gd name="T4" fmla="*/ 13 w 22"/>
                <a:gd name="T5" fmla="*/ 0 h 23"/>
                <a:gd name="T6" fmla="*/ 9 w 22"/>
                <a:gd name="T7" fmla="*/ 0 h 23"/>
                <a:gd name="T8" fmla="*/ 2 w 22"/>
                <a:gd name="T9" fmla="*/ 5 h 23"/>
                <a:gd name="T10" fmla="*/ 4 w 22"/>
                <a:gd name="T11" fmla="*/ 22 h 23"/>
                <a:gd name="T12" fmla="*/ 19 w 22"/>
                <a:gd name="T13" fmla="*/ 20 h 23"/>
                <a:gd name="T14" fmla="*/ 22 w 22"/>
                <a:gd name="T15" fmla="*/ 1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3">
                  <a:moveTo>
                    <a:pt x="22" y="12"/>
                  </a:moveTo>
                  <a:cubicBezTo>
                    <a:pt x="21" y="9"/>
                    <a:pt x="20" y="6"/>
                    <a:pt x="20" y="3"/>
                  </a:cubicBezTo>
                  <a:cubicBezTo>
                    <a:pt x="18" y="2"/>
                    <a:pt x="15" y="1"/>
                    <a:pt x="13" y="0"/>
                  </a:cubicBezTo>
                  <a:cubicBezTo>
                    <a:pt x="12" y="0"/>
                    <a:pt x="11" y="0"/>
                    <a:pt x="9" y="0"/>
                  </a:cubicBezTo>
                  <a:cubicBezTo>
                    <a:pt x="7" y="1"/>
                    <a:pt x="5" y="3"/>
                    <a:pt x="2" y="5"/>
                  </a:cubicBezTo>
                  <a:cubicBezTo>
                    <a:pt x="1" y="11"/>
                    <a:pt x="0" y="16"/>
                    <a:pt x="4" y="22"/>
                  </a:cubicBezTo>
                  <a:cubicBezTo>
                    <a:pt x="9" y="22"/>
                    <a:pt x="14" y="23"/>
                    <a:pt x="19" y="20"/>
                  </a:cubicBezTo>
                  <a:cubicBezTo>
                    <a:pt x="21" y="18"/>
                    <a:pt x="22" y="15"/>
                    <a:pt x="2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76" name="Freeform 21"/>
            <p:cNvSpPr/>
            <p:nvPr/>
          </p:nvSpPr>
          <p:spPr bwMode="auto">
            <a:xfrm>
              <a:off x="1468438" y="3297238"/>
              <a:ext cx="34925" cy="31750"/>
            </a:xfrm>
            <a:custGeom>
              <a:avLst/>
              <a:gdLst>
                <a:gd name="T0" fmla="*/ 7 w 24"/>
                <a:gd name="T1" fmla="*/ 21 h 22"/>
                <a:gd name="T2" fmla="*/ 14 w 24"/>
                <a:gd name="T3" fmla="*/ 22 h 22"/>
                <a:gd name="T4" fmla="*/ 24 w 24"/>
                <a:gd name="T5" fmla="*/ 14 h 22"/>
                <a:gd name="T6" fmla="*/ 21 w 24"/>
                <a:gd name="T7" fmla="*/ 5 h 22"/>
                <a:gd name="T8" fmla="*/ 9 w 24"/>
                <a:gd name="T9" fmla="*/ 2 h 22"/>
                <a:gd name="T10" fmla="*/ 0 w 24"/>
                <a:gd name="T11" fmla="*/ 14 h 22"/>
                <a:gd name="T12" fmla="*/ 7 w 24"/>
                <a:gd name="T13" fmla="*/ 21 h 22"/>
              </a:gdLst>
              <a:ahLst/>
              <a:cxnLst>
                <a:cxn ang="0">
                  <a:pos x="T0" y="T1"/>
                </a:cxn>
                <a:cxn ang="0">
                  <a:pos x="T2" y="T3"/>
                </a:cxn>
                <a:cxn ang="0">
                  <a:pos x="T4" y="T5"/>
                </a:cxn>
                <a:cxn ang="0">
                  <a:pos x="T6" y="T7"/>
                </a:cxn>
                <a:cxn ang="0">
                  <a:pos x="T8" y="T9"/>
                </a:cxn>
                <a:cxn ang="0">
                  <a:pos x="T10" y="T11"/>
                </a:cxn>
                <a:cxn ang="0">
                  <a:pos x="T12" y="T13"/>
                </a:cxn>
              </a:cxnLst>
              <a:rect l="0" t="0" r="r" b="b"/>
              <a:pathLst>
                <a:path w="24" h="22">
                  <a:moveTo>
                    <a:pt x="7" y="21"/>
                  </a:moveTo>
                  <a:cubicBezTo>
                    <a:pt x="9" y="22"/>
                    <a:pt x="12" y="22"/>
                    <a:pt x="14" y="22"/>
                  </a:cubicBezTo>
                  <a:cubicBezTo>
                    <a:pt x="19" y="22"/>
                    <a:pt x="21" y="18"/>
                    <a:pt x="24" y="14"/>
                  </a:cubicBezTo>
                  <a:cubicBezTo>
                    <a:pt x="23" y="11"/>
                    <a:pt x="22" y="8"/>
                    <a:pt x="21" y="5"/>
                  </a:cubicBezTo>
                  <a:cubicBezTo>
                    <a:pt x="17" y="3"/>
                    <a:pt x="14" y="0"/>
                    <a:pt x="9" y="2"/>
                  </a:cubicBezTo>
                  <a:cubicBezTo>
                    <a:pt x="5" y="5"/>
                    <a:pt x="0" y="7"/>
                    <a:pt x="0" y="14"/>
                  </a:cubicBezTo>
                  <a:cubicBezTo>
                    <a:pt x="2" y="17"/>
                    <a:pt x="5" y="19"/>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77" name="Freeform 22"/>
            <p:cNvSpPr/>
            <p:nvPr/>
          </p:nvSpPr>
          <p:spPr bwMode="auto">
            <a:xfrm>
              <a:off x="1438276" y="3355976"/>
              <a:ext cx="34925" cy="34925"/>
            </a:xfrm>
            <a:custGeom>
              <a:avLst/>
              <a:gdLst>
                <a:gd name="T0" fmla="*/ 7 w 24"/>
                <a:gd name="T1" fmla="*/ 1 h 24"/>
                <a:gd name="T2" fmla="*/ 22 w 24"/>
                <a:gd name="T3" fmla="*/ 7 h 24"/>
                <a:gd name="T4" fmla="*/ 14 w 24"/>
                <a:gd name="T5" fmla="*/ 22 h 24"/>
                <a:gd name="T6" fmla="*/ 2 w 24"/>
                <a:gd name="T7" fmla="*/ 16 h 24"/>
                <a:gd name="T8" fmla="*/ 7 w 24"/>
                <a:gd name="T9" fmla="*/ 1 h 24"/>
              </a:gdLst>
              <a:ahLst/>
              <a:cxnLst>
                <a:cxn ang="0">
                  <a:pos x="T0" y="T1"/>
                </a:cxn>
                <a:cxn ang="0">
                  <a:pos x="T2" y="T3"/>
                </a:cxn>
                <a:cxn ang="0">
                  <a:pos x="T4" y="T5"/>
                </a:cxn>
                <a:cxn ang="0">
                  <a:pos x="T6" y="T7"/>
                </a:cxn>
                <a:cxn ang="0">
                  <a:pos x="T8" y="T9"/>
                </a:cxn>
              </a:cxnLst>
              <a:rect l="0" t="0" r="r" b="b"/>
              <a:pathLst>
                <a:path w="24" h="24">
                  <a:moveTo>
                    <a:pt x="7" y="1"/>
                  </a:moveTo>
                  <a:cubicBezTo>
                    <a:pt x="13" y="0"/>
                    <a:pt x="19" y="1"/>
                    <a:pt x="22" y="7"/>
                  </a:cubicBezTo>
                  <a:cubicBezTo>
                    <a:pt x="24" y="15"/>
                    <a:pt x="18" y="18"/>
                    <a:pt x="14" y="22"/>
                  </a:cubicBezTo>
                  <a:cubicBezTo>
                    <a:pt x="8" y="24"/>
                    <a:pt x="4" y="21"/>
                    <a:pt x="2" y="16"/>
                  </a:cubicBezTo>
                  <a:cubicBezTo>
                    <a:pt x="0" y="10"/>
                    <a:pt x="1" y="5"/>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grpSp>
      <p:grpSp>
        <p:nvGrpSpPr>
          <p:cNvPr id="78" name="Group 113"/>
          <p:cNvGrpSpPr/>
          <p:nvPr/>
        </p:nvGrpSpPr>
        <p:grpSpPr>
          <a:xfrm>
            <a:off x="2357004" y="2239884"/>
            <a:ext cx="954919" cy="409044"/>
            <a:chOff x="1203325" y="2370138"/>
            <a:chExt cx="1052513" cy="450849"/>
          </a:xfrm>
          <a:solidFill>
            <a:schemeClr val="tx1">
              <a:lumMod val="75000"/>
              <a:lumOff val="25000"/>
            </a:schemeClr>
          </a:solidFill>
        </p:grpSpPr>
        <p:sp>
          <p:nvSpPr>
            <p:cNvPr id="79" name="Freeform 26"/>
            <p:cNvSpPr>
              <a:spLocks noEditPoints="1"/>
            </p:cNvSpPr>
            <p:nvPr/>
          </p:nvSpPr>
          <p:spPr bwMode="auto">
            <a:xfrm>
              <a:off x="1203325" y="2370138"/>
              <a:ext cx="1052513" cy="450849"/>
            </a:xfrm>
            <a:custGeom>
              <a:avLst/>
              <a:gdLst>
                <a:gd name="T0" fmla="*/ 972 w 1000"/>
                <a:gd name="T1" fmla="*/ 88 h 427"/>
                <a:gd name="T2" fmla="*/ 873 w 1000"/>
                <a:gd name="T3" fmla="*/ 12 h 427"/>
                <a:gd name="T4" fmla="*/ 772 w 1000"/>
                <a:gd name="T5" fmla="*/ 4 h 427"/>
                <a:gd name="T6" fmla="*/ 649 w 1000"/>
                <a:gd name="T7" fmla="*/ 91 h 427"/>
                <a:gd name="T8" fmla="*/ 598 w 1000"/>
                <a:gd name="T9" fmla="*/ 106 h 427"/>
                <a:gd name="T10" fmla="*/ 496 w 1000"/>
                <a:gd name="T11" fmla="*/ 154 h 427"/>
                <a:gd name="T12" fmla="*/ 412 w 1000"/>
                <a:gd name="T13" fmla="*/ 155 h 427"/>
                <a:gd name="T14" fmla="*/ 301 w 1000"/>
                <a:gd name="T15" fmla="*/ 155 h 427"/>
                <a:gd name="T16" fmla="*/ 102 w 1000"/>
                <a:gd name="T17" fmla="*/ 156 h 427"/>
                <a:gd name="T18" fmla="*/ 0 w 1000"/>
                <a:gd name="T19" fmla="*/ 222 h 427"/>
                <a:gd name="T20" fmla="*/ 24 w 1000"/>
                <a:gd name="T21" fmla="*/ 252 h 427"/>
                <a:gd name="T22" fmla="*/ 42 w 1000"/>
                <a:gd name="T23" fmla="*/ 245 h 427"/>
                <a:gd name="T24" fmla="*/ 109 w 1000"/>
                <a:gd name="T25" fmla="*/ 173 h 427"/>
                <a:gd name="T26" fmla="*/ 411 w 1000"/>
                <a:gd name="T27" fmla="*/ 174 h 427"/>
                <a:gd name="T28" fmla="*/ 535 w 1000"/>
                <a:gd name="T29" fmla="*/ 168 h 427"/>
                <a:gd name="T30" fmla="*/ 596 w 1000"/>
                <a:gd name="T31" fmla="*/ 133 h 427"/>
                <a:gd name="T32" fmla="*/ 635 w 1000"/>
                <a:gd name="T33" fmla="*/ 172 h 427"/>
                <a:gd name="T34" fmla="*/ 678 w 1000"/>
                <a:gd name="T35" fmla="*/ 70 h 427"/>
                <a:gd name="T36" fmla="*/ 793 w 1000"/>
                <a:gd name="T37" fmla="*/ 24 h 427"/>
                <a:gd name="T38" fmla="*/ 909 w 1000"/>
                <a:gd name="T39" fmla="*/ 52 h 427"/>
                <a:gd name="T40" fmla="*/ 978 w 1000"/>
                <a:gd name="T41" fmla="*/ 165 h 427"/>
                <a:gd name="T42" fmla="*/ 956 w 1000"/>
                <a:gd name="T43" fmla="*/ 335 h 427"/>
                <a:gd name="T44" fmla="*/ 851 w 1000"/>
                <a:gd name="T45" fmla="*/ 407 h 427"/>
                <a:gd name="T46" fmla="*/ 713 w 1000"/>
                <a:gd name="T47" fmla="*/ 390 h 427"/>
                <a:gd name="T48" fmla="*/ 651 w 1000"/>
                <a:gd name="T49" fmla="*/ 274 h 427"/>
                <a:gd name="T50" fmla="*/ 561 w 1000"/>
                <a:gd name="T51" fmla="*/ 250 h 427"/>
                <a:gd name="T52" fmla="*/ 586 w 1000"/>
                <a:gd name="T53" fmla="*/ 338 h 427"/>
                <a:gd name="T54" fmla="*/ 541 w 1000"/>
                <a:gd name="T55" fmla="*/ 358 h 427"/>
                <a:gd name="T56" fmla="*/ 498 w 1000"/>
                <a:gd name="T57" fmla="*/ 278 h 427"/>
                <a:gd name="T58" fmla="*/ 535 w 1000"/>
                <a:gd name="T59" fmla="*/ 266 h 427"/>
                <a:gd name="T60" fmla="*/ 496 w 1000"/>
                <a:gd name="T61" fmla="*/ 248 h 427"/>
                <a:gd name="T62" fmla="*/ 485 w 1000"/>
                <a:gd name="T63" fmla="*/ 307 h 427"/>
                <a:gd name="T64" fmla="*/ 508 w 1000"/>
                <a:gd name="T65" fmla="*/ 366 h 427"/>
                <a:gd name="T66" fmla="*/ 446 w 1000"/>
                <a:gd name="T67" fmla="*/ 366 h 427"/>
                <a:gd name="T68" fmla="*/ 447 w 1000"/>
                <a:gd name="T69" fmla="*/ 324 h 427"/>
                <a:gd name="T70" fmla="*/ 461 w 1000"/>
                <a:gd name="T71" fmla="*/ 252 h 427"/>
                <a:gd name="T72" fmla="*/ 407 w 1000"/>
                <a:gd name="T73" fmla="*/ 263 h 427"/>
                <a:gd name="T74" fmla="*/ 400 w 1000"/>
                <a:gd name="T75" fmla="*/ 350 h 427"/>
                <a:gd name="T76" fmla="*/ 337 w 1000"/>
                <a:gd name="T77" fmla="*/ 327 h 427"/>
                <a:gd name="T78" fmla="*/ 356 w 1000"/>
                <a:gd name="T79" fmla="*/ 274 h 427"/>
                <a:gd name="T80" fmla="*/ 390 w 1000"/>
                <a:gd name="T81" fmla="*/ 262 h 427"/>
                <a:gd name="T82" fmla="*/ 340 w 1000"/>
                <a:gd name="T83" fmla="*/ 259 h 427"/>
                <a:gd name="T84" fmla="*/ 318 w 1000"/>
                <a:gd name="T85" fmla="*/ 330 h 427"/>
                <a:gd name="T86" fmla="*/ 308 w 1000"/>
                <a:gd name="T87" fmla="*/ 362 h 427"/>
                <a:gd name="T88" fmla="*/ 264 w 1000"/>
                <a:gd name="T89" fmla="*/ 338 h 427"/>
                <a:gd name="T90" fmla="*/ 308 w 1000"/>
                <a:gd name="T91" fmla="*/ 275 h 427"/>
                <a:gd name="T92" fmla="*/ 307 w 1000"/>
                <a:gd name="T93" fmla="*/ 251 h 427"/>
                <a:gd name="T94" fmla="*/ 244 w 1000"/>
                <a:gd name="T95" fmla="*/ 314 h 427"/>
                <a:gd name="T96" fmla="*/ 266 w 1000"/>
                <a:gd name="T97" fmla="*/ 375 h 427"/>
                <a:gd name="T98" fmla="*/ 331 w 1000"/>
                <a:gd name="T99" fmla="*/ 363 h 427"/>
                <a:gd name="T100" fmla="*/ 405 w 1000"/>
                <a:gd name="T101" fmla="*/ 364 h 427"/>
                <a:gd name="T102" fmla="*/ 466 w 1000"/>
                <a:gd name="T103" fmla="*/ 374 h 427"/>
                <a:gd name="T104" fmla="*/ 531 w 1000"/>
                <a:gd name="T105" fmla="*/ 376 h 427"/>
                <a:gd name="T106" fmla="*/ 610 w 1000"/>
                <a:gd name="T107" fmla="*/ 345 h 427"/>
                <a:gd name="T108" fmla="*/ 566 w 1000"/>
                <a:gd name="T109" fmla="*/ 281 h 427"/>
                <a:gd name="T110" fmla="*/ 628 w 1000"/>
                <a:gd name="T111" fmla="*/ 269 h 427"/>
                <a:gd name="T112" fmla="*/ 687 w 1000"/>
                <a:gd name="T113" fmla="*/ 398 h 427"/>
                <a:gd name="T114" fmla="*/ 795 w 1000"/>
                <a:gd name="T115" fmla="*/ 427 h 427"/>
                <a:gd name="T116" fmla="*/ 929 w 1000"/>
                <a:gd name="T117" fmla="*/ 403 h 427"/>
                <a:gd name="T118" fmla="*/ 1000 w 1000"/>
                <a:gd name="T119" fmla="*/ 220 h 427"/>
                <a:gd name="T120" fmla="*/ 420 w 1000"/>
                <a:gd name="T121" fmla="*/ 288 h 427"/>
                <a:gd name="T122" fmla="*/ 449 w 1000"/>
                <a:gd name="T123" fmla="*/ 270 h 427"/>
                <a:gd name="T124" fmla="*/ 417 w 1000"/>
                <a:gd name="T125" fmla="*/ 324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00" h="427">
                  <a:moveTo>
                    <a:pt x="994" y="155"/>
                  </a:moveTo>
                  <a:cubicBezTo>
                    <a:pt x="991" y="132"/>
                    <a:pt x="987" y="111"/>
                    <a:pt x="972" y="88"/>
                  </a:cubicBezTo>
                  <a:cubicBezTo>
                    <a:pt x="956" y="64"/>
                    <a:pt x="937" y="47"/>
                    <a:pt x="920" y="34"/>
                  </a:cubicBezTo>
                  <a:cubicBezTo>
                    <a:pt x="914" y="29"/>
                    <a:pt x="879" y="16"/>
                    <a:pt x="873" y="12"/>
                  </a:cubicBezTo>
                  <a:cubicBezTo>
                    <a:pt x="860" y="11"/>
                    <a:pt x="841" y="4"/>
                    <a:pt x="829" y="4"/>
                  </a:cubicBezTo>
                  <a:cubicBezTo>
                    <a:pt x="815" y="4"/>
                    <a:pt x="793" y="0"/>
                    <a:pt x="772" y="4"/>
                  </a:cubicBezTo>
                  <a:cubicBezTo>
                    <a:pt x="758" y="8"/>
                    <a:pt x="737" y="13"/>
                    <a:pt x="730" y="14"/>
                  </a:cubicBezTo>
                  <a:cubicBezTo>
                    <a:pt x="689" y="30"/>
                    <a:pt x="671" y="45"/>
                    <a:pt x="649" y="91"/>
                  </a:cubicBezTo>
                  <a:cubicBezTo>
                    <a:pt x="643" y="96"/>
                    <a:pt x="633" y="142"/>
                    <a:pt x="628" y="146"/>
                  </a:cubicBezTo>
                  <a:cubicBezTo>
                    <a:pt x="620" y="139"/>
                    <a:pt x="601" y="109"/>
                    <a:pt x="598" y="106"/>
                  </a:cubicBezTo>
                  <a:cubicBezTo>
                    <a:pt x="585" y="111"/>
                    <a:pt x="576" y="126"/>
                    <a:pt x="559" y="146"/>
                  </a:cubicBezTo>
                  <a:cubicBezTo>
                    <a:pt x="539" y="150"/>
                    <a:pt x="515" y="151"/>
                    <a:pt x="496" y="154"/>
                  </a:cubicBezTo>
                  <a:cubicBezTo>
                    <a:pt x="494" y="154"/>
                    <a:pt x="475" y="155"/>
                    <a:pt x="469" y="155"/>
                  </a:cubicBezTo>
                  <a:cubicBezTo>
                    <a:pt x="450" y="155"/>
                    <a:pt x="431" y="155"/>
                    <a:pt x="412" y="155"/>
                  </a:cubicBezTo>
                  <a:cubicBezTo>
                    <a:pt x="406" y="155"/>
                    <a:pt x="372" y="161"/>
                    <a:pt x="361" y="158"/>
                  </a:cubicBezTo>
                  <a:cubicBezTo>
                    <a:pt x="352" y="155"/>
                    <a:pt x="309" y="155"/>
                    <a:pt x="301" y="155"/>
                  </a:cubicBezTo>
                  <a:cubicBezTo>
                    <a:pt x="260" y="155"/>
                    <a:pt x="219" y="156"/>
                    <a:pt x="178" y="156"/>
                  </a:cubicBezTo>
                  <a:cubicBezTo>
                    <a:pt x="160" y="156"/>
                    <a:pt x="111" y="156"/>
                    <a:pt x="102" y="156"/>
                  </a:cubicBezTo>
                  <a:cubicBezTo>
                    <a:pt x="83" y="174"/>
                    <a:pt x="57" y="185"/>
                    <a:pt x="37" y="196"/>
                  </a:cubicBezTo>
                  <a:cubicBezTo>
                    <a:pt x="33" y="199"/>
                    <a:pt x="4" y="218"/>
                    <a:pt x="0" y="222"/>
                  </a:cubicBezTo>
                  <a:cubicBezTo>
                    <a:pt x="1" y="228"/>
                    <a:pt x="1" y="232"/>
                    <a:pt x="2" y="237"/>
                  </a:cubicBezTo>
                  <a:cubicBezTo>
                    <a:pt x="10" y="242"/>
                    <a:pt x="17" y="247"/>
                    <a:pt x="24" y="252"/>
                  </a:cubicBezTo>
                  <a:cubicBezTo>
                    <a:pt x="29" y="253"/>
                    <a:pt x="33" y="256"/>
                    <a:pt x="37" y="251"/>
                  </a:cubicBezTo>
                  <a:cubicBezTo>
                    <a:pt x="39" y="249"/>
                    <a:pt x="41" y="247"/>
                    <a:pt x="42" y="245"/>
                  </a:cubicBezTo>
                  <a:cubicBezTo>
                    <a:pt x="39" y="239"/>
                    <a:pt x="22" y="234"/>
                    <a:pt x="25" y="226"/>
                  </a:cubicBezTo>
                  <a:cubicBezTo>
                    <a:pt x="29" y="222"/>
                    <a:pt x="104" y="177"/>
                    <a:pt x="109" y="173"/>
                  </a:cubicBezTo>
                  <a:cubicBezTo>
                    <a:pt x="135" y="169"/>
                    <a:pt x="186" y="174"/>
                    <a:pt x="196" y="174"/>
                  </a:cubicBezTo>
                  <a:cubicBezTo>
                    <a:pt x="268" y="174"/>
                    <a:pt x="339" y="174"/>
                    <a:pt x="411" y="174"/>
                  </a:cubicBezTo>
                  <a:cubicBezTo>
                    <a:pt x="426" y="174"/>
                    <a:pt x="460" y="173"/>
                    <a:pt x="463" y="173"/>
                  </a:cubicBezTo>
                  <a:cubicBezTo>
                    <a:pt x="480" y="175"/>
                    <a:pt x="524" y="171"/>
                    <a:pt x="535" y="168"/>
                  </a:cubicBezTo>
                  <a:cubicBezTo>
                    <a:pt x="546" y="166"/>
                    <a:pt x="565" y="168"/>
                    <a:pt x="569" y="167"/>
                  </a:cubicBezTo>
                  <a:cubicBezTo>
                    <a:pt x="582" y="152"/>
                    <a:pt x="594" y="133"/>
                    <a:pt x="596" y="133"/>
                  </a:cubicBezTo>
                  <a:cubicBezTo>
                    <a:pt x="600" y="136"/>
                    <a:pt x="620" y="175"/>
                    <a:pt x="625" y="172"/>
                  </a:cubicBezTo>
                  <a:cubicBezTo>
                    <a:pt x="627" y="172"/>
                    <a:pt x="633" y="175"/>
                    <a:pt x="635" y="172"/>
                  </a:cubicBezTo>
                  <a:cubicBezTo>
                    <a:pt x="641" y="162"/>
                    <a:pt x="648" y="138"/>
                    <a:pt x="651" y="129"/>
                  </a:cubicBezTo>
                  <a:cubicBezTo>
                    <a:pt x="664" y="104"/>
                    <a:pt x="667" y="88"/>
                    <a:pt x="678" y="70"/>
                  </a:cubicBezTo>
                  <a:cubicBezTo>
                    <a:pt x="690" y="52"/>
                    <a:pt x="718" y="39"/>
                    <a:pt x="738" y="33"/>
                  </a:cubicBezTo>
                  <a:cubicBezTo>
                    <a:pt x="738" y="33"/>
                    <a:pt x="774" y="20"/>
                    <a:pt x="793" y="24"/>
                  </a:cubicBezTo>
                  <a:cubicBezTo>
                    <a:pt x="798" y="22"/>
                    <a:pt x="847" y="24"/>
                    <a:pt x="852" y="26"/>
                  </a:cubicBezTo>
                  <a:cubicBezTo>
                    <a:pt x="874" y="32"/>
                    <a:pt x="889" y="39"/>
                    <a:pt x="909" y="52"/>
                  </a:cubicBezTo>
                  <a:cubicBezTo>
                    <a:pt x="927" y="63"/>
                    <a:pt x="946" y="79"/>
                    <a:pt x="955" y="98"/>
                  </a:cubicBezTo>
                  <a:cubicBezTo>
                    <a:pt x="962" y="112"/>
                    <a:pt x="976" y="142"/>
                    <a:pt x="978" y="165"/>
                  </a:cubicBezTo>
                  <a:cubicBezTo>
                    <a:pt x="979" y="172"/>
                    <a:pt x="989" y="222"/>
                    <a:pt x="977" y="272"/>
                  </a:cubicBezTo>
                  <a:cubicBezTo>
                    <a:pt x="973" y="290"/>
                    <a:pt x="965" y="320"/>
                    <a:pt x="956" y="335"/>
                  </a:cubicBezTo>
                  <a:cubicBezTo>
                    <a:pt x="950" y="345"/>
                    <a:pt x="935" y="378"/>
                    <a:pt x="917" y="390"/>
                  </a:cubicBezTo>
                  <a:cubicBezTo>
                    <a:pt x="902" y="400"/>
                    <a:pt x="868" y="405"/>
                    <a:pt x="851" y="407"/>
                  </a:cubicBezTo>
                  <a:cubicBezTo>
                    <a:pt x="832" y="410"/>
                    <a:pt x="806" y="411"/>
                    <a:pt x="786" y="409"/>
                  </a:cubicBezTo>
                  <a:cubicBezTo>
                    <a:pt x="766" y="407"/>
                    <a:pt x="732" y="398"/>
                    <a:pt x="713" y="390"/>
                  </a:cubicBezTo>
                  <a:cubicBezTo>
                    <a:pt x="696" y="384"/>
                    <a:pt x="665" y="359"/>
                    <a:pt x="657" y="313"/>
                  </a:cubicBezTo>
                  <a:cubicBezTo>
                    <a:pt x="651" y="274"/>
                    <a:pt x="651" y="274"/>
                    <a:pt x="651" y="274"/>
                  </a:cubicBezTo>
                  <a:cubicBezTo>
                    <a:pt x="647" y="269"/>
                    <a:pt x="649" y="258"/>
                    <a:pt x="639" y="252"/>
                  </a:cubicBezTo>
                  <a:cubicBezTo>
                    <a:pt x="620" y="238"/>
                    <a:pt x="582" y="243"/>
                    <a:pt x="561" y="250"/>
                  </a:cubicBezTo>
                  <a:cubicBezTo>
                    <a:pt x="543" y="257"/>
                    <a:pt x="543" y="283"/>
                    <a:pt x="555" y="305"/>
                  </a:cubicBezTo>
                  <a:cubicBezTo>
                    <a:pt x="558" y="309"/>
                    <a:pt x="583" y="329"/>
                    <a:pt x="586" y="338"/>
                  </a:cubicBezTo>
                  <a:cubicBezTo>
                    <a:pt x="586" y="338"/>
                    <a:pt x="593" y="362"/>
                    <a:pt x="566" y="359"/>
                  </a:cubicBezTo>
                  <a:cubicBezTo>
                    <a:pt x="563" y="360"/>
                    <a:pt x="544" y="360"/>
                    <a:pt x="541" y="358"/>
                  </a:cubicBezTo>
                  <a:cubicBezTo>
                    <a:pt x="548" y="348"/>
                    <a:pt x="539" y="329"/>
                    <a:pt x="532" y="325"/>
                  </a:cubicBezTo>
                  <a:cubicBezTo>
                    <a:pt x="518" y="315"/>
                    <a:pt x="496" y="300"/>
                    <a:pt x="498" y="278"/>
                  </a:cubicBezTo>
                  <a:cubicBezTo>
                    <a:pt x="501" y="269"/>
                    <a:pt x="506" y="269"/>
                    <a:pt x="515" y="266"/>
                  </a:cubicBezTo>
                  <a:cubicBezTo>
                    <a:pt x="512" y="268"/>
                    <a:pt x="535" y="266"/>
                    <a:pt x="535" y="266"/>
                  </a:cubicBezTo>
                  <a:cubicBezTo>
                    <a:pt x="549" y="256"/>
                    <a:pt x="526" y="246"/>
                    <a:pt x="526" y="246"/>
                  </a:cubicBezTo>
                  <a:cubicBezTo>
                    <a:pt x="512" y="243"/>
                    <a:pt x="503" y="246"/>
                    <a:pt x="496" y="248"/>
                  </a:cubicBezTo>
                  <a:cubicBezTo>
                    <a:pt x="487" y="253"/>
                    <a:pt x="480" y="264"/>
                    <a:pt x="477" y="270"/>
                  </a:cubicBezTo>
                  <a:cubicBezTo>
                    <a:pt x="478" y="282"/>
                    <a:pt x="478" y="298"/>
                    <a:pt x="485" y="307"/>
                  </a:cubicBezTo>
                  <a:cubicBezTo>
                    <a:pt x="491" y="316"/>
                    <a:pt x="505" y="325"/>
                    <a:pt x="510" y="331"/>
                  </a:cubicBezTo>
                  <a:cubicBezTo>
                    <a:pt x="524" y="344"/>
                    <a:pt x="523" y="356"/>
                    <a:pt x="508" y="366"/>
                  </a:cubicBezTo>
                  <a:cubicBezTo>
                    <a:pt x="502" y="369"/>
                    <a:pt x="473" y="360"/>
                    <a:pt x="467" y="356"/>
                  </a:cubicBezTo>
                  <a:cubicBezTo>
                    <a:pt x="446" y="366"/>
                    <a:pt x="446" y="366"/>
                    <a:pt x="446" y="366"/>
                  </a:cubicBezTo>
                  <a:cubicBezTo>
                    <a:pt x="423" y="364"/>
                    <a:pt x="418" y="349"/>
                    <a:pt x="419" y="339"/>
                  </a:cubicBezTo>
                  <a:cubicBezTo>
                    <a:pt x="426" y="336"/>
                    <a:pt x="439" y="330"/>
                    <a:pt x="447" y="324"/>
                  </a:cubicBezTo>
                  <a:cubicBezTo>
                    <a:pt x="461" y="315"/>
                    <a:pt x="469" y="301"/>
                    <a:pt x="470" y="284"/>
                  </a:cubicBezTo>
                  <a:cubicBezTo>
                    <a:pt x="472" y="274"/>
                    <a:pt x="467" y="255"/>
                    <a:pt x="461" y="252"/>
                  </a:cubicBezTo>
                  <a:cubicBezTo>
                    <a:pt x="453" y="249"/>
                    <a:pt x="435" y="245"/>
                    <a:pt x="428" y="248"/>
                  </a:cubicBezTo>
                  <a:cubicBezTo>
                    <a:pt x="415" y="253"/>
                    <a:pt x="414" y="251"/>
                    <a:pt x="407" y="263"/>
                  </a:cubicBezTo>
                  <a:cubicBezTo>
                    <a:pt x="398" y="278"/>
                    <a:pt x="396" y="301"/>
                    <a:pt x="396" y="314"/>
                  </a:cubicBezTo>
                  <a:cubicBezTo>
                    <a:pt x="396" y="323"/>
                    <a:pt x="397" y="337"/>
                    <a:pt x="400" y="350"/>
                  </a:cubicBezTo>
                  <a:cubicBezTo>
                    <a:pt x="375" y="366"/>
                    <a:pt x="375" y="366"/>
                    <a:pt x="375" y="366"/>
                  </a:cubicBezTo>
                  <a:cubicBezTo>
                    <a:pt x="350" y="365"/>
                    <a:pt x="338" y="337"/>
                    <a:pt x="337" y="327"/>
                  </a:cubicBezTo>
                  <a:cubicBezTo>
                    <a:pt x="342" y="292"/>
                    <a:pt x="342" y="292"/>
                    <a:pt x="342" y="292"/>
                  </a:cubicBezTo>
                  <a:cubicBezTo>
                    <a:pt x="346" y="284"/>
                    <a:pt x="345" y="282"/>
                    <a:pt x="356" y="274"/>
                  </a:cubicBezTo>
                  <a:cubicBezTo>
                    <a:pt x="369" y="272"/>
                    <a:pt x="374" y="277"/>
                    <a:pt x="387" y="272"/>
                  </a:cubicBezTo>
                  <a:cubicBezTo>
                    <a:pt x="387" y="271"/>
                    <a:pt x="388" y="266"/>
                    <a:pt x="390" y="262"/>
                  </a:cubicBezTo>
                  <a:cubicBezTo>
                    <a:pt x="384" y="257"/>
                    <a:pt x="382" y="253"/>
                    <a:pt x="378" y="250"/>
                  </a:cubicBezTo>
                  <a:cubicBezTo>
                    <a:pt x="357" y="254"/>
                    <a:pt x="352" y="251"/>
                    <a:pt x="340" y="259"/>
                  </a:cubicBezTo>
                  <a:cubicBezTo>
                    <a:pt x="331" y="265"/>
                    <a:pt x="326" y="277"/>
                    <a:pt x="319" y="295"/>
                  </a:cubicBezTo>
                  <a:cubicBezTo>
                    <a:pt x="319" y="299"/>
                    <a:pt x="318" y="323"/>
                    <a:pt x="318" y="330"/>
                  </a:cubicBezTo>
                  <a:cubicBezTo>
                    <a:pt x="319" y="336"/>
                    <a:pt x="323" y="346"/>
                    <a:pt x="324" y="352"/>
                  </a:cubicBezTo>
                  <a:cubicBezTo>
                    <a:pt x="325" y="353"/>
                    <a:pt x="315" y="358"/>
                    <a:pt x="308" y="362"/>
                  </a:cubicBezTo>
                  <a:cubicBezTo>
                    <a:pt x="295" y="364"/>
                    <a:pt x="295" y="364"/>
                    <a:pt x="282" y="362"/>
                  </a:cubicBezTo>
                  <a:cubicBezTo>
                    <a:pt x="276" y="362"/>
                    <a:pt x="266" y="350"/>
                    <a:pt x="264" y="338"/>
                  </a:cubicBezTo>
                  <a:cubicBezTo>
                    <a:pt x="264" y="338"/>
                    <a:pt x="266" y="294"/>
                    <a:pt x="272" y="284"/>
                  </a:cubicBezTo>
                  <a:cubicBezTo>
                    <a:pt x="275" y="280"/>
                    <a:pt x="289" y="273"/>
                    <a:pt x="308" y="275"/>
                  </a:cubicBezTo>
                  <a:cubicBezTo>
                    <a:pt x="312" y="271"/>
                    <a:pt x="315" y="267"/>
                    <a:pt x="318" y="264"/>
                  </a:cubicBezTo>
                  <a:cubicBezTo>
                    <a:pt x="319" y="255"/>
                    <a:pt x="316" y="255"/>
                    <a:pt x="307" y="251"/>
                  </a:cubicBezTo>
                  <a:cubicBezTo>
                    <a:pt x="290" y="255"/>
                    <a:pt x="278" y="246"/>
                    <a:pt x="260" y="266"/>
                  </a:cubicBezTo>
                  <a:cubicBezTo>
                    <a:pt x="250" y="276"/>
                    <a:pt x="244" y="294"/>
                    <a:pt x="244" y="314"/>
                  </a:cubicBezTo>
                  <a:cubicBezTo>
                    <a:pt x="244" y="346"/>
                    <a:pt x="244" y="346"/>
                    <a:pt x="244" y="346"/>
                  </a:cubicBezTo>
                  <a:cubicBezTo>
                    <a:pt x="248" y="359"/>
                    <a:pt x="255" y="369"/>
                    <a:pt x="266" y="375"/>
                  </a:cubicBezTo>
                  <a:cubicBezTo>
                    <a:pt x="275" y="380"/>
                    <a:pt x="291" y="383"/>
                    <a:pt x="301" y="382"/>
                  </a:cubicBezTo>
                  <a:cubicBezTo>
                    <a:pt x="309" y="381"/>
                    <a:pt x="324" y="374"/>
                    <a:pt x="331" y="363"/>
                  </a:cubicBezTo>
                  <a:cubicBezTo>
                    <a:pt x="337" y="368"/>
                    <a:pt x="345" y="377"/>
                    <a:pt x="349" y="380"/>
                  </a:cubicBezTo>
                  <a:cubicBezTo>
                    <a:pt x="377" y="388"/>
                    <a:pt x="393" y="381"/>
                    <a:pt x="405" y="364"/>
                  </a:cubicBezTo>
                  <a:cubicBezTo>
                    <a:pt x="407" y="366"/>
                    <a:pt x="419" y="379"/>
                    <a:pt x="421" y="379"/>
                  </a:cubicBezTo>
                  <a:cubicBezTo>
                    <a:pt x="439" y="391"/>
                    <a:pt x="456" y="384"/>
                    <a:pt x="466" y="374"/>
                  </a:cubicBezTo>
                  <a:cubicBezTo>
                    <a:pt x="473" y="381"/>
                    <a:pt x="490" y="388"/>
                    <a:pt x="506" y="387"/>
                  </a:cubicBezTo>
                  <a:cubicBezTo>
                    <a:pt x="514" y="386"/>
                    <a:pt x="529" y="382"/>
                    <a:pt x="531" y="376"/>
                  </a:cubicBezTo>
                  <a:cubicBezTo>
                    <a:pt x="544" y="383"/>
                    <a:pt x="563" y="381"/>
                    <a:pt x="582" y="381"/>
                  </a:cubicBezTo>
                  <a:cubicBezTo>
                    <a:pt x="591" y="379"/>
                    <a:pt x="609" y="368"/>
                    <a:pt x="610" y="345"/>
                  </a:cubicBezTo>
                  <a:cubicBezTo>
                    <a:pt x="610" y="335"/>
                    <a:pt x="602" y="324"/>
                    <a:pt x="597" y="316"/>
                  </a:cubicBezTo>
                  <a:cubicBezTo>
                    <a:pt x="588" y="302"/>
                    <a:pt x="569" y="291"/>
                    <a:pt x="566" y="281"/>
                  </a:cubicBezTo>
                  <a:cubicBezTo>
                    <a:pt x="564" y="274"/>
                    <a:pt x="573" y="266"/>
                    <a:pt x="585" y="263"/>
                  </a:cubicBezTo>
                  <a:cubicBezTo>
                    <a:pt x="597" y="258"/>
                    <a:pt x="620" y="261"/>
                    <a:pt x="628" y="269"/>
                  </a:cubicBezTo>
                  <a:cubicBezTo>
                    <a:pt x="636" y="278"/>
                    <a:pt x="637" y="310"/>
                    <a:pt x="639" y="318"/>
                  </a:cubicBezTo>
                  <a:cubicBezTo>
                    <a:pt x="645" y="357"/>
                    <a:pt x="673" y="388"/>
                    <a:pt x="687" y="398"/>
                  </a:cubicBezTo>
                  <a:cubicBezTo>
                    <a:pt x="700" y="408"/>
                    <a:pt x="716" y="412"/>
                    <a:pt x="732" y="417"/>
                  </a:cubicBezTo>
                  <a:cubicBezTo>
                    <a:pt x="751" y="423"/>
                    <a:pt x="775" y="423"/>
                    <a:pt x="795" y="427"/>
                  </a:cubicBezTo>
                  <a:cubicBezTo>
                    <a:pt x="795" y="427"/>
                    <a:pt x="837" y="427"/>
                    <a:pt x="865" y="426"/>
                  </a:cubicBezTo>
                  <a:cubicBezTo>
                    <a:pt x="877" y="426"/>
                    <a:pt x="920" y="410"/>
                    <a:pt x="929" y="403"/>
                  </a:cubicBezTo>
                  <a:cubicBezTo>
                    <a:pt x="955" y="384"/>
                    <a:pt x="974" y="343"/>
                    <a:pt x="983" y="320"/>
                  </a:cubicBezTo>
                  <a:cubicBezTo>
                    <a:pt x="995" y="289"/>
                    <a:pt x="1000" y="255"/>
                    <a:pt x="1000" y="220"/>
                  </a:cubicBezTo>
                  <a:cubicBezTo>
                    <a:pt x="1000" y="193"/>
                    <a:pt x="996" y="173"/>
                    <a:pt x="994" y="155"/>
                  </a:cubicBezTo>
                  <a:close/>
                  <a:moveTo>
                    <a:pt x="420" y="288"/>
                  </a:moveTo>
                  <a:cubicBezTo>
                    <a:pt x="424" y="276"/>
                    <a:pt x="420" y="274"/>
                    <a:pt x="431" y="266"/>
                  </a:cubicBezTo>
                  <a:cubicBezTo>
                    <a:pt x="449" y="270"/>
                    <a:pt x="449" y="270"/>
                    <a:pt x="449" y="270"/>
                  </a:cubicBezTo>
                  <a:cubicBezTo>
                    <a:pt x="452" y="280"/>
                    <a:pt x="450" y="296"/>
                    <a:pt x="449" y="297"/>
                  </a:cubicBezTo>
                  <a:cubicBezTo>
                    <a:pt x="442" y="306"/>
                    <a:pt x="429" y="323"/>
                    <a:pt x="417" y="324"/>
                  </a:cubicBezTo>
                  <a:cubicBezTo>
                    <a:pt x="410" y="324"/>
                    <a:pt x="419" y="292"/>
                    <a:pt x="420" y="2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80" name="Freeform 27"/>
            <p:cNvSpPr/>
            <p:nvPr/>
          </p:nvSpPr>
          <p:spPr bwMode="auto">
            <a:xfrm>
              <a:off x="1260475" y="2619375"/>
              <a:ext cx="195263" cy="149225"/>
            </a:xfrm>
            <a:custGeom>
              <a:avLst/>
              <a:gdLst>
                <a:gd name="T0" fmla="*/ 64 w 186"/>
                <a:gd name="T1" fmla="*/ 53 h 142"/>
                <a:gd name="T2" fmla="*/ 84 w 186"/>
                <a:gd name="T3" fmla="*/ 114 h 142"/>
                <a:gd name="T4" fmla="*/ 48 w 186"/>
                <a:gd name="T5" fmla="*/ 138 h 142"/>
                <a:gd name="T6" fmla="*/ 0 w 186"/>
                <a:gd name="T7" fmla="*/ 97 h 142"/>
                <a:gd name="T8" fmla="*/ 15 w 186"/>
                <a:gd name="T9" fmla="*/ 82 h 142"/>
                <a:gd name="T10" fmla="*/ 27 w 186"/>
                <a:gd name="T11" fmla="*/ 105 h 142"/>
                <a:gd name="T12" fmla="*/ 48 w 186"/>
                <a:gd name="T13" fmla="*/ 118 h 142"/>
                <a:gd name="T14" fmla="*/ 66 w 186"/>
                <a:gd name="T15" fmla="*/ 108 h 142"/>
                <a:gd name="T16" fmla="*/ 62 w 186"/>
                <a:gd name="T17" fmla="*/ 82 h 142"/>
                <a:gd name="T18" fmla="*/ 40 w 186"/>
                <a:gd name="T19" fmla="*/ 67 h 142"/>
                <a:gd name="T20" fmla="*/ 8 w 186"/>
                <a:gd name="T21" fmla="*/ 43 h 142"/>
                <a:gd name="T22" fmla="*/ 9 w 186"/>
                <a:gd name="T23" fmla="*/ 16 h 142"/>
                <a:gd name="T24" fmla="*/ 41 w 186"/>
                <a:gd name="T25" fmla="*/ 0 h 142"/>
                <a:gd name="T26" fmla="*/ 79 w 186"/>
                <a:gd name="T27" fmla="*/ 0 h 142"/>
                <a:gd name="T28" fmla="*/ 107 w 186"/>
                <a:gd name="T29" fmla="*/ 5 h 142"/>
                <a:gd name="T30" fmla="*/ 114 w 186"/>
                <a:gd name="T31" fmla="*/ 13 h 142"/>
                <a:gd name="T32" fmla="*/ 115 w 186"/>
                <a:gd name="T33" fmla="*/ 89 h 142"/>
                <a:gd name="T34" fmla="*/ 138 w 186"/>
                <a:gd name="T35" fmla="*/ 118 h 142"/>
                <a:gd name="T36" fmla="*/ 165 w 186"/>
                <a:gd name="T37" fmla="*/ 74 h 142"/>
                <a:gd name="T38" fmla="*/ 165 w 186"/>
                <a:gd name="T39" fmla="*/ 30 h 142"/>
                <a:gd name="T40" fmla="*/ 169 w 186"/>
                <a:gd name="T41" fmla="*/ 5 h 142"/>
                <a:gd name="T42" fmla="*/ 180 w 186"/>
                <a:gd name="T43" fmla="*/ 16 h 142"/>
                <a:gd name="T44" fmla="*/ 183 w 186"/>
                <a:gd name="T45" fmla="*/ 71 h 142"/>
                <a:gd name="T46" fmla="*/ 171 w 186"/>
                <a:gd name="T47" fmla="*/ 116 h 142"/>
                <a:gd name="T48" fmla="*/ 157 w 186"/>
                <a:gd name="T49" fmla="*/ 131 h 142"/>
                <a:gd name="T50" fmla="*/ 128 w 186"/>
                <a:gd name="T51" fmla="*/ 138 h 142"/>
                <a:gd name="T52" fmla="*/ 107 w 186"/>
                <a:gd name="T53" fmla="*/ 122 h 142"/>
                <a:gd name="T54" fmla="*/ 98 w 186"/>
                <a:gd name="T55" fmla="*/ 75 h 142"/>
                <a:gd name="T56" fmla="*/ 92 w 186"/>
                <a:gd name="T57" fmla="*/ 22 h 142"/>
                <a:gd name="T58" fmla="*/ 65 w 186"/>
                <a:gd name="T59" fmla="*/ 19 h 142"/>
                <a:gd name="T60" fmla="*/ 27 w 186"/>
                <a:gd name="T61" fmla="*/ 32 h 142"/>
                <a:gd name="T62" fmla="*/ 64 w 186"/>
                <a:gd name="T63" fmla="*/ 5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42">
                  <a:moveTo>
                    <a:pt x="64" y="53"/>
                  </a:moveTo>
                  <a:cubicBezTo>
                    <a:pt x="78" y="72"/>
                    <a:pt x="88" y="87"/>
                    <a:pt x="84" y="114"/>
                  </a:cubicBezTo>
                  <a:cubicBezTo>
                    <a:pt x="82" y="126"/>
                    <a:pt x="69" y="138"/>
                    <a:pt x="48" y="138"/>
                  </a:cubicBezTo>
                  <a:cubicBezTo>
                    <a:pt x="23" y="136"/>
                    <a:pt x="6" y="121"/>
                    <a:pt x="0" y="97"/>
                  </a:cubicBezTo>
                  <a:cubicBezTo>
                    <a:pt x="3" y="91"/>
                    <a:pt x="4" y="82"/>
                    <a:pt x="15" y="82"/>
                  </a:cubicBezTo>
                  <a:cubicBezTo>
                    <a:pt x="16" y="91"/>
                    <a:pt x="22" y="98"/>
                    <a:pt x="27" y="105"/>
                  </a:cubicBezTo>
                  <a:cubicBezTo>
                    <a:pt x="31" y="113"/>
                    <a:pt x="40" y="117"/>
                    <a:pt x="48" y="118"/>
                  </a:cubicBezTo>
                  <a:cubicBezTo>
                    <a:pt x="55" y="117"/>
                    <a:pt x="63" y="113"/>
                    <a:pt x="66" y="108"/>
                  </a:cubicBezTo>
                  <a:cubicBezTo>
                    <a:pt x="69" y="98"/>
                    <a:pt x="65" y="90"/>
                    <a:pt x="62" y="82"/>
                  </a:cubicBezTo>
                  <a:cubicBezTo>
                    <a:pt x="60" y="75"/>
                    <a:pt x="46" y="70"/>
                    <a:pt x="40" y="67"/>
                  </a:cubicBezTo>
                  <a:cubicBezTo>
                    <a:pt x="28" y="62"/>
                    <a:pt x="16" y="57"/>
                    <a:pt x="8" y="43"/>
                  </a:cubicBezTo>
                  <a:cubicBezTo>
                    <a:pt x="3" y="38"/>
                    <a:pt x="3" y="25"/>
                    <a:pt x="9" y="16"/>
                  </a:cubicBezTo>
                  <a:cubicBezTo>
                    <a:pt x="18" y="7"/>
                    <a:pt x="27" y="0"/>
                    <a:pt x="41" y="0"/>
                  </a:cubicBezTo>
                  <a:cubicBezTo>
                    <a:pt x="51" y="0"/>
                    <a:pt x="67" y="0"/>
                    <a:pt x="79" y="0"/>
                  </a:cubicBezTo>
                  <a:cubicBezTo>
                    <a:pt x="84" y="0"/>
                    <a:pt x="100" y="4"/>
                    <a:pt x="107" y="5"/>
                  </a:cubicBezTo>
                  <a:cubicBezTo>
                    <a:pt x="109" y="7"/>
                    <a:pt x="112" y="11"/>
                    <a:pt x="114" y="13"/>
                  </a:cubicBezTo>
                  <a:cubicBezTo>
                    <a:pt x="116" y="24"/>
                    <a:pt x="117" y="73"/>
                    <a:pt x="115" y="89"/>
                  </a:cubicBezTo>
                  <a:cubicBezTo>
                    <a:pt x="120" y="116"/>
                    <a:pt x="134" y="118"/>
                    <a:pt x="138" y="118"/>
                  </a:cubicBezTo>
                  <a:cubicBezTo>
                    <a:pt x="156" y="114"/>
                    <a:pt x="163" y="96"/>
                    <a:pt x="165" y="74"/>
                  </a:cubicBezTo>
                  <a:cubicBezTo>
                    <a:pt x="165" y="65"/>
                    <a:pt x="165" y="41"/>
                    <a:pt x="165" y="30"/>
                  </a:cubicBezTo>
                  <a:cubicBezTo>
                    <a:pt x="161" y="22"/>
                    <a:pt x="161" y="6"/>
                    <a:pt x="169" y="5"/>
                  </a:cubicBezTo>
                  <a:cubicBezTo>
                    <a:pt x="179" y="8"/>
                    <a:pt x="174" y="11"/>
                    <a:pt x="180" y="16"/>
                  </a:cubicBezTo>
                  <a:cubicBezTo>
                    <a:pt x="186" y="28"/>
                    <a:pt x="185" y="58"/>
                    <a:pt x="183" y="71"/>
                  </a:cubicBezTo>
                  <a:cubicBezTo>
                    <a:pt x="180" y="90"/>
                    <a:pt x="181" y="99"/>
                    <a:pt x="171" y="116"/>
                  </a:cubicBezTo>
                  <a:cubicBezTo>
                    <a:pt x="168" y="119"/>
                    <a:pt x="160" y="129"/>
                    <a:pt x="157" y="131"/>
                  </a:cubicBezTo>
                  <a:cubicBezTo>
                    <a:pt x="146" y="137"/>
                    <a:pt x="141" y="142"/>
                    <a:pt x="128" y="138"/>
                  </a:cubicBezTo>
                  <a:cubicBezTo>
                    <a:pt x="117" y="132"/>
                    <a:pt x="113" y="128"/>
                    <a:pt x="107" y="122"/>
                  </a:cubicBezTo>
                  <a:cubicBezTo>
                    <a:pt x="98" y="107"/>
                    <a:pt x="97" y="89"/>
                    <a:pt x="98" y="75"/>
                  </a:cubicBezTo>
                  <a:cubicBezTo>
                    <a:pt x="99" y="62"/>
                    <a:pt x="94" y="25"/>
                    <a:pt x="92" y="22"/>
                  </a:cubicBezTo>
                  <a:cubicBezTo>
                    <a:pt x="82" y="23"/>
                    <a:pt x="75" y="18"/>
                    <a:pt x="65" y="19"/>
                  </a:cubicBezTo>
                  <a:cubicBezTo>
                    <a:pt x="56" y="20"/>
                    <a:pt x="16" y="16"/>
                    <a:pt x="27" y="32"/>
                  </a:cubicBezTo>
                  <a:cubicBezTo>
                    <a:pt x="30" y="38"/>
                    <a:pt x="59" y="51"/>
                    <a:pt x="64"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81" name="Freeform 28"/>
            <p:cNvSpPr>
              <a:spLocks noEditPoints="1"/>
            </p:cNvSpPr>
            <p:nvPr/>
          </p:nvSpPr>
          <p:spPr bwMode="auto">
            <a:xfrm>
              <a:off x="2090738" y="2473325"/>
              <a:ext cx="107950" cy="250825"/>
            </a:xfrm>
            <a:custGeom>
              <a:avLst/>
              <a:gdLst>
                <a:gd name="T0" fmla="*/ 64 w 102"/>
                <a:gd name="T1" fmla="*/ 238 h 238"/>
                <a:gd name="T2" fmla="*/ 38 w 102"/>
                <a:gd name="T3" fmla="*/ 237 h 238"/>
                <a:gd name="T4" fmla="*/ 11 w 102"/>
                <a:gd name="T5" fmla="*/ 201 h 238"/>
                <a:gd name="T6" fmla="*/ 0 w 102"/>
                <a:gd name="T7" fmla="*/ 122 h 238"/>
                <a:gd name="T8" fmla="*/ 5 w 102"/>
                <a:gd name="T9" fmla="*/ 27 h 238"/>
                <a:gd name="T10" fmla="*/ 35 w 102"/>
                <a:gd name="T11" fmla="*/ 0 h 238"/>
                <a:gd name="T12" fmla="*/ 61 w 102"/>
                <a:gd name="T13" fmla="*/ 3 h 238"/>
                <a:gd name="T14" fmla="*/ 87 w 102"/>
                <a:gd name="T15" fmla="*/ 46 h 238"/>
                <a:gd name="T16" fmla="*/ 99 w 102"/>
                <a:gd name="T17" fmla="*/ 99 h 238"/>
                <a:gd name="T18" fmla="*/ 102 w 102"/>
                <a:gd name="T19" fmla="*/ 171 h 238"/>
                <a:gd name="T20" fmla="*/ 91 w 102"/>
                <a:gd name="T21" fmla="*/ 206 h 238"/>
                <a:gd name="T22" fmla="*/ 64 w 102"/>
                <a:gd name="T23" fmla="*/ 238 h 238"/>
                <a:gd name="T24" fmla="*/ 52 w 102"/>
                <a:gd name="T25" fmla="*/ 221 h 238"/>
                <a:gd name="T26" fmla="*/ 81 w 102"/>
                <a:gd name="T27" fmla="*/ 191 h 238"/>
                <a:gd name="T28" fmla="*/ 83 w 102"/>
                <a:gd name="T29" fmla="*/ 139 h 238"/>
                <a:gd name="T30" fmla="*/ 77 w 102"/>
                <a:gd name="T31" fmla="*/ 69 h 238"/>
                <a:gd name="T32" fmla="*/ 59 w 102"/>
                <a:gd name="T33" fmla="*/ 21 h 238"/>
                <a:gd name="T34" fmla="*/ 35 w 102"/>
                <a:gd name="T35" fmla="*/ 19 h 238"/>
                <a:gd name="T36" fmla="*/ 20 w 102"/>
                <a:gd name="T37" fmla="*/ 63 h 238"/>
                <a:gd name="T38" fmla="*/ 19 w 102"/>
                <a:gd name="T39" fmla="*/ 108 h 238"/>
                <a:gd name="T40" fmla="*/ 25 w 102"/>
                <a:gd name="T41" fmla="*/ 188 h 238"/>
                <a:gd name="T42" fmla="*/ 52 w 102"/>
                <a:gd name="T43" fmla="*/ 22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2" h="238">
                  <a:moveTo>
                    <a:pt x="64" y="238"/>
                  </a:moveTo>
                  <a:cubicBezTo>
                    <a:pt x="55" y="238"/>
                    <a:pt x="46" y="237"/>
                    <a:pt x="38" y="237"/>
                  </a:cubicBezTo>
                  <a:cubicBezTo>
                    <a:pt x="24" y="227"/>
                    <a:pt x="18" y="215"/>
                    <a:pt x="11" y="201"/>
                  </a:cubicBezTo>
                  <a:cubicBezTo>
                    <a:pt x="3" y="178"/>
                    <a:pt x="3" y="146"/>
                    <a:pt x="0" y="122"/>
                  </a:cubicBezTo>
                  <a:cubicBezTo>
                    <a:pt x="0" y="120"/>
                    <a:pt x="0" y="43"/>
                    <a:pt x="5" y="27"/>
                  </a:cubicBezTo>
                  <a:cubicBezTo>
                    <a:pt x="12" y="7"/>
                    <a:pt x="25" y="4"/>
                    <a:pt x="35" y="0"/>
                  </a:cubicBezTo>
                  <a:cubicBezTo>
                    <a:pt x="43" y="0"/>
                    <a:pt x="60" y="3"/>
                    <a:pt x="61" y="3"/>
                  </a:cubicBezTo>
                  <a:cubicBezTo>
                    <a:pt x="80" y="16"/>
                    <a:pt x="80" y="23"/>
                    <a:pt x="87" y="46"/>
                  </a:cubicBezTo>
                  <a:cubicBezTo>
                    <a:pt x="90" y="57"/>
                    <a:pt x="98" y="87"/>
                    <a:pt x="99" y="99"/>
                  </a:cubicBezTo>
                  <a:cubicBezTo>
                    <a:pt x="102" y="120"/>
                    <a:pt x="102" y="167"/>
                    <a:pt x="102" y="171"/>
                  </a:cubicBezTo>
                  <a:cubicBezTo>
                    <a:pt x="101" y="184"/>
                    <a:pt x="98" y="196"/>
                    <a:pt x="91" y="206"/>
                  </a:cubicBezTo>
                  <a:cubicBezTo>
                    <a:pt x="88" y="221"/>
                    <a:pt x="69" y="234"/>
                    <a:pt x="64" y="238"/>
                  </a:cubicBezTo>
                  <a:close/>
                  <a:moveTo>
                    <a:pt x="52" y="221"/>
                  </a:moveTo>
                  <a:cubicBezTo>
                    <a:pt x="70" y="219"/>
                    <a:pt x="79" y="196"/>
                    <a:pt x="81" y="191"/>
                  </a:cubicBezTo>
                  <a:cubicBezTo>
                    <a:pt x="84" y="180"/>
                    <a:pt x="82" y="150"/>
                    <a:pt x="83" y="139"/>
                  </a:cubicBezTo>
                  <a:cubicBezTo>
                    <a:pt x="85" y="121"/>
                    <a:pt x="81" y="87"/>
                    <a:pt x="77" y="69"/>
                  </a:cubicBezTo>
                  <a:cubicBezTo>
                    <a:pt x="73" y="47"/>
                    <a:pt x="67" y="25"/>
                    <a:pt x="59" y="21"/>
                  </a:cubicBezTo>
                  <a:cubicBezTo>
                    <a:pt x="53" y="21"/>
                    <a:pt x="42" y="19"/>
                    <a:pt x="35" y="19"/>
                  </a:cubicBezTo>
                  <a:cubicBezTo>
                    <a:pt x="24" y="20"/>
                    <a:pt x="20" y="49"/>
                    <a:pt x="20" y="63"/>
                  </a:cubicBezTo>
                  <a:cubicBezTo>
                    <a:pt x="18" y="79"/>
                    <a:pt x="20" y="93"/>
                    <a:pt x="19" y="108"/>
                  </a:cubicBezTo>
                  <a:cubicBezTo>
                    <a:pt x="23" y="129"/>
                    <a:pt x="18" y="157"/>
                    <a:pt x="25" y="188"/>
                  </a:cubicBezTo>
                  <a:cubicBezTo>
                    <a:pt x="24" y="185"/>
                    <a:pt x="32" y="214"/>
                    <a:pt x="52"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grpSp>
      <p:sp>
        <p:nvSpPr>
          <p:cNvPr id="82" name="Freeform 32"/>
          <p:cNvSpPr>
            <a:spLocks noEditPoints="1"/>
          </p:cNvSpPr>
          <p:nvPr/>
        </p:nvSpPr>
        <p:spPr bwMode="auto">
          <a:xfrm>
            <a:off x="6433443" y="2272157"/>
            <a:ext cx="888664" cy="584762"/>
          </a:xfrm>
          <a:custGeom>
            <a:avLst/>
            <a:gdLst>
              <a:gd name="T0" fmla="*/ 405 w 726"/>
              <a:gd name="T1" fmla="*/ 59 h 475"/>
              <a:gd name="T2" fmla="*/ 495 w 726"/>
              <a:gd name="T3" fmla="*/ 64 h 475"/>
              <a:gd name="T4" fmla="*/ 586 w 726"/>
              <a:gd name="T5" fmla="*/ 7 h 475"/>
              <a:gd name="T6" fmla="*/ 658 w 726"/>
              <a:gd name="T7" fmla="*/ 64 h 475"/>
              <a:gd name="T8" fmla="*/ 721 w 726"/>
              <a:gd name="T9" fmla="*/ 214 h 475"/>
              <a:gd name="T10" fmla="*/ 641 w 726"/>
              <a:gd name="T11" fmla="*/ 253 h 475"/>
              <a:gd name="T12" fmla="*/ 579 w 726"/>
              <a:gd name="T13" fmla="*/ 263 h 475"/>
              <a:gd name="T14" fmla="*/ 520 w 726"/>
              <a:gd name="T15" fmla="*/ 316 h 475"/>
              <a:gd name="T16" fmla="*/ 461 w 726"/>
              <a:gd name="T17" fmla="*/ 409 h 475"/>
              <a:gd name="T18" fmla="*/ 408 w 726"/>
              <a:gd name="T19" fmla="*/ 448 h 475"/>
              <a:gd name="T20" fmla="*/ 405 w 726"/>
              <a:gd name="T21" fmla="*/ 423 h 475"/>
              <a:gd name="T22" fmla="*/ 452 w 726"/>
              <a:gd name="T23" fmla="*/ 383 h 475"/>
              <a:gd name="T24" fmla="*/ 488 w 726"/>
              <a:gd name="T25" fmla="*/ 352 h 475"/>
              <a:gd name="T26" fmla="*/ 519 w 726"/>
              <a:gd name="T27" fmla="*/ 287 h 475"/>
              <a:gd name="T28" fmla="*/ 400 w 726"/>
              <a:gd name="T29" fmla="*/ 195 h 475"/>
              <a:gd name="T30" fmla="*/ 256 w 726"/>
              <a:gd name="T31" fmla="*/ 203 h 475"/>
              <a:gd name="T32" fmla="*/ 286 w 726"/>
              <a:gd name="T33" fmla="*/ 141 h 475"/>
              <a:gd name="T34" fmla="*/ 232 w 726"/>
              <a:gd name="T35" fmla="*/ 113 h 475"/>
              <a:gd name="T36" fmla="*/ 174 w 726"/>
              <a:gd name="T37" fmla="*/ 271 h 475"/>
              <a:gd name="T38" fmla="*/ 229 w 726"/>
              <a:gd name="T39" fmla="*/ 270 h 475"/>
              <a:gd name="T40" fmla="*/ 325 w 726"/>
              <a:gd name="T41" fmla="*/ 311 h 475"/>
              <a:gd name="T42" fmla="*/ 394 w 726"/>
              <a:gd name="T43" fmla="*/ 346 h 475"/>
              <a:gd name="T44" fmla="*/ 393 w 726"/>
              <a:gd name="T45" fmla="*/ 403 h 475"/>
              <a:gd name="T46" fmla="*/ 345 w 726"/>
              <a:gd name="T47" fmla="*/ 468 h 475"/>
              <a:gd name="T48" fmla="*/ 266 w 726"/>
              <a:gd name="T49" fmla="*/ 452 h 475"/>
              <a:gd name="T50" fmla="*/ 210 w 726"/>
              <a:gd name="T51" fmla="*/ 415 h 475"/>
              <a:gd name="T52" fmla="*/ 152 w 726"/>
              <a:gd name="T53" fmla="*/ 355 h 475"/>
              <a:gd name="T54" fmla="*/ 148 w 726"/>
              <a:gd name="T55" fmla="*/ 259 h 475"/>
              <a:gd name="T56" fmla="*/ 42 w 726"/>
              <a:gd name="T57" fmla="*/ 263 h 475"/>
              <a:gd name="T58" fmla="*/ 65 w 726"/>
              <a:gd name="T59" fmla="*/ 135 h 475"/>
              <a:gd name="T60" fmla="*/ 116 w 726"/>
              <a:gd name="T61" fmla="*/ 30 h 475"/>
              <a:gd name="T62" fmla="*/ 225 w 726"/>
              <a:gd name="T63" fmla="*/ 79 h 475"/>
              <a:gd name="T64" fmla="*/ 342 w 726"/>
              <a:gd name="T65" fmla="*/ 96 h 475"/>
              <a:gd name="T66" fmla="*/ 395 w 726"/>
              <a:gd name="T67" fmla="*/ 85 h 475"/>
              <a:gd name="T68" fmla="*/ 288 w 726"/>
              <a:gd name="T69" fmla="*/ 204 h 475"/>
              <a:gd name="T70" fmla="*/ 350 w 726"/>
              <a:gd name="T71" fmla="*/ 170 h 475"/>
              <a:gd name="T72" fmla="*/ 411 w 726"/>
              <a:gd name="T73" fmla="*/ 180 h 475"/>
              <a:gd name="T74" fmla="*/ 517 w 726"/>
              <a:gd name="T75" fmla="*/ 254 h 475"/>
              <a:gd name="T76" fmla="*/ 585 w 726"/>
              <a:gd name="T77" fmla="*/ 219 h 475"/>
              <a:gd name="T78" fmla="*/ 540 w 726"/>
              <a:gd name="T79" fmla="*/ 128 h 475"/>
              <a:gd name="T80" fmla="*/ 128 w 726"/>
              <a:gd name="T81" fmla="*/ 249 h 475"/>
              <a:gd name="T82" fmla="*/ 208 w 726"/>
              <a:gd name="T83" fmla="*/ 94 h 475"/>
              <a:gd name="T84" fmla="*/ 108 w 726"/>
              <a:gd name="T85" fmla="*/ 99 h 475"/>
              <a:gd name="T86" fmla="*/ 34 w 726"/>
              <a:gd name="T87" fmla="*/ 212 h 475"/>
              <a:gd name="T88" fmla="*/ 106 w 726"/>
              <a:gd name="T89" fmla="*/ 274 h 475"/>
              <a:gd name="T90" fmla="*/ 662 w 726"/>
              <a:gd name="T91" fmla="*/ 109 h 475"/>
              <a:gd name="T92" fmla="*/ 582 w 726"/>
              <a:gd name="T93" fmla="*/ 33 h 475"/>
              <a:gd name="T94" fmla="*/ 540 w 726"/>
              <a:gd name="T95" fmla="*/ 91 h 475"/>
              <a:gd name="T96" fmla="*/ 596 w 726"/>
              <a:gd name="T97" fmla="*/ 195 h 475"/>
              <a:gd name="T98" fmla="*/ 701 w 726"/>
              <a:gd name="T99" fmla="*/ 201 h 475"/>
              <a:gd name="T100" fmla="*/ 286 w 726"/>
              <a:gd name="T101" fmla="*/ 431 h 475"/>
              <a:gd name="T102" fmla="*/ 342 w 726"/>
              <a:gd name="T103" fmla="*/ 337 h 475"/>
              <a:gd name="T104" fmla="*/ 279 w 726"/>
              <a:gd name="T105" fmla="*/ 398 h 475"/>
              <a:gd name="T106" fmla="*/ 299 w 726"/>
              <a:gd name="T107" fmla="*/ 350 h 475"/>
              <a:gd name="T108" fmla="*/ 283 w 726"/>
              <a:gd name="T109" fmla="*/ 318 h 475"/>
              <a:gd name="T110" fmla="*/ 254 w 726"/>
              <a:gd name="T111" fmla="*/ 307 h 475"/>
              <a:gd name="T112" fmla="*/ 197 w 726"/>
              <a:gd name="T113" fmla="*/ 324 h 475"/>
              <a:gd name="T114" fmla="*/ 233 w 726"/>
              <a:gd name="T115" fmla="*/ 403 h 475"/>
              <a:gd name="T116" fmla="*/ 372 w 726"/>
              <a:gd name="T117" fmla="*/ 401 h 475"/>
              <a:gd name="T118" fmla="*/ 333 w 726"/>
              <a:gd name="T119" fmla="*/ 405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6" h="475">
                <a:moveTo>
                  <a:pt x="342" y="96"/>
                </a:moveTo>
                <a:cubicBezTo>
                  <a:pt x="348" y="92"/>
                  <a:pt x="353" y="88"/>
                  <a:pt x="359" y="85"/>
                </a:cubicBezTo>
                <a:cubicBezTo>
                  <a:pt x="368" y="81"/>
                  <a:pt x="376" y="76"/>
                  <a:pt x="383" y="69"/>
                </a:cubicBezTo>
                <a:cubicBezTo>
                  <a:pt x="389" y="62"/>
                  <a:pt x="396" y="59"/>
                  <a:pt x="405" y="59"/>
                </a:cubicBezTo>
                <a:cubicBezTo>
                  <a:pt x="412" y="58"/>
                  <a:pt x="418" y="56"/>
                  <a:pt x="425" y="55"/>
                </a:cubicBezTo>
                <a:cubicBezTo>
                  <a:pt x="443" y="53"/>
                  <a:pt x="460" y="58"/>
                  <a:pt x="477" y="67"/>
                </a:cubicBezTo>
                <a:cubicBezTo>
                  <a:pt x="481" y="67"/>
                  <a:pt x="486" y="67"/>
                  <a:pt x="491" y="67"/>
                </a:cubicBezTo>
                <a:cubicBezTo>
                  <a:pt x="492" y="66"/>
                  <a:pt x="494" y="65"/>
                  <a:pt x="495" y="64"/>
                </a:cubicBezTo>
                <a:cubicBezTo>
                  <a:pt x="500" y="60"/>
                  <a:pt x="504" y="54"/>
                  <a:pt x="512" y="54"/>
                </a:cubicBezTo>
                <a:cubicBezTo>
                  <a:pt x="515" y="54"/>
                  <a:pt x="518" y="51"/>
                  <a:pt x="521" y="50"/>
                </a:cubicBezTo>
                <a:cubicBezTo>
                  <a:pt x="532" y="42"/>
                  <a:pt x="543" y="33"/>
                  <a:pt x="556" y="28"/>
                </a:cubicBezTo>
                <a:cubicBezTo>
                  <a:pt x="564" y="18"/>
                  <a:pt x="576" y="15"/>
                  <a:pt x="586" y="7"/>
                </a:cubicBezTo>
                <a:cubicBezTo>
                  <a:pt x="590" y="4"/>
                  <a:pt x="596" y="2"/>
                  <a:pt x="600" y="0"/>
                </a:cubicBezTo>
                <a:cubicBezTo>
                  <a:pt x="614" y="7"/>
                  <a:pt x="624" y="16"/>
                  <a:pt x="633" y="26"/>
                </a:cubicBezTo>
                <a:cubicBezTo>
                  <a:pt x="635" y="28"/>
                  <a:pt x="638" y="30"/>
                  <a:pt x="639" y="32"/>
                </a:cubicBezTo>
                <a:cubicBezTo>
                  <a:pt x="644" y="44"/>
                  <a:pt x="652" y="53"/>
                  <a:pt x="658" y="64"/>
                </a:cubicBezTo>
                <a:cubicBezTo>
                  <a:pt x="673" y="89"/>
                  <a:pt x="689" y="114"/>
                  <a:pt x="701" y="141"/>
                </a:cubicBezTo>
                <a:cubicBezTo>
                  <a:pt x="710" y="158"/>
                  <a:pt x="716" y="175"/>
                  <a:pt x="722" y="192"/>
                </a:cubicBezTo>
                <a:cubicBezTo>
                  <a:pt x="723" y="196"/>
                  <a:pt x="724" y="200"/>
                  <a:pt x="726" y="205"/>
                </a:cubicBezTo>
                <a:cubicBezTo>
                  <a:pt x="725" y="207"/>
                  <a:pt x="723" y="210"/>
                  <a:pt x="721" y="214"/>
                </a:cubicBezTo>
                <a:cubicBezTo>
                  <a:pt x="710" y="220"/>
                  <a:pt x="700" y="228"/>
                  <a:pt x="688" y="232"/>
                </a:cubicBezTo>
                <a:cubicBezTo>
                  <a:pt x="685" y="233"/>
                  <a:pt x="682" y="235"/>
                  <a:pt x="679" y="237"/>
                </a:cubicBezTo>
                <a:cubicBezTo>
                  <a:pt x="676" y="238"/>
                  <a:pt x="674" y="241"/>
                  <a:pt x="672" y="241"/>
                </a:cubicBezTo>
                <a:cubicBezTo>
                  <a:pt x="660" y="242"/>
                  <a:pt x="651" y="249"/>
                  <a:pt x="641" y="253"/>
                </a:cubicBezTo>
                <a:cubicBezTo>
                  <a:pt x="633" y="256"/>
                  <a:pt x="625" y="259"/>
                  <a:pt x="617" y="262"/>
                </a:cubicBezTo>
                <a:cubicBezTo>
                  <a:pt x="603" y="260"/>
                  <a:pt x="602" y="247"/>
                  <a:pt x="596" y="239"/>
                </a:cubicBezTo>
                <a:cubicBezTo>
                  <a:pt x="589" y="242"/>
                  <a:pt x="583" y="245"/>
                  <a:pt x="579" y="251"/>
                </a:cubicBezTo>
                <a:cubicBezTo>
                  <a:pt x="579" y="255"/>
                  <a:pt x="579" y="259"/>
                  <a:pt x="579" y="263"/>
                </a:cubicBezTo>
                <a:cubicBezTo>
                  <a:pt x="578" y="267"/>
                  <a:pt x="577" y="270"/>
                  <a:pt x="576" y="274"/>
                </a:cubicBezTo>
                <a:cubicBezTo>
                  <a:pt x="567" y="282"/>
                  <a:pt x="557" y="284"/>
                  <a:pt x="547" y="283"/>
                </a:cubicBezTo>
                <a:cubicBezTo>
                  <a:pt x="541" y="289"/>
                  <a:pt x="541" y="296"/>
                  <a:pt x="538" y="303"/>
                </a:cubicBezTo>
                <a:cubicBezTo>
                  <a:pt x="533" y="307"/>
                  <a:pt x="527" y="312"/>
                  <a:pt x="520" y="316"/>
                </a:cubicBezTo>
                <a:cubicBezTo>
                  <a:pt x="521" y="328"/>
                  <a:pt x="518" y="340"/>
                  <a:pt x="514" y="351"/>
                </a:cubicBezTo>
                <a:cubicBezTo>
                  <a:pt x="511" y="358"/>
                  <a:pt x="507" y="366"/>
                  <a:pt x="499" y="370"/>
                </a:cubicBezTo>
                <a:cubicBezTo>
                  <a:pt x="483" y="377"/>
                  <a:pt x="472" y="390"/>
                  <a:pt x="464" y="406"/>
                </a:cubicBezTo>
                <a:cubicBezTo>
                  <a:pt x="463" y="407"/>
                  <a:pt x="462" y="408"/>
                  <a:pt x="461" y="409"/>
                </a:cubicBezTo>
                <a:cubicBezTo>
                  <a:pt x="457" y="411"/>
                  <a:pt x="453" y="413"/>
                  <a:pt x="449" y="416"/>
                </a:cubicBezTo>
                <a:cubicBezTo>
                  <a:pt x="445" y="418"/>
                  <a:pt x="440" y="421"/>
                  <a:pt x="438" y="425"/>
                </a:cubicBezTo>
                <a:cubicBezTo>
                  <a:pt x="434" y="435"/>
                  <a:pt x="425" y="440"/>
                  <a:pt x="415" y="444"/>
                </a:cubicBezTo>
                <a:cubicBezTo>
                  <a:pt x="413" y="445"/>
                  <a:pt x="410" y="447"/>
                  <a:pt x="408" y="448"/>
                </a:cubicBezTo>
                <a:cubicBezTo>
                  <a:pt x="402" y="448"/>
                  <a:pt x="396" y="448"/>
                  <a:pt x="389" y="448"/>
                </a:cubicBezTo>
                <a:cubicBezTo>
                  <a:pt x="387" y="446"/>
                  <a:pt x="385" y="444"/>
                  <a:pt x="384" y="442"/>
                </a:cubicBezTo>
                <a:cubicBezTo>
                  <a:pt x="381" y="437"/>
                  <a:pt x="381" y="431"/>
                  <a:pt x="384" y="425"/>
                </a:cubicBezTo>
                <a:cubicBezTo>
                  <a:pt x="390" y="421"/>
                  <a:pt x="397" y="425"/>
                  <a:pt x="405" y="423"/>
                </a:cubicBezTo>
                <a:cubicBezTo>
                  <a:pt x="407" y="421"/>
                  <a:pt x="411" y="419"/>
                  <a:pt x="415" y="417"/>
                </a:cubicBezTo>
                <a:cubicBezTo>
                  <a:pt x="415" y="412"/>
                  <a:pt x="416" y="406"/>
                  <a:pt x="416" y="401"/>
                </a:cubicBezTo>
                <a:cubicBezTo>
                  <a:pt x="418" y="400"/>
                  <a:pt x="420" y="399"/>
                  <a:pt x="422" y="399"/>
                </a:cubicBezTo>
                <a:cubicBezTo>
                  <a:pt x="434" y="398"/>
                  <a:pt x="445" y="395"/>
                  <a:pt x="452" y="383"/>
                </a:cubicBezTo>
                <a:cubicBezTo>
                  <a:pt x="453" y="378"/>
                  <a:pt x="453" y="371"/>
                  <a:pt x="453" y="364"/>
                </a:cubicBezTo>
                <a:cubicBezTo>
                  <a:pt x="455" y="362"/>
                  <a:pt x="457" y="360"/>
                  <a:pt x="460" y="357"/>
                </a:cubicBezTo>
                <a:cubicBezTo>
                  <a:pt x="466" y="357"/>
                  <a:pt x="472" y="357"/>
                  <a:pt x="477" y="357"/>
                </a:cubicBezTo>
                <a:cubicBezTo>
                  <a:pt x="481" y="355"/>
                  <a:pt x="485" y="353"/>
                  <a:pt x="488" y="352"/>
                </a:cubicBezTo>
                <a:cubicBezTo>
                  <a:pt x="491" y="348"/>
                  <a:pt x="494" y="343"/>
                  <a:pt x="498" y="337"/>
                </a:cubicBezTo>
                <a:cubicBezTo>
                  <a:pt x="498" y="333"/>
                  <a:pt x="499" y="328"/>
                  <a:pt x="497" y="323"/>
                </a:cubicBezTo>
                <a:cubicBezTo>
                  <a:pt x="495" y="317"/>
                  <a:pt x="494" y="312"/>
                  <a:pt x="495" y="306"/>
                </a:cubicBezTo>
                <a:cubicBezTo>
                  <a:pt x="499" y="296"/>
                  <a:pt x="513" y="298"/>
                  <a:pt x="519" y="287"/>
                </a:cubicBezTo>
                <a:cubicBezTo>
                  <a:pt x="514" y="277"/>
                  <a:pt x="506" y="270"/>
                  <a:pt x="497" y="264"/>
                </a:cubicBezTo>
                <a:cubicBezTo>
                  <a:pt x="475" y="248"/>
                  <a:pt x="452" y="232"/>
                  <a:pt x="430" y="217"/>
                </a:cubicBezTo>
                <a:cubicBezTo>
                  <a:pt x="428" y="215"/>
                  <a:pt x="426" y="213"/>
                  <a:pt x="423" y="212"/>
                </a:cubicBezTo>
                <a:cubicBezTo>
                  <a:pt x="414" y="208"/>
                  <a:pt x="407" y="202"/>
                  <a:pt x="400" y="195"/>
                </a:cubicBezTo>
                <a:cubicBezTo>
                  <a:pt x="392" y="187"/>
                  <a:pt x="383" y="182"/>
                  <a:pt x="369" y="184"/>
                </a:cubicBezTo>
                <a:cubicBezTo>
                  <a:pt x="346" y="194"/>
                  <a:pt x="326" y="214"/>
                  <a:pt x="299" y="224"/>
                </a:cubicBezTo>
                <a:cubicBezTo>
                  <a:pt x="294" y="224"/>
                  <a:pt x="286" y="224"/>
                  <a:pt x="278" y="224"/>
                </a:cubicBezTo>
                <a:cubicBezTo>
                  <a:pt x="270" y="219"/>
                  <a:pt x="263" y="211"/>
                  <a:pt x="256" y="203"/>
                </a:cubicBezTo>
                <a:cubicBezTo>
                  <a:pt x="254" y="199"/>
                  <a:pt x="253" y="195"/>
                  <a:pt x="252" y="190"/>
                </a:cubicBezTo>
                <a:cubicBezTo>
                  <a:pt x="254" y="177"/>
                  <a:pt x="259" y="165"/>
                  <a:pt x="270" y="157"/>
                </a:cubicBezTo>
                <a:cubicBezTo>
                  <a:pt x="275" y="154"/>
                  <a:pt x="279" y="151"/>
                  <a:pt x="282" y="146"/>
                </a:cubicBezTo>
                <a:cubicBezTo>
                  <a:pt x="283" y="144"/>
                  <a:pt x="284" y="142"/>
                  <a:pt x="286" y="141"/>
                </a:cubicBezTo>
                <a:cubicBezTo>
                  <a:pt x="298" y="135"/>
                  <a:pt x="306" y="125"/>
                  <a:pt x="314" y="114"/>
                </a:cubicBezTo>
                <a:cubicBezTo>
                  <a:pt x="309" y="112"/>
                  <a:pt x="304" y="112"/>
                  <a:pt x="299" y="114"/>
                </a:cubicBezTo>
                <a:cubicBezTo>
                  <a:pt x="279" y="119"/>
                  <a:pt x="260" y="119"/>
                  <a:pt x="240" y="114"/>
                </a:cubicBezTo>
                <a:cubicBezTo>
                  <a:pt x="238" y="113"/>
                  <a:pt x="235" y="113"/>
                  <a:pt x="232" y="113"/>
                </a:cubicBezTo>
                <a:cubicBezTo>
                  <a:pt x="219" y="144"/>
                  <a:pt x="204" y="173"/>
                  <a:pt x="183" y="199"/>
                </a:cubicBezTo>
                <a:cubicBezTo>
                  <a:pt x="177" y="207"/>
                  <a:pt x="172" y="217"/>
                  <a:pt x="167" y="225"/>
                </a:cubicBezTo>
                <a:cubicBezTo>
                  <a:pt x="163" y="232"/>
                  <a:pt x="159" y="238"/>
                  <a:pt x="155" y="245"/>
                </a:cubicBezTo>
                <a:cubicBezTo>
                  <a:pt x="162" y="254"/>
                  <a:pt x="169" y="263"/>
                  <a:pt x="174" y="271"/>
                </a:cubicBezTo>
                <a:cubicBezTo>
                  <a:pt x="177" y="283"/>
                  <a:pt x="176" y="292"/>
                  <a:pt x="171" y="300"/>
                </a:cubicBezTo>
                <a:cubicBezTo>
                  <a:pt x="172" y="307"/>
                  <a:pt x="175" y="311"/>
                  <a:pt x="180" y="316"/>
                </a:cubicBezTo>
                <a:cubicBezTo>
                  <a:pt x="187" y="312"/>
                  <a:pt x="191" y="306"/>
                  <a:pt x="197" y="301"/>
                </a:cubicBezTo>
                <a:cubicBezTo>
                  <a:pt x="208" y="290"/>
                  <a:pt x="219" y="280"/>
                  <a:pt x="229" y="270"/>
                </a:cubicBezTo>
                <a:cubicBezTo>
                  <a:pt x="244" y="255"/>
                  <a:pt x="265" y="263"/>
                  <a:pt x="273" y="274"/>
                </a:cubicBezTo>
                <a:cubicBezTo>
                  <a:pt x="276" y="279"/>
                  <a:pt x="278" y="284"/>
                  <a:pt x="280" y="288"/>
                </a:cubicBezTo>
                <a:cubicBezTo>
                  <a:pt x="288" y="287"/>
                  <a:pt x="296" y="287"/>
                  <a:pt x="303" y="286"/>
                </a:cubicBezTo>
                <a:cubicBezTo>
                  <a:pt x="314" y="292"/>
                  <a:pt x="319" y="301"/>
                  <a:pt x="325" y="311"/>
                </a:cubicBezTo>
                <a:cubicBezTo>
                  <a:pt x="332" y="311"/>
                  <a:pt x="338" y="311"/>
                  <a:pt x="346" y="312"/>
                </a:cubicBezTo>
                <a:cubicBezTo>
                  <a:pt x="350" y="314"/>
                  <a:pt x="355" y="317"/>
                  <a:pt x="360" y="319"/>
                </a:cubicBezTo>
                <a:cubicBezTo>
                  <a:pt x="364" y="330"/>
                  <a:pt x="366" y="340"/>
                  <a:pt x="367" y="351"/>
                </a:cubicBezTo>
                <a:cubicBezTo>
                  <a:pt x="376" y="349"/>
                  <a:pt x="385" y="348"/>
                  <a:pt x="394" y="346"/>
                </a:cubicBezTo>
                <a:cubicBezTo>
                  <a:pt x="398" y="349"/>
                  <a:pt x="403" y="351"/>
                  <a:pt x="407" y="354"/>
                </a:cubicBezTo>
                <a:cubicBezTo>
                  <a:pt x="408" y="361"/>
                  <a:pt x="408" y="366"/>
                  <a:pt x="408" y="370"/>
                </a:cubicBezTo>
                <a:cubicBezTo>
                  <a:pt x="407" y="373"/>
                  <a:pt x="407" y="374"/>
                  <a:pt x="407" y="375"/>
                </a:cubicBezTo>
                <a:cubicBezTo>
                  <a:pt x="402" y="385"/>
                  <a:pt x="398" y="394"/>
                  <a:pt x="393" y="403"/>
                </a:cubicBezTo>
                <a:cubicBezTo>
                  <a:pt x="390" y="407"/>
                  <a:pt x="388" y="412"/>
                  <a:pt x="385" y="415"/>
                </a:cubicBezTo>
                <a:cubicBezTo>
                  <a:pt x="378" y="421"/>
                  <a:pt x="376" y="431"/>
                  <a:pt x="371" y="438"/>
                </a:cubicBezTo>
                <a:cubicBezTo>
                  <a:pt x="365" y="444"/>
                  <a:pt x="357" y="449"/>
                  <a:pt x="353" y="458"/>
                </a:cubicBezTo>
                <a:cubicBezTo>
                  <a:pt x="351" y="461"/>
                  <a:pt x="348" y="464"/>
                  <a:pt x="345" y="468"/>
                </a:cubicBezTo>
                <a:cubicBezTo>
                  <a:pt x="337" y="469"/>
                  <a:pt x="329" y="475"/>
                  <a:pt x="319" y="473"/>
                </a:cubicBezTo>
                <a:cubicBezTo>
                  <a:pt x="308" y="467"/>
                  <a:pt x="305" y="455"/>
                  <a:pt x="297" y="446"/>
                </a:cubicBezTo>
                <a:cubicBezTo>
                  <a:pt x="295" y="448"/>
                  <a:pt x="292" y="450"/>
                  <a:pt x="288" y="452"/>
                </a:cubicBezTo>
                <a:cubicBezTo>
                  <a:pt x="281" y="452"/>
                  <a:pt x="274" y="452"/>
                  <a:pt x="266" y="452"/>
                </a:cubicBezTo>
                <a:cubicBezTo>
                  <a:pt x="254" y="447"/>
                  <a:pt x="252" y="435"/>
                  <a:pt x="248" y="425"/>
                </a:cubicBezTo>
                <a:cubicBezTo>
                  <a:pt x="239" y="421"/>
                  <a:pt x="233" y="427"/>
                  <a:pt x="225" y="428"/>
                </a:cubicBezTo>
                <a:cubicBezTo>
                  <a:pt x="223" y="426"/>
                  <a:pt x="221" y="426"/>
                  <a:pt x="220" y="424"/>
                </a:cubicBezTo>
                <a:cubicBezTo>
                  <a:pt x="216" y="421"/>
                  <a:pt x="213" y="417"/>
                  <a:pt x="210" y="415"/>
                </a:cubicBezTo>
                <a:cubicBezTo>
                  <a:pt x="207" y="405"/>
                  <a:pt x="204" y="397"/>
                  <a:pt x="201" y="389"/>
                </a:cubicBezTo>
                <a:cubicBezTo>
                  <a:pt x="191" y="384"/>
                  <a:pt x="180" y="389"/>
                  <a:pt x="169" y="385"/>
                </a:cubicBezTo>
                <a:cubicBezTo>
                  <a:pt x="167" y="383"/>
                  <a:pt x="164" y="380"/>
                  <a:pt x="161" y="378"/>
                </a:cubicBezTo>
                <a:cubicBezTo>
                  <a:pt x="158" y="370"/>
                  <a:pt x="155" y="363"/>
                  <a:pt x="152" y="355"/>
                </a:cubicBezTo>
                <a:cubicBezTo>
                  <a:pt x="154" y="348"/>
                  <a:pt x="156" y="340"/>
                  <a:pt x="158" y="332"/>
                </a:cubicBezTo>
                <a:cubicBezTo>
                  <a:pt x="157" y="328"/>
                  <a:pt x="156" y="324"/>
                  <a:pt x="155" y="319"/>
                </a:cubicBezTo>
                <a:cubicBezTo>
                  <a:pt x="154" y="316"/>
                  <a:pt x="154" y="313"/>
                  <a:pt x="155" y="311"/>
                </a:cubicBezTo>
                <a:cubicBezTo>
                  <a:pt x="155" y="293"/>
                  <a:pt x="155" y="276"/>
                  <a:pt x="148" y="259"/>
                </a:cubicBezTo>
                <a:cubicBezTo>
                  <a:pt x="137" y="266"/>
                  <a:pt x="133" y="278"/>
                  <a:pt x="128" y="287"/>
                </a:cubicBezTo>
                <a:cubicBezTo>
                  <a:pt x="119" y="293"/>
                  <a:pt x="112" y="298"/>
                  <a:pt x="104" y="295"/>
                </a:cubicBezTo>
                <a:cubicBezTo>
                  <a:pt x="87" y="286"/>
                  <a:pt x="72" y="279"/>
                  <a:pt x="56" y="271"/>
                </a:cubicBezTo>
                <a:cubicBezTo>
                  <a:pt x="52" y="268"/>
                  <a:pt x="46" y="266"/>
                  <a:pt x="42" y="263"/>
                </a:cubicBezTo>
                <a:cubicBezTo>
                  <a:pt x="34" y="256"/>
                  <a:pt x="24" y="253"/>
                  <a:pt x="13" y="254"/>
                </a:cubicBezTo>
                <a:cubicBezTo>
                  <a:pt x="9" y="246"/>
                  <a:pt x="0" y="241"/>
                  <a:pt x="2" y="228"/>
                </a:cubicBezTo>
                <a:cubicBezTo>
                  <a:pt x="12" y="214"/>
                  <a:pt x="20" y="195"/>
                  <a:pt x="34" y="181"/>
                </a:cubicBezTo>
                <a:cubicBezTo>
                  <a:pt x="43" y="165"/>
                  <a:pt x="56" y="151"/>
                  <a:pt x="65" y="135"/>
                </a:cubicBezTo>
                <a:cubicBezTo>
                  <a:pt x="72" y="122"/>
                  <a:pt x="80" y="110"/>
                  <a:pt x="88" y="98"/>
                </a:cubicBezTo>
                <a:cubicBezTo>
                  <a:pt x="93" y="89"/>
                  <a:pt x="98" y="80"/>
                  <a:pt x="101" y="70"/>
                </a:cubicBezTo>
                <a:cubicBezTo>
                  <a:pt x="103" y="61"/>
                  <a:pt x="106" y="52"/>
                  <a:pt x="109" y="43"/>
                </a:cubicBezTo>
                <a:cubicBezTo>
                  <a:pt x="111" y="39"/>
                  <a:pt x="113" y="35"/>
                  <a:pt x="116" y="30"/>
                </a:cubicBezTo>
                <a:cubicBezTo>
                  <a:pt x="133" y="36"/>
                  <a:pt x="150" y="42"/>
                  <a:pt x="166" y="50"/>
                </a:cubicBezTo>
                <a:cubicBezTo>
                  <a:pt x="174" y="54"/>
                  <a:pt x="181" y="58"/>
                  <a:pt x="190" y="62"/>
                </a:cubicBezTo>
                <a:cubicBezTo>
                  <a:pt x="198" y="65"/>
                  <a:pt x="207" y="67"/>
                  <a:pt x="217" y="70"/>
                </a:cubicBezTo>
                <a:cubicBezTo>
                  <a:pt x="219" y="72"/>
                  <a:pt x="222" y="75"/>
                  <a:pt x="225" y="79"/>
                </a:cubicBezTo>
                <a:cubicBezTo>
                  <a:pt x="227" y="82"/>
                  <a:pt x="229" y="86"/>
                  <a:pt x="230" y="90"/>
                </a:cubicBezTo>
                <a:cubicBezTo>
                  <a:pt x="246" y="95"/>
                  <a:pt x="261" y="97"/>
                  <a:pt x="277" y="96"/>
                </a:cubicBezTo>
                <a:cubicBezTo>
                  <a:pt x="283" y="95"/>
                  <a:pt x="288" y="94"/>
                  <a:pt x="293" y="94"/>
                </a:cubicBezTo>
                <a:cubicBezTo>
                  <a:pt x="310" y="91"/>
                  <a:pt x="326" y="89"/>
                  <a:pt x="342" y="96"/>
                </a:cubicBezTo>
                <a:close/>
                <a:moveTo>
                  <a:pt x="510" y="86"/>
                </a:moveTo>
                <a:cubicBezTo>
                  <a:pt x="503" y="87"/>
                  <a:pt x="497" y="89"/>
                  <a:pt x="492" y="88"/>
                </a:cubicBezTo>
                <a:cubicBezTo>
                  <a:pt x="478" y="86"/>
                  <a:pt x="465" y="84"/>
                  <a:pt x="452" y="79"/>
                </a:cubicBezTo>
                <a:cubicBezTo>
                  <a:pt x="432" y="72"/>
                  <a:pt x="413" y="75"/>
                  <a:pt x="395" y="85"/>
                </a:cubicBezTo>
                <a:cubicBezTo>
                  <a:pt x="373" y="96"/>
                  <a:pt x="353" y="111"/>
                  <a:pt x="334" y="127"/>
                </a:cubicBezTo>
                <a:cubicBezTo>
                  <a:pt x="321" y="138"/>
                  <a:pt x="307" y="149"/>
                  <a:pt x="293" y="160"/>
                </a:cubicBezTo>
                <a:cubicBezTo>
                  <a:pt x="284" y="167"/>
                  <a:pt x="276" y="175"/>
                  <a:pt x="275" y="187"/>
                </a:cubicBezTo>
                <a:cubicBezTo>
                  <a:pt x="278" y="193"/>
                  <a:pt x="280" y="200"/>
                  <a:pt x="288" y="204"/>
                </a:cubicBezTo>
                <a:cubicBezTo>
                  <a:pt x="291" y="203"/>
                  <a:pt x="295" y="204"/>
                  <a:pt x="299" y="202"/>
                </a:cubicBezTo>
                <a:cubicBezTo>
                  <a:pt x="306" y="199"/>
                  <a:pt x="314" y="195"/>
                  <a:pt x="320" y="190"/>
                </a:cubicBezTo>
                <a:cubicBezTo>
                  <a:pt x="327" y="185"/>
                  <a:pt x="333" y="178"/>
                  <a:pt x="342" y="176"/>
                </a:cubicBezTo>
                <a:cubicBezTo>
                  <a:pt x="345" y="176"/>
                  <a:pt x="347" y="172"/>
                  <a:pt x="350" y="170"/>
                </a:cubicBezTo>
                <a:cubicBezTo>
                  <a:pt x="354" y="166"/>
                  <a:pt x="358" y="162"/>
                  <a:pt x="362" y="158"/>
                </a:cubicBezTo>
                <a:cubicBezTo>
                  <a:pt x="366" y="158"/>
                  <a:pt x="371" y="158"/>
                  <a:pt x="375" y="158"/>
                </a:cubicBezTo>
                <a:cubicBezTo>
                  <a:pt x="382" y="162"/>
                  <a:pt x="388" y="165"/>
                  <a:pt x="394" y="168"/>
                </a:cubicBezTo>
                <a:cubicBezTo>
                  <a:pt x="401" y="171"/>
                  <a:pt x="406" y="175"/>
                  <a:pt x="411" y="180"/>
                </a:cubicBezTo>
                <a:cubicBezTo>
                  <a:pt x="419" y="189"/>
                  <a:pt x="429" y="195"/>
                  <a:pt x="439" y="201"/>
                </a:cubicBezTo>
                <a:cubicBezTo>
                  <a:pt x="447" y="205"/>
                  <a:pt x="455" y="210"/>
                  <a:pt x="463" y="216"/>
                </a:cubicBezTo>
                <a:cubicBezTo>
                  <a:pt x="476" y="227"/>
                  <a:pt x="491" y="236"/>
                  <a:pt x="505" y="245"/>
                </a:cubicBezTo>
                <a:cubicBezTo>
                  <a:pt x="509" y="247"/>
                  <a:pt x="514" y="250"/>
                  <a:pt x="517" y="254"/>
                </a:cubicBezTo>
                <a:cubicBezTo>
                  <a:pt x="522" y="263"/>
                  <a:pt x="530" y="269"/>
                  <a:pt x="538" y="276"/>
                </a:cubicBezTo>
                <a:cubicBezTo>
                  <a:pt x="539" y="273"/>
                  <a:pt x="540" y="270"/>
                  <a:pt x="541" y="266"/>
                </a:cubicBezTo>
                <a:cubicBezTo>
                  <a:pt x="546" y="263"/>
                  <a:pt x="550" y="260"/>
                  <a:pt x="555" y="257"/>
                </a:cubicBezTo>
                <a:cubicBezTo>
                  <a:pt x="557" y="238"/>
                  <a:pt x="571" y="228"/>
                  <a:pt x="585" y="219"/>
                </a:cubicBezTo>
                <a:cubicBezTo>
                  <a:pt x="584" y="216"/>
                  <a:pt x="584" y="215"/>
                  <a:pt x="584" y="214"/>
                </a:cubicBezTo>
                <a:cubicBezTo>
                  <a:pt x="578" y="204"/>
                  <a:pt x="571" y="194"/>
                  <a:pt x="567" y="183"/>
                </a:cubicBezTo>
                <a:cubicBezTo>
                  <a:pt x="562" y="167"/>
                  <a:pt x="551" y="153"/>
                  <a:pt x="546" y="137"/>
                </a:cubicBezTo>
                <a:cubicBezTo>
                  <a:pt x="544" y="134"/>
                  <a:pt x="543" y="131"/>
                  <a:pt x="540" y="128"/>
                </a:cubicBezTo>
                <a:cubicBezTo>
                  <a:pt x="530" y="115"/>
                  <a:pt x="522" y="99"/>
                  <a:pt x="510" y="86"/>
                </a:cubicBezTo>
                <a:close/>
                <a:moveTo>
                  <a:pt x="106" y="274"/>
                </a:moveTo>
                <a:cubicBezTo>
                  <a:pt x="108" y="272"/>
                  <a:pt x="111" y="271"/>
                  <a:pt x="113" y="268"/>
                </a:cubicBezTo>
                <a:cubicBezTo>
                  <a:pt x="119" y="262"/>
                  <a:pt x="124" y="255"/>
                  <a:pt x="128" y="249"/>
                </a:cubicBezTo>
                <a:cubicBezTo>
                  <a:pt x="136" y="237"/>
                  <a:pt x="146" y="228"/>
                  <a:pt x="151" y="215"/>
                </a:cubicBezTo>
                <a:cubicBezTo>
                  <a:pt x="155" y="206"/>
                  <a:pt x="161" y="198"/>
                  <a:pt x="167" y="190"/>
                </a:cubicBezTo>
                <a:cubicBezTo>
                  <a:pt x="184" y="169"/>
                  <a:pt x="197" y="145"/>
                  <a:pt x="208" y="122"/>
                </a:cubicBezTo>
                <a:cubicBezTo>
                  <a:pt x="208" y="111"/>
                  <a:pt x="208" y="102"/>
                  <a:pt x="208" y="94"/>
                </a:cubicBezTo>
                <a:cubicBezTo>
                  <a:pt x="205" y="90"/>
                  <a:pt x="204" y="87"/>
                  <a:pt x="202" y="85"/>
                </a:cubicBezTo>
                <a:cubicBezTo>
                  <a:pt x="177" y="72"/>
                  <a:pt x="152" y="60"/>
                  <a:pt x="126" y="48"/>
                </a:cubicBezTo>
                <a:cubicBezTo>
                  <a:pt x="122" y="61"/>
                  <a:pt x="118" y="73"/>
                  <a:pt x="113" y="86"/>
                </a:cubicBezTo>
                <a:cubicBezTo>
                  <a:pt x="112" y="90"/>
                  <a:pt x="110" y="95"/>
                  <a:pt x="108" y="99"/>
                </a:cubicBezTo>
                <a:cubicBezTo>
                  <a:pt x="98" y="113"/>
                  <a:pt x="90" y="128"/>
                  <a:pt x="82" y="143"/>
                </a:cubicBezTo>
                <a:cubicBezTo>
                  <a:pt x="75" y="154"/>
                  <a:pt x="66" y="164"/>
                  <a:pt x="61" y="176"/>
                </a:cubicBezTo>
                <a:cubicBezTo>
                  <a:pt x="60" y="176"/>
                  <a:pt x="60" y="177"/>
                  <a:pt x="59" y="177"/>
                </a:cubicBezTo>
                <a:cubicBezTo>
                  <a:pt x="48" y="187"/>
                  <a:pt x="42" y="200"/>
                  <a:pt x="34" y="212"/>
                </a:cubicBezTo>
                <a:cubicBezTo>
                  <a:pt x="29" y="218"/>
                  <a:pt x="27" y="225"/>
                  <a:pt x="23" y="232"/>
                </a:cubicBezTo>
                <a:cubicBezTo>
                  <a:pt x="33" y="237"/>
                  <a:pt x="42" y="241"/>
                  <a:pt x="50" y="247"/>
                </a:cubicBezTo>
                <a:cubicBezTo>
                  <a:pt x="59" y="254"/>
                  <a:pt x="69" y="256"/>
                  <a:pt x="78" y="261"/>
                </a:cubicBezTo>
                <a:cubicBezTo>
                  <a:pt x="87" y="265"/>
                  <a:pt x="94" y="274"/>
                  <a:pt x="106" y="274"/>
                </a:cubicBezTo>
                <a:close/>
                <a:moveTo>
                  <a:pt x="701" y="201"/>
                </a:moveTo>
                <a:cubicBezTo>
                  <a:pt x="701" y="196"/>
                  <a:pt x="701" y="192"/>
                  <a:pt x="700" y="188"/>
                </a:cubicBezTo>
                <a:cubicBezTo>
                  <a:pt x="695" y="178"/>
                  <a:pt x="691" y="167"/>
                  <a:pt x="686" y="156"/>
                </a:cubicBezTo>
                <a:cubicBezTo>
                  <a:pt x="678" y="140"/>
                  <a:pt x="670" y="124"/>
                  <a:pt x="662" y="109"/>
                </a:cubicBezTo>
                <a:cubicBezTo>
                  <a:pt x="660" y="105"/>
                  <a:pt x="659" y="102"/>
                  <a:pt x="657" y="100"/>
                </a:cubicBezTo>
                <a:cubicBezTo>
                  <a:pt x="652" y="94"/>
                  <a:pt x="647" y="90"/>
                  <a:pt x="646" y="82"/>
                </a:cubicBezTo>
                <a:cubicBezTo>
                  <a:pt x="636" y="68"/>
                  <a:pt x="629" y="51"/>
                  <a:pt x="617" y="38"/>
                </a:cubicBezTo>
                <a:cubicBezTo>
                  <a:pt x="604" y="24"/>
                  <a:pt x="596" y="21"/>
                  <a:pt x="582" y="33"/>
                </a:cubicBezTo>
                <a:cubicBezTo>
                  <a:pt x="566" y="45"/>
                  <a:pt x="548" y="54"/>
                  <a:pt x="530" y="60"/>
                </a:cubicBezTo>
                <a:cubicBezTo>
                  <a:pt x="528" y="61"/>
                  <a:pt x="526" y="63"/>
                  <a:pt x="525" y="64"/>
                </a:cubicBezTo>
                <a:cubicBezTo>
                  <a:pt x="525" y="65"/>
                  <a:pt x="525" y="66"/>
                  <a:pt x="525" y="66"/>
                </a:cubicBezTo>
                <a:cubicBezTo>
                  <a:pt x="530" y="75"/>
                  <a:pt x="534" y="83"/>
                  <a:pt x="540" y="91"/>
                </a:cubicBezTo>
                <a:cubicBezTo>
                  <a:pt x="549" y="102"/>
                  <a:pt x="555" y="115"/>
                  <a:pt x="562" y="128"/>
                </a:cubicBezTo>
                <a:cubicBezTo>
                  <a:pt x="566" y="134"/>
                  <a:pt x="571" y="139"/>
                  <a:pt x="572" y="145"/>
                </a:cubicBezTo>
                <a:cubicBezTo>
                  <a:pt x="575" y="155"/>
                  <a:pt x="582" y="161"/>
                  <a:pt x="585" y="169"/>
                </a:cubicBezTo>
                <a:cubicBezTo>
                  <a:pt x="588" y="178"/>
                  <a:pt x="592" y="187"/>
                  <a:pt x="596" y="195"/>
                </a:cubicBezTo>
                <a:cubicBezTo>
                  <a:pt x="602" y="207"/>
                  <a:pt x="608" y="218"/>
                  <a:pt x="615" y="230"/>
                </a:cubicBezTo>
                <a:cubicBezTo>
                  <a:pt x="618" y="232"/>
                  <a:pt x="622" y="234"/>
                  <a:pt x="627" y="237"/>
                </a:cubicBezTo>
                <a:cubicBezTo>
                  <a:pt x="635" y="233"/>
                  <a:pt x="643" y="227"/>
                  <a:pt x="651" y="225"/>
                </a:cubicBezTo>
                <a:cubicBezTo>
                  <a:pt x="670" y="221"/>
                  <a:pt x="685" y="211"/>
                  <a:pt x="701" y="201"/>
                </a:cubicBezTo>
                <a:close/>
                <a:moveTo>
                  <a:pt x="254" y="398"/>
                </a:moveTo>
                <a:cubicBezTo>
                  <a:pt x="268" y="410"/>
                  <a:pt x="268" y="410"/>
                  <a:pt x="271" y="427"/>
                </a:cubicBezTo>
                <a:cubicBezTo>
                  <a:pt x="272" y="428"/>
                  <a:pt x="273" y="429"/>
                  <a:pt x="274" y="431"/>
                </a:cubicBezTo>
                <a:cubicBezTo>
                  <a:pt x="278" y="431"/>
                  <a:pt x="282" y="431"/>
                  <a:pt x="286" y="431"/>
                </a:cubicBezTo>
                <a:cubicBezTo>
                  <a:pt x="293" y="423"/>
                  <a:pt x="300" y="415"/>
                  <a:pt x="310" y="417"/>
                </a:cubicBezTo>
                <a:cubicBezTo>
                  <a:pt x="315" y="407"/>
                  <a:pt x="318" y="397"/>
                  <a:pt x="324" y="389"/>
                </a:cubicBezTo>
                <a:cubicBezTo>
                  <a:pt x="336" y="375"/>
                  <a:pt x="339" y="359"/>
                  <a:pt x="344" y="343"/>
                </a:cubicBezTo>
                <a:cubicBezTo>
                  <a:pt x="345" y="341"/>
                  <a:pt x="343" y="339"/>
                  <a:pt x="342" y="337"/>
                </a:cubicBezTo>
                <a:cubicBezTo>
                  <a:pt x="339" y="337"/>
                  <a:pt x="336" y="337"/>
                  <a:pt x="334" y="337"/>
                </a:cubicBezTo>
                <a:cubicBezTo>
                  <a:pt x="326" y="345"/>
                  <a:pt x="319" y="353"/>
                  <a:pt x="312" y="360"/>
                </a:cubicBezTo>
                <a:cubicBezTo>
                  <a:pt x="300" y="371"/>
                  <a:pt x="290" y="382"/>
                  <a:pt x="282" y="396"/>
                </a:cubicBezTo>
                <a:cubicBezTo>
                  <a:pt x="281" y="397"/>
                  <a:pt x="280" y="398"/>
                  <a:pt x="279" y="398"/>
                </a:cubicBezTo>
                <a:cubicBezTo>
                  <a:pt x="277" y="398"/>
                  <a:pt x="276" y="398"/>
                  <a:pt x="275" y="398"/>
                </a:cubicBezTo>
                <a:cubicBezTo>
                  <a:pt x="273" y="398"/>
                  <a:pt x="272" y="396"/>
                  <a:pt x="271" y="396"/>
                </a:cubicBezTo>
                <a:cubicBezTo>
                  <a:pt x="269" y="389"/>
                  <a:pt x="274" y="383"/>
                  <a:pt x="277" y="379"/>
                </a:cubicBezTo>
                <a:cubicBezTo>
                  <a:pt x="284" y="368"/>
                  <a:pt x="292" y="359"/>
                  <a:pt x="299" y="350"/>
                </a:cubicBezTo>
                <a:cubicBezTo>
                  <a:pt x="300" y="345"/>
                  <a:pt x="299" y="341"/>
                  <a:pt x="300" y="337"/>
                </a:cubicBezTo>
                <a:cubicBezTo>
                  <a:pt x="301" y="334"/>
                  <a:pt x="302" y="331"/>
                  <a:pt x="303" y="327"/>
                </a:cubicBezTo>
                <a:cubicBezTo>
                  <a:pt x="301" y="323"/>
                  <a:pt x="299" y="320"/>
                  <a:pt x="297" y="315"/>
                </a:cubicBezTo>
                <a:cubicBezTo>
                  <a:pt x="292" y="316"/>
                  <a:pt x="287" y="316"/>
                  <a:pt x="283" y="318"/>
                </a:cubicBezTo>
                <a:cubicBezTo>
                  <a:pt x="271" y="326"/>
                  <a:pt x="258" y="333"/>
                  <a:pt x="250" y="345"/>
                </a:cubicBezTo>
                <a:cubicBezTo>
                  <a:pt x="247" y="350"/>
                  <a:pt x="243" y="355"/>
                  <a:pt x="238" y="357"/>
                </a:cubicBezTo>
                <a:cubicBezTo>
                  <a:pt x="232" y="354"/>
                  <a:pt x="233" y="350"/>
                  <a:pt x="235" y="346"/>
                </a:cubicBezTo>
                <a:cubicBezTo>
                  <a:pt x="241" y="333"/>
                  <a:pt x="248" y="320"/>
                  <a:pt x="254" y="307"/>
                </a:cubicBezTo>
                <a:cubicBezTo>
                  <a:pt x="254" y="303"/>
                  <a:pt x="254" y="299"/>
                  <a:pt x="254" y="295"/>
                </a:cubicBezTo>
                <a:cubicBezTo>
                  <a:pt x="254" y="292"/>
                  <a:pt x="254" y="289"/>
                  <a:pt x="250" y="288"/>
                </a:cubicBezTo>
                <a:cubicBezTo>
                  <a:pt x="236" y="291"/>
                  <a:pt x="223" y="299"/>
                  <a:pt x="213" y="310"/>
                </a:cubicBezTo>
                <a:cubicBezTo>
                  <a:pt x="208" y="315"/>
                  <a:pt x="203" y="320"/>
                  <a:pt x="197" y="324"/>
                </a:cubicBezTo>
                <a:cubicBezTo>
                  <a:pt x="189" y="329"/>
                  <a:pt x="183" y="336"/>
                  <a:pt x="177" y="342"/>
                </a:cubicBezTo>
                <a:cubicBezTo>
                  <a:pt x="176" y="353"/>
                  <a:pt x="176" y="353"/>
                  <a:pt x="182" y="364"/>
                </a:cubicBezTo>
                <a:cubicBezTo>
                  <a:pt x="192" y="369"/>
                  <a:pt x="201" y="356"/>
                  <a:pt x="212" y="363"/>
                </a:cubicBezTo>
                <a:cubicBezTo>
                  <a:pt x="224" y="373"/>
                  <a:pt x="223" y="390"/>
                  <a:pt x="233" y="403"/>
                </a:cubicBezTo>
                <a:cubicBezTo>
                  <a:pt x="240" y="401"/>
                  <a:pt x="247" y="399"/>
                  <a:pt x="254" y="398"/>
                </a:cubicBezTo>
                <a:close/>
                <a:moveTo>
                  <a:pt x="329" y="448"/>
                </a:moveTo>
                <a:cubicBezTo>
                  <a:pt x="339" y="444"/>
                  <a:pt x="345" y="438"/>
                  <a:pt x="350" y="430"/>
                </a:cubicBezTo>
                <a:cubicBezTo>
                  <a:pt x="357" y="419"/>
                  <a:pt x="365" y="410"/>
                  <a:pt x="372" y="401"/>
                </a:cubicBezTo>
                <a:cubicBezTo>
                  <a:pt x="376" y="392"/>
                  <a:pt x="381" y="384"/>
                  <a:pt x="385" y="375"/>
                </a:cubicBezTo>
                <a:cubicBezTo>
                  <a:pt x="378" y="375"/>
                  <a:pt x="376" y="376"/>
                  <a:pt x="367" y="379"/>
                </a:cubicBezTo>
                <a:cubicBezTo>
                  <a:pt x="362" y="381"/>
                  <a:pt x="356" y="383"/>
                  <a:pt x="348" y="385"/>
                </a:cubicBezTo>
                <a:cubicBezTo>
                  <a:pt x="344" y="391"/>
                  <a:pt x="338" y="398"/>
                  <a:pt x="333" y="405"/>
                </a:cubicBezTo>
                <a:cubicBezTo>
                  <a:pt x="328" y="412"/>
                  <a:pt x="323" y="419"/>
                  <a:pt x="318" y="426"/>
                </a:cubicBezTo>
                <a:cubicBezTo>
                  <a:pt x="321" y="433"/>
                  <a:pt x="325" y="440"/>
                  <a:pt x="329" y="448"/>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83" name="Freeform 36"/>
          <p:cNvSpPr>
            <a:spLocks noEditPoints="1"/>
          </p:cNvSpPr>
          <p:nvPr/>
        </p:nvSpPr>
        <p:spPr bwMode="auto">
          <a:xfrm>
            <a:off x="6549387" y="3435039"/>
            <a:ext cx="656776" cy="506985"/>
          </a:xfrm>
          <a:custGeom>
            <a:avLst/>
            <a:gdLst>
              <a:gd name="T0" fmla="*/ 7 w 598"/>
              <a:gd name="T1" fmla="*/ 123 h 462"/>
              <a:gd name="T2" fmla="*/ 109 w 598"/>
              <a:gd name="T3" fmla="*/ 45 h 462"/>
              <a:gd name="T4" fmla="*/ 212 w 598"/>
              <a:gd name="T5" fmla="*/ 16 h 462"/>
              <a:gd name="T6" fmla="*/ 417 w 598"/>
              <a:gd name="T7" fmla="*/ 11 h 462"/>
              <a:gd name="T8" fmla="*/ 585 w 598"/>
              <a:gd name="T9" fmla="*/ 124 h 462"/>
              <a:gd name="T10" fmla="*/ 594 w 598"/>
              <a:gd name="T11" fmla="*/ 265 h 462"/>
              <a:gd name="T12" fmla="*/ 477 w 598"/>
              <a:gd name="T13" fmla="*/ 323 h 462"/>
              <a:gd name="T14" fmla="*/ 305 w 598"/>
              <a:gd name="T15" fmla="*/ 352 h 462"/>
              <a:gd name="T16" fmla="*/ 220 w 598"/>
              <a:gd name="T17" fmla="*/ 394 h 462"/>
              <a:gd name="T18" fmla="*/ 113 w 598"/>
              <a:gd name="T19" fmla="*/ 453 h 462"/>
              <a:gd name="T20" fmla="*/ 41 w 598"/>
              <a:gd name="T21" fmla="*/ 376 h 462"/>
              <a:gd name="T22" fmla="*/ 77 w 598"/>
              <a:gd name="T23" fmla="*/ 304 h 462"/>
              <a:gd name="T24" fmla="*/ 4 w 598"/>
              <a:gd name="T25" fmla="*/ 261 h 462"/>
              <a:gd name="T26" fmla="*/ 24 w 598"/>
              <a:gd name="T27" fmla="*/ 135 h 462"/>
              <a:gd name="T28" fmla="*/ 172 w 598"/>
              <a:gd name="T29" fmla="*/ 192 h 462"/>
              <a:gd name="T30" fmla="*/ 280 w 598"/>
              <a:gd name="T31" fmla="*/ 136 h 462"/>
              <a:gd name="T32" fmla="*/ 273 w 598"/>
              <a:gd name="T33" fmla="*/ 105 h 462"/>
              <a:gd name="T34" fmla="*/ 137 w 598"/>
              <a:gd name="T35" fmla="*/ 63 h 462"/>
              <a:gd name="T36" fmla="*/ 364 w 598"/>
              <a:gd name="T37" fmla="*/ 111 h 462"/>
              <a:gd name="T38" fmla="*/ 480 w 598"/>
              <a:gd name="T39" fmla="*/ 163 h 462"/>
              <a:gd name="T40" fmla="*/ 573 w 598"/>
              <a:gd name="T41" fmla="*/ 152 h 462"/>
              <a:gd name="T42" fmla="*/ 505 w 598"/>
              <a:gd name="T43" fmla="*/ 64 h 462"/>
              <a:gd name="T44" fmla="*/ 391 w 598"/>
              <a:gd name="T45" fmla="*/ 22 h 462"/>
              <a:gd name="T46" fmla="*/ 512 w 598"/>
              <a:gd name="T47" fmla="*/ 238 h 462"/>
              <a:gd name="T48" fmla="*/ 364 w 598"/>
              <a:gd name="T49" fmla="*/ 276 h 462"/>
              <a:gd name="T50" fmla="*/ 349 w 598"/>
              <a:gd name="T51" fmla="*/ 328 h 462"/>
              <a:gd name="T52" fmla="*/ 531 w 598"/>
              <a:gd name="T53" fmla="*/ 284 h 462"/>
              <a:gd name="T54" fmla="*/ 561 w 598"/>
              <a:gd name="T55" fmla="*/ 204 h 462"/>
              <a:gd name="T56" fmla="*/ 299 w 598"/>
              <a:gd name="T57" fmla="*/ 255 h 462"/>
              <a:gd name="T58" fmla="*/ 442 w 598"/>
              <a:gd name="T59" fmla="*/ 245 h 462"/>
              <a:gd name="T60" fmla="*/ 416 w 598"/>
              <a:gd name="T61" fmla="*/ 154 h 462"/>
              <a:gd name="T62" fmla="*/ 328 w 598"/>
              <a:gd name="T63" fmla="*/ 177 h 462"/>
              <a:gd name="T64" fmla="*/ 250 w 598"/>
              <a:gd name="T65" fmla="*/ 235 h 462"/>
              <a:gd name="T66" fmla="*/ 171 w 598"/>
              <a:gd name="T67" fmla="*/ 267 h 462"/>
              <a:gd name="T68" fmla="*/ 62 w 598"/>
              <a:gd name="T69" fmla="*/ 331 h 462"/>
              <a:gd name="T70" fmla="*/ 180 w 598"/>
              <a:gd name="T71" fmla="*/ 321 h 462"/>
              <a:gd name="T72" fmla="*/ 184 w 598"/>
              <a:gd name="T73" fmla="*/ 416 h 462"/>
              <a:gd name="T74" fmla="*/ 279 w 598"/>
              <a:gd name="T75" fmla="*/ 290 h 462"/>
              <a:gd name="T76" fmla="*/ 283 w 598"/>
              <a:gd name="T77" fmla="*/ 217 h 462"/>
              <a:gd name="T78" fmla="*/ 192 w 598"/>
              <a:gd name="T79" fmla="*/ 338 h 462"/>
              <a:gd name="T80" fmla="*/ 290 w 598"/>
              <a:gd name="T81" fmla="*/ 195 h 462"/>
              <a:gd name="T82" fmla="*/ 301 w 598"/>
              <a:gd name="T83" fmla="*/ 147 h 462"/>
              <a:gd name="T84" fmla="*/ 197 w 598"/>
              <a:gd name="T85" fmla="*/ 204 h 462"/>
              <a:gd name="T86" fmla="*/ 105 w 598"/>
              <a:gd name="T87" fmla="*/ 266 h 462"/>
              <a:gd name="T88" fmla="*/ 186 w 598"/>
              <a:gd name="T89" fmla="*/ 242 h 462"/>
              <a:gd name="T90" fmla="*/ 241 w 598"/>
              <a:gd name="T91" fmla="*/ 211 h 462"/>
              <a:gd name="T92" fmla="*/ 214 w 598"/>
              <a:gd name="T93" fmla="*/ 33 h 462"/>
              <a:gd name="T94" fmla="*/ 254 w 598"/>
              <a:gd name="T95" fmla="*/ 79 h 462"/>
              <a:gd name="T96" fmla="*/ 278 w 598"/>
              <a:gd name="T97" fmla="*/ 45 h 462"/>
              <a:gd name="T98" fmla="*/ 148 w 598"/>
              <a:gd name="T99" fmla="*/ 417 h 462"/>
              <a:gd name="T100" fmla="*/ 93 w 598"/>
              <a:gd name="T101" fmla="*/ 371 h 462"/>
              <a:gd name="T102" fmla="*/ 60 w 598"/>
              <a:gd name="T103" fmla="*/ 409 h 462"/>
              <a:gd name="T104" fmla="*/ 148 w 598"/>
              <a:gd name="T105" fmla="*/ 417 h 462"/>
              <a:gd name="T106" fmla="*/ 92 w 598"/>
              <a:gd name="T107" fmla="*/ 241 h 462"/>
              <a:gd name="T108" fmla="*/ 22 w 598"/>
              <a:gd name="T109" fmla="*/ 251 h 462"/>
              <a:gd name="T110" fmla="*/ 90 w 598"/>
              <a:gd name="T111" fmla="*/ 282 h 462"/>
              <a:gd name="T112" fmla="*/ 355 w 598"/>
              <a:gd name="T113" fmla="*/ 74 h 462"/>
              <a:gd name="T114" fmla="*/ 328 w 598"/>
              <a:gd name="T115" fmla="*/ 18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8" h="462">
                <a:moveTo>
                  <a:pt x="4" y="261"/>
                </a:moveTo>
                <a:cubicBezTo>
                  <a:pt x="4" y="253"/>
                  <a:pt x="0" y="184"/>
                  <a:pt x="0" y="176"/>
                </a:cubicBezTo>
                <a:cubicBezTo>
                  <a:pt x="1" y="164"/>
                  <a:pt x="1" y="134"/>
                  <a:pt x="7" y="123"/>
                </a:cubicBezTo>
                <a:cubicBezTo>
                  <a:pt x="13" y="113"/>
                  <a:pt x="26" y="103"/>
                  <a:pt x="32" y="93"/>
                </a:cubicBezTo>
                <a:cubicBezTo>
                  <a:pt x="37" y="85"/>
                  <a:pt x="64" y="71"/>
                  <a:pt x="67" y="69"/>
                </a:cubicBezTo>
                <a:cubicBezTo>
                  <a:pt x="75" y="60"/>
                  <a:pt x="104" y="48"/>
                  <a:pt x="109" y="45"/>
                </a:cubicBezTo>
                <a:cubicBezTo>
                  <a:pt x="122" y="39"/>
                  <a:pt x="136" y="34"/>
                  <a:pt x="150" y="30"/>
                </a:cubicBezTo>
                <a:cubicBezTo>
                  <a:pt x="168" y="24"/>
                  <a:pt x="187" y="18"/>
                  <a:pt x="206" y="17"/>
                </a:cubicBezTo>
                <a:cubicBezTo>
                  <a:pt x="208" y="17"/>
                  <a:pt x="211" y="17"/>
                  <a:pt x="212" y="16"/>
                </a:cubicBezTo>
                <a:cubicBezTo>
                  <a:pt x="220" y="10"/>
                  <a:pt x="229" y="11"/>
                  <a:pt x="237" y="10"/>
                </a:cubicBezTo>
                <a:cubicBezTo>
                  <a:pt x="247" y="9"/>
                  <a:pt x="312" y="0"/>
                  <a:pt x="325" y="2"/>
                </a:cubicBezTo>
                <a:cubicBezTo>
                  <a:pt x="334" y="4"/>
                  <a:pt x="397" y="7"/>
                  <a:pt x="417" y="11"/>
                </a:cubicBezTo>
                <a:cubicBezTo>
                  <a:pt x="444" y="17"/>
                  <a:pt x="470" y="26"/>
                  <a:pt x="495" y="37"/>
                </a:cubicBezTo>
                <a:cubicBezTo>
                  <a:pt x="506" y="42"/>
                  <a:pt x="530" y="62"/>
                  <a:pt x="534" y="64"/>
                </a:cubicBezTo>
                <a:cubicBezTo>
                  <a:pt x="557" y="79"/>
                  <a:pt x="574" y="99"/>
                  <a:pt x="585" y="124"/>
                </a:cubicBezTo>
                <a:cubicBezTo>
                  <a:pt x="591" y="126"/>
                  <a:pt x="590" y="145"/>
                  <a:pt x="593" y="152"/>
                </a:cubicBezTo>
                <a:cubicBezTo>
                  <a:pt x="595" y="173"/>
                  <a:pt x="596" y="196"/>
                  <a:pt x="598" y="217"/>
                </a:cubicBezTo>
                <a:cubicBezTo>
                  <a:pt x="597" y="237"/>
                  <a:pt x="594" y="249"/>
                  <a:pt x="594" y="265"/>
                </a:cubicBezTo>
                <a:cubicBezTo>
                  <a:pt x="590" y="272"/>
                  <a:pt x="576" y="282"/>
                  <a:pt x="567" y="288"/>
                </a:cubicBezTo>
                <a:cubicBezTo>
                  <a:pt x="557" y="289"/>
                  <a:pt x="536" y="303"/>
                  <a:pt x="531" y="304"/>
                </a:cubicBezTo>
                <a:cubicBezTo>
                  <a:pt x="522" y="306"/>
                  <a:pt x="486" y="321"/>
                  <a:pt x="477" y="323"/>
                </a:cubicBezTo>
                <a:cubicBezTo>
                  <a:pt x="457" y="328"/>
                  <a:pt x="406" y="340"/>
                  <a:pt x="400" y="341"/>
                </a:cubicBezTo>
                <a:cubicBezTo>
                  <a:pt x="385" y="344"/>
                  <a:pt x="335" y="351"/>
                  <a:pt x="325" y="352"/>
                </a:cubicBezTo>
                <a:cubicBezTo>
                  <a:pt x="319" y="352"/>
                  <a:pt x="312" y="354"/>
                  <a:pt x="305" y="352"/>
                </a:cubicBezTo>
                <a:cubicBezTo>
                  <a:pt x="298" y="353"/>
                  <a:pt x="287" y="354"/>
                  <a:pt x="277" y="348"/>
                </a:cubicBezTo>
                <a:cubicBezTo>
                  <a:pt x="277" y="342"/>
                  <a:pt x="281" y="326"/>
                  <a:pt x="279" y="317"/>
                </a:cubicBezTo>
                <a:cubicBezTo>
                  <a:pt x="262" y="340"/>
                  <a:pt x="233" y="369"/>
                  <a:pt x="220" y="394"/>
                </a:cubicBezTo>
                <a:cubicBezTo>
                  <a:pt x="210" y="403"/>
                  <a:pt x="203" y="415"/>
                  <a:pt x="197" y="427"/>
                </a:cubicBezTo>
                <a:cubicBezTo>
                  <a:pt x="190" y="439"/>
                  <a:pt x="177" y="451"/>
                  <a:pt x="163" y="462"/>
                </a:cubicBezTo>
                <a:cubicBezTo>
                  <a:pt x="144" y="462"/>
                  <a:pt x="130" y="457"/>
                  <a:pt x="113" y="453"/>
                </a:cubicBezTo>
                <a:cubicBezTo>
                  <a:pt x="92" y="449"/>
                  <a:pt x="73" y="439"/>
                  <a:pt x="53" y="431"/>
                </a:cubicBezTo>
                <a:cubicBezTo>
                  <a:pt x="52" y="431"/>
                  <a:pt x="45" y="428"/>
                  <a:pt x="43" y="426"/>
                </a:cubicBezTo>
                <a:cubicBezTo>
                  <a:pt x="41" y="423"/>
                  <a:pt x="39" y="384"/>
                  <a:pt x="41" y="376"/>
                </a:cubicBezTo>
                <a:cubicBezTo>
                  <a:pt x="43" y="365"/>
                  <a:pt x="41" y="355"/>
                  <a:pt x="42" y="344"/>
                </a:cubicBezTo>
                <a:cubicBezTo>
                  <a:pt x="44" y="334"/>
                  <a:pt x="42" y="321"/>
                  <a:pt x="50" y="314"/>
                </a:cubicBezTo>
                <a:cubicBezTo>
                  <a:pt x="59" y="310"/>
                  <a:pt x="66" y="308"/>
                  <a:pt x="77" y="304"/>
                </a:cubicBezTo>
                <a:cubicBezTo>
                  <a:pt x="71" y="303"/>
                  <a:pt x="68" y="303"/>
                  <a:pt x="66" y="302"/>
                </a:cubicBezTo>
                <a:cubicBezTo>
                  <a:pt x="53" y="296"/>
                  <a:pt x="41" y="285"/>
                  <a:pt x="28" y="279"/>
                </a:cubicBezTo>
                <a:cubicBezTo>
                  <a:pt x="26" y="278"/>
                  <a:pt x="8" y="262"/>
                  <a:pt x="4" y="261"/>
                </a:cubicBezTo>
                <a:close/>
                <a:moveTo>
                  <a:pt x="110" y="65"/>
                </a:moveTo>
                <a:cubicBezTo>
                  <a:pt x="86" y="73"/>
                  <a:pt x="56" y="97"/>
                  <a:pt x="45" y="106"/>
                </a:cubicBezTo>
                <a:cubicBezTo>
                  <a:pt x="35" y="113"/>
                  <a:pt x="26" y="126"/>
                  <a:pt x="24" y="135"/>
                </a:cubicBezTo>
                <a:cubicBezTo>
                  <a:pt x="20" y="152"/>
                  <a:pt x="54" y="195"/>
                  <a:pt x="63" y="201"/>
                </a:cubicBezTo>
                <a:cubicBezTo>
                  <a:pt x="71" y="206"/>
                  <a:pt x="98" y="230"/>
                  <a:pt x="101" y="228"/>
                </a:cubicBezTo>
                <a:cubicBezTo>
                  <a:pt x="107" y="226"/>
                  <a:pt x="152" y="199"/>
                  <a:pt x="172" y="192"/>
                </a:cubicBezTo>
                <a:cubicBezTo>
                  <a:pt x="185" y="188"/>
                  <a:pt x="197" y="183"/>
                  <a:pt x="208" y="176"/>
                </a:cubicBezTo>
                <a:cubicBezTo>
                  <a:pt x="227" y="164"/>
                  <a:pt x="246" y="155"/>
                  <a:pt x="265" y="145"/>
                </a:cubicBezTo>
                <a:cubicBezTo>
                  <a:pt x="270" y="143"/>
                  <a:pt x="275" y="139"/>
                  <a:pt x="280" y="136"/>
                </a:cubicBezTo>
                <a:cubicBezTo>
                  <a:pt x="289" y="131"/>
                  <a:pt x="297" y="127"/>
                  <a:pt x="307" y="124"/>
                </a:cubicBezTo>
                <a:cubicBezTo>
                  <a:pt x="310" y="124"/>
                  <a:pt x="312" y="122"/>
                  <a:pt x="314" y="120"/>
                </a:cubicBezTo>
                <a:cubicBezTo>
                  <a:pt x="302" y="112"/>
                  <a:pt x="287" y="110"/>
                  <a:pt x="273" y="105"/>
                </a:cubicBezTo>
                <a:cubicBezTo>
                  <a:pt x="261" y="101"/>
                  <a:pt x="248" y="97"/>
                  <a:pt x="236" y="93"/>
                </a:cubicBezTo>
                <a:cubicBezTo>
                  <a:pt x="214" y="85"/>
                  <a:pt x="192" y="77"/>
                  <a:pt x="169" y="71"/>
                </a:cubicBezTo>
                <a:cubicBezTo>
                  <a:pt x="159" y="68"/>
                  <a:pt x="147" y="66"/>
                  <a:pt x="137" y="63"/>
                </a:cubicBezTo>
                <a:cubicBezTo>
                  <a:pt x="133" y="62"/>
                  <a:pt x="129" y="61"/>
                  <a:pt x="124" y="60"/>
                </a:cubicBezTo>
                <a:cubicBezTo>
                  <a:pt x="119" y="62"/>
                  <a:pt x="115" y="64"/>
                  <a:pt x="110" y="65"/>
                </a:cubicBezTo>
                <a:close/>
                <a:moveTo>
                  <a:pt x="364" y="111"/>
                </a:moveTo>
                <a:cubicBezTo>
                  <a:pt x="368" y="116"/>
                  <a:pt x="372" y="120"/>
                  <a:pt x="379" y="121"/>
                </a:cubicBezTo>
                <a:cubicBezTo>
                  <a:pt x="383" y="121"/>
                  <a:pt x="387" y="123"/>
                  <a:pt x="390" y="125"/>
                </a:cubicBezTo>
                <a:cubicBezTo>
                  <a:pt x="419" y="140"/>
                  <a:pt x="450" y="150"/>
                  <a:pt x="480" y="163"/>
                </a:cubicBezTo>
                <a:cubicBezTo>
                  <a:pt x="496" y="166"/>
                  <a:pt x="510" y="176"/>
                  <a:pt x="525" y="180"/>
                </a:cubicBezTo>
                <a:cubicBezTo>
                  <a:pt x="531" y="181"/>
                  <a:pt x="539" y="193"/>
                  <a:pt x="545" y="196"/>
                </a:cubicBezTo>
                <a:cubicBezTo>
                  <a:pt x="557" y="189"/>
                  <a:pt x="568" y="165"/>
                  <a:pt x="573" y="152"/>
                </a:cubicBezTo>
                <a:cubicBezTo>
                  <a:pt x="578" y="138"/>
                  <a:pt x="568" y="126"/>
                  <a:pt x="563" y="119"/>
                </a:cubicBezTo>
                <a:cubicBezTo>
                  <a:pt x="556" y="106"/>
                  <a:pt x="543" y="94"/>
                  <a:pt x="533" y="84"/>
                </a:cubicBezTo>
                <a:cubicBezTo>
                  <a:pt x="523" y="76"/>
                  <a:pt x="515" y="72"/>
                  <a:pt x="505" y="64"/>
                </a:cubicBezTo>
                <a:cubicBezTo>
                  <a:pt x="497" y="56"/>
                  <a:pt x="476" y="45"/>
                  <a:pt x="465" y="43"/>
                </a:cubicBezTo>
                <a:cubicBezTo>
                  <a:pt x="461" y="42"/>
                  <a:pt x="451" y="37"/>
                  <a:pt x="426" y="29"/>
                </a:cubicBezTo>
                <a:cubicBezTo>
                  <a:pt x="423" y="28"/>
                  <a:pt x="395" y="22"/>
                  <a:pt x="391" y="22"/>
                </a:cubicBezTo>
                <a:cubicBezTo>
                  <a:pt x="378" y="50"/>
                  <a:pt x="370" y="83"/>
                  <a:pt x="364" y="111"/>
                </a:cubicBezTo>
                <a:close/>
                <a:moveTo>
                  <a:pt x="561" y="204"/>
                </a:moveTo>
                <a:cubicBezTo>
                  <a:pt x="550" y="212"/>
                  <a:pt x="524" y="232"/>
                  <a:pt x="512" y="238"/>
                </a:cubicBezTo>
                <a:cubicBezTo>
                  <a:pt x="493" y="246"/>
                  <a:pt x="474" y="255"/>
                  <a:pt x="455" y="261"/>
                </a:cubicBezTo>
                <a:cubicBezTo>
                  <a:pt x="444" y="264"/>
                  <a:pt x="416" y="271"/>
                  <a:pt x="412" y="272"/>
                </a:cubicBezTo>
                <a:cubicBezTo>
                  <a:pt x="402" y="274"/>
                  <a:pt x="369" y="276"/>
                  <a:pt x="364" y="276"/>
                </a:cubicBezTo>
                <a:cubicBezTo>
                  <a:pt x="343" y="278"/>
                  <a:pt x="295" y="273"/>
                  <a:pt x="295" y="274"/>
                </a:cubicBezTo>
                <a:cubicBezTo>
                  <a:pt x="297" y="287"/>
                  <a:pt x="293" y="317"/>
                  <a:pt x="297" y="331"/>
                </a:cubicBezTo>
                <a:cubicBezTo>
                  <a:pt x="299" y="332"/>
                  <a:pt x="346" y="328"/>
                  <a:pt x="349" y="328"/>
                </a:cubicBezTo>
                <a:cubicBezTo>
                  <a:pt x="365" y="329"/>
                  <a:pt x="390" y="323"/>
                  <a:pt x="408" y="322"/>
                </a:cubicBezTo>
                <a:cubicBezTo>
                  <a:pt x="433" y="319"/>
                  <a:pt x="462" y="310"/>
                  <a:pt x="485" y="301"/>
                </a:cubicBezTo>
                <a:cubicBezTo>
                  <a:pt x="501" y="295"/>
                  <a:pt x="515" y="290"/>
                  <a:pt x="531" y="284"/>
                </a:cubicBezTo>
                <a:cubicBezTo>
                  <a:pt x="540" y="280"/>
                  <a:pt x="574" y="261"/>
                  <a:pt x="582" y="254"/>
                </a:cubicBezTo>
                <a:cubicBezTo>
                  <a:pt x="580" y="229"/>
                  <a:pt x="587" y="198"/>
                  <a:pt x="581" y="170"/>
                </a:cubicBezTo>
                <a:cubicBezTo>
                  <a:pt x="578" y="174"/>
                  <a:pt x="572" y="196"/>
                  <a:pt x="561" y="204"/>
                </a:cubicBezTo>
                <a:close/>
                <a:moveTo>
                  <a:pt x="328" y="177"/>
                </a:moveTo>
                <a:cubicBezTo>
                  <a:pt x="325" y="191"/>
                  <a:pt x="319" y="204"/>
                  <a:pt x="314" y="218"/>
                </a:cubicBezTo>
                <a:cubicBezTo>
                  <a:pt x="310" y="228"/>
                  <a:pt x="299" y="252"/>
                  <a:pt x="299" y="255"/>
                </a:cubicBezTo>
                <a:cubicBezTo>
                  <a:pt x="302" y="256"/>
                  <a:pt x="307" y="255"/>
                  <a:pt x="309" y="255"/>
                </a:cubicBezTo>
                <a:cubicBezTo>
                  <a:pt x="315" y="257"/>
                  <a:pt x="361" y="260"/>
                  <a:pt x="368" y="259"/>
                </a:cubicBezTo>
                <a:cubicBezTo>
                  <a:pt x="377" y="258"/>
                  <a:pt x="428" y="248"/>
                  <a:pt x="442" y="245"/>
                </a:cubicBezTo>
                <a:cubicBezTo>
                  <a:pt x="448" y="244"/>
                  <a:pt x="473" y="234"/>
                  <a:pt x="478" y="234"/>
                </a:cubicBezTo>
                <a:cubicBezTo>
                  <a:pt x="488" y="229"/>
                  <a:pt x="522" y="215"/>
                  <a:pt x="528" y="208"/>
                </a:cubicBezTo>
                <a:cubicBezTo>
                  <a:pt x="528" y="207"/>
                  <a:pt x="436" y="163"/>
                  <a:pt x="416" y="154"/>
                </a:cubicBezTo>
                <a:cubicBezTo>
                  <a:pt x="396" y="145"/>
                  <a:pt x="375" y="137"/>
                  <a:pt x="354" y="128"/>
                </a:cubicBezTo>
                <a:cubicBezTo>
                  <a:pt x="351" y="127"/>
                  <a:pt x="347" y="128"/>
                  <a:pt x="343" y="128"/>
                </a:cubicBezTo>
                <a:cubicBezTo>
                  <a:pt x="336" y="145"/>
                  <a:pt x="331" y="160"/>
                  <a:pt x="328" y="177"/>
                </a:cubicBezTo>
                <a:close/>
                <a:moveTo>
                  <a:pt x="216" y="277"/>
                </a:moveTo>
                <a:cubicBezTo>
                  <a:pt x="219" y="272"/>
                  <a:pt x="223" y="268"/>
                  <a:pt x="227" y="263"/>
                </a:cubicBezTo>
                <a:cubicBezTo>
                  <a:pt x="235" y="254"/>
                  <a:pt x="242" y="244"/>
                  <a:pt x="250" y="235"/>
                </a:cubicBezTo>
                <a:cubicBezTo>
                  <a:pt x="251" y="234"/>
                  <a:pt x="268" y="215"/>
                  <a:pt x="268" y="214"/>
                </a:cubicBezTo>
                <a:cubicBezTo>
                  <a:pt x="266" y="214"/>
                  <a:pt x="247" y="229"/>
                  <a:pt x="246" y="229"/>
                </a:cubicBezTo>
                <a:cubicBezTo>
                  <a:pt x="222" y="244"/>
                  <a:pt x="196" y="255"/>
                  <a:pt x="171" y="267"/>
                </a:cubicBezTo>
                <a:cubicBezTo>
                  <a:pt x="154" y="276"/>
                  <a:pt x="137" y="286"/>
                  <a:pt x="121" y="296"/>
                </a:cubicBezTo>
                <a:cubicBezTo>
                  <a:pt x="108" y="304"/>
                  <a:pt x="96" y="314"/>
                  <a:pt x="82" y="320"/>
                </a:cubicBezTo>
                <a:cubicBezTo>
                  <a:pt x="77" y="322"/>
                  <a:pt x="64" y="325"/>
                  <a:pt x="62" y="331"/>
                </a:cubicBezTo>
                <a:cubicBezTo>
                  <a:pt x="70" y="341"/>
                  <a:pt x="99" y="356"/>
                  <a:pt x="106" y="356"/>
                </a:cubicBezTo>
                <a:cubicBezTo>
                  <a:pt x="120" y="357"/>
                  <a:pt x="134" y="365"/>
                  <a:pt x="150" y="360"/>
                </a:cubicBezTo>
                <a:cubicBezTo>
                  <a:pt x="159" y="350"/>
                  <a:pt x="176" y="335"/>
                  <a:pt x="180" y="321"/>
                </a:cubicBezTo>
                <a:cubicBezTo>
                  <a:pt x="188" y="310"/>
                  <a:pt x="214" y="280"/>
                  <a:pt x="216" y="277"/>
                </a:cubicBezTo>
                <a:close/>
                <a:moveTo>
                  <a:pt x="165" y="439"/>
                </a:moveTo>
                <a:cubicBezTo>
                  <a:pt x="167" y="438"/>
                  <a:pt x="182" y="421"/>
                  <a:pt x="184" y="416"/>
                </a:cubicBezTo>
                <a:cubicBezTo>
                  <a:pt x="191" y="403"/>
                  <a:pt x="200" y="392"/>
                  <a:pt x="208" y="380"/>
                </a:cubicBezTo>
                <a:cubicBezTo>
                  <a:pt x="218" y="367"/>
                  <a:pt x="227" y="354"/>
                  <a:pt x="238" y="342"/>
                </a:cubicBezTo>
                <a:cubicBezTo>
                  <a:pt x="253" y="327"/>
                  <a:pt x="276" y="294"/>
                  <a:pt x="279" y="290"/>
                </a:cubicBezTo>
                <a:cubicBezTo>
                  <a:pt x="278" y="283"/>
                  <a:pt x="278" y="268"/>
                  <a:pt x="277" y="260"/>
                </a:cubicBezTo>
                <a:cubicBezTo>
                  <a:pt x="281" y="250"/>
                  <a:pt x="282" y="247"/>
                  <a:pt x="286" y="237"/>
                </a:cubicBezTo>
                <a:cubicBezTo>
                  <a:pt x="285" y="230"/>
                  <a:pt x="286" y="224"/>
                  <a:pt x="283" y="217"/>
                </a:cubicBezTo>
                <a:cubicBezTo>
                  <a:pt x="278" y="221"/>
                  <a:pt x="263" y="247"/>
                  <a:pt x="260" y="250"/>
                </a:cubicBezTo>
                <a:cubicBezTo>
                  <a:pt x="249" y="260"/>
                  <a:pt x="241" y="274"/>
                  <a:pt x="231" y="285"/>
                </a:cubicBezTo>
                <a:cubicBezTo>
                  <a:pt x="221" y="297"/>
                  <a:pt x="200" y="330"/>
                  <a:pt x="192" y="338"/>
                </a:cubicBezTo>
                <a:cubicBezTo>
                  <a:pt x="184" y="346"/>
                  <a:pt x="172" y="367"/>
                  <a:pt x="162" y="373"/>
                </a:cubicBezTo>
                <a:cubicBezTo>
                  <a:pt x="165" y="424"/>
                  <a:pt x="161" y="432"/>
                  <a:pt x="165" y="439"/>
                </a:cubicBezTo>
                <a:close/>
                <a:moveTo>
                  <a:pt x="290" y="195"/>
                </a:moveTo>
                <a:cubicBezTo>
                  <a:pt x="292" y="199"/>
                  <a:pt x="293" y="211"/>
                  <a:pt x="295" y="215"/>
                </a:cubicBezTo>
                <a:cubicBezTo>
                  <a:pt x="301" y="201"/>
                  <a:pt x="319" y="148"/>
                  <a:pt x="320" y="140"/>
                </a:cubicBezTo>
                <a:cubicBezTo>
                  <a:pt x="311" y="141"/>
                  <a:pt x="306" y="142"/>
                  <a:pt x="301" y="147"/>
                </a:cubicBezTo>
                <a:cubicBezTo>
                  <a:pt x="297" y="150"/>
                  <a:pt x="292" y="151"/>
                  <a:pt x="288" y="153"/>
                </a:cubicBezTo>
                <a:cubicBezTo>
                  <a:pt x="280" y="157"/>
                  <a:pt x="272" y="162"/>
                  <a:pt x="263" y="166"/>
                </a:cubicBezTo>
                <a:cubicBezTo>
                  <a:pt x="241" y="179"/>
                  <a:pt x="219" y="191"/>
                  <a:pt x="197" y="204"/>
                </a:cubicBezTo>
                <a:cubicBezTo>
                  <a:pt x="194" y="205"/>
                  <a:pt x="192" y="207"/>
                  <a:pt x="188" y="208"/>
                </a:cubicBezTo>
                <a:cubicBezTo>
                  <a:pt x="161" y="217"/>
                  <a:pt x="132" y="230"/>
                  <a:pt x="107" y="243"/>
                </a:cubicBezTo>
                <a:cubicBezTo>
                  <a:pt x="106" y="249"/>
                  <a:pt x="105" y="259"/>
                  <a:pt x="105" y="266"/>
                </a:cubicBezTo>
                <a:cubicBezTo>
                  <a:pt x="104" y="272"/>
                  <a:pt x="104" y="278"/>
                  <a:pt x="103" y="285"/>
                </a:cubicBezTo>
                <a:cubicBezTo>
                  <a:pt x="116" y="283"/>
                  <a:pt x="130" y="272"/>
                  <a:pt x="140" y="266"/>
                </a:cubicBezTo>
                <a:cubicBezTo>
                  <a:pt x="155" y="258"/>
                  <a:pt x="170" y="249"/>
                  <a:pt x="186" y="242"/>
                </a:cubicBezTo>
                <a:cubicBezTo>
                  <a:pt x="191" y="240"/>
                  <a:pt x="196" y="238"/>
                  <a:pt x="200" y="234"/>
                </a:cubicBezTo>
                <a:cubicBezTo>
                  <a:pt x="201" y="232"/>
                  <a:pt x="204" y="231"/>
                  <a:pt x="206" y="230"/>
                </a:cubicBezTo>
                <a:cubicBezTo>
                  <a:pt x="218" y="224"/>
                  <a:pt x="230" y="219"/>
                  <a:pt x="241" y="211"/>
                </a:cubicBezTo>
                <a:cubicBezTo>
                  <a:pt x="252" y="204"/>
                  <a:pt x="263" y="198"/>
                  <a:pt x="274" y="191"/>
                </a:cubicBezTo>
                <a:cubicBezTo>
                  <a:pt x="280" y="192"/>
                  <a:pt x="285" y="193"/>
                  <a:pt x="290" y="195"/>
                </a:cubicBezTo>
                <a:close/>
                <a:moveTo>
                  <a:pt x="214" y="33"/>
                </a:moveTo>
                <a:cubicBezTo>
                  <a:pt x="202" y="36"/>
                  <a:pt x="194" y="32"/>
                  <a:pt x="182" y="38"/>
                </a:cubicBezTo>
                <a:cubicBezTo>
                  <a:pt x="177" y="41"/>
                  <a:pt x="156" y="47"/>
                  <a:pt x="147" y="48"/>
                </a:cubicBezTo>
                <a:cubicBezTo>
                  <a:pt x="181" y="61"/>
                  <a:pt x="222" y="69"/>
                  <a:pt x="254" y="79"/>
                </a:cubicBezTo>
                <a:cubicBezTo>
                  <a:pt x="259" y="81"/>
                  <a:pt x="305" y="95"/>
                  <a:pt x="323" y="100"/>
                </a:cubicBezTo>
                <a:cubicBezTo>
                  <a:pt x="326" y="98"/>
                  <a:pt x="323" y="97"/>
                  <a:pt x="322" y="96"/>
                </a:cubicBezTo>
                <a:cubicBezTo>
                  <a:pt x="304" y="82"/>
                  <a:pt x="290" y="64"/>
                  <a:pt x="278" y="45"/>
                </a:cubicBezTo>
                <a:cubicBezTo>
                  <a:pt x="274" y="39"/>
                  <a:pt x="265" y="30"/>
                  <a:pt x="261" y="25"/>
                </a:cubicBezTo>
                <a:cubicBezTo>
                  <a:pt x="244" y="27"/>
                  <a:pt x="230" y="32"/>
                  <a:pt x="214" y="33"/>
                </a:cubicBezTo>
                <a:close/>
                <a:moveTo>
                  <a:pt x="148" y="417"/>
                </a:moveTo>
                <a:cubicBezTo>
                  <a:pt x="147" y="401"/>
                  <a:pt x="147" y="401"/>
                  <a:pt x="145" y="385"/>
                </a:cubicBezTo>
                <a:cubicBezTo>
                  <a:pt x="143" y="382"/>
                  <a:pt x="139" y="383"/>
                  <a:pt x="136" y="383"/>
                </a:cubicBezTo>
                <a:cubicBezTo>
                  <a:pt x="129" y="383"/>
                  <a:pt x="99" y="371"/>
                  <a:pt x="93" y="371"/>
                </a:cubicBezTo>
                <a:cubicBezTo>
                  <a:pt x="83" y="368"/>
                  <a:pt x="71" y="361"/>
                  <a:pt x="62" y="356"/>
                </a:cubicBezTo>
                <a:cubicBezTo>
                  <a:pt x="61" y="357"/>
                  <a:pt x="60" y="364"/>
                  <a:pt x="60" y="365"/>
                </a:cubicBezTo>
                <a:cubicBezTo>
                  <a:pt x="61" y="377"/>
                  <a:pt x="58" y="404"/>
                  <a:pt x="60" y="409"/>
                </a:cubicBezTo>
                <a:cubicBezTo>
                  <a:pt x="64" y="412"/>
                  <a:pt x="93" y="427"/>
                  <a:pt x="98" y="428"/>
                </a:cubicBezTo>
                <a:cubicBezTo>
                  <a:pt x="113" y="432"/>
                  <a:pt x="131" y="438"/>
                  <a:pt x="146" y="441"/>
                </a:cubicBezTo>
                <a:cubicBezTo>
                  <a:pt x="145" y="430"/>
                  <a:pt x="145" y="419"/>
                  <a:pt x="148" y="417"/>
                </a:cubicBezTo>
                <a:close/>
                <a:moveTo>
                  <a:pt x="90" y="282"/>
                </a:moveTo>
                <a:cubicBezTo>
                  <a:pt x="89" y="275"/>
                  <a:pt x="92" y="268"/>
                  <a:pt x="90" y="259"/>
                </a:cubicBezTo>
                <a:cubicBezTo>
                  <a:pt x="92" y="253"/>
                  <a:pt x="92" y="248"/>
                  <a:pt x="92" y="241"/>
                </a:cubicBezTo>
                <a:cubicBezTo>
                  <a:pt x="79" y="235"/>
                  <a:pt x="49" y="213"/>
                  <a:pt x="37" y="195"/>
                </a:cubicBezTo>
                <a:cubicBezTo>
                  <a:pt x="32" y="186"/>
                  <a:pt x="22" y="180"/>
                  <a:pt x="18" y="170"/>
                </a:cubicBezTo>
                <a:cubicBezTo>
                  <a:pt x="17" y="196"/>
                  <a:pt x="20" y="223"/>
                  <a:pt x="22" y="251"/>
                </a:cubicBezTo>
                <a:cubicBezTo>
                  <a:pt x="30" y="259"/>
                  <a:pt x="38" y="264"/>
                  <a:pt x="47" y="270"/>
                </a:cubicBezTo>
                <a:cubicBezTo>
                  <a:pt x="55" y="275"/>
                  <a:pt x="64" y="281"/>
                  <a:pt x="76" y="285"/>
                </a:cubicBezTo>
                <a:cubicBezTo>
                  <a:pt x="85" y="291"/>
                  <a:pt x="89" y="289"/>
                  <a:pt x="90" y="282"/>
                </a:cubicBezTo>
                <a:close/>
                <a:moveTo>
                  <a:pt x="324" y="76"/>
                </a:moveTo>
                <a:cubicBezTo>
                  <a:pt x="331" y="84"/>
                  <a:pt x="339" y="90"/>
                  <a:pt x="347" y="98"/>
                </a:cubicBezTo>
                <a:cubicBezTo>
                  <a:pt x="352" y="95"/>
                  <a:pt x="353" y="78"/>
                  <a:pt x="355" y="74"/>
                </a:cubicBezTo>
                <a:cubicBezTo>
                  <a:pt x="356" y="70"/>
                  <a:pt x="361" y="55"/>
                  <a:pt x="362" y="51"/>
                </a:cubicBezTo>
                <a:cubicBezTo>
                  <a:pt x="364" y="47"/>
                  <a:pt x="371" y="26"/>
                  <a:pt x="373" y="22"/>
                </a:cubicBezTo>
                <a:cubicBezTo>
                  <a:pt x="370" y="22"/>
                  <a:pt x="349" y="18"/>
                  <a:pt x="328" y="18"/>
                </a:cubicBezTo>
                <a:cubicBezTo>
                  <a:pt x="320" y="16"/>
                  <a:pt x="293" y="18"/>
                  <a:pt x="283" y="21"/>
                </a:cubicBezTo>
                <a:cubicBezTo>
                  <a:pt x="284" y="33"/>
                  <a:pt x="318" y="67"/>
                  <a:pt x="324" y="76"/>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84" name="文本框 83"/>
          <p:cNvSpPr txBox="1"/>
          <p:nvPr/>
        </p:nvSpPr>
        <p:spPr>
          <a:xfrm>
            <a:off x="3436408" y="2383252"/>
            <a:ext cx="2271124"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文本框 84"/>
          <p:cNvSpPr txBox="1"/>
          <p:nvPr/>
        </p:nvSpPr>
        <p:spPr>
          <a:xfrm>
            <a:off x="3436408" y="2055155"/>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文本框 85"/>
          <p:cNvSpPr txBox="1"/>
          <p:nvPr/>
        </p:nvSpPr>
        <p:spPr>
          <a:xfrm>
            <a:off x="7420580" y="2383252"/>
            <a:ext cx="2271124"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7420580" y="2055155"/>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文本框 87"/>
          <p:cNvSpPr txBox="1"/>
          <p:nvPr/>
        </p:nvSpPr>
        <p:spPr>
          <a:xfrm>
            <a:off x="3436408" y="3443144"/>
            <a:ext cx="2271124"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3436408" y="3115047"/>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7420580" y="3443144"/>
            <a:ext cx="2271124"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文本框 90"/>
          <p:cNvSpPr txBox="1"/>
          <p:nvPr/>
        </p:nvSpPr>
        <p:spPr>
          <a:xfrm>
            <a:off x="7420580" y="3115047"/>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3436408" y="4545844"/>
            <a:ext cx="2271124"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3" name="文本框 92"/>
          <p:cNvSpPr txBox="1"/>
          <p:nvPr/>
        </p:nvSpPr>
        <p:spPr>
          <a:xfrm>
            <a:off x="3436408" y="4217747"/>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7420580" y="4545844"/>
            <a:ext cx="2271124"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7420580" y="4217747"/>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文本框 95"/>
          <p:cNvSpPr txBox="1"/>
          <p:nvPr/>
        </p:nvSpPr>
        <p:spPr>
          <a:xfrm>
            <a:off x="3436408" y="5648544"/>
            <a:ext cx="2271124"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3436408" y="5320447"/>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8" name="文本框 97"/>
          <p:cNvSpPr txBox="1"/>
          <p:nvPr/>
        </p:nvSpPr>
        <p:spPr>
          <a:xfrm>
            <a:off x="7420580" y="5648544"/>
            <a:ext cx="2271124" cy="646331"/>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9" name="文本框 98"/>
          <p:cNvSpPr txBox="1"/>
          <p:nvPr/>
        </p:nvSpPr>
        <p:spPr>
          <a:xfrm>
            <a:off x="7420580" y="5320447"/>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srcRect l="61688" t="29232"/>
          <a:stretch>
            <a:fillRect/>
          </a:stretch>
        </p:blipFill>
        <p:spPr>
          <a:xfrm>
            <a:off x="8273142" y="1582058"/>
            <a:ext cx="4148218" cy="5071028"/>
          </a:xfrm>
          <a:prstGeom prst="rect">
            <a:avLst/>
          </a:prstGeom>
        </p:spPr>
      </p:pic>
      <p:pic>
        <p:nvPicPr>
          <p:cNvPr id="6" name="图片 5"/>
          <p:cNvPicPr>
            <a:picLocks noChangeAspect="1"/>
          </p:cNvPicPr>
          <p:nvPr/>
        </p:nvPicPr>
        <p:blipFill rotWithShape="1">
          <a:blip r:embed="rId2"/>
          <a:srcRect t="32985" r="57609"/>
          <a:stretch>
            <a:fillRect/>
          </a:stretch>
        </p:blipFill>
        <p:spPr>
          <a:xfrm>
            <a:off x="-530040" y="1582058"/>
            <a:ext cx="4916749" cy="4869542"/>
          </a:xfrm>
          <a:prstGeom prst="rect">
            <a:avLst/>
          </a:prstGeom>
        </p:spPr>
      </p:pic>
      <p:sp>
        <p:nvSpPr>
          <p:cNvPr id="7" name="椭圆 6"/>
          <p:cNvSpPr/>
          <p:nvPr/>
        </p:nvSpPr>
        <p:spPr>
          <a:xfrm>
            <a:off x="5514847" y="1856995"/>
            <a:ext cx="1149597" cy="1200474"/>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5519057" y="20725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02</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11" name="矩形 10"/>
          <p:cNvSpPr/>
          <p:nvPr/>
        </p:nvSpPr>
        <p:spPr>
          <a:xfrm>
            <a:off x="5229417" y="3108118"/>
            <a:ext cx="1733167" cy="616644"/>
          </a:xfrm>
          <a:prstGeom prst="rect">
            <a:avLst/>
          </a:prstGeom>
        </p:spPr>
        <p:txBody>
          <a:bodyPr wrap="none">
            <a:spAutoFit/>
          </a:bodyPr>
          <a:lstStyle/>
          <a:p>
            <a:pPr algn="ct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2" name="文本框 11"/>
          <p:cNvSpPr txBox="1"/>
          <p:nvPr/>
        </p:nvSpPr>
        <p:spPr>
          <a:xfrm>
            <a:off x="3974307" y="3809129"/>
            <a:ext cx="4243386" cy="338554"/>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02</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6" name="矩形 5"/>
          <p:cNvSpPr/>
          <p:nvPr/>
        </p:nvSpPr>
        <p:spPr>
          <a:xfrm>
            <a:off x="1390763" y="1513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1" name="文本框 10"/>
          <p:cNvSpPr txBox="1"/>
          <p:nvPr/>
        </p:nvSpPr>
        <p:spPr>
          <a:xfrm>
            <a:off x="1390763" y="8523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cxnSp>
        <p:nvCxnSpPr>
          <p:cNvPr id="9" name="직선 연결선 18"/>
          <p:cNvCxnSpPr/>
          <p:nvPr/>
        </p:nvCxnSpPr>
        <p:spPr>
          <a:xfrm>
            <a:off x="6096000" y="3613155"/>
            <a:ext cx="0" cy="6604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 name="직선 연결선 30"/>
          <p:cNvCxnSpPr/>
          <p:nvPr/>
        </p:nvCxnSpPr>
        <p:spPr>
          <a:xfrm>
            <a:off x="6595199" y="4898700"/>
            <a:ext cx="516077" cy="40005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37"/>
          <p:cNvCxnSpPr/>
          <p:nvPr/>
        </p:nvCxnSpPr>
        <p:spPr>
          <a:xfrm flipH="1">
            <a:off x="5080724" y="4898700"/>
            <a:ext cx="516077" cy="40005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Oval 21"/>
          <p:cNvSpPr/>
          <p:nvPr/>
        </p:nvSpPr>
        <p:spPr>
          <a:xfrm>
            <a:off x="5486447" y="4055317"/>
            <a:ext cx="1253462" cy="1253462"/>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14" name="Oval 34"/>
          <p:cNvSpPr/>
          <p:nvPr/>
        </p:nvSpPr>
        <p:spPr>
          <a:xfrm>
            <a:off x="3996436" y="5097625"/>
            <a:ext cx="1253462" cy="1253462"/>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15" name="Oval 35"/>
          <p:cNvSpPr/>
          <p:nvPr/>
        </p:nvSpPr>
        <p:spPr>
          <a:xfrm>
            <a:off x="6946767" y="5097625"/>
            <a:ext cx="1253462" cy="1253462"/>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16" name="Oval 36"/>
          <p:cNvSpPr/>
          <p:nvPr/>
        </p:nvSpPr>
        <p:spPr>
          <a:xfrm>
            <a:off x="5486447" y="2365155"/>
            <a:ext cx="1253462" cy="1253462"/>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17" name="원호 6"/>
          <p:cNvSpPr/>
          <p:nvPr/>
        </p:nvSpPr>
        <p:spPr>
          <a:xfrm>
            <a:off x="4543425" y="3098713"/>
            <a:ext cx="3105150" cy="3105150"/>
          </a:xfrm>
          <a:prstGeom prst="arc">
            <a:avLst>
              <a:gd name="adj1" fmla="val 3873661"/>
              <a:gd name="adj2" fmla="val 7262157"/>
            </a:avLst>
          </a:prstGeom>
          <a:noFill/>
          <a:ln>
            <a:solidFill>
              <a:schemeClr val="tx1">
                <a:lumMod val="75000"/>
                <a:lumOff val="25000"/>
              </a:schemeClr>
            </a:solidFill>
            <a:prstDash val="dash"/>
            <a:headEnd type="triangle"/>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18" name="원호 15"/>
          <p:cNvSpPr/>
          <p:nvPr/>
        </p:nvSpPr>
        <p:spPr>
          <a:xfrm>
            <a:off x="4543425" y="3098713"/>
            <a:ext cx="3105150" cy="3105150"/>
          </a:xfrm>
          <a:prstGeom prst="arc">
            <a:avLst>
              <a:gd name="adj1" fmla="val 18319479"/>
              <a:gd name="adj2" fmla="val 632427"/>
            </a:avLst>
          </a:prstGeom>
          <a:noFill/>
          <a:ln>
            <a:solidFill>
              <a:schemeClr val="tx1">
                <a:lumMod val="75000"/>
                <a:lumOff val="25000"/>
              </a:schemeClr>
            </a:solidFill>
            <a:prstDash val="dash"/>
            <a:headEnd type="triangle"/>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sp>
        <p:nvSpPr>
          <p:cNvPr id="19" name="원호 16"/>
          <p:cNvSpPr/>
          <p:nvPr/>
        </p:nvSpPr>
        <p:spPr>
          <a:xfrm>
            <a:off x="4543425" y="3098713"/>
            <a:ext cx="3105150" cy="3105150"/>
          </a:xfrm>
          <a:prstGeom prst="arc">
            <a:avLst>
              <a:gd name="adj1" fmla="val 10514841"/>
              <a:gd name="adj2" fmla="val 14528886"/>
            </a:avLst>
          </a:prstGeom>
          <a:noFill/>
          <a:ln>
            <a:solidFill>
              <a:schemeClr val="tx1">
                <a:lumMod val="75000"/>
                <a:lumOff val="25000"/>
              </a:schemeClr>
            </a:solidFill>
            <a:prstDash val="dash"/>
            <a:headEnd type="triangle"/>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75000"/>
                  <a:lumOff val="25000"/>
                </a:schemeClr>
              </a:solidFill>
            </a:endParaRPr>
          </a:p>
        </p:txBody>
      </p:sp>
      <p:grpSp>
        <p:nvGrpSpPr>
          <p:cNvPr id="20" name="Group 47"/>
          <p:cNvGrpSpPr/>
          <p:nvPr/>
        </p:nvGrpSpPr>
        <p:grpSpPr>
          <a:xfrm>
            <a:off x="4208323" y="5381584"/>
            <a:ext cx="797204" cy="686025"/>
            <a:chOff x="2486025" y="2882900"/>
            <a:chExt cx="1001713" cy="862013"/>
          </a:xfrm>
          <a:solidFill>
            <a:schemeClr val="tx1">
              <a:lumMod val="75000"/>
              <a:lumOff val="25000"/>
            </a:schemeClr>
          </a:solidFill>
        </p:grpSpPr>
        <p:sp>
          <p:nvSpPr>
            <p:cNvPr id="21" name="Freeform 5"/>
            <p:cNvSpPr>
              <a:spLocks noEditPoints="1"/>
            </p:cNvSpPr>
            <p:nvPr/>
          </p:nvSpPr>
          <p:spPr bwMode="auto">
            <a:xfrm>
              <a:off x="2486025" y="2882900"/>
              <a:ext cx="573088" cy="584200"/>
            </a:xfrm>
            <a:custGeom>
              <a:avLst/>
              <a:gdLst>
                <a:gd name="T0" fmla="*/ 263 w 307"/>
                <a:gd name="T1" fmla="*/ 43 h 313"/>
                <a:gd name="T2" fmla="*/ 301 w 307"/>
                <a:gd name="T3" fmla="*/ 96 h 313"/>
                <a:gd name="T4" fmla="*/ 274 w 307"/>
                <a:gd name="T5" fmla="*/ 116 h 313"/>
                <a:gd name="T6" fmla="*/ 277 w 307"/>
                <a:gd name="T7" fmla="*/ 133 h 313"/>
                <a:gd name="T8" fmla="*/ 307 w 307"/>
                <a:gd name="T9" fmla="*/ 157 h 313"/>
                <a:gd name="T10" fmla="*/ 303 w 307"/>
                <a:gd name="T11" fmla="*/ 200 h 313"/>
                <a:gd name="T12" fmla="*/ 252 w 307"/>
                <a:gd name="T13" fmla="*/ 226 h 313"/>
                <a:gd name="T14" fmla="*/ 259 w 307"/>
                <a:gd name="T15" fmla="*/ 264 h 313"/>
                <a:gd name="T16" fmla="*/ 235 w 307"/>
                <a:gd name="T17" fmla="*/ 287 h 313"/>
                <a:gd name="T18" fmla="*/ 215 w 307"/>
                <a:gd name="T19" fmla="*/ 289 h 313"/>
                <a:gd name="T20" fmla="*/ 167 w 307"/>
                <a:gd name="T21" fmla="*/ 279 h 313"/>
                <a:gd name="T22" fmla="*/ 153 w 307"/>
                <a:gd name="T23" fmla="*/ 310 h 313"/>
                <a:gd name="T24" fmla="*/ 97 w 307"/>
                <a:gd name="T25" fmla="*/ 295 h 313"/>
                <a:gd name="T26" fmla="*/ 89 w 307"/>
                <a:gd name="T27" fmla="*/ 265 h 313"/>
                <a:gd name="T28" fmla="*/ 41 w 307"/>
                <a:gd name="T29" fmla="*/ 256 h 313"/>
                <a:gd name="T30" fmla="*/ 23 w 307"/>
                <a:gd name="T31" fmla="*/ 235 h 313"/>
                <a:gd name="T32" fmla="*/ 6 w 307"/>
                <a:gd name="T33" fmla="*/ 201 h 313"/>
                <a:gd name="T34" fmla="*/ 30 w 307"/>
                <a:gd name="T35" fmla="*/ 180 h 313"/>
                <a:gd name="T36" fmla="*/ 24 w 307"/>
                <a:gd name="T37" fmla="*/ 142 h 313"/>
                <a:gd name="T38" fmla="*/ 1 w 307"/>
                <a:gd name="T39" fmla="*/ 122 h 313"/>
                <a:gd name="T40" fmla="*/ 24 w 307"/>
                <a:gd name="T41" fmla="*/ 73 h 313"/>
                <a:gd name="T42" fmla="*/ 63 w 307"/>
                <a:gd name="T43" fmla="*/ 56 h 313"/>
                <a:gd name="T44" fmla="*/ 96 w 307"/>
                <a:gd name="T45" fmla="*/ 6 h 313"/>
                <a:gd name="T46" fmla="*/ 141 w 307"/>
                <a:gd name="T47" fmla="*/ 28 h 313"/>
                <a:gd name="T48" fmla="*/ 155 w 307"/>
                <a:gd name="T49" fmla="*/ 2 h 313"/>
                <a:gd name="T50" fmla="*/ 208 w 307"/>
                <a:gd name="T51" fmla="*/ 7 h 313"/>
                <a:gd name="T52" fmla="*/ 214 w 307"/>
                <a:gd name="T53" fmla="*/ 32 h 313"/>
                <a:gd name="T54" fmla="*/ 242 w 307"/>
                <a:gd name="T55" fmla="*/ 51 h 313"/>
                <a:gd name="T56" fmla="*/ 155 w 307"/>
                <a:gd name="T57" fmla="*/ 39 h 313"/>
                <a:gd name="T58" fmla="*/ 109 w 307"/>
                <a:gd name="T59" fmla="*/ 48 h 313"/>
                <a:gd name="T60" fmla="*/ 74 w 307"/>
                <a:gd name="T61" fmla="*/ 37 h 313"/>
                <a:gd name="T62" fmla="*/ 59 w 307"/>
                <a:gd name="T63" fmla="*/ 98 h 313"/>
                <a:gd name="T64" fmla="*/ 32 w 307"/>
                <a:gd name="T65" fmla="*/ 91 h 313"/>
                <a:gd name="T66" fmla="*/ 35 w 307"/>
                <a:gd name="T67" fmla="*/ 124 h 313"/>
                <a:gd name="T68" fmla="*/ 43 w 307"/>
                <a:gd name="T69" fmla="*/ 167 h 313"/>
                <a:gd name="T70" fmla="*/ 26 w 307"/>
                <a:gd name="T71" fmla="*/ 202 h 313"/>
                <a:gd name="T72" fmla="*/ 48 w 307"/>
                <a:gd name="T73" fmla="*/ 234 h 313"/>
                <a:gd name="T74" fmla="*/ 95 w 307"/>
                <a:gd name="T75" fmla="*/ 245 h 313"/>
                <a:gd name="T76" fmla="*/ 107 w 307"/>
                <a:gd name="T77" fmla="*/ 282 h 313"/>
                <a:gd name="T78" fmla="*/ 154 w 307"/>
                <a:gd name="T79" fmla="*/ 265 h 313"/>
                <a:gd name="T80" fmla="*/ 207 w 307"/>
                <a:gd name="T81" fmla="*/ 250 h 313"/>
                <a:gd name="T82" fmla="*/ 247 w 307"/>
                <a:gd name="T83" fmla="*/ 254 h 313"/>
                <a:gd name="T84" fmla="*/ 241 w 307"/>
                <a:gd name="T85" fmla="*/ 217 h 313"/>
                <a:gd name="T86" fmla="*/ 261 w 307"/>
                <a:gd name="T87" fmla="*/ 188 h 313"/>
                <a:gd name="T88" fmla="*/ 288 w 307"/>
                <a:gd name="T89" fmla="*/ 152 h 313"/>
                <a:gd name="T90" fmla="*/ 261 w 307"/>
                <a:gd name="T91" fmla="*/ 146 h 313"/>
                <a:gd name="T92" fmla="*/ 261 w 307"/>
                <a:gd name="T93" fmla="*/ 103 h 313"/>
                <a:gd name="T94" fmla="*/ 273 w 307"/>
                <a:gd name="T95" fmla="*/ 79 h 313"/>
                <a:gd name="T96" fmla="*/ 249 w 307"/>
                <a:gd name="T97" fmla="*/ 67 h 313"/>
                <a:gd name="T98" fmla="*/ 203 w 307"/>
                <a:gd name="T99" fmla="*/ 51 h 313"/>
                <a:gd name="T100" fmla="*/ 198 w 307"/>
                <a:gd name="T101" fmla="*/ 24 h 313"/>
                <a:gd name="T102" fmla="*/ 158 w 307"/>
                <a:gd name="T103" fmla="*/ 19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7" h="313">
                  <a:moveTo>
                    <a:pt x="254" y="39"/>
                  </a:moveTo>
                  <a:cubicBezTo>
                    <a:pt x="257" y="41"/>
                    <a:pt x="261" y="42"/>
                    <a:pt x="263" y="43"/>
                  </a:cubicBezTo>
                  <a:cubicBezTo>
                    <a:pt x="276" y="59"/>
                    <a:pt x="288" y="75"/>
                    <a:pt x="301" y="91"/>
                  </a:cubicBezTo>
                  <a:cubicBezTo>
                    <a:pt x="301" y="92"/>
                    <a:pt x="301" y="94"/>
                    <a:pt x="301" y="96"/>
                  </a:cubicBezTo>
                  <a:cubicBezTo>
                    <a:pt x="298" y="101"/>
                    <a:pt x="294" y="103"/>
                    <a:pt x="288" y="105"/>
                  </a:cubicBezTo>
                  <a:cubicBezTo>
                    <a:pt x="283" y="107"/>
                    <a:pt x="279" y="112"/>
                    <a:pt x="274" y="116"/>
                  </a:cubicBezTo>
                  <a:cubicBezTo>
                    <a:pt x="274" y="118"/>
                    <a:pt x="274" y="121"/>
                    <a:pt x="275" y="123"/>
                  </a:cubicBezTo>
                  <a:cubicBezTo>
                    <a:pt x="277" y="128"/>
                    <a:pt x="275" y="130"/>
                    <a:pt x="277" y="133"/>
                  </a:cubicBezTo>
                  <a:cubicBezTo>
                    <a:pt x="284" y="139"/>
                    <a:pt x="297" y="135"/>
                    <a:pt x="304" y="140"/>
                  </a:cubicBezTo>
                  <a:cubicBezTo>
                    <a:pt x="305" y="144"/>
                    <a:pt x="306" y="152"/>
                    <a:pt x="307" y="157"/>
                  </a:cubicBezTo>
                  <a:cubicBezTo>
                    <a:pt x="303" y="170"/>
                    <a:pt x="304" y="183"/>
                    <a:pt x="306" y="197"/>
                  </a:cubicBezTo>
                  <a:cubicBezTo>
                    <a:pt x="305" y="198"/>
                    <a:pt x="305" y="199"/>
                    <a:pt x="303" y="200"/>
                  </a:cubicBezTo>
                  <a:cubicBezTo>
                    <a:pt x="292" y="203"/>
                    <a:pt x="282" y="198"/>
                    <a:pt x="270" y="201"/>
                  </a:cubicBezTo>
                  <a:cubicBezTo>
                    <a:pt x="268" y="203"/>
                    <a:pt x="254" y="223"/>
                    <a:pt x="252" y="226"/>
                  </a:cubicBezTo>
                  <a:cubicBezTo>
                    <a:pt x="253" y="234"/>
                    <a:pt x="268" y="246"/>
                    <a:pt x="270" y="254"/>
                  </a:cubicBezTo>
                  <a:cubicBezTo>
                    <a:pt x="268" y="258"/>
                    <a:pt x="264" y="261"/>
                    <a:pt x="259" y="264"/>
                  </a:cubicBezTo>
                  <a:cubicBezTo>
                    <a:pt x="255" y="266"/>
                    <a:pt x="253" y="271"/>
                    <a:pt x="249" y="275"/>
                  </a:cubicBezTo>
                  <a:cubicBezTo>
                    <a:pt x="245" y="280"/>
                    <a:pt x="237" y="282"/>
                    <a:pt x="235" y="287"/>
                  </a:cubicBezTo>
                  <a:cubicBezTo>
                    <a:pt x="231" y="291"/>
                    <a:pt x="226" y="293"/>
                    <a:pt x="220" y="294"/>
                  </a:cubicBezTo>
                  <a:cubicBezTo>
                    <a:pt x="218" y="293"/>
                    <a:pt x="216" y="291"/>
                    <a:pt x="215" y="289"/>
                  </a:cubicBezTo>
                  <a:cubicBezTo>
                    <a:pt x="212" y="283"/>
                    <a:pt x="204" y="274"/>
                    <a:pt x="199" y="270"/>
                  </a:cubicBezTo>
                  <a:cubicBezTo>
                    <a:pt x="188" y="271"/>
                    <a:pt x="178" y="277"/>
                    <a:pt x="167" y="279"/>
                  </a:cubicBezTo>
                  <a:cubicBezTo>
                    <a:pt x="164" y="283"/>
                    <a:pt x="159" y="286"/>
                    <a:pt x="158" y="292"/>
                  </a:cubicBezTo>
                  <a:cubicBezTo>
                    <a:pt x="157" y="298"/>
                    <a:pt x="157" y="302"/>
                    <a:pt x="153" y="310"/>
                  </a:cubicBezTo>
                  <a:cubicBezTo>
                    <a:pt x="142" y="313"/>
                    <a:pt x="133" y="309"/>
                    <a:pt x="123" y="306"/>
                  </a:cubicBezTo>
                  <a:cubicBezTo>
                    <a:pt x="119" y="306"/>
                    <a:pt x="101" y="297"/>
                    <a:pt x="97" y="295"/>
                  </a:cubicBezTo>
                  <a:cubicBezTo>
                    <a:pt x="96" y="296"/>
                    <a:pt x="85" y="288"/>
                    <a:pt x="83" y="285"/>
                  </a:cubicBezTo>
                  <a:cubicBezTo>
                    <a:pt x="86" y="274"/>
                    <a:pt x="90" y="274"/>
                    <a:pt x="89" y="265"/>
                  </a:cubicBezTo>
                  <a:cubicBezTo>
                    <a:pt x="82" y="257"/>
                    <a:pt x="74" y="249"/>
                    <a:pt x="62" y="246"/>
                  </a:cubicBezTo>
                  <a:cubicBezTo>
                    <a:pt x="59" y="249"/>
                    <a:pt x="45" y="256"/>
                    <a:pt x="41" y="256"/>
                  </a:cubicBezTo>
                  <a:cubicBezTo>
                    <a:pt x="39" y="254"/>
                    <a:pt x="34" y="252"/>
                    <a:pt x="32" y="250"/>
                  </a:cubicBezTo>
                  <a:cubicBezTo>
                    <a:pt x="31" y="248"/>
                    <a:pt x="26" y="238"/>
                    <a:pt x="23" y="235"/>
                  </a:cubicBezTo>
                  <a:cubicBezTo>
                    <a:pt x="18" y="231"/>
                    <a:pt x="15" y="222"/>
                    <a:pt x="12" y="217"/>
                  </a:cubicBezTo>
                  <a:cubicBezTo>
                    <a:pt x="9" y="212"/>
                    <a:pt x="8" y="207"/>
                    <a:pt x="6" y="201"/>
                  </a:cubicBezTo>
                  <a:cubicBezTo>
                    <a:pt x="7" y="197"/>
                    <a:pt x="10" y="194"/>
                    <a:pt x="14" y="192"/>
                  </a:cubicBezTo>
                  <a:cubicBezTo>
                    <a:pt x="19" y="188"/>
                    <a:pt x="25" y="185"/>
                    <a:pt x="30" y="180"/>
                  </a:cubicBezTo>
                  <a:cubicBezTo>
                    <a:pt x="29" y="172"/>
                    <a:pt x="28" y="168"/>
                    <a:pt x="27" y="159"/>
                  </a:cubicBezTo>
                  <a:cubicBezTo>
                    <a:pt x="28" y="155"/>
                    <a:pt x="28" y="147"/>
                    <a:pt x="24" y="142"/>
                  </a:cubicBezTo>
                  <a:cubicBezTo>
                    <a:pt x="17" y="138"/>
                    <a:pt x="9" y="135"/>
                    <a:pt x="3" y="132"/>
                  </a:cubicBezTo>
                  <a:cubicBezTo>
                    <a:pt x="0" y="128"/>
                    <a:pt x="1" y="125"/>
                    <a:pt x="1" y="122"/>
                  </a:cubicBezTo>
                  <a:cubicBezTo>
                    <a:pt x="3" y="115"/>
                    <a:pt x="7" y="105"/>
                    <a:pt x="8" y="98"/>
                  </a:cubicBezTo>
                  <a:cubicBezTo>
                    <a:pt x="10" y="88"/>
                    <a:pt x="15" y="78"/>
                    <a:pt x="24" y="73"/>
                  </a:cubicBezTo>
                  <a:cubicBezTo>
                    <a:pt x="31" y="76"/>
                    <a:pt x="39" y="81"/>
                    <a:pt x="48" y="79"/>
                  </a:cubicBezTo>
                  <a:cubicBezTo>
                    <a:pt x="53" y="72"/>
                    <a:pt x="61" y="66"/>
                    <a:pt x="63" y="56"/>
                  </a:cubicBezTo>
                  <a:cubicBezTo>
                    <a:pt x="57" y="47"/>
                    <a:pt x="51" y="39"/>
                    <a:pt x="58" y="29"/>
                  </a:cubicBezTo>
                  <a:cubicBezTo>
                    <a:pt x="69" y="22"/>
                    <a:pt x="84" y="13"/>
                    <a:pt x="96" y="6"/>
                  </a:cubicBezTo>
                  <a:cubicBezTo>
                    <a:pt x="101" y="4"/>
                    <a:pt x="114" y="25"/>
                    <a:pt x="120" y="32"/>
                  </a:cubicBezTo>
                  <a:cubicBezTo>
                    <a:pt x="127" y="32"/>
                    <a:pt x="138" y="28"/>
                    <a:pt x="141" y="28"/>
                  </a:cubicBezTo>
                  <a:cubicBezTo>
                    <a:pt x="144" y="19"/>
                    <a:pt x="143" y="15"/>
                    <a:pt x="143" y="8"/>
                  </a:cubicBezTo>
                  <a:cubicBezTo>
                    <a:pt x="146" y="2"/>
                    <a:pt x="151" y="0"/>
                    <a:pt x="155" y="2"/>
                  </a:cubicBezTo>
                  <a:cubicBezTo>
                    <a:pt x="164" y="6"/>
                    <a:pt x="173" y="5"/>
                    <a:pt x="182" y="7"/>
                  </a:cubicBezTo>
                  <a:cubicBezTo>
                    <a:pt x="190" y="9"/>
                    <a:pt x="200" y="7"/>
                    <a:pt x="208" y="7"/>
                  </a:cubicBezTo>
                  <a:cubicBezTo>
                    <a:pt x="210" y="9"/>
                    <a:pt x="212" y="10"/>
                    <a:pt x="214" y="12"/>
                  </a:cubicBezTo>
                  <a:cubicBezTo>
                    <a:pt x="214" y="19"/>
                    <a:pt x="214" y="26"/>
                    <a:pt x="214" y="32"/>
                  </a:cubicBezTo>
                  <a:cubicBezTo>
                    <a:pt x="216" y="36"/>
                    <a:pt x="217" y="38"/>
                    <a:pt x="218" y="40"/>
                  </a:cubicBezTo>
                  <a:cubicBezTo>
                    <a:pt x="226" y="44"/>
                    <a:pt x="234" y="47"/>
                    <a:pt x="242" y="51"/>
                  </a:cubicBezTo>
                  <a:cubicBezTo>
                    <a:pt x="248" y="50"/>
                    <a:pt x="250" y="43"/>
                    <a:pt x="254" y="39"/>
                  </a:cubicBezTo>
                  <a:close/>
                  <a:moveTo>
                    <a:pt x="155" y="39"/>
                  </a:moveTo>
                  <a:cubicBezTo>
                    <a:pt x="147" y="46"/>
                    <a:pt x="124" y="47"/>
                    <a:pt x="119" y="49"/>
                  </a:cubicBezTo>
                  <a:cubicBezTo>
                    <a:pt x="115" y="48"/>
                    <a:pt x="112" y="48"/>
                    <a:pt x="109" y="48"/>
                  </a:cubicBezTo>
                  <a:cubicBezTo>
                    <a:pt x="102" y="41"/>
                    <a:pt x="102" y="31"/>
                    <a:pt x="95" y="24"/>
                  </a:cubicBezTo>
                  <a:cubicBezTo>
                    <a:pt x="88" y="28"/>
                    <a:pt x="80" y="33"/>
                    <a:pt x="74" y="37"/>
                  </a:cubicBezTo>
                  <a:cubicBezTo>
                    <a:pt x="72" y="47"/>
                    <a:pt x="84" y="50"/>
                    <a:pt x="85" y="61"/>
                  </a:cubicBezTo>
                  <a:cubicBezTo>
                    <a:pt x="80" y="65"/>
                    <a:pt x="63" y="90"/>
                    <a:pt x="59" y="98"/>
                  </a:cubicBezTo>
                  <a:cubicBezTo>
                    <a:pt x="56" y="99"/>
                    <a:pt x="51" y="94"/>
                    <a:pt x="47" y="96"/>
                  </a:cubicBezTo>
                  <a:cubicBezTo>
                    <a:pt x="38" y="96"/>
                    <a:pt x="38" y="91"/>
                    <a:pt x="32" y="91"/>
                  </a:cubicBezTo>
                  <a:cubicBezTo>
                    <a:pt x="25" y="95"/>
                    <a:pt x="23" y="115"/>
                    <a:pt x="20" y="120"/>
                  </a:cubicBezTo>
                  <a:cubicBezTo>
                    <a:pt x="25" y="125"/>
                    <a:pt x="29" y="122"/>
                    <a:pt x="35" y="124"/>
                  </a:cubicBezTo>
                  <a:cubicBezTo>
                    <a:pt x="37" y="127"/>
                    <a:pt x="40" y="130"/>
                    <a:pt x="42" y="132"/>
                  </a:cubicBezTo>
                  <a:cubicBezTo>
                    <a:pt x="42" y="146"/>
                    <a:pt x="43" y="157"/>
                    <a:pt x="43" y="167"/>
                  </a:cubicBezTo>
                  <a:cubicBezTo>
                    <a:pt x="45" y="175"/>
                    <a:pt x="45" y="182"/>
                    <a:pt x="44" y="186"/>
                  </a:cubicBezTo>
                  <a:cubicBezTo>
                    <a:pt x="40" y="198"/>
                    <a:pt x="34" y="198"/>
                    <a:pt x="26" y="202"/>
                  </a:cubicBezTo>
                  <a:cubicBezTo>
                    <a:pt x="26" y="205"/>
                    <a:pt x="28" y="207"/>
                    <a:pt x="28" y="209"/>
                  </a:cubicBezTo>
                  <a:cubicBezTo>
                    <a:pt x="33" y="219"/>
                    <a:pt x="38" y="228"/>
                    <a:pt x="48" y="234"/>
                  </a:cubicBezTo>
                  <a:cubicBezTo>
                    <a:pt x="53" y="231"/>
                    <a:pt x="62" y="228"/>
                    <a:pt x="67" y="226"/>
                  </a:cubicBezTo>
                  <a:cubicBezTo>
                    <a:pt x="71" y="226"/>
                    <a:pt x="89" y="243"/>
                    <a:pt x="95" y="245"/>
                  </a:cubicBezTo>
                  <a:cubicBezTo>
                    <a:pt x="98" y="247"/>
                    <a:pt x="106" y="254"/>
                    <a:pt x="109" y="257"/>
                  </a:cubicBezTo>
                  <a:cubicBezTo>
                    <a:pt x="108" y="261"/>
                    <a:pt x="104" y="277"/>
                    <a:pt x="107" y="282"/>
                  </a:cubicBezTo>
                  <a:cubicBezTo>
                    <a:pt x="108" y="282"/>
                    <a:pt x="134" y="291"/>
                    <a:pt x="143" y="294"/>
                  </a:cubicBezTo>
                  <a:cubicBezTo>
                    <a:pt x="149" y="287"/>
                    <a:pt x="146" y="271"/>
                    <a:pt x="154" y="265"/>
                  </a:cubicBezTo>
                  <a:cubicBezTo>
                    <a:pt x="159" y="266"/>
                    <a:pt x="174" y="262"/>
                    <a:pt x="183" y="257"/>
                  </a:cubicBezTo>
                  <a:cubicBezTo>
                    <a:pt x="188" y="257"/>
                    <a:pt x="202" y="250"/>
                    <a:pt x="207" y="250"/>
                  </a:cubicBezTo>
                  <a:cubicBezTo>
                    <a:pt x="210" y="254"/>
                    <a:pt x="221" y="264"/>
                    <a:pt x="223" y="268"/>
                  </a:cubicBezTo>
                  <a:cubicBezTo>
                    <a:pt x="230" y="267"/>
                    <a:pt x="241" y="258"/>
                    <a:pt x="247" y="254"/>
                  </a:cubicBezTo>
                  <a:cubicBezTo>
                    <a:pt x="247" y="251"/>
                    <a:pt x="233" y="231"/>
                    <a:pt x="233" y="228"/>
                  </a:cubicBezTo>
                  <a:cubicBezTo>
                    <a:pt x="235" y="225"/>
                    <a:pt x="238" y="221"/>
                    <a:pt x="241" y="217"/>
                  </a:cubicBezTo>
                  <a:cubicBezTo>
                    <a:pt x="243" y="217"/>
                    <a:pt x="255" y="196"/>
                    <a:pt x="255" y="193"/>
                  </a:cubicBezTo>
                  <a:cubicBezTo>
                    <a:pt x="258" y="191"/>
                    <a:pt x="258" y="190"/>
                    <a:pt x="261" y="188"/>
                  </a:cubicBezTo>
                  <a:cubicBezTo>
                    <a:pt x="269" y="187"/>
                    <a:pt x="281" y="188"/>
                    <a:pt x="289" y="186"/>
                  </a:cubicBezTo>
                  <a:cubicBezTo>
                    <a:pt x="290" y="184"/>
                    <a:pt x="288" y="154"/>
                    <a:pt x="288" y="152"/>
                  </a:cubicBezTo>
                  <a:cubicBezTo>
                    <a:pt x="281" y="150"/>
                    <a:pt x="276" y="151"/>
                    <a:pt x="270" y="150"/>
                  </a:cubicBezTo>
                  <a:cubicBezTo>
                    <a:pt x="268" y="147"/>
                    <a:pt x="263" y="148"/>
                    <a:pt x="261" y="146"/>
                  </a:cubicBezTo>
                  <a:cubicBezTo>
                    <a:pt x="261" y="138"/>
                    <a:pt x="257" y="117"/>
                    <a:pt x="254" y="113"/>
                  </a:cubicBezTo>
                  <a:cubicBezTo>
                    <a:pt x="254" y="109"/>
                    <a:pt x="260" y="106"/>
                    <a:pt x="261" y="103"/>
                  </a:cubicBezTo>
                  <a:cubicBezTo>
                    <a:pt x="267" y="97"/>
                    <a:pt x="275" y="100"/>
                    <a:pt x="280" y="93"/>
                  </a:cubicBezTo>
                  <a:cubicBezTo>
                    <a:pt x="279" y="87"/>
                    <a:pt x="276" y="83"/>
                    <a:pt x="273" y="79"/>
                  </a:cubicBezTo>
                  <a:cubicBezTo>
                    <a:pt x="268" y="73"/>
                    <a:pt x="266" y="64"/>
                    <a:pt x="256" y="61"/>
                  </a:cubicBezTo>
                  <a:cubicBezTo>
                    <a:pt x="254" y="64"/>
                    <a:pt x="251" y="64"/>
                    <a:pt x="249" y="67"/>
                  </a:cubicBezTo>
                  <a:cubicBezTo>
                    <a:pt x="248" y="68"/>
                    <a:pt x="241" y="73"/>
                    <a:pt x="239" y="73"/>
                  </a:cubicBezTo>
                  <a:cubicBezTo>
                    <a:pt x="237" y="73"/>
                    <a:pt x="206" y="51"/>
                    <a:pt x="203" y="51"/>
                  </a:cubicBezTo>
                  <a:cubicBezTo>
                    <a:pt x="195" y="47"/>
                    <a:pt x="199" y="47"/>
                    <a:pt x="197" y="42"/>
                  </a:cubicBezTo>
                  <a:cubicBezTo>
                    <a:pt x="198" y="38"/>
                    <a:pt x="198" y="24"/>
                    <a:pt x="198" y="24"/>
                  </a:cubicBezTo>
                  <a:cubicBezTo>
                    <a:pt x="187" y="18"/>
                    <a:pt x="173" y="22"/>
                    <a:pt x="162" y="18"/>
                  </a:cubicBezTo>
                  <a:cubicBezTo>
                    <a:pt x="161" y="18"/>
                    <a:pt x="160" y="19"/>
                    <a:pt x="158" y="19"/>
                  </a:cubicBezTo>
                  <a:cubicBezTo>
                    <a:pt x="158" y="24"/>
                    <a:pt x="155" y="39"/>
                    <a:pt x="155" y="39"/>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2" name="Freeform 6"/>
            <p:cNvSpPr>
              <a:spLocks noEditPoints="1"/>
            </p:cNvSpPr>
            <p:nvPr/>
          </p:nvSpPr>
          <p:spPr bwMode="auto">
            <a:xfrm>
              <a:off x="3060700" y="2890838"/>
              <a:ext cx="427038" cy="414338"/>
            </a:xfrm>
            <a:custGeom>
              <a:avLst/>
              <a:gdLst>
                <a:gd name="T0" fmla="*/ 198 w 229"/>
                <a:gd name="T1" fmla="*/ 72 h 222"/>
                <a:gd name="T2" fmla="*/ 229 w 229"/>
                <a:gd name="T3" fmla="*/ 131 h 222"/>
                <a:gd name="T4" fmla="*/ 195 w 229"/>
                <a:gd name="T5" fmla="*/ 142 h 222"/>
                <a:gd name="T6" fmla="*/ 186 w 229"/>
                <a:gd name="T7" fmla="*/ 177 h 222"/>
                <a:gd name="T8" fmla="*/ 134 w 229"/>
                <a:gd name="T9" fmla="*/ 221 h 222"/>
                <a:gd name="T10" fmla="*/ 99 w 229"/>
                <a:gd name="T11" fmla="*/ 195 h 222"/>
                <a:gd name="T12" fmla="*/ 59 w 229"/>
                <a:gd name="T13" fmla="*/ 204 h 222"/>
                <a:gd name="T14" fmla="*/ 46 w 229"/>
                <a:gd name="T15" fmla="*/ 162 h 222"/>
                <a:gd name="T16" fmla="*/ 12 w 229"/>
                <a:gd name="T17" fmla="*/ 140 h 222"/>
                <a:gd name="T18" fmla="*/ 2 w 229"/>
                <a:gd name="T19" fmla="*/ 105 h 222"/>
                <a:gd name="T20" fmla="*/ 23 w 229"/>
                <a:gd name="T21" fmla="*/ 80 h 222"/>
                <a:gd name="T22" fmla="*/ 33 w 229"/>
                <a:gd name="T23" fmla="*/ 42 h 222"/>
                <a:gd name="T24" fmla="*/ 60 w 229"/>
                <a:gd name="T25" fmla="*/ 15 h 222"/>
                <a:gd name="T26" fmla="*/ 91 w 229"/>
                <a:gd name="T27" fmla="*/ 22 h 222"/>
                <a:gd name="T28" fmla="*/ 122 w 229"/>
                <a:gd name="T29" fmla="*/ 22 h 222"/>
                <a:gd name="T30" fmla="*/ 168 w 229"/>
                <a:gd name="T31" fmla="*/ 6 h 222"/>
                <a:gd name="T32" fmla="*/ 185 w 229"/>
                <a:gd name="T33" fmla="*/ 42 h 222"/>
                <a:gd name="T34" fmla="*/ 75 w 229"/>
                <a:gd name="T35" fmla="*/ 24 h 222"/>
                <a:gd name="T36" fmla="*/ 49 w 229"/>
                <a:gd name="T37" fmla="*/ 38 h 222"/>
                <a:gd name="T38" fmla="*/ 45 w 229"/>
                <a:gd name="T39" fmla="*/ 76 h 222"/>
                <a:gd name="T40" fmla="*/ 17 w 229"/>
                <a:gd name="T41" fmla="*/ 98 h 222"/>
                <a:gd name="T42" fmla="*/ 40 w 229"/>
                <a:gd name="T43" fmla="*/ 119 h 222"/>
                <a:gd name="T44" fmla="*/ 61 w 229"/>
                <a:gd name="T45" fmla="*/ 153 h 222"/>
                <a:gd name="T46" fmla="*/ 54 w 229"/>
                <a:gd name="T47" fmla="*/ 181 h 222"/>
                <a:gd name="T48" fmla="*/ 79 w 229"/>
                <a:gd name="T49" fmla="*/ 196 h 222"/>
                <a:gd name="T50" fmla="*/ 106 w 229"/>
                <a:gd name="T51" fmla="*/ 178 h 222"/>
                <a:gd name="T52" fmla="*/ 144 w 229"/>
                <a:gd name="T53" fmla="*/ 200 h 222"/>
                <a:gd name="T54" fmla="*/ 166 w 229"/>
                <a:gd name="T55" fmla="*/ 179 h 222"/>
                <a:gd name="T56" fmla="*/ 172 w 229"/>
                <a:gd name="T57" fmla="*/ 146 h 222"/>
                <a:gd name="T58" fmla="*/ 212 w 229"/>
                <a:gd name="T59" fmla="*/ 125 h 222"/>
                <a:gd name="T60" fmla="*/ 215 w 229"/>
                <a:gd name="T61" fmla="*/ 95 h 222"/>
                <a:gd name="T62" fmla="*/ 174 w 229"/>
                <a:gd name="T63" fmla="*/ 58 h 222"/>
                <a:gd name="T64" fmla="*/ 176 w 229"/>
                <a:gd name="T65" fmla="*/ 27 h 222"/>
                <a:gd name="T66" fmla="*/ 134 w 229"/>
                <a:gd name="T67" fmla="*/ 3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222">
                  <a:moveTo>
                    <a:pt x="185" y="42"/>
                  </a:moveTo>
                  <a:cubicBezTo>
                    <a:pt x="187" y="51"/>
                    <a:pt x="193" y="64"/>
                    <a:pt x="198" y="72"/>
                  </a:cubicBezTo>
                  <a:cubicBezTo>
                    <a:pt x="209" y="76"/>
                    <a:pt x="226" y="78"/>
                    <a:pt x="229" y="81"/>
                  </a:cubicBezTo>
                  <a:cubicBezTo>
                    <a:pt x="229" y="97"/>
                    <a:pt x="229" y="116"/>
                    <a:pt x="229" y="131"/>
                  </a:cubicBezTo>
                  <a:cubicBezTo>
                    <a:pt x="227" y="134"/>
                    <a:pt x="226" y="137"/>
                    <a:pt x="225" y="139"/>
                  </a:cubicBezTo>
                  <a:cubicBezTo>
                    <a:pt x="221" y="143"/>
                    <a:pt x="211" y="142"/>
                    <a:pt x="195" y="142"/>
                  </a:cubicBezTo>
                  <a:cubicBezTo>
                    <a:pt x="189" y="148"/>
                    <a:pt x="182" y="155"/>
                    <a:pt x="180" y="164"/>
                  </a:cubicBezTo>
                  <a:cubicBezTo>
                    <a:pt x="181" y="168"/>
                    <a:pt x="185" y="173"/>
                    <a:pt x="186" y="177"/>
                  </a:cubicBezTo>
                  <a:cubicBezTo>
                    <a:pt x="189" y="186"/>
                    <a:pt x="189" y="186"/>
                    <a:pt x="185" y="195"/>
                  </a:cubicBezTo>
                  <a:cubicBezTo>
                    <a:pt x="172" y="206"/>
                    <a:pt x="137" y="222"/>
                    <a:pt x="134" y="221"/>
                  </a:cubicBezTo>
                  <a:cubicBezTo>
                    <a:pt x="130" y="215"/>
                    <a:pt x="126" y="202"/>
                    <a:pt x="122" y="195"/>
                  </a:cubicBezTo>
                  <a:cubicBezTo>
                    <a:pt x="120" y="194"/>
                    <a:pt x="104" y="195"/>
                    <a:pt x="99" y="195"/>
                  </a:cubicBezTo>
                  <a:cubicBezTo>
                    <a:pt x="94" y="201"/>
                    <a:pt x="91" y="211"/>
                    <a:pt x="83" y="215"/>
                  </a:cubicBezTo>
                  <a:cubicBezTo>
                    <a:pt x="80" y="215"/>
                    <a:pt x="64" y="208"/>
                    <a:pt x="59" y="204"/>
                  </a:cubicBezTo>
                  <a:cubicBezTo>
                    <a:pt x="49" y="202"/>
                    <a:pt x="40" y="190"/>
                    <a:pt x="34" y="181"/>
                  </a:cubicBezTo>
                  <a:cubicBezTo>
                    <a:pt x="37" y="173"/>
                    <a:pt x="44" y="167"/>
                    <a:pt x="46" y="162"/>
                  </a:cubicBezTo>
                  <a:cubicBezTo>
                    <a:pt x="45" y="155"/>
                    <a:pt x="39" y="148"/>
                    <a:pt x="33" y="138"/>
                  </a:cubicBezTo>
                  <a:cubicBezTo>
                    <a:pt x="29" y="140"/>
                    <a:pt x="15" y="139"/>
                    <a:pt x="12" y="140"/>
                  </a:cubicBezTo>
                  <a:cubicBezTo>
                    <a:pt x="8" y="137"/>
                    <a:pt x="8" y="137"/>
                    <a:pt x="5" y="133"/>
                  </a:cubicBezTo>
                  <a:cubicBezTo>
                    <a:pt x="4" y="123"/>
                    <a:pt x="4" y="114"/>
                    <a:pt x="2" y="105"/>
                  </a:cubicBezTo>
                  <a:cubicBezTo>
                    <a:pt x="0" y="97"/>
                    <a:pt x="1" y="88"/>
                    <a:pt x="1" y="80"/>
                  </a:cubicBezTo>
                  <a:cubicBezTo>
                    <a:pt x="3" y="78"/>
                    <a:pt x="20" y="81"/>
                    <a:pt x="23" y="80"/>
                  </a:cubicBezTo>
                  <a:cubicBezTo>
                    <a:pt x="29" y="73"/>
                    <a:pt x="36" y="61"/>
                    <a:pt x="42" y="53"/>
                  </a:cubicBezTo>
                  <a:cubicBezTo>
                    <a:pt x="39" y="50"/>
                    <a:pt x="36" y="46"/>
                    <a:pt x="33" y="42"/>
                  </a:cubicBezTo>
                  <a:cubicBezTo>
                    <a:pt x="33" y="39"/>
                    <a:pt x="30" y="39"/>
                    <a:pt x="30" y="35"/>
                  </a:cubicBezTo>
                  <a:cubicBezTo>
                    <a:pt x="32" y="31"/>
                    <a:pt x="54" y="17"/>
                    <a:pt x="60" y="15"/>
                  </a:cubicBezTo>
                  <a:cubicBezTo>
                    <a:pt x="62" y="13"/>
                    <a:pt x="83" y="6"/>
                    <a:pt x="85" y="8"/>
                  </a:cubicBezTo>
                  <a:cubicBezTo>
                    <a:pt x="89" y="12"/>
                    <a:pt x="87" y="18"/>
                    <a:pt x="91" y="22"/>
                  </a:cubicBezTo>
                  <a:cubicBezTo>
                    <a:pt x="98" y="22"/>
                    <a:pt x="101" y="22"/>
                    <a:pt x="106" y="22"/>
                  </a:cubicBezTo>
                  <a:cubicBezTo>
                    <a:pt x="111" y="22"/>
                    <a:pt x="116" y="22"/>
                    <a:pt x="122" y="22"/>
                  </a:cubicBezTo>
                  <a:cubicBezTo>
                    <a:pt x="128" y="12"/>
                    <a:pt x="130" y="7"/>
                    <a:pt x="139" y="0"/>
                  </a:cubicBezTo>
                  <a:cubicBezTo>
                    <a:pt x="141" y="0"/>
                    <a:pt x="161" y="5"/>
                    <a:pt x="168" y="6"/>
                  </a:cubicBezTo>
                  <a:cubicBezTo>
                    <a:pt x="176" y="8"/>
                    <a:pt x="194" y="20"/>
                    <a:pt x="196" y="24"/>
                  </a:cubicBezTo>
                  <a:cubicBezTo>
                    <a:pt x="193" y="29"/>
                    <a:pt x="188" y="36"/>
                    <a:pt x="185" y="42"/>
                  </a:cubicBezTo>
                  <a:close/>
                  <a:moveTo>
                    <a:pt x="91" y="38"/>
                  </a:moveTo>
                  <a:cubicBezTo>
                    <a:pt x="86" y="40"/>
                    <a:pt x="80" y="27"/>
                    <a:pt x="75" y="24"/>
                  </a:cubicBezTo>
                  <a:cubicBezTo>
                    <a:pt x="68" y="27"/>
                    <a:pt x="59" y="32"/>
                    <a:pt x="53" y="36"/>
                  </a:cubicBezTo>
                  <a:cubicBezTo>
                    <a:pt x="53" y="36"/>
                    <a:pt x="49" y="38"/>
                    <a:pt x="49" y="38"/>
                  </a:cubicBezTo>
                  <a:cubicBezTo>
                    <a:pt x="49" y="42"/>
                    <a:pt x="57" y="55"/>
                    <a:pt x="60" y="58"/>
                  </a:cubicBezTo>
                  <a:cubicBezTo>
                    <a:pt x="55" y="64"/>
                    <a:pt x="49" y="70"/>
                    <a:pt x="45" y="76"/>
                  </a:cubicBezTo>
                  <a:cubicBezTo>
                    <a:pt x="41" y="82"/>
                    <a:pt x="38" y="90"/>
                    <a:pt x="35" y="96"/>
                  </a:cubicBezTo>
                  <a:cubicBezTo>
                    <a:pt x="30" y="99"/>
                    <a:pt x="21" y="93"/>
                    <a:pt x="17" y="98"/>
                  </a:cubicBezTo>
                  <a:cubicBezTo>
                    <a:pt x="16" y="105"/>
                    <a:pt x="19" y="113"/>
                    <a:pt x="20" y="123"/>
                  </a:cubicBezTo>
                  <a:cubicBezTo>
                    <a:pt x="23" y="121"/>
                    <a:pt x="36" y="120"/>
                    <a:pt x="40" y="119"/>
                  </a:cubicBezTo>
                  <a:cubicBezTo>
                    <a:pt x="46" y="122"/>
                    <a:pt x="45" y="125"/>
                    <a:pt x="48" y="131"/>
                  </a:cubicBezTo>
                  <a:cubicBezTo>
                    <a:pt x="52" y="139"/>
                    <a:pt x="55" y="147"/>
                    <a:pt x="61" y="153"/>
                  </a:cubicBezTo>
                  <a:cubicBezTo>
                    <a:pt x="64" y="157"/>
                    <a:pt x="66" y="155"/>
                    <a:pt x="65" y="161"/>
                  </a:cubicBezTo>
                  <a:cubicBezTo>
                    <a:pt x="62" y="165"/>
                    <a:pt x="54" y="174"/>
                    <a:pt x="54" y="181"/>
                  </a:cubicBezTo>
                  <a:cubicBezTo>
                    <a:pt x="55" y="183"/>
                    <a:pt x="62" y="187"/>
                    <a:pt x="64" y="189"/>
                  </a:cubicBezTo>
                  <a:cubicBezTo>
                    <a:pt x="68" y="190"/>
                    <a:pt x="75" y="195"/>
                    <a:pt x="79" y="196"/>
                  </a:cubicBezTo>
                  <a:cubicBezTo>
                    <a:pt x="82" y="193"/>
                    <a:pt x="92" y="179"/>
                    <a:pt x="94" y="176"/>
                  </a:cubicBezTo>
                  <a:cubicBezTo>
                    <a:pt x="100" y="177"/>
                    <a:pt x="100" y="177"/>
                    <a:pt x="106" y="178"/>
                  </a:cubicBezTo>
                  <a:cubicBezTo>
                    <a:pt x="113" y="179"/>
                    <a:pt x="123" y="180"/>
                    <a:pt x="130" y="180"/>
                  </a:cubicBezTo>
                  <a:cubicBezTo>
                    <a:pt x="134" y="183"/>
                    <a:pt x="142" y="199"/>
                    <a:pt x="144" y="200"/>
                  </a:cubicBezTo>
                  <a:cubicBezTo>
                    <a:pt x="152" y="197"/>
                    <a:pt x="163" y="191"/>
                    <a:pt x="171" y="186"/>
                  </a:cubicBezTo>
                  <a:cubicBezTo>
                    <a:pt x="171" y="182"/>
                    <a:pt x="166" y="180"/>
                    <a:pt x="166" y="179"/>
                  </a:cubicBezTo>
                  <a:cubicBezTo>
                    <a:pt x="162" y="173"/>
                    <a:pt x="163" y="169"/>
                    <a:pt x="160" y="164"/>
                  </a:cubicBezTo>
                  <a:cubicBezTo>
                    <a:pt x="163" y="156"/>
                    <a:pt x="164" y="149"/>
                    <a:pt x="172" y="146"/>
                  </a:cubicBezTo>
                  <a:cubicBezTo>
                    <a:pt x="175" y="144"/>
                    <a:pt x="185" y="130"/>
                    <a:pt x="187" y="128"/>
                  </a:cubicBezTo>
                  <a:cubicBezTo>
                    <a:pt x="195" y="129"/>
                    <a:pt x="203" y="129"/>
                    <a:pt x="212" y="125"/>
                  </a:cubicBezTo>
                  <a:cubicBezTo>
                    <a:pt x="213" y="123"/>
                    <a:pt x="211" y="119"/>
                    <a:pt x="213" y="117"/>
                  </a:cubicBezTo>
                  <a:cubicBezTo>
                    <a:pt x="213" y="110"/>
                    <a:pt x="215" y="102"/>
                    <a:pt x="215" y="95"/>
                  </a:cubicBezTo>
                  <a:cubicBezTo>
                    <a:pt x="207" y="90"/>
                    <a:pt x="199" y="89"/>
                    <a:pt x="189" y="88"/>
                  </a:cubicBezTo>
                  <a:cubicBezTo>
                    <a:pt x="186" y="77"/>
                    <a:pt x="180" y="66"/>
                    <a:pt x="174" y="58"/>
                  </a:cubicBezTo>
                  <a:cubicBezTo>
                    <a:pt x="170" y="56"/>
                    <a:pt x="165" y="50"/>
                    <a:pt x="165" y="46"/>
                  </a:cubicBezTo>
                  <a:cubicBezTo>
                    <a:pt x="169" y="42"/>
                    <a:pt x="176" y="28"/>
                    <a:pt x="176" y="27"/>
                  </a:cubicBezTo>
                  <a:cubicBezTo>
                    <a:pt x="168" y="24"/>
                    <a:pt x="159" y="16"/>
                    <a:pt x="146" y="17"/>
                  </a:cubicBezTo>
                  <a:cubicBezTo>
                    <a:pt x="141" y="21"/>
                    <a:pt x="137" y="30"/>
                    <a:pt x="134" y="37"/>
                  </a:cubicBezTo>
                  <a:cubicBezTo>
                    <a:pt x="131" y="39"/>
                    <a:pt x="101" y="35"/>
                    <a:pt x="91" y="38"/>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3" name="Freeform 7"/>
            <p:cNvSpPr>
              <a:spLocks noEditPoints="1"/>
            </p:cNvSpPr>
            <p:nvPr/>
          </p:nvSpPr>
          <p:spPr bwMode="auto">
            <a:xfrm>
              <a:off x="2962275" y="3327400"/>
              <a:ext cx="439738" cy="417513"/>
            </a:xfrm>
            <a:custGeom>
              <a:avLst/>
              <a:gdLst>
                <a:gd name="T0" fmla="*/ 177 w 236"/>
                <a:gd name="T1" fmla="*/ 59 h 224"/>
                <a:gd name="T2" fmla="*/ 159 w 236"/>
                <a:gd name="T3" fmla="*/ 16 h 224"/>
                <a:gd name="T4" fmla="*/ 128 w 236"/>
                <a:gd name="T5" fmla="*/ 39 h 224"/>
                <a:gd name="T6" fmla="*/ 83 w 236"/>
                <a:gd name="T7" fmla="*/ 16 h 224"/>
                <a:gd name="T8" fmla="*/ 64 w 236"/>
                <a:gd name="T9" fmla="*/ 60 h 224"/>
                <a:gd name="T10" fmla="*/ 33 w 236"/>
                <a:gd name="T11" fmla="*/ 91 h 224"/>
                <a:gd name="T12" fmla="*/ 18 w 236"/>
                <a:gd name="T13" fmla="*/ 130 h 224"/>
                <a:gd name="T14" fmla="*/ 62 w 236"/>
                <a:gd name="T15" fmla="*/ 164 h 224"/>
                <a:gd name="T16" fmla="*/ 64 w 236"/>
                <a:gd name="T17" fmla="*/ 193 h 224"/>
                <a:gd name="T18" fmla="*/ 88 w 236"/>
                <a:gd name="T19" fmla="*/ 200 h 224"/>
                <a:gd name="T20" fmla="*/ 116 w 236"/>
                <a:gd name="T21" fmla="*/ 181 h 224"/>
                <a:gd name="T22" fmla="*/ 164 w 236"/>
                <a:gd name="T23" fmla="*/ 191 h 224"/>
                <a:gd name="T24" fmla="*/ 191 w 236"/>
                <a:gd name="T25" fmla="*/ 170 h 224"/>
                <a:gd name="T26" fmla="*/ 181 w 236"/>
                <a:gd name="T27" fmla="*/ 141 h 224"/>
                <a:gd name="T28" fmla="*/ 218 w 236"/>
                <a:gd name="T29" fmla="*/ 115 h 224"/>
                <a:gd name="T30" fmla="*/ 213 w 236"/>
                <a:gd name="T31" fmla="*/ 86 h 224"/>
                <a:gd name="T32" fmla="*/ 51 w 236"/>
                <a:gd name="T33" fmla="*/ 56 h 224"/>
                <a:gd name="T34" fmla="*/ 39 w 236"/>
                <a:gd name="T35" fmla="*/ 23 h 224"/>
                <a:gd name="T36" fmla="*/ 69 w 236"/>
                <a:gd name="T37" fmla="*/ 3 h 224"/>
                <a:gd name="T38" fmla="*/ 107 w 236"/>
                <a:gd name="T39" fmla="*/ 25 h 224"/>
                <a:gd name="T40" fmla="*/ 155 w 236"/>
                <a:gd name="T41" fmla="*/ 0 h 224"/>
                <a:gd name="T42" fmla="*/ 193 w 236"/>
                <a:gd name="T43" fmla="*/ 21 h 224"/>
                <a:gd name="T44" fmla="*/ 193 w 236"/>
                <a:gd name="T45" fmla="*/ 55 h 224"/>
                <a:gd name="T46" fmla="*/ 231 w 236"/>
                <a:gd name="T47" fmla="*/ 73 h 224"/>
                <a:gd name="T48" fmla="*/ 232 w 236"/>
                <a:gd name="T49" fmla="*/ 130 h 224"/>
                <a:gd name="T50" fmla="*/ 202 w 236"/>
                <a:gd name="T51" fmla="*/ 129 h 224"/>
                <a:gd name="T52" fmla="*/ 207 w 236"/>
                <a:gd name="T53" fmla="*/ 162 h 224"/>
                <a:gd name="T54" fmla="*/ 197 w 236"/>
                <a:gd name="T55" fmla="*/ 188 h 224"/>
                <a:gd name="T56" fmla="*/ 167 w 236"/>
                <a:gd name="T57" fmla="*/ 211 h 224"/>
                <a:gd name="T58" fmla="*/ 142 w 236"/>
                <a:gd name="T59" fmla="*/ 192 h 224"/>
                <a:gd name="T60" fmla="*/ 104 w 236"/>
                <a:gd name="T61" fmla="*/ 210 h 224"/>
                <a:gd name="T62" fmla="*/ 74 w 236"/>
                <a:gd name="T63" fmla="*/ 215 h 224"/>
                <a:gd name="T64" fmla="*/ 62 w 236"/>
                <a:gd name="T65" fmla="*/ 211 h 224"/>
                <a:gd name="T66" fmla="*/ 42 w 236"/>
                <a:gd name="T67" fmla="*/ 168 h 224"/>
                <a:gd name="T68" fmla="*/ 3 w 236"/>
                <a:gd name="T69" fmla="*/ 141 h 224"/>
                <a:gd name="T70" fmla="*/ 4 w 236"/>
                <a:gd name="T71" fmla="*/ 73 h 224"/>
                <a:gd name="T72" fmla="*/ 51 w 236"/>
                <a:gd name="T73" fmla="*/ 56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6" h="224">
                  <a:moveTo>
                    <a:pt x="195" y="88"/>
                  </a:moveTo>
                  <a:cubicBezTo>
                    <a:pt x="191" y="81"/>
                    <a:pt x="180" y="61"/>
                    <a:pt x="177" y="59"/>
                  </a:cubicBezTo>
                  <a:cubicBezTo>
                    <a:pt x="178" y="52"/>
                    <a:pt x="186" y="38"/>
                    <a:pt x="186" y="33"/>
                  </a:cubicBezTo>
                  <a:cubicBezTo>
                    <a:pt x="179" y="29"/>
                    <a:pt x="166" y="18"/>
                    <a:pt x="159" y="16"/>
                  </a:cubicBezTo>
                  <a:cubicBezTo>
                    <a:pt x="152" y="19"/>
                    <a:pt x="148" y="34"/>
                    <a:pt x="144" y="38"/>
                  </a:cubicBezTo>
                  <a:cubicBezTo>
                    <a:pt x="141" y="39"/>
                    <a:pt x="132" y="39"/>
                    <a:pt x="128" y="39"/>
                  </a:cubicBezTo>
                  <a:cubicBezTo>
                    <a:pt x="122" y="38"/>
                    <a:pt x="103" y="39"/>
                    <a:pt x="98" y="40"/>
                  </a:cubicBezTo>
                  <a:cubicBezTo>
                    <a:pt x="93" y="32"/>
                    <a:pt x="92" y="22"/>
                    <a:pt x="83" y="16"/>
                  </a:cubicBezTo>
                  <a:cubicBezTo>
                    <a:pt x="71" y="19"/>
                    <a:pt x="60" y="22"/>
                    <a:pt x="52" y="31"/>
                  </a:cubicBezTo>
                  <a:cubicBezTo>
                    <a:pt x="56" y="37"/>
                    <a:pt x="60" y="53"/>
                    <a:pt x="64" y="60"/>
                  </a:cubicBezTo>
                  <a:cubicBezTo>
                    <a:pt x="61" y="62"/>
                    <a:pt x="50" y="77"/>
                    <a:pt x="47" y="81"/>
                  </a:cubicBezTo>
                  <a:cubicBezTo>
                    <a:pt x="40" y="89"/>
                    <a:pt x="44" y="85"/>
                    <a:pt x="33" y="91"/>
                  </a:cubicBezTo>
                  <a:cubicBezTo>
                    <a:pt x="31" y="91"/>
                    <a:pt x="20" y="87"/>
                    <a:pt x="18" y="89"/>
                  </a:cubicBezTo>
                  <a:cubicBezTo>
                    <a:pt x="18" y="99"/>
                    <a:pt x="14" y="120"/>
                    <a:pt x="18" y="130"/>
                  </a:cubicBezTo>
                  <a:cubicBezTo>
                    <a:pt x="23" y="128"/>
                    <a:pt x="34" y="129"/>
                    <a:pt x="36" y="130"/>
                  </a:cubicBezTo>
                  <a:cubicBezTo>
                    <a:pt x="43" y="142"/>
                    <a:pt x="47" y="154"/>
                    <a:pt x="62" y="164"/>
                  </a:cubicBezTo>
                  <a:cubicBezTo>
                    <a:pt x="63" y="167"/>
                    <a:pt x="53" y="182"/>
                    <a:pt x="52" y="185"/>
                  </a:cubicBezTo>
                  <a:cubicBezTo>
                    <a:pt x="50" y="188"/>
                    <a:pt x="62" y="192"/>
                    <a:pt x="64" y="193"/>
                  </a:cubicBezTo>
                  <a:cubicBezTo>
                    <a:pt x="68" y="195"/>
                    <a:pt x="73" y="197"/>
                    <a:pt x="77" y="198"/>
                  </a:cubicBezTo>
                  <a:cubicBezTo>
                    <a:pt x="79" y="199"/>
                    <a:pt x="86" y="203"/>
                    <a:pt x="88" y="200"/>
                  </a:cubicBezTo>
                  <a:cubicBezTo>
                    <a:pt x="90" y="195"/>
                    <a:pt x="98" y="188"/>
                    <a:pt x="99" y="181"/>
                  </a:cubicBezTo>
                  <a:cubicBezTo>
                    <a:pt x="106" y="181"/>
                    <a:pt x="107" y="180"/>
                    <a:pt x="116" y="181"/>
                  </a:cubicBezTo>
                  <a:cubicBezTo>
                    <a:pt x="126" y="181"/>
                    <a:pt x="136" y="179"/>
                    <a:pt x="146" y="176"/>
                  </a:cubicBezTo>
                  <a:cubicBezTo>
                    <a:pt x="149" y="175"/>
                    <a:pt x="160" y="187"/>
                    <a:pt x="164" y="191"/>
                  </a:cubicBezTo>
                  <a:cubicBezTo>
                    <a:pt x="171" y="192"/>
                    <a:pt x="178" y="185"/>
                    <a:pt x="183" y="182"/>
                  </a:cubicBezTo>
                  <a:cubicBezTo>
                    <a:pt x="187" y="181"/>
                    <a:pt x="190" y="178"/>
                    <a:pt x="191" y="170"/>
                  </a:cubicBezTo>
                  <a:cubicBezTo>
                    <a:pt x="186" y="165"/>
                    <a:pt x="183" y="158"/>
                    <a:pt x="178" y="153"/>
                  </a:cubicBezTo>
                  <a:cubicBezTo>
                    <a:pt x="178" y="150"/>
                    <a:pt x="179" y="142"/>
                    <a:pt x="181" y="141"/>
                  </a:cubicBezTo>
                  <a:cubicBezTo>
                    <a:pt x="183" y="135"/>
                    <a:pt x="194" y="117"/>
                    <a:pt x="195" y="116"/>
                  </a:cubicBezTo>
                  <a:cubicBezTo>
                    <a:pt x="199" y="114"/>
                    <a:pt x="215" y="116"/>
                    <a:pt x="218" y="115"/>
                  </a:cubicBezTo>
                  <a:cubicBezTo>
                    <a:pt x="218" y="110"/>
                    <a:pt x="216" y="100"/>
                    <a:pt x="216" y="95"/>
                  </a:cubicBezTo>
                  <a:cubicBezTo>
                    <a:pt x="216" y="92"/>
                    <a:pt x="217" y="87"/>
                    <a:pt x="213" y="86"/>
                  </a:cubicBezTo>
                  <a:cubicBezTo>
                    <a:pt x="209" y="86"/>
                    <a:pt x="200" y="88"/>
                    <a:pt x="195" y="88"/>
                  </a:cubicBezTo>
                  <a:close/>
                  <a:moveTo>
                    <a:pt x="51" y="56"/>
                  </a:moveTo>
                  <a:cubicBezTo>
                    <a:pt x="48" y="50"/>
                    <a:pt x="45" y="39"/>
                    <a:pt x="40" y="34"/>
                  </a:cubicBezTo>
                  <a:cubicBezTo>
                    <a:pt x="38" y="31"/>
                    <a:pt x="38" y="27"/>
                    <a:pt x="39" y="23"/>
                  </a:cubicBezTo>
                  <a:cubicBezTo>
                    <a:pt x="43" y="19"/>
                    <a:pt x="48" y="15"/>
                    <a:pt x="52" y="11"/>
                  </a:cubicBezTo>
                  <a:cubicBezTo>
                    <a:pt x="59" y="11"/>
                    <a:pt x="63" y="4"/>
                    <a:pt x="69" y="3"/>
                  </a:cubicBezTo>
                  <a:cubicBezTo>
                    <a:pt x="73" y="2"/>
                    <a:pt x="81" y="2"/>
                    <a:pt x="86" y="0"/>
                  </a:cubicBezTo>
                  <a:cubicBezTo>
                    <a:pt x="88" y="0"/>
                    <a:pt x="103" y="18"/>
                    <a:pt x="107" y="25"/>
                  </a:cubicBezTo>
                  <a:cubicBezTo>
                    <a:pt x="112" y="25"/>
                    <a:pt x="131" y="23"/>
                    <a:pt x="137" y="24"/>
                  </a:cubicBezTo>
                  <a:cubicBezTo>
                    <a:pt x="142" y="15"/>
                    <a:pt x="144" y="3"/>
                    <a:pt x="155" y="0"/>
                  </a:cubicBezTo>
                  <a:cubicBezTo>
                    <a:pt x="158" y="1"/>
                    <a:pt x="162" y="2"/>
                    <a:pt x="164" y="4"/>
                  </a:cubicBezTo>
                  <a:cubicBezTo>
                    <a:pt x="173" y="12"/>
                    <a:pt x="184" y="15"/>
                    <a:pt x="193" y="21"/>
                  </a:cubicBezTo>
                  <a:cubicBezTo>
                    <a:pt x="197" y="24"/>
                    <a:pt x="201" y="26"/>
                    <a:pt x="203" y="31"/>
                  </a:cubicBezTo>
                  <a:cubicBezTo>
                    <a:pt x="202" y="39"/>
                    <a:pt x="193" y="45"/>
                    <a:pt x="193" y="55"/>
                  </a:cubicBezTo>
                  <a:cubicBezTo>
                    <a:pt x="198" y="62"/>
                    <a:pt x="204" y="73"/>
                    <a:pt x="204" y="73"/>
                  </a:cubicBezTo>
                  <a:cubicBezTo>
                    <a:pt x="209" y="74"/>
                    <a:pt x="228" y="69"/>
                    <a:pt x="231" y="73"/>
                  </a:cubicBezTo>
                  <a:cubicBezTo>
                    <a:pt x="234" y="84"/>
                    <a:pt x="231" y="98"/>
                    <a:pt x="235" y="109"/>
                  </a:cubicBezTo>
                  <a:cubicBezTo>
                    <a:pt x="236" y="112"/>
                    <a:pt x="232" y="125"/>
                    <a:pt x="232" y="130"/>
                  </a:cubicBezTo>
                  <a:cubicBezTo>
                    <a:pt x="230" y="132"/>
                    <a:pt x="223" y="128"/>
                    <a:pt x="218" y="128"/>
                  </a:cubicBezTo>
                  <a:cubicBezTo>
                    <a:pt x="215" y="130"/>
                    <a:pt x="205" y="127"/>
                    <a:pt x="202" y="129"/>
                  </a:cubicBezTo>
                  <a:cubicBezTo>
                    <a:pt x="199" y="135"/>
                    <a:pt x="195" y="143"/>
                    <a:pt x="192" y="150"/>
                  </a:cubicBezTo>
                  <a:cubicBezTo>
                    <a:pt x="195" y="152"/>
                    <a:pt x="202" y="158"/>
                    <a:pt x="207" y="162"/>
                  </a:cubicBezTo>
                  <a:cubicBezTo>
                    <a:pt x="208" y="164"/>
                    <a:pt x="210" y="169"/>
                    <a:pt x="212" y="173"/>
                  </a:cubicBezTo>
                  <a:cubicBezTo>
                    <a:pt x="209" y="180"/>
                    <a:pt x="206" y="186"/>
                    <a:pt x="197" y="188"/>
                  </a:cubicBezTo>
                  <a:cubicBezTo>
                    <a:pt x="193" y="189"/>
                    <a:pt x="189" y="193"/>
                    <a:pt x="185" y="196"/>
                  </a:cubicBezTo>
                  <a:cubicBezTo>
                    <a:pt x="181" y="202"/>
                    <a:pt x="177" y="210"/>
                    <a:pt x="167" y="211"/>
                  </a:cubicBezTo>
                  <a:cubicBezTo>
                    <a:pt x="162" y="208"/>
                    <a:pt x="157" y="205"/>
                    <a:pt x="152" y="201"/>
                  </a:cubicBezTo>
                  <a:cubicBezTo>
                    <a:pt x="145" y="196"/>
                    <a:pt x="145" y="196"/>
                    <a:pt x="142" y="192"/>
                  </a:cubicBezTo>
                  <a:cubicBezTo>
                    <a:pt x="136" y="192"/>
                    <a:pt x="118" y="196"/>
                    <a:pt x="113" y="196"/>
                  </a:cubicBezTo>
                  <a:cubicBezTo>
                    <a:pt x="108" y="198"/>
                    <a:pt x="105" y="204"/>
                    <a:pt x="104" y="210"/>
                  </a:cubicBezTo>
                  <a:cubicBezTo>
                    <a:pt x="102" y="213"/>
                    <a:pt x="99" y="222"/>
                    <a:pt x="96" y="224"/>
                  </a:cubicBezTo>
                  <a:cubicBezTo>
                    <a:pt x="93" y="224"/>
                    <a:pt x="78" y="217"/>
                    <a:pt x="74" y="215"/>
                  </a:cubicBezTo>
                  <a:cubicBezTo>
                    <a:pt x="72" y="214"/>
                    <a:pt x="70" y="213"/>
                    <a:pt x="68" y="212"/>
                  </a:cubicBezTo>
                  <a:cubicBezTo>
                    <a:pt x="66" y="212"/>
                    <a:pt x="63" y="212"/>
                    <a:pt x="62" y="211"/>
                  </a:cubicBezTo>
                  <a:cubicBezTo>
                    <a:pt x="56" y="205"/>
                    <a:pt x="35" y="193"/>
                    <a:pt x="34" y="192"/>
                  </a:cubicBezTo>
                  <a:cubicBezTo>
                    <a:pt x="41" y="181"/>
                    <a:pt x="42" y="178"/>
                    <a:pt x="42" y="168"/>
                  </a:cubicBezTo>
                  <a:cubicBezTo>
                    <a:pt x="36" y="160"/>
                    <a:pt x="33" y="150"/>
                    <a:pt x="27" y="142"/>
                  </a:cubicBezTo>
                  <a:cubicBezTo>
                    <a:pt x="22" y="143"/>
                    <a:pt x="5" y="143"/>
                    <a:pt x="3" y="141"/>
                  </a:cubicBezTo>
                  <a:cubicBezTo>
                    <a:pt x="3" y="136"/>
                    <a:pt x="3" y="116"/>
                    <a:pt x="2" y="109"/>
                  </a:cubicBezTo>
                  <a:cubicBezTo>
                    <a:pt x="0" y="100"/>
                    <a:pt x="2" y="75"/>
                    <a:pt x="4" y="73"/>
                  </a:cubicBezTo>
                  <a:cubicBezTo>
                    <a:pt x="13" y="73"/>
                    <a:pt x="22" y="78"/>
                    <a:pt x="30" y="76"/>
                  </a:cubicBezTo>
                  <a:cubicBezTo>
                    <a:pt x="38" y="71"/>
                    <a:pt x="45" y="63"/>
                    <a:pt x="51" y="5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4" name="Freeform 8"/>
            <p:cNvSpPr>
              <a:spLocks noEditPoints="1"/>
            </p:cNvSpPr>
            <p:nvPr/>
          </p:nvSpPr>
          <p:spPr bwMode="auto">
            <a:xfrm>
              <a:off x="2620963" y="3013075"/>
              <a:ext cx="303213" cy="304800"/>
            </a:xfrm>
            <a:custGeom>
              <a:avLst/>
              <a:gdLst>
                <a:gd name="T0" fmla="*/ 13 w 163"/>
                <a:gd name="T1" fmla="*/ 40 h 163"/>
                <a:gd name="T2" fmla="*/ 33 w 163"/>
                <a:gd name="T3" fmla="*/ 14 h 163"/>
                <a:gd name="T4" fmla="*/ 63 w 163"/>
                <a:gd name="T5" fmla="*/ 0 h 163"/>
                <a:gd name="T6" fmla="*/ 84 w 163"/>
                <a:gd name="T7" fmla="*/ 0 h 163"/>
                <a:gd name="T8" fmla="*/ 108 w 163"/>
                <a:gd name="T9" fmla="*/ 6 h 163"/>
                <a:gd name="T10" fmla="*/ 119 w 163"/>
                <a:gd name="T11" fmla="*/ 11 h 163"/>
                <a:gd name="T12" fmla="*/ 147 w 163"/>
                <a:gd name="T13" fmla="*/ 30 h 163"/>
                <a:gd name="T14" fmla="*/ 161 w 163"/>
                <a:gd name="T15" fmla="*/ 63 h 163"/>
                <a:gd name="T16" fmla="*/ 161 w 163"/>
                <a:gd name="T17" fmla="*/ 92 h 163"/>
                <a:gd name="T18" fmla="*/ 153 w 163"/>
                <a:gd name="T19" fmla="*/ 117 h 163"/>
                <a:gd name="T20" fmla="*/ 136 w 163"/>
                <a:gd name="T21" fmla="*/ 143 h 163"/>
                <a:gd name="T22" fmla="*/ 124 w 163"/>
                <a:gd name="T23" fmla="*/ 153 h 163"/>
                <a:gd name="T24" fmla="*/ 49 w 163"/>
                <a:gd name="T25" fmla="*/ 159 h 163"/>
                <a:gd name="T26" fmla="*/ 31 w 163"/>
                <a:gd name="T27" fmla="*/ 149 h 163"/>
                <a:gd name="T28" fmla="*/ 3 w 163"/>
                <a:gd name="T29" fmla="*/ 109 h 163"/>
                <a:gd name="T30" fmla="*/ 1 w 163"/>
                <a:gd name="T31" fmla="*/ 101 h 163"/>
                <a:gd name="T32" fmla="*/ 1 w 163"/>
                <a:gd name="T33" fmla="*/ 88 h 163"/>
                <a:gd name="T34" fmla="*/ 4 w 163"/>
                <a:gd name="T35" fmla="*/ 63 h 163"/>
                <a:gd name="T36" fmla="*/ 7 w 163"/>
                <a:gd name="T37" fmla="*/ 54 h 163"/>
                <a:gd name="T38" fmla="*/ 13 w 163"/>
                <a:gd name="T39" fmla="*/ 40 h 163"/>
                <a:gd name="T40" fmla="*/ 145 w 163"/>
                <a:gd name="T41" fmla="*/ 63 h 163"/>
                <a:gd name="T42" fmla="*/ 128 w 163"/>
                <a:gd name="T43" fmla="*/ 35 h 163"/>
                <a:gd name="T44" fmla="*/ 105 w 163"/>
                <a:gd name="T45" fmla="*/ 20 h 163"/>
                <a:gd name="T46" fmla="*/ 92 w 163"/>
                <a:gd name="T47" fmla="*/ 16 h 163"/>
                <a:gd name="T48" fmla="*/ 56 w 163"/>
                <a:gd name="T49" fmla="*/ 21 h 163"/>
                <a:gd name="T50" fmla="*/ 46 w 163"/>
                <a:gd name="T51" fmla="*/ 24 h 163"/>
                <a:gd name="T52" fmla="*/ 35 w 163"/>
                <a:gd name="T53" fmla="*/ 36 h 163"/>
                <a:gd name="T54" fmla="*/ 18 w 163"/>
                <a:gd name="T55" fmla="*/ 80 h 163"/>
                <a:gd name="T56" fmla="*/ 21 w 163"/>
                <a:gd name="T57" fmla="*/ 111 h 163"/>
                <a:gd name="T58" fmla="*/ 49 w 163"/>
                <a:gd name="T59" fmla="*/ 142 h 163"/>
                <a:gd name="T60" fmla="*/ 99 w 163"/>
                <a:gd name="T61" fmla="*/ 146 h 163"/>
                <a:gd name="T62" fmla="*/ 141 w 163"/>
                <a:gd name="T63" fmla="*/ 107 h 163"/>
                <a:gd name="T64" fmla="*/ 145 w 163"/>
                <a:gd name="T65" fmla="*/ 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63">
                  <a:moveTo>
                    <a:pt x="13" y="40"/>
                  </a:moveTo>
                  <a:cubicBezTo>
                    <a:pt x="19" y="32"/>
                    <a:pt x="26" y="23"/>
                    <a:pt x="33" y="14"/>
                  </a:cubicBezTo>
                  <a:cubicBezTo>
                    <a:pt x="44" y="9"/>
                    <a:pt x="53" y="5"/>
                    <a:pt x="63" y="0"/>
                  </a:cubicBezTo>
                  <a:cubicBezTo>
                    <a:pt x="76" y="0"/>
                    <a:pt x="80" y="0"/>
                    <a:pt x="84" y="0"/>
                  </a:cubicBezTo>
                  <a:cubicBezTo>
                    <a:pt x="92" y="2"/>
                    <a:pt x="99" y="6"/>
                    <a:pt x="108" y="6"/>
                  </a:cubicBezTo>
                  <a:cubicBezTo>
                    <a:pt x="112" y="6"/>
                    <a:pt x="116" y="8"/>
                    <a:pt x="119" y="11"/>
                  </a:cubicBezTo>
                  <a:cubicBezTo>
                    <a:pt x="128" y="17"/>
                    <a:pt x="139" y="22"/>
                    <a:pt x="147" y="30"/>
                  </a:cubicBezTo>
                  <a:cubicBezTo>
                    <a:pt x="147" y="30"/>
                    <a:pt x="157" y="40"/>
                    <a:pt x="161" y="63"/>
                  </a:cubicBezTo>
                  <a:cubicBezTo>
                    <a:pt x="162" y="68"/>
                    <a:pt x="163" y="88"/>
                    <a:pt x="161" y="92"/>
                  </a:cubicBezTo>
                  <a:cubicBezTo>
                    <a:pt x="159" y="98"/>
                    <a:pt x="154" y="115"/>
                    <a:pt x="153" y="117"/>
                  </a:cubicBezTo>
                  <a:cubicBezTo>
                    <a:pt x="148" y="129"/>
                    <a:pt x="147" y="135"/>
                    <a:pt x="136" y="143"/>
                  </a:cubicBezTo>
                  <a:cubicBezTo>
                    <a:pt x="131" y="146"/>
                    <a:pt x="128" y="150"/>
                    <a:pt x="124" y="153"/>
                  </a:cubicBezTo>
                  <a:cubicBezTo>
                    <a:pt x="111" y="163"/>
                    <a:pt x="61" y="162"/>
                    <a:pt x="49" y="159"/>
                  </a:cubicBezTo>
                  <a:cubicBezTo>
                    <a:pt x="42" y="157"/>
                    <a:pt x="37" y="153"/>
                    <a:pt x="31" y="149"/>
                  </a:cubicBezTo>
                  <a:cubicBezTo>
                    <a:pt x="18" y="139"/>
                    <a:pt x="7" y="127"/>
                    <a:pt x="3" y="109"/>
                  </a:cubicBezTo>
                  <a:cubicBezTo>
                    <a:pt x="2" y="106"/>
                    <a:pt x="2" y="104"/>
                    <a:pt x="1" y="101"/>
                  </a:cubicBezTo>
                  <a:cubicBezTo>
                    <a:pt x="1" y="96"/>
                    <a:pt x="2" y="92"/>
                    <a:pt x="1" y="88"/>
                  </a:cubicBezTo>
                  <a:cubicBezTo>
                    <a:pt x="0" y="83"/>
                    <a:pt x="3" y="72"/>
                    <a:pt x="4" y="63"/>
                  </a:cubicBezTo>
                  <a:cubicBezTo>
                    <a:pt x="4" y="60"/>
                    <a:pt x="5" y="57"/>
                    <a:pt x="7" y="54"/>
                  </a:cubicBezTo>
                  <a:cubicBezTo>
                    <a:pt x="8" y="51"/>
                    <a:pt x="10" y="47"/>
                    <a:pt x="13" y="40"/>
                  </a:cubicBezTo>
                  <a:close/>
                  <a:moveTo>
                    <a:pt x="145" y="63"/>
                  </a:moveTo>
                  <a:cubicBezTo>
                    <a:pt x="141" y="53"/>
                    <a:pt x="131" y="37"/>
                    <a:pt x="128" y="35"/>
                  </a:cubicBezTo>
                  <a:cubicBezTo>
                    <a:pt x="121" y="30"/>
                    <a:pt x="113" y="24"/>
                    <a:pt x="105" y="20"/>
                  </a:cubicBezTo>
                  <a:cubicBezTo>
                    <a:pt x="102" y="17"/>
                    <a:pt x="97" y="16"/>
                    <a:pt x="92" y="16"/>
                  </a:cubicBezTo>
                  <a:cubicBezTo>
                    <a:pt x="80" y="15"/>
                    <a:pt x="67" y="14"/>
                    <a:pt x="56" y="21"/>
                  </a:cubicBezTo>
                  <a:cubicBezTo>
                    <a:pt x="54" y="22"/>
                    <a:pt x="51" y="22"/>
                    <a:pt x="46" y="24"/>
                  </a:cubicBezTo>
                  <a:cubicBezTo>
                    <a:pt x="44" y="27"/>
                    <a:pt x="39" y="32"/>
                    <a:pt x="35" y="36"/>
                  </a:cubicBezTo>
                  <a:cubicBezTo>
                    <a:pt x="23" y="48"/>
                    <a:pt x="21" y="64"/>
                    <a:pt x="18" y="80"/>
                  </a:cubicBezTo>
                  <a:cubicBezTo>
                    <a:pt x="22" y="89"/>
                    <a:pt x="18" y="99"/>
                    <a:pt x="21" y="111"/>
                  </a:cubicBezTo>
                  <a:cubicBezTo>
                    <a:pt x="27" y="123"/>
                    <a:pt x="39" y="132"/>
                    <a:pt x="49" y="142"/>
                  </a:cubicBezTo>
                  <a:cubicBezTo>
                    <a:pt x="65" y="147"/>
                    <a:pt x="81" y="148"/>
                    <a:pt x="99" y="146"/>
                  </a:cubicBezTo>
                  <a:cubicBezTo>
                    <a:pt x="119" y="139"/>
                    <a:pt x="132" y="128"/>
                    <a:pt x="141" y="107"/>
                  </a:cubicBezTo>
                  <a:cubicBezTo>
                    <a:pt x="144" y="99"/>
                    <a:pt x="147" y="66"/>
                    <a:pt x="145" y="6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5" name="Freeform 9"/>
            <p:cNvSpPr>
              <a:spLocks noEditPoints="1"/>
            </p:cNvSpPr>
            <p:nvPr/>
          </p:nvSpPr>
          <p:spPr bwMode="auto">
            <a:xfrm>
              <a:off x="3165475" y="2981325"/>
              <a:ext cx="217488" cy="214313"/>
            </a:xfrm>
            <a:custGeom>
              <a:avLst/>
              <a:gdLst>
                <a:gd name="T0" fmla="*/ 104 w 117"/>
                <a:gd name="T1" fmla="*/ 91 h 115"/>
                <a:gd name="T2" fmla="*/ 73 w 117"/>
                <a:gd name="T3" fmla="*/ 113 h 115"/>
                <a:gd name="T4" fmla="*/ 58 w 117"/>
                <a:gd name="T5" fmla="*/ 115 h 115"/>
                <a:gd name="T6" fmla="*/ 21 w 117"/>
                <a:gd name="T7" fmla="*/ 97 h 115"/>
                <a:gd name="T8" fmla="*/ 0 w 117"/>
                <a:gd name="T9" fmla="*/ 58 h 115"/>
                <a:gd name="T10" fmla="*/ 1 w 117"/>
                <a:gd name="T11" fmla="*/ 54 h 115"/>
                <a:gd name="T12" fmla="*/ 22 w 117"/>
                <a:gd name="T13" fmla="*/ 18 h 115"/>
                <a:gd name="T14" fmla="*/ 51 w 117"/>
                <a:gd name="T15" fmla="*/ 2 h 115"/>
                <a:gd name="T16" fmla="*/ 84 w 117"/>
                <a:gd name="T17" fmla="*/ 6 h 115"/>
                <a:gd name="T18" fmla="*/ 107 w 117"/>
                <a:gd name="T19" fmla="*/ 27 h 115"/>
                <a:gd name="T20" fmla="*/ 117 w 117"/>
                <a:gd name="T21" fmla="*/ 49 h 115"/>
                <a:gd name="T22" fmla="*/ 104 w 117"/>
                <a:gd name="T23" fmla="*/ 91 h 115"/>
                <a:gd name="T24" fmla="*/ 94 w 117"/>
                <a:gd name="T25" fmla="*/ 36 h 115"/>
                <a:gd name="T26" fmla="*/ 81 w 117"/>
                <a:gd name="T27" fmla="*/ 26 h 115"/>
                <a:gd name="T28" fmla="*/ 47 w 117"/>
                <a:gd name="T29" fmla="*/ 20 h 115"/>
                <a:gd name="T30" fmla="*/ 21 w 117"/>
                <a:gd name="T31" fmla="*/ 43 h 115"/>
                <a:gd name="T32" fmla="*/ 27 w 117"/>
                <a:gd name="T33" fmla="*/ 81 h 115"/>
                <a:gd name="T34" fmla="*/ 62 w 117"/>
                <a:gd name="T35" fmla="*/ 98 h 115"/>
                <a:gd name="T36" fmla="*/ 78 w 117"/>
                <a:gd name="T37" fmla="*/ 94 h 115"/>
                <a:gd name="T38" fmla="*/ 100 w 117"/>
                <a:gd name="T39" fmla="*/ 69 h 115"/>
                <a:gd name="T40" fmla="*/ 94 w 117"/>
                <a:gd name="T41" fmla="*/ 3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7" h="115">
                  <a:moveTo>
                    <a:pt x="104" y="91"/>
                  </a:moveTo>
                  <a:cubicBezTo>
                    <a:pt x="99" y="99"/>
                    <a:pt x="80" y="110"/>
                    <a:pt x="73" y="113"/>
                  </a:cubicBezTo>
                  <a:cubicBezTo>
                    <a:pt x="69" y="114"/>
                    <a:pt x="64" y="114"/>
                    <a:pt x="58" y="115"/>
                  </a:cubicBezTo>
                  <a:cubicBezTo>
                    <a:pt x="45" y="111"/>
                    <a:pt x="31" y="106"/>
                    <a:pt x="21" y="97"/>
                  </a:cubicBezTo>
                  <a:cubicBezTo>
                    <a:pt x="10" y="86"/>
                    <a:pt x="3" y="73"/>
                    <a:pt x="0" y="58"/>
                  </a:cubicBezTo>
                  <a:cubicBezTo>
                    <a:pt x="0" y="58"/>
                    <a:pt x="1" y="56"/>
                    <a:pt x="1" y="54"/>
                  </a:cubicBezTo>
                  <a:cubicBezTo>
                    <a:pt x="1" y="38"/>
                    <a:pt x="10" y="27"/>
                    <a:pt x="22" y="18"/>
                  </a:cubicBezTo>
                  <a:cubicBezTo>
                    <a:pt x="30" y="11"/>
                    <a:pt x="39" y="4"/>
                    <a:pt x="51" y="2"/>
                  </a:cubicBezTo>
                  <a:cubicBezTo>
                    <a:pt x="62" y="0"/>
                    <a:pt x="72" y="2"/>
                    <a:pt x="84" y="6"/>
                  </a:cubicBezTo>
                  <a:cubicBezTo>
                    <a:pt x="91" y="12"/>
                    <a:pt x="99" y="20"/>
                    <a:pt x="107" y="27"/>
                  </a:cubicBezTo>
                  <a:cubicBezTo>
                    <a:pt x="113" y="33"/>
                    <a:pt x="117" y="40"/>
                    <a:pt x="117" y="49"/>
                  </a:cubicBezTo>
                  <a:cubicBezTo>
                    <a:pt x="117" y="52"/>
                    <a:pt x="117" y="79"/>
                    <a:pt x="104" y="91"/>
                  </a:cubicBezTo>
                  <a:close/>
                  <a:moveTo>
                    <a:pt x="94" y="36"/>
                  </a:moveTo>
                  <a:cubicBezTo>
                    <a:pt x="89" y="33"/>
                    <a:pt x="86" y="28"/>
                    <a:pt x="81" y="26"/>
                  </a:cubicBezTo>
                  <a:cubicBezTo>
                    <a:pt x="76" y="23"/>
                    <a:pt x="67" y="17"/>
                    <a:pt x="47" y="20"/>
                  </a:cubicBezTo>
                  <a:cubicBezTo>
                    <a:pt x="36" y="29"/>
                    <a:pt x="29" y="33"/>
                    <a:pt x="21" y="43"/>
                  </a:cubicBezTo>
                  <a:cubicBezTo>
                    <a:pt x="20" y="50"/>
                    <a:pt x="16" y="69"/>
                    <a:pt x="27" y="81"/>
                  </a:cubicBezTo>
                  <a:cubicBezTo>
                    <a:pt x="38" y="91"/>
                    <a:pt x="50" y="95"/>
                    <a:pt x="62" y="98"/>
                  </a:cubicBezTo>
                  <a:cubicBezTo>
                    <a:pt x="67" y="96"/>
                    <a:pt x="73" y="95"/>
                    <a:pt x="78" y="94"/>
                  </a:cubicBezTo>
                  <a:cubicBezTo>
                    <a:pt x="88" y="87"/>
                    <a:pt x="93" y="76"/>
                    <a:pt x="100" y="69"/>
                  </a:cubicBezTo>
                  <a:cubicBezTo>
                    <a:pt x="101" y="62"/>
                    <a:pt x="104" y="44"/>
                    <a:pt x="94" y="3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6" name="Freeform 10"/>
            <p:cNvSpPr>
              <a:spLocks noEditPoints="1"/>
            </p:cNvSpPr>
            <p:nvPr/>
          </p:nvSpPr>
          <p:spPr bwMode="auto">
            <a:xfrm>
              <a:off x="3063875" y="3421063"/>
              <a:ext cx="222250" cy="206375"/>
            </a:xfrm>
            <a:custGeom>
              <a:avLst/>
              <a:gdLst>
                <a:gd name="T0" fmla="*/ 35 w 119"/>
                <a:gd name="T1" fmla="*/ 6 h 111"/>
                <a:gd name="T2" fmla="*/ 71 w 119"/>
                <a:gd name="T3" fmla="*/ 3 h 111"/>
                <a:gd name="T4" fmla="*/ 91 w 119"/>
                <a:gd name="T5" fmla="*/ 9 h 111"/>
                <a:gd name="T6" fmla="*/ 115 w 119"/>
                <a:gd name="T7" fmla="*/ 34 h 111"/>
                <a:gd name="T8" fmla="*/ 116 w 119"/>
                <a:gd name="T9" fmla="*/ 74 h 111"/>
                <a:gd name="T10" fmla="*/ 106 w 119"/>
                <a:gd name="T11" fmla="*/ 96 h 111"/>
                <a:gd name="T12" fmla="*/ 95 w 119"/>
                <a:gd name="T13" fmla="*/ 104 h 111"/>
                <a:gd name="T14" fmla="*/ 80 w 119"/>
                <a:gd name="T15" fmla="*/ 108 h 111"/>
                <a:gd name="T16" fmla="*/ 61 w 119"/>
                <a:gd name="T17" fmla="*/ 111 h 111"/>
                <a:gd name="T18" fmla="*/ 31 w 119"/>
                <a:gd name="T19" fmla="*/ 104 h 111"/>
                <a:gd name="T20" fmla="*/ 3 w 119"/>
                <a:gd name="T21" fmla="*/ 67 h 111"/>
                <a:gd name="T22" fmla="*/ 3 w 119"/>
                <a:gd name="T23" fmla="*/ 39 h 111"/>
                <a:gd name="T24" fmla="*/ 13 w 119"/>
                <a:gd name="T25" fmla="*/ 21 h 111"/>
                <a:gd name="T26" fmla="*/ 35 w 119"/>
                <a:gd name="T27" fmla="*/ 6 h 111"/>
                <a:gd name="T28" fmla="*/ 27 w 119"/>
                <a:gd name="T29" fmla="*/ 27 h 111"/>
                <a:gd name="T30" fmla="*/ 16 w 119"/>
                <a:gd name="T31" fmla="*/ 70 h 111"/>
                <a:gd name="T32" fmla="*/ 40 w 119"/>
                <a:gd name="T33" fmla="*/ 93 h 111"/>
                <a:gd name="T34" fmla="*/ 78 w 119"/>
                <a:gd name="T35" fmla="*/ 93 h 111"/>
                <a:gd name="T36" fmla="*/ 90 w 119"/>
                <a:gd name="T37" fmla="*/ 89 h 111"/>
                <a:gd name="T38" fmla="*/ 100 w 119"/>
                <a:gd name="T39" fmla="*/ 78 h 111"/>
                <a:gd name="T40" fmla="*/ 106 w 119"/>
                <a:gd name="T41" fmla="*/ 43 h 111"/>
                <a:gd name="T42" fmla="*/ 101 w 119"/>
                <a:gd name="T43" fmla="*/ 35 h 111"/>
                <a:gd name="T44" fmla="*/ 77 w 119"/>
                <a:gd name="T45" fmla="*/ 19 h 111"/>
                <a:gd name="T46" fmla="*/ 49 w 119"/>
                <a:gd name="T47" fmla="*/ 16 h 111"/>
                <a:gd name="T48" fmla="*/ 27 w 119"/>
                <a:gd name="T49" fmla="*/ 2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 h="111">
                  <a:moveTo>
                    <a:pt x="35" y="6"/>
                  </a:moveTo>
                  <a:cubicBezTo>
                    <a:pt x="41" y="5"/>
                    <a:pt x="64" y="0"/>
                    <a:pt x="71" y="3"/>
                  </a:cubicBezTo>
                  <a:cubicBezTo>
                    <a:pt x="76" y="6"/>
                    <a:pt x="86" y="7"/>
                    <a:pt x="91" y="9"/>
                  </a:cubicBezTo>
                  <a:cubicBezTo>
                    <a:pt x="103" y="16"/>
                    <a:pt x="110" y="22"/>
                    <a:pt x="115" y="34"/>
                  </a:cubicBezTo>
                  <a:cubicBezTo>
                    <a:pt x="118" y="38"/>
                    <a:pt x="119" y="65"/>
                    <a:pt x="116" y="74"/>
                  </a:cubicBezTo>
                  <a:cubicBezTo>
                    <a:pt x="113" y="82"/>
                    <a:pt x="109" y="89"/>
                    <a:pt x="106" y="96"/>
                  </a:cubicBezTo>
                  <a:cubicBezTo>
                    <a:pt x="101" y="99"/>
                    <a:pt x="99" y="101"/>
                    <a:pt x="95" y="104"/>
                  </a:cubicBezTo>
                  <a:cubicBezTo>
                    <a:pt x="91" y="106"/>
                    <a:pt x="85" y="108"/>
                    <a:pt x="80" y="108"/>
                  </a:cubicBezTo>
                  <a:cubicBezTo>
                    <a:pt x="77" y="108"/>
                    <a:pt x="63" y="110"/>
                    <a:pt x="61" y="111"/>
                  </a:cubicBezTo>
                  <a:cubicBezTo>
                    <a:pt x="59" y="111"/>
                    <a:pt x="40" y="108"/>
                    <a:pt x="31" y="104"/>
                  </a:cubicBezTo>
                  <a:cubicBezTo>
                    <a:pt x="13" y="97"/>
                    <a:pt x="5" y="85"/>
                    <a:pt x="3" y="67"/>
                  </a:cubicBezTo>
                  <a:cubicBezTo>
                    <a:pt x="2" y="64"/>
                    <a:pt x="0" y="46"/>
                    <a:pt x="3" y="39"/>
                  </a:cubicBezTo>
                  <a:cubicBezTo>
                    <a:pt x="7" y="33"/>
                    <a:pt x="10" y="27"/>
                    <a:pt x="13" y="21"/>
                  </a:cubicBezTo>
                  <a:cubicBezTo>
                    <a:pt x="20" y="15"/>
                    <a:pt x="27" y="11"/>
                    <a:pt x="35" y="6"/>
                  </a:cubicBezTo>
                  <a:close/>
                  <a:moveTo>
                    <a:pt x="27" y="27"/>
                  </a:moveTo>
                  <a:cubicBezTo>
                    <a:pt x="20" y="41"/>
                    <a:pt x="13" y="54"/>
                    <a:pt x="16" y="70"/>
                  </a:cubicBezTo>
                  <a:cubicBezTo>
                    <a:pt x="22" y="84"/>
                    <a:pt x="31" y="90"/>
                    <a:pt x="40" y="93"/>
                  </a:cubicBezTo>
                  <a:cubicBezTo>
                    <a:pt x="55" y="97"/>
                    <a:pt x="66" y="98"/>
                    <a:pt x="78" y="93"/>
                  </a:cubicBezTo>
                  <a:cubicBezTo>
                    <a:pt x="82" y="91"/>
                    <a:pt x="86" y="90"/>
                    <a:pt x="90" y="89"/>
                  </a:cubicBezTo>
                  <a:cubicBezTo>
                    <a:pt x="95" y="88"/>
                    <a:pt x="97" y="83"/>
                    <a:pt x="100" y="78"/>
                  </a:cubicBezTo>
                  <a:cubicBezTo>
                    <a:pt x="104" y="73"/>
                    <a:pt x="106" y="50"/>
                    <a:pt x="106" y="43"/>
                  </a:cubicBezTo>
                  <a:cubicBezTo>
                    <a:pt x="104" y="40"/>
                    <a:pt x="102" y="37"/>
                    <a:pt x="101" y="35"/>
                  </a:cubicBezTo>
                  <a:cubicBezTo>
                    <a:pt x="98" y="32"/>
                    <a:pt x="85" y="21"/>
                    <a:pt x="77" y="19"/>
                  </a:cubicBezTo>
                  <a:cubicBezTo>
                    <a:pt x="71" y="18"/>
                    <a:pt x="56" y="17"/>
                    <a:pt x="49" y="16"/>
                  </a:cubicBezTo>
                  <a:cubicBezTo>
                    <a:pt x="40" y="17"/>
                    <a:pt x="33" y="21"/>
                    <a:pt x="27" y="2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grpSp>
      <p:grpSp>
        <p:nvGrpSpPr>
          <p:cNvPr id="27" name="Group 54"/>
          <p:cNvGrpSpPr/>
          <p:nvPr/>
        </p:nvGrpSpPr>
        <p:grpSpPr>
          <a:xfrm>
            <a:off x="5762796" y="4304872"/>
            <a:ext cx="725552" cy="743632"/>
            <a:chOff x="4587875" y="2830513"/>
            <a:chExt cx="1019176" cy="1044574"/>
          </a:xfrm>
          <a:solidFill>
            <a:schemeClr val="tx1">
              <a:lumMod val="75000"/>
              <a:lumOff val="25000"/>
            </a:schemeClr>
          </a:solidFill>
        </p:grpSpPr>
        <p:sp>
          <p:nvSpPr>
            <p:cNvPr id="28" name="Freeform 14"/>
            <p:cNvSpPr>
              <a:spLocks noEditPoints="1"/>
            </p:cNvSpPr>
            <p:nvPr/>
          </p:nvSpPr>
          <p:spPr bwMode="auto">
            <a:xfrm>
              <a:off x="4714875" y="2990850"/>
              <a:ext cx="741363" cy="884237"/>
            </a:xfrm>
            <a:custGeom>
              <a:avLst/>
              <a:gdLst>
                <a:gd name="T0" fmla="*/ 340 w 408"/>
                <a:gd name="T1" fmla="*/ 51 h 486"/>
                <a:gd name="T2" fmla="*/ 308 w 408"/>
                <a:gd name="T3" fmla="*/ 29 h 486"/>
                <a:gd name="T4" fmla="*/ 217 w 408"/>
                <a:gd name="T5" fmla="*/ 1 h 486"/>
                <a:gd name="T6" fmla="*/ 147 w 408"/>
                <a:gd name="T7" fmla="*/ 3 h 486"/>
                <a:gd name="T8" fmla="*/ 48 w 408"/>
                <a:gd name="T9" fmla="*/ 56 h 486"/>
                <a:gd name="T10" fmla="*/ 17 w 408"/>
                <a:gd name="T11" fmla="*/ 93 h 486"/>
                <a:gd name="T12" fmla="*/ 5 w 408"/>
                <a:gd name="T13" fmla="*/ 200 h 486"/>
                <a:gd name="T14" fmla="*/ 42 w 408"/>
                <a:gd name="T15" fmla="*/ 266 h 486"/>
                <a:gd name="T16" fmla="*/ 128 w 408"/>
                <a:gd name="T17" fmla="*/ 307 h 486"/>
                <a:gd name="T18" fmla="*/ 138 w 408"/>
                <a:gd name="T19" fmla="*/ 364 h 486"/>
                <a:gd name="T20" fmla="*/ 149 w 408"/>
                <a:gd name="T21" fmla="*/ 422 h 486"/>
                <a:gd name="T22" fmla="*/ 173 w 408"/>
                <a:gd name="T23" fmla="*/ 459 h 486"/>
                <a:gd name="T24" fmla="*/ 204 w 408"/>
                <a:gd name="T25" fmla="*/ 486 h 486"/>
                <a:gd name="T26" fmla="*/ 239 w 408"/>
                <a:gd name="T27" fmla="*/ 451 h 486"/>
                <a:gd name="T28" fmla="*/ 251 w 408"/>
                <a:gd name="T29" fmla="*/ 428 h 486"/>
                <a:gd name="T30" fmla="*/ 275 w 408"/>
                <a:gd name="T31" fmla="*/ 385 h 486"/>
                <a:gd name="T32" fmla="*/ 266 w 408"/>
                <a:gd name="T33" fmla="*/ 326 h 486"/>
                <a:gd name="T34" fmla="*/ 352 w 408"/>
                <a:gd name="T35" fmla="*/ 271 h 486"/>
                <a:gd name="T36" fmla="*/ 399 w 408"/>
                <a:gd name="T37" fmla="*/ 204 h 486"/>
                <a:gd name="T38" fmla="*/ 404 w 408"/>
                <a:gd name="T39" fmla="*/ 131 h 486"/>
                <a:gd name="T40" fmla="*/ 209 w 408"/>
                <a:gd name="T41" fmla="*/ 469 h 486"/>
                <a:gd name="T42" fmla="*/ 183 w 408"/>
                <a:gd name="T43" fmla="*/ 452 h 486"/>
                <a:gd name="T44" fmla="*/ 224 w 408"/>
                <a:gd name="T45" fmla="*/ 442 h 486"/>
                <a:gd name="T46" fmla="*/ 168 w 408"/>
                <a:gd name="T47" fmla="*/ 422 h 486"/>
                <a:gd name="T48" fmla="*/ 204 w 408"/>
                <a:gd name="T49" fmla="*/ 410 h 486"/>
                <a:gd name="T50" fmla="*/ 254 w 408"/>
                <a:gd name="T51" fmla="*/ 389 h 486"/>
                <a:gd name="T52" fmla="*/ 151 w 408"/>
                <a:gd name="T53" fmla="*/ 388 h 486"/>
                <a:gd name="T54" fmla="*/ 181 w 408"/>
                <a:gd name="T55" fmla="*/ 378 h 486"/>
                <a:gd name="T56" fmla="*/ 252 w 408"/>
                <a:gd name="T57" fmla="*/ 374 h 486"/>
                <a:gd name="T58" fmla="*/ 189 w 408"/>
                <a:gd name="T59" fmla="*/ 346 h 486"/>
                <a:gd name="T60" fmla="*/ 254 w 408"/>
                <a:gd name="T61" fmla="*/ 345 h 486"/>
                <a:gd name="T62" fmla="*/ 210 w 408"/>
                <a:gd name="T63" fmla="*/ 360 h 486"/>
                <a:gd name="T64" fmla="*/ 152 w 408"/>
                <a:gd name="T65" fmla="*/ 347 h 486"/>
                <a:gd name="T66" fmla="*/ 181 w 408"/>
                <a:gd name="T67" fmla="*/ 299 h 486"/>
                <a:gd name="T68" fmla="*/ 167 w 408"/>
                <a:gd name="T69" fmla="*/ 245 h 486"/>
                <a:gd name="T70" fmla="*/ 185 w 408"/>
                <a:gd name="T71" fmla="*/ 265 h 486"/>
                <a:gd name="T72" fmla="*/ 210 w 408"/>
                <a:gd name="T73" fmla="*/ 243 h 486"/>
                <a:gd name="T74" fmla="*/ 230 w 408"/>
                <a:gd name="T75" fmla="*/ 256 h 486"/>
                <a:gd name="T76" fmla="*/ 245 w 408"/>
                <a:gd name="T77" fmla="*/ 248 h 486"/>
                <a:gd name="T78" fmla="*/ 217 w 408"/>
                <a:gd name="T79" fmla="*/ 330 h 486"/>
                <a:gd name="T80" fmla="*/ 391 w 408"/>
                <a:gd name="T81" fmla="*/ 183 h 486"/>
                <a:gd name="T82" fmla="*/ 292 w 408"/>
                <a:gd name="T83" fmla="*/ 291 h 486"/>
                <a:gd name="T84" fmla="*/ 232 w 408"/>
                <a:gd name="T85" fmla="*/ 329 h 486"/>
                <a:gd name="T86" fmla="*/ 257 w 408"/>
                <a:gd name="T87" fmla="*/ 230 h 486"/>
                <a:gd name="T88" fmla="*/ 222 w 408"/>
                <a:gd name="T89" fmla="*/ 229 h 486"/>
                <a:gd name="T90" fmla="*/ 173 w 408"/>
                <a:gd name="T91" fmla="*/ 223 h 486"/>
                <a:gd name="T92" fmla="*/ 179 w 408"/>
                <a:gd name="T93" fmla="*/ 327 h 486"/>
                <a:gd name="T94" fmla="*/ 137 w 408"/>
                <a:gd name="T95" fmla="*/ 294 h 486"/>
                <a:gd name="T96" fmla="*/ 48 w 408"/>
                <a:gd name="T97" fmla="*/ 245 h 486"/>
                <a:gd name="T98" fmla="*/ 25 w 408"/>
                <a:gd name="T99" fmla="*/ 182 h 486"/>
                <a:gd name="T100" fmla="*/ 44 w 408"/>
                <a:gd name="T101" fmla="*/ 87 h 486"/>
                <a:gd name="T102" fmla="*/ 100 w 408"/>
                <a:gd name="T103" fmla="*/ 40 h 486"/>
                <a:gd name="T104" fmla="*/ 166 w 408"/>
                <a:gd name="T105" fmla="*/ 19 h 486"/>
                <a:gd name="T106" fmla="*/ 280 w 408"/>
                <a:gd name="T107" fmla="*/ 37 h 486"/>
                <a:gd name="T108" fmla="*/ 386 w 408"/>
                <a:gd name="T109" fmla="*/ 129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8" h="486">
                  <a:moveTo>
                    <a:pt x="404" y="131"/>
                  </a:moveTo>
                  <a:cubicBezTo>
                    <a:pt x="400" y="122"/>
                    <a:pt x="394" y="114"/>
                    <a:pt x="392" y="105"/>
                  </a:cubicBezTo>
                  <a:cubicBezTo>
                    <a:pt x="377" y="84"/>
                    <a:pt x="364" y="62"/>
                    <a:pt x="340" y="51"/>
                  </a:cubicBezTo>
                  <a:cubicBezTo>
                    <a:pt x="339" y="50"/>
                    <a:pt x="338" y="48"/>
                    <a:pt x="337" y="47"/>
                  </a:cubicBezTo>
                  <a:cubicBezTo>
                    <a:pt x="330" y="44"/>
                    <a:pt x="325" y="40"/>
                    <a:pt x="317" y="36"/>
                  </a:cubicBezTo>
                  <a:cubicBezTo>
                    <a:pt x="314" y="35"/>
                    <a:pt x="313" y="32"/>
                    <a:pt x="308" y="29"/>
                  </a:cubicBezTo>
                  <a:cubicBezTo>
                    <a:pt x="308" y="28"/>
                    <a:pt x="273" y="11"/>
                    <a:pt x="269" y="10"/>
                  </a:cubicBezTo>
                  <a:cubicBezTo>
                    <a:pt x="261" y="9"/>
                    <a:pt x="253" y="4"/>
                    <a:pt x="244" y="5"/>
                  </a:cubicBezTo>
                  <a:cubicBezTo>
                    <a:pt x="235" y="6"/>
                    <a:pt x="226" y="2"/>
                    <a:pt x="217" y="1"/>
                  </a:cubicBezTo>
                  <a:cubicBezTo>
                    <a:pt x="202" y="1"/>
                    <a:pt x="186" y="1"/>
                    <a:pt x="170" y="0"/>
                  </a:cubicBezTo>
                  <a:cubicBezTo>
                    <a:pt x="168" y="0"/>
                    <a:pt x="164" y="0"/>
                    <a:pt x="162" y="1"/>
                  </a:cubicBezTo>
                  <a:cubicBezTo>
                    <a:pt x="157" y="4"/>
                    <a:pt x="152" y="3"/>
                    <a:pt x="147" y="3"/>
                  </a:cubicBezTo>
                  <a:cubicBezTo>
                    <a:pt x="140" y="3"/>
                    <a:pt x="126" y="9"/>
                    <a:pt x="119" y="9"/>
                  </a:cubicBezTo>
                  <a:cubicBezTo>
                    <a:pt x="109" y="14"/>
                    <a:pt x="94" y="22"/>
                    <a:pt x="85" y="28"/>
                  </a:cubicBezTo>
                  <a:cubicBezTo>
                    <a:pt x="68" y="40"/>
                    <a:pt x="62" y="41"/>
                    <a:pt x="48" y="56"/>
                  </a:cubicBezTo>
                  <a:cubicBezTo>
                    <a:pt x="41" y="63"/>
                    <a:pt x="34" y="69"/>
                    <a:pt x="25" y="77"/>
                  </a:cubicBezTo>
                  <a:cubicBezTo>
                    <a:pt x="24" y="79"/>
                    <a:pt x="22" y="82"/>
                    <a:pt x="21" y="85"/>
                  </a:cubicBezTo>
                  <a:cubicBezTo>
                    <a:pt x="19" y="88"/>
                    <a:pt x="18" y="90"/>
                    <a:pt x="17" y="93"/>
                  </a:cubicBezTo>
                  <a:cubicBezTo>
                    <a:pt x="11" y="108"/>
                    <a:pt x="10" y="110"/>
                    <a:pt x="5" y="125"/>
                  </a:cubicBezTo>
                  <a:cubicBezTo>
                    <a:pt x="2" y="135"/>
                    <a:pt x="0" y="153"/>
                    <a:pt x="0" y="166"/>
                  </a:cubicBezTo>
                  <a:cubicBezTo>
                    <a:pt x="0" y="167"/>
                    <a:pt x="1" y="190"/>
                    <a:pt x="5" y="200"/>
                  </a:cubicBezTo>
                  <a:cubicBezTo>
                    <a:pt x="8" y="204"/>
                    <a:pt x="11" y="213"/>
                    <a:pt x="12" y="221"/>
                  </a:cubicBezTo>
                  <a:cubicBezTo>
                    <a:pt x="18" y="226"/>
                    <a:pt x="17" y="234"/>
                    <a:pt x="21" y="239"/>
                  </a:cubicBezTo>
                  <a:cubicBezTo>
                    <a:pt x="28" y="248"/>
                    <a:pt x="35" y="257"/>
                    <a:pt x="42" y="266"/>
                  </a:cubicBezTo>
                  <a:cubicBezTo>
                    <a:pt x="43" y="268"/>
                    <a:pt x="45" y="270"/>
                    <a:pt x="47" y="271"/>
                  </a:cubicBezTo>
                  <a:cubicBezTo>
                    <a:pt x="56" y="274"/>
                    <a:pt x="64" y="280"/>
                    <a:pt x="73" y="283"/>
                  </a:cubicBezTo>
                  <a:cubicBezTo>
                    <a:pt x="93" y="288"/>
                    <a:pt x="111" y="297"/>
                    <a:pt x="128" y="307"/>
                  </a:cubicBezTo>
                  <a:cubicBezTo>
                    <a:pt x="135" y="310"/>
                    <a:pt x="140" y="315"/>
                    <a:pt x="144" y="322"/>
                  </a:cubicBezTo>
                  <a:cubicBezTo>
                    <a:pt x="139" y="328"/>
                    <a:pt x="133" y="329"/>
                    <a:pt x="130" y="338"/>
                  </a:cubicBezTo>
                  <a:cubicBezTo>
                    <a:pt x="129" y="350"/>
                    <a:pt x="133" y="360"/>
                    <a:pt x="138" y="364"/>
                  </a:cubicBezTo>
                  <a:cubicBezTo>
                    <a:pt x="133" y="372"/>
                    <a:pt x="133" y="376"/>
                    <a:pt x="131" y="386"/>
                  </a:cubicBezTo>
                  <a:cubicBezTo>
                    <a:pt x="132" y="398"/>
                    <a:pt x="143" y="400"/>
                    <a:pt x="149" y="407"/>
                  </a:cubicBezTo>
                  <a:cubicBezTo>
                    <a:pt x="149" y="412"/>
                    <a:pt x="149" y="417"/>
                    <a:pt x="149" y="422"/>
                  </a:cubicBezTo>
                  <a:cubicBezTo>
                    <a:pt x="151" y="426"/>
                    <a:pt x="152" y="429"/>
                    <a:pt x="153" y="431"/>
                  </a:cubicBezTo>
                  <a:cubicBezTo>
                    <a:pt x="158" y="434"/>
                    <a:pt x="162" y="436"/>
                    <a:pt x="165" y="439"/>
                  </a:cubicBezTo>
                  <a:cubicBezTo>
                    <a:pt x="166" y="446"/>
                    <a:pt x="167" y="454"/>
                    <a:pt x="173" y="459"/>
                  </a:cubicBezTo>
                  <a:cubicBezTo>
                    <a:pt x="178" y="462"/>
                    <a:pt x="182" y="461"/>
                    <a:pt x="187" y="464"/>
                  </a:cubicBezTo>
                  <a:cubicBezTo>
                    <a:pt x="188" y="468"/>
                    <a:pt x="188" y="475"/>
                    <a:pt x="189" y="478"/>
                  </a:cubicBezTo>
                  <a:cubicBezTo>
                    <a:pt x="189" y="484"/>
                    <a:pt x="197" y="486"/>
                    <a:pt x="204" y="486"/>
                  </a:cubicBezTo>
                  <a:cubicBezTo>
                    <a:pt x="209" y="486"/>
                    <a:pt x="214" y="485"/>
                    <a:pt x="218" y="483"/>
                  </a:cubicBezTo>
                  <a:cubicBezTo>
                    <a:pt x="225" y="477"/>
                    <a:pt x="222" y="471"/>
                    <a:pt x="223" y="463"/>
                  </a:cubicBezTo>
                  <a:cubicBezTo>
                    <a:pt x="228" y="459"/>
                    <a:pt x="235" y="459"/>
                    <a:pt x="239" y="451"/>
                  </a:cubicBezTo>
                  <a:cubicBezTo>
                    <a:pt x="239" y="447"/>
                    <a:pt x="239" y="442"/>
                    <a:pt x="239" y="436"/>
                  </a:cubicBezTo>
                  <a:cubicBezTo>
                    <a:pt x="242" y="435"/>
                    <a:pt x="245" y="434"/>
                    <a:pt x="248" y="434"/>
                  </a:cubicBezTo>
                  <a:cubicBezTo>
                    <a:pt x="249" y="432"/>
                    <a:pt x="250" y="430"/>
                    <a:pt x="251" y="428"/>
                  </a:cubicBezTo>
                  <a:cubicBezTo>
                    <a:pt x="253" y="426"/>
                    <a:pt x="255" y="424"/>
                    <a:pt x="257" y="421"/>
                  </a:cubicBezTo>
                  <a:cubicBezTo>
                    <a:pt x="257" y="416"/>
                    <a:pt x="257" y="409"/>
                    <a:pt x="257" y="403"/>
                  </a:cubicBezTo>
                  <a:cubicBezTo>
                    <a:pt x="267" y="400"/>
                    <a:pt x="272" y="394"/>
                    <a:pt x="275" y="385"/>
                  </a:cubicBezTo>
                  <a:cubicBezTo>
                    <a:pt x="274" y="379"/>
                    <a:pt x="277" y="372"/>
                    <a:pt x="271" y="368"/>
                  </a:cubicBezTo>
                  <a:cubicBezTo>
                    <a:pt x="276" y="364"/>
                    <a:pt x="278" y="354"/>
                    <a:pt x="278" y="343"/>
                  </a:cubicBezTo>
                  <a:cubicBezTo>
                    <a:pt x="277" y="333"/>
                    <a:pt x="266" y="337"/>
                    <a:pt x="266" y="326"/>
                  </a:cubicBezTo>
                  <a:cubicBezTo>
                    <a:pt x="274" y="322"/>
                    <a:pt x="281" y="313"/>
                    <a:pt x="288" y="309"/>
                  </a:cubicBezTo>
                  <a:cubicBezTo>
                    <a:pt x="300" y="302"/>
                    <a:pt x="315" y="294"/>
                    <a:pt x="324" y="289"/>
                  </a:cubicBezTo>
                  <a:cubicBezTo>
                    <a:pt x="337" y="282"/>
                    <a:pt x="340" y="281"/>
                    <a:pt x="352" y="271"/>
                  </a:cubicBezTo>
                  <a:cubicBezTo>
                    <a:pt x="361" y="262"/>
                    <a:pt x="369" y="252"/>
                    <a:pt x="377" y="243"/>
                  </a:cubicBezTo>
                  <a:cubicBezTo>
                    <a:pt x="381" y="238"/>
                    <a:pt x="385" y="233"/>
                    <a:pt x="388" y="227"/>
                  </a:cubicBezTo>
                  <a:cubicBezTo>
                    <a:pt x="392" y="219"/>
                    <a:pt x="395" y="212"/>
                    <a:pt x="399" y="204"/>
                  </a:cubicBezTo>
                  <a:cubicBezTo>
                    <a:pt x="401" y="197"/>
                    <a:pt x="404" y="191"/>
                    <a:pt x="406" y="185"/>
                  </a:cubicBezTo>
                  <a:cubicBezTo>
                    <a:pt x="407" y="177"/>
                    <a:pt x="408" y="151"/>
                    <a:pt x="408" y="146"/>
                  </a:cubicBezTo>
                  <a:cubicBezTo>
                    <a:pt x="408" y="140"/>
                    <a:pt x="406" y="136"/>
                    <a:pt x="404" y="131"/>
                  </a:cubicBezTo>
                  <a:close/>
                  <a:moveTo>
                    <a:pt x="211" y="475"/>
                  </a:moveTo>
                  <a:cubicBezTo>
                    <a:pt x="203" y="480"/>
                    <a:pt x="197" y="477"/>
                    <a:pt x="200" y="470"/>
                  </a:cubicBezTo>
                  <a:cubicBezTo>
                    <a:pt x="201" y="466"/>
                    <a:pt x="209" y="465"/>
                    <a:pt x="209" y="469"/>
                  </a:cubicBezTo>
                  <a:cubicBezTo>
                    <a:pt x="212" y="467"/>
                    <a:pt x="213" y="472"/>
                    <a:pt x="211" y="475"/>
                  </a:cubicBezTo>
                  <a:close/>
                  <a:moveTo>
                    <a:pt x="218" y="452"/>
                  </a:moveTo>
                  <a:cubicBezTo>
                    <a:pt x="210" y="452"/>
                    <a:pt x="190" y="454"/>
                    <a:pt x="183" y="452"/>
                  </a:cubicBezTo>
                  <a:cubicBezTo>
                    <a:pt x="181" y="450"/>
                    <a:pt x="177" y="443"/>
                    <a:pt x="181" y="440"/>
                  </a:cubicBezTo>
                  <a:cubicBezTo>
                    <a:pt x="186" y="439"/>
                    <a:pt x="195" y="442"/>
                    <a:pt x="200" y="440"/>
                  </a:cubicBezTo>
                  <a:cubicBezTo>
                    <a:pt x="204" y="439"/>
                    <a:pt x="219" y="440"/>
                    <a:pt x="224" y="442"/>
                  </a:cubicBezTo>
                  <a:cubicBezTo>
                    <a:pt x="224" y="447"/>
                    <a:pt x="226" y="450"/>
                    <a:pt x="218" y="452"/>
                  </a:cubicBezTo>
                  <a:close/>
                  <a:moveTo>
                    <a:pt x="232" y="424"/>
                  </a:moveTo>
                  <a:cubicBezTo>
                    <a:pt x="212" y="425"/>
                    <a:pt x="180" y="424"/>
                    <a:pt x="168" y="422"/>
                  </a:cubicBezTo>
                  <a:cubicBezTo>
                    <a:pt x="168" y="421"/>
                    <a:pt x="164" y="418"/>
                    <a:pt x="163" y="415"/>
                  </a:cubicBezTo>
                  <a:cubicBezTo>
                    <a:pt x="159" y="412"/>
                    <a:pt x="165" y="409"/>
                    <a:pt x="166" y="407"/>
                  </a:cubicBezTo>
                  <a:cubicBezTo>
                    <a:pt x="179" y="409"/>
                    <a:pt x="191" y="408"/>
                    <a:pt x="204" y="410"/>
                  </a:cubicBezTo>
                  <a:cubicBezTo>
                    <a:pt x="211" y="407"/>
                    <a:pt x="231" y="410"/>
                    <a:pt x="243" y="412"/>
                  </a:cubicBezTo>
                  <a:cubicBezTo>
                    <a:pt x="244" y="420"/>
                    <a:pt x="241" y="421"/>
                    <a:pt x="232" y="424"/>
                  </a:cubicBezTo>
                  <a:close/>
                  <a:moveTo>
                    <a:pt x="254" y="389"/>
                  </a:moveTo>
                  <a:cubicBezTo>
                    <a:pt x="243" y="397"/>
                    <a:pt x="228" y="394"/>
                    <a:pt x="215" y="393"/>
                  </a:cubicBezTo>
                  <a:cubicBezTo>
                    <a:pt x="207" y="392"/>
                    <a:pt x="196" y="396"/>
                    <a:pt x="189" y="393"/>
                  </a:cubicBezTo>
                  <a:cubicBezTo>
                    <a:pt x="178" y="390"/>
                    <a:pt x="162" y="393"/>
                    <a:pt x="151" y="388"/>
                  </a:cubicBezTo>
                  <a:cubicBezTo>
                    <a:pt x="149" y="384"/>
                    <a:pt x="149" y="381"/>
                    <a:pt x="148" y="379"/>
                  </a:cubicBezTo>
                  <a:cubicBezTo>
                    <a:pt x="149" y="376"/>
                    <a:pt x="155" y="376"/>
                    <a:pt x="157" y="376"/>
                  </a:cubicBezTo>
                  <a:cubicBezTo>
                    <a:pt x="165" y="375"/>
                    <a:pt x="173" y="378"/>
                    <a:pt x="181" y="378"/>
                  </a:cubicBezTo>
                  <a:cubicBezTo>
                    <a:pt x="190" y="378"/>
                    <a:pt x="199" y="378"/>
                    <a:pt x="207" y="379"/>
                  </a:cubicBezTo>
                  <a:cubicBezTo>
                    <a:pt x="219" y="380"/>
                    <a:pt x="229" y="380"/>
                    <a:pt x="240" y="376"/>
                  </a:cubicBezTo>
                  <a:cubicBezTo>
                    <a:pt x="242" y="376"/>
                    <a:pt x="250" y="375"/>
                    <a:pt x="252" y="374"/>
                  </a:cubicBezTo>
                  <a:cubicBezTo>
                    <a:pt x="259" y="375"/>
                    <a:pt x="257" y="379"/>
                    <a:pt x="259" y="381"/>
                  </a:cubicBezTo>
                  <a:cubicBezTo>
                    <a:pt x="260" y="385"/>
                    <a:pt x="257" y="390"/>
                    <a:pt x="254" y="389"/>
                  </a:cubicBezTo>
                  <a:close/>
                  <a:moveTo>
                    <a:pt x="189" y="346"/>
                  </a:moveTo>
                  <a:cubicBezTo>
                    <a:pt x="202" y="346"/>
                    <a:pt x="210" y="348"/>
                    <a:pt x="217" y="348"/>
                  </a:cubicBezTo>
                  <a:cubicBezTo>
                    <a:pt x="223" y="347"/>
                    <a:pt x="227" y="348"/>
                    <a:pt x="233" y="346"/>
                  </a:cubicBezTo>
                  <a:cubicBezTo>
                    <a:pt x="239" y="344"/>
                    <a:pt x="245" y="345"/>
                    <a:pt x="254" y="345"/>
                  </a:cubicBezTo>
                  <a:cubicBezTo>
                    <a:pt x="259" y="347"/>
                    <a:pt x="261" y="352"/>
                    <a:pt x="256" y="354"/>
                  </a:cubicBezTo>
                  <a:cubicBezTo>
                    <a:pt x="252" y="357"/>
                    <a:pt x="241" y="357"/>
                    <a:pt x="240" y="357"/>
                  </a:cubicBezTo>
                  <a:cubicBezTo>
                    <a:pt x="226" y="358"/>
                    <a:pt x="222" y="360"/>
                    <a:pt x="210" y="360"/>
                  </a:cubicBezTo>
                  <a:cubicBezTo>
                    <a:pt x="208" y="361"/>
                    <a:pt x="195" y="361"/>
                    <a:pt x="193" y="360"/>
                  </a:cubicBezTo>
                  <a:cubicBezTo>
                    <a:pt x="183" y="359"/>
                    <a:pt x="178" y="360"/>
                    <a:pt x="166" y="358"/>
                  </a:cubicBezTo>
                  <a:cubicBezTo>
                    <a:pt x="162" y="356"/>
                    <a:pt x="151" y="356"/>
                    <a:pt x="152" y="347"/>
                  </a:cubicBezTo>
                  <a:cubicBezTo>
                    <a:pt x="165" y="347"/>
                    <a:pt x="166" y="346"/>
                    <a:pt x="174" y="347"/>
                  </a:cubicBezTo>
                  <a:cubicBezTo>
                    <a:pt x="177" y="348"/>
                    <a:pt x="181" y="348"/>
                    <a:pt x="189" y="346"/>
                  </a:cubicBezTo>
                  <a:close/>
                  <a:moveTo>
                    <a:pt x="181" y="299"/>
                  </a:moveTo>
                  <a:cubicBezTo>
                    <a:pt x="177" y="288"/>
                    <a:pt x="173" y="276"/>
                    <a:pt x="169" y="265"/>
                  </a:cubicBezTo>
                  <a:cubicBezTo>
                    <a:pt x="168" y="262"/>
                    <a:pt x="167" y="260"/>
                    <a:pt x="166" y="257"/>
                  </a:cubicBezTo>
                  <a:cubicBezTo>
                    <a:pt x="166" y="253"/>
                    <a:pt x="167" y="249"/>
                    <a:pt x="167" y="245"/>
                  </a:cubicBezTo>
                  <a:cubicBezTo>
                    <a:pt x="170" y="243"/>
                    <a:pt x="175" y="244"/>
                    <a:pt x="176" y="246"/>
                  </a:cubicBezTo>
                  <a:cubicBezTo>
                    <a:pt x="178" y="249"/>
                    <a:pt x="178" y="256"/>
                    <a:pt x="180" y="259"/>
                  </a:cubicBezTo>
                  <a:cubicBezTo>
                    <a:pt x="182" y="262"/>
                    <a:pt x="182" y="263"/>
                    <a:pt x="185" y="265"/>
                  </a:cubicBezTo>
                  <a:cubicBezTo>
                    <a:pt x="188" y="263"/>
                    <a:pt x="191" y="262"/>
                    <a:pt x="192" y="260"/>
                  </a:cubicBezTo>
                  <a:cubicBezTo>
                    <a:pt x="195" y="256"/>
                    <a:pt x="194" y="249"/>
                    <a:pt x="196" y="246"/>
                  </a:cubicBezTo>
                  <a:cubicBezTo>
                    <a:pt x="198" y="244"/>
                    <a:pt x="208" y="244"/>
                    <a:pt x="210" y="243"/>
                  </a:cubicBezTo>
                  <a:cubicBezTo>
                    <a:pt x="213" y="244"/>
                    <a:pt x="214" y="247"/>
                    <a:pt x="214" y="256"/>
                  </a:cubicBezTo>
                  <a:cubicBezTo>
                    <a:pt x="217" y="258"/>
                    <a:pt x="216" y="262"/>
                    <a:pt x="221" y="264"/>
                  </a:cubicBezTo>
                  <a:cubicBezTo>
                    <a:pt x="224" y="262"/>
                    <a:pt x="227" y="259"/>
                    <a:pt x="230" y="256"/>
                  </a:cubicBezTo>
                  <a:cubicBezTo>
                    <a:pt x="231" y="252"/>
                    <a:pt x="232" y="247"/>
                    <a:pt x="233" y="242"/>
                  </a:cubicBezTo>
                  <a:cubicBezTo>
                    <a:pt x="236" y="241"/>
                    <a:pt x="238" y="241"/>
                    <a:pt x="241" y="241"/>
                  </a:cubicBezTo>
                  <a:cubicBezTo>
                    <a:pt x="246" y="241"/>
                    <a:pt x="245" y="246"/>
                    <a:pt x="245" y="248"/>
                  </a:cubicBezTo>
                  <a:cubicBezTo>
                    <a:pt x="243" y="256"/>
                    <a:pt x="240" y="265"/>
                    <a:pt x="238" y="272"/>
                  </a:cubicBezTo>
                  <a:cubicBezTo>
                    <a:pt x="235" y="287"/>
                    <a:pt x="229" y="299"/>
                    <a:pt x="224" y="313"/>
                  </a:cubicBezTo>
                  <a:cubicBezTo>
                    <a:pt x="222" y="319"/>
                    <a:pt x="219" y="323"/>
                    <a:pt x="217" y="330"/>
                  </a:cubicBezTo>
                  <a:cubicBezTo>
                    <a:pt x="211" y="332"/>
                    <a:pt x="202" y="329"/>
                    <a:pt x="196" y="330"/>
                  </a:cubicBezTo>
                  <a:cubicBezTo>
                    <a:pt x="191" y="319"/>
                    <a:pt x="186" y="309"/>
                    <a:pt x="181" y="299"/>
                  </a:cubicBezTo>
                  <a:close/>
                  <a:moveTo>
                    <a:pt x="391" y="183"/>
                  </a:moveTo>
                  <a:cubicBezTo>
                    <a:pt x="388" y="191"/>
                    <a:pt x="372" y="227"/>
                    <a:pt x="360" y="240"/>
                  </a:cubicBezTo>
                  <a:cubicBezTo>
                    <a:pt x="349" y="251"/>
                    <a:pt x="338" y="263"/>
                    <a:pt x="325" y="272"/>
                  </a:cubicBezTo>
                  <a:cubicBezTo>
                    <a:pt x="320" y="275"/>
                    <a:pt x="297" y="287"/>
                    <a:pt x="292" y="291"/>
                  </a:cubicBezTo>
                  <a:cubicBezTo>
                    <a:pt x="279" y="293"/>
                    <a:pt x="276" y="302"/>
                    <a:pt x="265" y="312"/>
                  </a:cubicBezTo>
                  <a:cubicBezTo>
                    <a:pt x="261" y="314"/>
                    <a:pt x="253" y="326"/>
                    <a:pt x="249" y="328"/>
                  </a:cubicBezTo>
                  <a:cubicBezTo>
                    <a:pt x="249" y="325"/>
                    <a:pt x="232" y="329"/>
                    <a:pt x="232" y="329"/>
                  </a:cubicBezTo>
                  <a:cubicBezTo>
                    <a:pt x="243" y="310"/>
                    <a:pt x="242" y="307"/>
                    <a:pt x="249" y="285"/>
                  </a:cubicBezTo>
                  <a:cubicBezTo>
                    <a:pt x="251" y="280"/>
                    <a:pt x="263" y="252"/>
                    <a:pt x="263" y="243"/>
                  </a:cubicBezTo>
                  <a:cubicBezTo>
                    <a:pt x="262" y="238"/>
                    <a:pt x="259" y="235"/>
                    <a:pt x="257" y="230"/>
                  </a:cubicBezTo>
                  <a:cubicBezTo>
                    <a:pt x="255" y="227"/>
                    <a:pt x="253" y="223"/>
                    <a:pt x="248" y="222"/>
                  </a:cubicBezTo>
                  <a:cubicBezTo>
                    <a:pt x="242" y="220"/>
                    <a:pt x="244" y="220"/>
                    <a:pt x="237" y="220"/>
                  </a:cubicBezTo>
                  <a:cubicBezTo>
                    <a:pt x="231" y="221"/>
                    <a:pt x="228" y="223"/>
                    <a:pt x="222" y="229"/>
                  </a:cubicBezTo>
                  <a:cubicBezTo>
                    <a:pt x="218" y="226"/>
                    <a:pt x="214" y="225"/>
                    <a:pt x="203" y="225"/>
                  </a:cubicBezTo>
                  <a:cubicBezTo>
                    <a:pt x="196" y="226"/>
                    <a:pt x="191" y="229"/>
                    <a:pt x="186" y="231"/>
                  </a:cubicBezTo>
                  <a:cubicBezTo>
                    <a:pt x="181" y="226"/>
                    <a:pt x="177" y="225"/>
                    <a:pt x="173" y="223"/>
                  </a:cubicBezTo>
                  <a:cubicBezTo>
                    <a:pt x="169" y="221"/>
                    <a:pt x="154" y="222"/>
                    <a:pt x="151" y="229"/>
                  </a:cubicBezTo>
                  <a:cubicBezTo>
                    <a:pt x="149" y="233"/>
                    <a:pt x="148" y="238"/>
                    <a:pt x="146" y="243"/>
                  </a:cubicBezTo>
                  <a:cubicBezTo>
                    <a:pt x="151" y="273"/>
                    <a:pt x="163" y="301"/>
                    <a:pt x="179" y="327"/>
                  </a:cubicBezTo>
                  <a:cubicBezTo>
                    <a:pt x="170" y="329"/>
                    <a:pt x="158" y="328"/>
                    <a:pt x="156" y="321"/>
                  </a:cubicBezTo>
                  <a:cubicBezTo>
                    <a:pt x="154" y="316"/>
                    <a:pt x="151" y="311"/>
                    <a:pt x="149" y="306"/>
                  </a:cubicBezTo>
                  <a:cubicBezTo>
                    <a:pt x="146" y="300"/>
                    <a:pt x="142" y="296"/>
                    <a:pt x="137" y="294"/>
                  </a:cubicBezTo>
                  <a:cubicBezTo>
                    <a:pt x="121" y="285"/>
                    <a:pt x="106" y="276"/>
                    <a:pt x="89" y="271"/>
                  </a:cubicBezTo>
                  <a:cubicBezTo>
                    <a:pt x="80" y="268"/>
                    <a:pt x="71" y="263"/>
                    <a:pt x="62" y="261"/>
                  </a:cubicBezTo>
                  <a:cubicBezTo>
                    <a:pt x="57" y="255"/>
                    <a:pt x="53" y="250"/>
                    <a:pt x="48" y="245"/>
                  </a:cubicBezTo>
                  <a:cubicBezTo>
                    <a:pt x="44" y="241"/>
                    <a:pt x="40" y="236"/>
                    <a:pt x="39" y="231"/>
                  </a:cubicBezTo>
                  <a:cubicBezTo>
                    <a:pt x="38" y="222"/>
                    <a:pt x="32" y="215"/>
                    <a:pt x="30" y="208"/>
                  </a:cubicBezTo>
                  <a:cubicBezTo>
                    <a:pt x="28" y="197"/>
                    <a:pt x="28" y="189"/>
                    <a:pt x="25" y="182"/>
                  </a:cubicBezTo>
                  <a:cubicBezTo>
                    <a:pt x="23" y="174"/>
                    <a:pt x="23" y="167"/>
                    <a:pt x="23" y="160"/>
                  </a:cubicBezTo>
                  <a:cubicBezTo>
                    <a:pt x="23" y="155"/>
                    <a:pt x="23" y="151"/>
                    <a:pt x="23" y="147"/>
                  </a:cubicBezTo>
                  <a:cubicBezTo>
                    <a:pt x="24" y="125"/>
                    <a:pt x="30" y="105"/>
                    <a:pt x="44" y="87"/>
                  </a:cubicBezTo>
                  <a:cubicBezTo>
                    <a:pt x="47" y="82"/>
                    <a:pt x="53" y="73"/>
                    <a:pt x="59" y="70"/>
                  </a:cubicBezTo>
                  <a:cubicBezTo>
                    <a:pt x="63" y="68"/>
                    <a:pt x="74" y="54"/>
                    <a:pt x="81" y="51"/>
                  </a:cubicBezTo>
                  <a:cubicBezTo>
                    <a:pt x="86" y="48"/>
                    <a:pt x="94" y="42"/>
                    <a:pt x="100" y="40"/>
                  </a:cubicBezTo>
                  <a:cubicBezTo>
                    <a:pt x="105" y="39"/>
                    <a:pt x="114" y="34"/>
                    <a:pt x="118" y="31"/>
                  </a:cubicBezTo>
                  <a:cubicBezTo>
                    <a:pt x="131" y="24"/>
                    <a:pt x="138" y="26"/>
                    <a:pt x="149" y="21"/>
                  </a:cubicBezTo>
                  <a:cubicBezTo>
                    <a:pt x="154" y="20"/>
                    <a:pt x="161" y="20"/>
                    <a:pt x="166" y="19"/>
                  </a:cubicBezTo>
                  <a:cubicBezTo>
                    <a:pt x="170" y="19"/>
                    <a:pt x="189" y="19"/>
                    <a:pt x="192" y="19"/>
                  </a:cubicBezTo>
                  <a:cubicBezTo>
                    <a:pt x="211" y="20"/>
                    <a:pt x="213" y="21"/>
                    <a:pt x="231" y="23"/>
                  </a:cubicBezTo>
                  <a:cubicBezTo>
                    <a:pt x="248" y="25"/>
                    <a:pt x="265" y="28"/>
                    <a:pt x="280" y="37"/>
                  </a:cubicBezTo>
                  <a:cubicBezTo>
                    <a:pt x="290" y="43"/>
                    <a:pt x="301" y="48"/>
                    <a:pt x="312" y="54"/>
                  </a:cubicBezTo>
                  <a:cubicBezTo>
                    <a:pt x="329" y="61"/>
                    <a:pt x="341" y="74"/>
                    <a:pt x="355" y="85"/>
                  </a:cubicBezTo>
                  <a:cubicBezTo>
                    <a:pt x="368" y="102"/>
                    <a:pt x="380" y="107"/>
                    <a:pt x="386" y="129"/>
                  </a:cubicBezTo>
                  <a:cubicBezTo>
                    <a:pt x="387" y="134"/>
                    <a:pt x="392" y="146"/>
                    <a:pt x="392" y="151"/>
                  </a:cubicBezTo>
                  <a:cubicBezTo>
                    <a:pt x="392" y="158"/>
                    <a:pt x="391" y="176"/>
                    <a:pt x="391" y="18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29" name="Freeform 15"/>
            <p:cNvSpPr/>
            <p:nvPr/>
          </p:nvSpPr>
          <p:spPr bwMode="auto">
            <a:xfrm>
              <a:off x="5354638" y="2916238"/>
              <a:ext cx="87313" cy="125412"/>
            </a:xfrm>
            <a:custGeom>
              <a:avLst/>
              <a:gdLst>
                <a:gd name="T0" fmla="*/ 0 w 48"/>
                <a:gd name="T1" fmla="*/ 66 h 69"/>
                <a:gd name="T2" fmla="*/ 0 w 48"/>
                <a:gd name="T3" fmla="*/ 53 h 69"/>
                <a:gd name="T4" fmla="*/ 18 w 48"/>
                <a:gd name="T5" fmla="*/ 22 h 69"/>
                <a:gd name="T6" fmla="*/ 33 w 48"/>
                <a:gd name="T7" fmla="*/ 0 h 69"/>
                <a:gd name="T8" fmla="*/ 48 w 48"/>
                <a:gd name="T9" fmla="*/ 8 h 69"/>
                <a:gd name="T10" fmla="*/ 45 w 48"/>
                <a:gd name="T11" fmla="*/ 15 h 69"/>
                <a:gd name="T12" fmla="*/ 13 w 48"/>
                <a:gd name="T13" fmla="*/ 62 h 69"/>
                <a:gd name="T14" fmla="*/ 0 w 48"/>
                <a:gd name="T15" fmla="*/ 66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69">
                  <a:moveTo>
                    <a:pt x="0" y="66"/>
                  </a:moveTo>
                  <a:cubicBezTo>
                    <a:pt x="0" y="62"/>
                    <a:pt x="0" y="58"/>
                    <a:pt x="0" y="53"/>
                  </a:cubicBezTo>
                  <a:cubicBezTo>
                    <a:pt x="6" y="43"/>
                    <a:pt x="12" y="32"/>
                    <a:pt x="18" y="22"/>
                  </a:cubicBezTo>
                  <a:cubicBezTo>
                    <a:pt x="23" y="14"/>
                    <a:pt x="28" y="7"/>
                    <a:pt x="33" y="0"/>
                  </a:cubicBezTo>
                  <a:cubicBezTo>
                    <a:pt x="42" y="0"/>
                    <a:pt x="42" y="0"/>
                    <a:pt x="48" y="8"/>
                  </a:cubicBezTo>
                  <a:cubicBezTo>
                    <a:pt x="47" y="10"/>
                    <a:pt x="47" y="13"/>
                    <a:pt x="45" y="15"/>
                  </a:cubicBezTo>
                  <a:cubicBezTo>
                    <a:pt x="27" y="32"/>
                    <a:pt x="25" y="36"/>
                    <a:pt x="13" y="62"/>
                  </a:cubicBezTo>
                  <a:cubicBezTo>
                    <a:pt x="11" y="67"/>
                    <a:pt x="7" y="69"/>
                    <a:pt x="0" y="6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0" name="Freeform 16"/>
            <p:cNvSpPr/>
            <p:nvPr/>
          </p:nvSpPr>
          <p:spPr bwMode="auto">
            <a:xfrm>
              <a:off x="5416550" y="3036888"/>
              <a:ext cx="120650" cy="93662"/>
            </a:xfrm>
            <a:custGeom>
              <a:avLst/>
              <a:gdLst>
                <a:gd name="T0" fmla="*/ 5 w 66"/>
                <a:gd name="T1" fmla="*/ 52 h 52"/>
                <a:gd name="T2" fmla="*/ 0 w 66"/>
                <a:gd name="T3" fmla="*/ 38 h 52"/>
                <a:gd name="T4" fmla="*/ 29 w 66"/>
                <a:gd name="T5" fmla="*/ 15 h 52"/>
                <a:gd name="T6" fmla="*/ 62 w 66"/>
                <a:gd name="T7" fmla="*/ 0 h 52"/>
                <a:gd name="T8" fmla="*/ 66 w 66"/>
                <a:gd name="T9" fmla="*/ 5 h 52"/>
                <a:gd name="T10" fmla="*/ 61 w 66"/>
                <a:gd name="T11" fmla="*/ 12 h 52"/>
                <a:gd name="T12" fmla="*/ 45 w 66"/>
                <a:gd name="T13" fmla="*/ 21 h 52"/>
                <a:gd name="T14" fmla="*/ 11 w 66"/>
                <a:gd name="T15" fmla="*/ 47 h 52"/>
                <a:gd name="T16" fmla="*/ 5 w 66"/>
                <a:gd name="T1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52">
                  <a:moveTo>
                    <a:pt x="5" y="52"/>
                  </a:moveTo>
                  <a:cubicBezTo>
                    <a:pt x="1" y="46"/>
                    <a:pt x="1" y="46"/>
                    <a:pt x="0" y="38"/>
                  </a:cubicBezTo>
                  <a:cubicBezTo>
                    <a:pt x="7" y="28"/>
                    <a:pt x="20" y="23"/>
                    <a:pt x="29" y="15"/>
                  </a:cubicBezTo>
                  <a:cubicBezTo>
                    <a:pt x="39" y="7"/>
                    <a:pt x="50" y="3"/>
                    <a:pt x="62" y="0"/>
                  </a:cubicBezTo>
                  <a:cubicBezTo>
                    <a:pt x="64" y="0"/>
                    <a:pt x="66" y="2"/>
                    <a:pt x="66" y="5"/>
                  </a:cubicBezTo>
                  <a:cubicBezTo>
                    <a:pt x="66" y="8"/>
                    <a:pt x="64" y="10"/>
                    <a:pt x="61" y="12"/>
                  </a:cubicBezTo>
                  <a:cubicBezTo>
                    <a:pt x="56" y="15"/>
                    <a:pt x="50" y="18"/>
                    <a:pt x="45" y="21"/>
                  </a:cubicBezTo>
                  <a:cubicBezTo>
                    <a:pt x="32" y="28"/>
                    <a:pt x="21" y="37"/>
                    <a:pt x="11" y="47"/>
                  </a:cubicBezTo>
                  <a:cubicBezTo>
                    <a:pt x="10" y="49"/>
                    <a:pt x="8" y="50"/>
                    <a:pt x="5" y="52"/>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1" name="Freeform 17"/>
            <p:cNvSpPr/>
            <p:nvPr/>
          </p:nvSpPr>
          <p:spPr bwMode="auto">
            <a:xfrm>
              <a:off x="5462588" y="3367088"/>
              <a:ext cx="128588" cy="73025"/>
            </a:xfrm>
            <a:custGeom>
              <a:avLst/>
              <a:gdLst>
                <a:gd name="T0" fmla="*/ 71 w 71"/>
                <a:gd name="T1" fmla="*/ 35 h 40"/>
                <a:gd name="T2" fmla="*/ 66 w 71"/>
                <a:gd name="T3" fmla="*/ 40 h 40"/>
                <a:gd name="T4" fmla="*/ 45 w 71"/>
                <a:gd name="T5" fmla="*/ 28 h 40"/>
                <a:gd name="T6" fmla="*/ 23 w 71"/>
                <a:gd name="T7" fmla="*/ 19 h 40"/>
                <a:gd name="T8" fmla="*/ 3 w 71"/>
                <a:gd name="T9" fmla="*/ 18 h 40"/>
                <a:gd name="T10" fmla="*/ 0 w 71"/>
                <a:gd name="T11" fmla="*/ 14 h 40"/>
                <a:gd name="T12" fmla="*/ 0 w 71"/>
                <a:gd name="T13" fmla="*/ 3 h 40"/>
                <a:gd name="T14" fmla="*/ 3 w 71"/>
                <a:gd name="T15" fmla="*/ 1 h 40"/>
                <a:gd name="T16" fmla="*/ 13 w 71"/>
                <a:gd name="T17" fmla="*/ 2 h 40"/>
                <a:gd name="T18" fmla="*/ 46 w 71"/>
                <a:gd name="T19" fmla="*/ 15 h 40"/>
                <a:gd name="T20" fmla="*/ 71 w 71"/>
                <a:gd name="T2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40">
                  <a:moveTo>
                    <a:pt x="71" y="35"/>
                  </a:moveTo>
                  <a:cubicBezTo>
                    <a:pt x="69" y="37"/>
                    <a:pt x="67" y="39"/>
                    <a:pt x="66" y="40"/>
                  </a:cubicBezTo>
                  <a:cubicBezTo>
                    <a:pt x="59" y="36"/>
                    <a:pt x="52" y="32"/>
                    <a:pt x="45" y="28"/>
                  </a:cubicBezTo>
                  <a:cubicBezTo>
                    <a:pt x="38" y="25"/>
                    <a:pt x="31" y="23"/>
                    <a:pt x="23" y="19"/>
                  </a:cubicBezTo>
                  <a:cubicBezTo>
                    <a:pt x="18" y="19"/>
                    <a:pt x="11" y="18"/>
                    <a:pt x="3" y="18"/>
                  </a:cubicBezTo>
                  <a:cubicBezTo>
                    <a:pt x="2" y="16"/>
                    <a:pt x="1" y="15"/>
                    <a:pt x="0" y="14"/>
                  </a:cubicBezTo>
                  <a:cubicBezTo>
                    <a:pt x="0" y="9"/>
                    <a:pt x="0" y="6"/>
                    <a:pt x="0" y="3"/>
                  </a:cubicBezTo>
                  <a:cubicBezTo>
                    <a:pt x="1" y="2"/>
                    <a:pt x="2" y="1"/>
                    <a:pt x="3" y="1"/>
                  </a:cubicBezTo>
                  <a:cubicBezTo>
                    <a:pt x="7" y="1"/>
                    <a:pt x="11" y="0"/>
                    <a:pt x="13" y="2"/>
                  </a:cubicBezTo>
                  <a:cubicBezTo>
                    <a:pt x="24" y="7"/>
                    <a:pt x="36" y="8"/>
                    <a:pt x="46" y="15"/>
                  </a:cubicBezTo>
                  <a:cubicBezTo>
                    <a:pt x="55" y="21"/>
                    <a:pt x="64" y="26"/>
                    <a:pt x="71" y="35"/>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2" name="Freeform 18"/>
            <p:cNvSpPr/>
            <p:nvPr/>
          </p:nvSpPr>
          <p:spPr bwMode="auto">
            <a:xfrm>
              <a:off x="5468938" y="3189288"/>
              <a:ext cx="138113" cy="49212"/>
            </a:xfrm>
            <a:custGeom>
              <a:avLst/>
              <a:gdLst>
                <a:gd name="T0" fmla="*/ 11 w 76"/>
                <a:gd name="T1" fmla="*/ 27 h 27"/>
                <a:gd name="T2" fmla="*/ 6 w 76"/>
                <a:gd name="T3" fmla="*/ 24 h 27"/>
                <a:gd name="T4" fmla="*/ 0 w 76"/>
                <a:gd name="T5" fmla="*/ 17 h 27"/>
                <a:gd name="T6" fmla="*/ 5 w 76"/>
                <a:gd name="T7" fmla="*/ 9 h 27"/>
                <a:gd name="T8" fmla="*/ 57 w 76"/>
                <a:gd name="T9" fmla="*/ 2 h 27"/>
                <a:gd name="T10" fmla="*/ 76 w 76"/>
                <a:gd name="T11" fmla="*/ 14 h 27"/>
                <a:gd name="T12" fmla="*/ 11 w 76"/>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76" h="27">
                  <a:moveTo>
                    <a:pt x="11" y="27"/>
                  </a:moveTo>
                  <a:cubicBezTo>
                    <a:pt x="9" y="26"/>
                    <a:pt x="8" y="25"/>
                    <a:pt x="6" y="24"/>
                  </a:cubicBezTo>
                  <a:cubicBezTo>
                    <a:pt x="4" y="22"/>
                    <a:pt x="3" y="19"/>
                    <a:pt x="0" y="17"/>
                  </a:cubicBezTo>
                  <a:cubicBezTo>
                    <a:pt x="2" y="14"/>
                    <a:pt x="3" y="12"/>
                    <a:pt x="5" y="9"/>
                  </a:cubicBezTo>
                  <a:cubicBezTo>
                    <a:pt x="23" y="10"/>
                    <a:pt x="39" y="0"/>
                    <a:pt x="57" y="2"/>
                  </a:cubicBezTo>
                  <a:cubicBezTo>
                    <a:pt x="64" y="4"/>
                    <a:pt x="73" y="3"/>
                    <a:pt x="76" y="14"/>
                  </a:cubicBezTo>
                  <a:cubicBezTo>
                    <a:pt x="53" y="13"/>
                    <a:pt x="33" y="19"/>
                    <a:pt x="11" y="2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3" name="Freeform 19"/>
            <p:cNvSpPr/>
            <p:nvPr/>
          </p:nvSpPr>
          <p:spPr bwMode="auto">
            <a:xfrm>
              <a:off x="5216525" y="2840038"/>
              <a:ext cx="50800" cy="131762"/>
            </a:xfrm>
            <a:custGeom>
              <a:avLst/>
              <a:gdLst>
                <a:gd name="T0" fmla="*/ 6 w 28"/>
                <a:gd name="T1" fmla="*/ 73 h 73"/>
                <a:gd name="T2" fmla="*/ 1 w 28"/>
                <a:gd name="T3" fmla="*/ 63 h 73"/>
                <a:gd name="T4" fmla="*/ 3 w 28"/>
                <a:gd name="T5" fmla="*/ 55 h 73"/>
                <a:gd name="T6" fmla="*/ 12 w 28"/>
                <a:gd name="T7" fmla="*/ 6 h 73"/>
                <a:gd name="T8" fmla="*/ 17 w 28"/>
                <a:gd name="T9" fmla="*/ 0 h 73"/>
                <a:gd name="T10" fmla="*/ 28 w 28"/>
                <a:gd name="T11" fmla="*/ 14 h 73"/>
                <a:gd name="T12" fmla="*/ 12 w 28"/>
                <a:gd name="T13" fmla="*/ 67 h 73"/>
                <a:gd name="T14" fmla="*/ 6 w 28"/>
                <a:gd name="T15" fmla="*/ 73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73">
                  <a:moveTo>
                    <a:pt x="6" y="73"/>
                  </a:moveTo>
                  <a:cubicBezTo>
                    <a:pt x="1" y="70"/>
                    <a:pt x="0" y="67"/>
                    <a:pt x="1" y="63"/>
                  </a:cubicBezTo>
                  <a:cubicBezTo>
                    <a:pt x="1" y="60"/>
                    <a:pt x="2" y="58"/>
                    <a:pt x="3" y="55"/>
                  </a:cubicBezTo>
                  <a:cubicBezTo>
                    <a:pt x="8" y="39"/>
                    <a:pt x="13" y="24"/>
                    <a:pt x="12" y="6"/>
                  </a:cubicBezTo>
                  <a:cubicBezTo>
                    <a:pt x="13" y="4"/>
                    <a:pt x="15" y="3"/>
                    <a:pt x="17" y="0"/>
                  </a:cubicBezTo>
                  <a:cubicBezTo>
                    <a:pt x="22" y="5"/>
                    <a:pt x="25" y="9"/>
                    <a:pt x="28" y="14"/>
                  </a:cubicBezTo>
                  <a:cubicBezTo>
                    <a:pt x="25" y="32"/>
                    <a:pt x="20" y="50"/>
                    <a:pt x="12" y="67"/>
                  </a:cubicBezTo>
                  <a:cubicBezTo>
                    <a:pt x="11" y="69"/>
                    <a:pt x="8" y="71"/>
                    <a:pt x="6" y="7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4" name="Freeform 20"/>
            <p:cNvSpPr/>
            <p:nvPr/>
          </p:nvSpPr>
          <p:spPr bwMode="auto">
            <a:xfrm>
              <a:off x="4870450" y="2844800"/>
              <a:ext cx="58738" cy="106362"/>
            </a:xfrm>
            <a:custGeom>
              <a:avLst/>
              <a:gdLst>
                <a:gd name="T0" fmla="*/ 32 w 32"/>
                <a:gd name="T1" fmla="*/ 52 h 58"/>
                <a:gd name="T2" fmla="*/ 27 w 32"/>
                <a:gd name="T3" fmla="*/ 58 h 58"/>
                <a:gd name="T4" fmla="*/ 25 w 32"/>
                <a:gd name="T5" fmla="*/ 57 h 58"/>
                <a:gd name="T6" fmla="*/ 10 w 32"/>
                <a:gd name="T7" fmla="*/ 25 h 58"/>
                <a:gd name="T8" fmla="*/ 1 w 32"/>
                <a:gd name="T9" fmla="*/ 9 h 58"/>
                <a:gd name="T10" fmla="*/ 8 w 32"/>
                <a:gd name="T11" fmla="*/ 0 h 58"/>
                <a:gd name="T12" fmla="*/ 15 w 32"/>
                <a:gd name="T13" fmla="*/ 6 h 58"/>
                <a:gd name="T14" fmla="*/ 32 w 32"/>
                <a:gd name="T15" fmla="*/ 5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58">
                  <a:moveTo>
                    <a:pt x="32" y="52"/>
                  </a:moveTo>
                  <a:cubicBezTo>
                    <a:pt x="30" y="54"/>
                    <a:pt x="31" y="58"/>
                    <a:pt x="27" y="58"/>
                  </a:cubicBezTo>
                  <a:cubicBezTo>
                    <a:pt x="26" y="58"/>
                    <a:pt x="25" y="58"/>
                    <a:pt x="25" y="57"/>
                  </a:cubicBezTo>
                  <a:cubicBezTo>
                    <a:pt x="20" y="47"/>
                    <a:pt x="14" y="36"/>
                    <a:pt x="10" y="25"/>
                  </a:cubicBezTo>
                  <a:cubicBezTo>
                    <a:pt x="8" y="19"/>
                    <a:pt x="5" y="13"/>
                    <a:pt x="1" y="9"/>
                  </a:cubicBezTo>
                  <a:cubicBezTo>
                    <a:pt x="0" y="4"/>
                    <a:pt x="2" y="1"/>
                    <a:pt x="8" y="0"/>
                  </a:cubicBezTo>
                  <a:cubicBezTo>
                    <a:pt x="10" y="1"/>
                    <a:pt x="12" y="4"/>
                    <a:pt x="15" y="6"/>
                  </a:cubicBezTo>
                  <a:cubicBezTo>
                    <a:pt x="19" y="22"/>
                    <a:pt x="27" y="36"/>
                    <a:pt x="32" y="52"/>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5" name="Freeform 21"/>
            <p:cNvSpPr/>
            <p:nvPr/>
          </p:nvSpPr>
          <p:spPr bwMode="auto">
            <a:xfrm>
              <a:off x="4695825" y="2933700"/>
              <a:ext cx="100013" cy="100012"/>
            </a:xfrm>
            <a:custGeom>
              <a:avLst/>
              <a:gdLst>
                <a:gd name="T0" fmla="*/ 0 w 55"/>
                <a:gd name="T1" fmla="*/ 7 h 55"/>
                <a:gd name="T2" fmla="*/ 12 w 55"/>
                <a:gd name="T3" fmla="*/ 2 h 55"/>
                <a:gd name="T4" fmla="*/ 51 w 55"/>
                <a:gd name="T5" fmla="*/ 47 h 55"/>
                <a:gd name="T6" fmla="*/ 50 w 55"/>
                <a:gd name="T7" fmla="*/ 55 h 55"/>
                <a:gd name="T8" fmla="*/ 39 w 55"/>
                <a:gd name="T9" fmla="*/ 47 h 55"/>
                <a:gd name="T10" fmla="*/ 28 w 55"/>
                <a:gd name="T11" fmla="*/ 38 h 55"/>
                <a:gd name="T12" fmla="*/ 18 w 55"/>
                <a:gd name="T13" fmla="*/ 29 h 55"/>
                <a:gd name="T14" fmla="*/ 0 w 55"/>
                <a:gd name="T15" fmla="*/ 7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55">
                  <a:moveTo>
                    <a:pt x="0" y="7"/>
                  </a:moveTo>
                  <a:cubicBezTo>
                    <a:pt x="2" y="1"/>
                    <a:pt x="6" y="0"/>
                    <a:pt x="12" y="2"/>
                  </a:cubicBezTo>
                  <a:cubicBezTo>
                    <a:pt x="23" y="20"/>
                    <a:pt x="36" y="32"/>
                    <a:pt x="51" y="47"/>
                  </a:cubicBezTo>
                  <a:cubicBezTo>
                    <a:pt x="51" y="51"/>
                    <a:pt x="55" y="54"/>
                    <a:pt x="50" y="55"/>
                  </a:cubicBezTo>
                  <a:cubicBezTo>
                    <a:pt x="48" y="52"/>
                    <a:pt x="43" y="50"/>
                    <a:pt x="39" y="47"/>
                  </a:cubicBezTo>
                  <a:cubicBezTo>
                    <a:pt x="35" y="44"/>
                    <a:pt x="33" y="41"/>
                    <a:pt x="28" y="38"/>
                  </a:cubicBezTo>
                  <a:cubicBezTo>
                    <a:pt x="25" y="35"/>
                    <a:pt x="22" y="31"/>
                    <a:pt x="18" y="29"/>
                  </a:cubicBezTo>
                  <a:cubicBezTo>
                    <a:pt x="14" y="26"/>
                    <a:pt x="2" y="11"/>
                    <a:pt x="0" y="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6" name="Freeform 22"/>
            <p:cNvSpPr/>
            <p:nvPr/>
          </p:nvSpPr>
          <p:spPr bwMode="auto">
            <a:xfrm>
              <a:off x="5037138" y="2830513"/>
              <a:ext cx="42863" cy="114300"/>
            </a:xfrm>
            <a:custGeom>
              <a:avLst/>
              <a:gdLst>
                <a:gd name="T0" fmla="*/ 17 w 24"/>
                <a:gd name="T1" fmla="*/ 8 h 63"/>
                <a:gd name="T2" fmla="*/ 24 w 24"/>
                <a:gd name="T3" fmla="*/ 48 h 63"/>
                <a:gd name="T4" fmla="*/ 24 w 24"/>
                <a:gd name="T5" fmla="*/ 57 h 63"/>
                <a:gd name="T6" fmla="*/ 18 w 24"/>
                <a:gd name="T7" fmla="*/ 63 h 63"/>
                <a:gd name="T8" fmla="*/ 14 w 24"/>
                <a:gd name="T9" fmla="*/ 62 h 63"/>
                <a:gd name="T10" fmla="*/ 10 w 24"/>
                <a:gd name="T11" fmla="*/ 44 h 63"/>
                <a:gd name="T12" fmla="*/ 2 w 24"/>
                <a:gd name="T13" fmla="*/ 15 h 63"/>
                <a:gd name="T14" fmla="*/ 0 w 24"/>
                <a:gd name="T15" fmla="*/ 8 h 63"/>
                <a:gd name="T16" fmla="*/ 1 w 24"/>
                <a:gd name="T17" fmla="*/ 2 h 63"/>
                <a:gd name="T18" fmla="*/ 7 w 24"/>
                <a:gd name="T19" fmla="*/ 0 h 63"/>
                <a:gd name="T20" fmla="*/ 17 w 24"/>
                <a:gd name="T21" fmla="*/ 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3">
                  <a:moveTo>
                    <a:pt x="17" y="8"/>
                  </a:moveTo>
                  <a:cubicBezTo>
                    <a:pt x="19" y="22"/>
                    <a:pt x="22" y="35"/>
                    <a:pt x="24" y="48"/>
                  </a:cubicBezTo>
                  <a:cubicBezTo>
                    <a:pt x="24" y="51"/>
                    <a:pt x="24" y="54"/>
                    <a:pt x="24" y="57"/>
                  </a:cubicBezTo>
                  <a:cubicBezTo>
                    <a:pt x="22" y="59"/>
                    <a:pt x="20" y="61"/>
                    <a:pt x="18" y="63"/>
                  </a:cubicBezTo>
                  <a:cubicBezTo>
                    <a:pt x="17" y="63"/>
                    <a:pt x="16" y="62"/>
                    <a:pt x="14" y="62"/>
                  </a:cubicBezTo>
                  <a:cubicBezTo>
                    <a:pt x="13" y="56"/>
                    <a:pt x="11" y="50"/>
                    <a:pt x="10" y="44"/>
                  </a:cubicBezTo>
                  <a:cubicBezTo>
                    <a:pt x="9" y="34"/>
                    <a:pt x="6" y="24"/>
                    <a:pt x="2" y="15"/>
                  </a:cubicBezTo>
                  <a:cubicBezTo>
                    <a:pt x="1" y="13"/>
                    <a:pt x="1" y="10"/>
                    <a:pt x="0" y="8"/>
                  </a:cubicBezTo>
                  <a:cubicBezTo>
                    <a:pt x="0" y="7"/>
                    <a:pt x="1" y="5"/>
                    <a:pt x="1" y="2"/>
                  </a:cubicBezTo>
                  <a:cubicBezTo>
                    <a:pt x="3" y="2"/>
                    <a:pt x="5" y="1"/>
                    <a:pt x="7" y="0"/>
                  </a:cubicBezTo>
                  <a:cubicBezTo>
                    <a:pt x="10" y="3"/>
                    <a:pt x="13" y="5"/>
                    <a:pt x="17" y="8"/>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7" name="Freeform 23"/>
            <p:cNvSpPr/>
            <p:nvPr/>
          </p:nvSpPr>
          <p:spPr bwMode="auto">
            <a:xfrm>
              <a:off x="4598988" y="3092450"/>
              <a:ext cx="107950" cy="57150"/>
            </a:xfrm>
            <a:custGeom>
              <a:avLst/>
              <a:gdLst>
                <a:gd name="T0" fmla="*/ 3 w 60"/>
                <a:gd name="T1" fmla="*/ 0 h 31"/>
                <a:gd name="T2" fmla="*/ 8 w 60"/>
                <a:gd name="T3" fmla="*/ 2 h 31"/>
                <a:gd name="T4" fmla="*/ 39 w 60"/>
                <a:gd name="T5" fmla="*/ 14 h 31"/>
                <a:gd name="T6" fmla="*/ 59 w 60"/>
                <a:gd name="T7" fmla="*/ 24 h 31"/>
                <a:gd name="T8" fmla="*/ 60 w 60"/>
                <a:gd name="T9" fmla="*/ 30 h 31"/>
                <a:gd name="T10" fmla="*/ 56 w 60"/>
                <a:gd name="T11" fmla="*/ 31 h 31"/>
                <a:gd name="T12" fmla="*/ 25 w 60"/>
                <a:gd name="T13" fmla="*/ 21 h 31"/>
                <a:gd name="T14" fmla="*/ 1 w 60"/>
                <a:gd name="T15" fmla="*/ 13 h 31"/>
                <a:gd name="T16" fmla="*/ 3 w 60"/>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31">
                  <a:moveTo>
                    <a:pt x="3" y="0"/>
                  </a:moveTo>
                  <a:cubicBezTo>
                    <a:pt x="5" y="1"/>
                    <a:pt x="7" y="1"/>
                    <a:pt x="8" y="2"/>
                  </a:cubicBezTo>
                  <a:cubicBezTo>
                    <a:pt x="20" y="9"/>
                    <a:pt x="26" y="11"/>
                    <a:pt x="39" y="14"/>
                  </a:cubicBezTo>
                  <a:cubicBezTo>
                    <a:pt x="44" y="16"/>
                    <a:pt x="55" y="19"/>
                    <a:pt x="59" y="24"/>
                  </a:cubicBezTo>
                  <a:cubicBezTo>
                    <a:pt x="59" y="26"/>
                    <a:pt x="60" y="28"/>
                    <a:pt x="60" y="30"/>
                  </a:cubicBezTo>
                  <a:cubicBezTo>
                    <a:pt x="58" y="30"/>
                    <a:pt x="57" y="31"/>
                    <a:pt x="56" y="31"/>
                  </a:cubicBezTo>
                  <a:cubicBezTo>
                    <a:pt x="41" y="26"/>
                    <a:pt x="35" y="25"/>
                    <a:pt x="25" y="21"/>
                  </a:cubicBezTo>
                  <a:cubicBezTo>
                    <a:pt x="16" y="21"/>
                    <a:pt x="8" y="17"/>
                    <a:pt x="1" y="13"/>
                  </a:cubicBezTo>
                  <a:cubicBezTo>
                    <a:pt x="0" y="6"/>
                    <a:pt x="0" y="6"/>
                    <a:pt x="3" y="0"/>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8" name="Freeform 24"/>
            <p:cNvSpPr/>
            <p:nvPr/>
          </p:nvSpPr>
          <p:spPr bwMode="auto">
            <a:xfrm>
              <a:off x="4624388" y="3419475"/>
              <a:ext cx="93663" cy="53975"/>
            </a:xfrm>
            <a:custGeom>
              <a:avLst/>
              <a:gdLst>
                <a:gd name="T0" fmla="*/ 8 w 52"/>
                <a:gd name="T1" fmla="*/ 29 h 29"/>
                <a:gd name="T2" fmla="*/ 0 w 52"/>
                <a:gd name="T3" fmla="*/ 21 h 29"/>
                <a:gd name="T4" fmla="*/ 10 w 52"/>
                <a:gd name="T5" fmla="*/ 12 h 29"/>
                <a:gd name="T6" fmla="*/ 48 w 52"/>
                <a:gd name="T7" fmla="*/ 0 h 29"/>
                <a:gd name="T8" fmla="*/ 52 w 52"/>
                <a:gd name="T9" fmla="*/ 5 h 29"/>
                <a:gd name="T10" fmla="*/ 47 w 52"/>
                <a:gd name="T11" fmla="*/ 14 h 29"/>
                <a:gd name="T12" fmla="*/ 8 w 52"/>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2" h="29">
                  <a:moveTo>
                    <a:pt x="8" y="29"/>
                  </a:moveTo>
                  <a:cubicBezTo>
                    <a:pt x="3" y="25"/>
                    <a:pt x="0" y="25"/>
                    <a:pt x="0" y="21"/>
                  </a:cubicBezTo>
                  <a:cubicBezTo>
                    <a:pt x="2" y="16"/>
                    <a:pt x="6" y="13"/>
                    <a:pt x="10" y="12"/>
                  </a:cubicBezTo>
                  <a:cubicBezTo>
                    <a:pt x="23" y="8"/>
                    <a:pt x="35" y="4"/>
                    <a:pt x="48" y="0"/>
                  </a:cubicBezTo>
                  <a:cubicBezTo>
                    <a:pt x="49" y="1"/>
                    <a:pt x="52" y="0"/>
                    <a:pt x="52" y="5"/>
                  </a:cubicBezTo>
                  <a:cubicBezTo>
                    <a:pt x="52" y="9"/>
                    <a:pt x="48" y="11"/>
                    <a:pt x="47" y="14"/>
                  </a:cubicBezTo>
                  <a:cubicBezTo>
                    <a:pt x="34" y="19"/>
                    <a:pt x="21" y="24"/>
                    <a:pt x="8" y="29"/>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39" name="Freeform 25"/>
            <p:cNvSpPr/>
            <p:nvPr/>
          </p:nvSpPr>
          <p:spPr bwMode="auto">
            <a:xfrm>
              <a:off x="5364163" y="3514725"/>
              <a:ext cx="88900" cy="80962"/>
            </a:xfrm>
            <a:custGeom>
              <a:avLst/>
              <a:gdLst>
                <a:gd name="T0" fmla="*/ 4 w 49"/>
                <a:gd name="T1" fmla="*/ 3 h 44"/>
                <a:gd name="T2" fmla="*/ 15 w 49"/>
                <a:gd name="T3" fmla="*/ 6 h 44"/>
                <a:gd name="T4" fmla="*/ 47 w 49"/>
                <a:gd name="T5" fmla="*/ 36 h 44"/>
                <a:gd name="T6" fmla="*/ 45 w 49"/>
                <a:gd name="T7" fmla="*/ 44 h 44"/>
                <a:gd name="T8" fmla="*/ 44 w 49"/>
                <a:gd name="T9" fmla="*/ 44 h 44"/>
                <a:gd name="T10" fmla="*/ 42 w 49"/>
                <a:gd name="T11" fmla="*/ 43 h 44"/>
                <a:gd name="T12" fmla="*/ 4 w 49"/>
                <a:gd name="T13" fmla="*/ 14 h 44"/>
                <a:gd name="T14" fmla="*/ 4 w 49"/>
                <a:gd name="T15" fmla="*/ 3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44">
                  <a:moveTo>
                    <a:pt x="4" y="3"/>
                  </a:moveTo>
                  <a:cubicBezTo>
                    <a:pt x="9" y="0"/>
                    <a:pt x="12" y="5"/>
                    <a:pt x="15" y="6"/>
                  </a:cubicBezTo>
                  <a:cubicBezTo>
                    <a:pt x="26" y="16"/>
                    <a:pt x="39" y="24"/>
                    <a:pt x="47" y="36"/>
                  </a:cubicBezTo>
                  <a:cubicBezTo>
                    <a:pt x="48" y="39"/>
                    <a:pt x="49" y="42"/>
                    <a:pt x="45" y="44"/>
                  </a:cubicBezTo>
                  <a:cubicBezTo>
                    <a:pt x="45" y="44"/>
                    <a:pt x="44" y="44"/>
                    <a:pt x="44" y="44"/>
                  </a:cubicBezTo>
                  <a:cubicBezTo>
                    <a:pt x="43" y="44"/>
                    <a:pt x="42" y="44"/>
                    <a:pt x="42" y="43"/>
                  </a:cubicBezTo>
                  <a:cubicBezTo>
                    <a:pt x="29" y="34"/>
                    <a:pt x="17" y="24"/>
                    <a:pt x="4" y="14"/>
                  </a:cubicBezTo>
                  <a:cubicBezTo>
                    <a:pt x="4" y="11"/>
                    <a:pt x="0" y="7"/>
                    <a:pt x="4" y="3"/>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0" name="Freeform 26"/>
            <p:cNvSpPr/>
            <p:nvPr/>
          </p:nvSpPr>
          <p:spPr bwMode="auto">
            <a:xfrm>
              <a:off x="4587875" y="3281363"/>
              <a:ext cx="100013" cy="23812"/>
            </a:xfrm>
            <a:custGeom>
              <a:avLst/>
              <a:gdLst>
                <a:gd name="T0" fmla="*/ 5 w 55"/>
                <a:gd name="T1" fmla="*/ 10 h 13"/>
                <a:gd name="T2" fmla="*/ 4 w 55"/>
                <a:gd name="T3" fmla="*/ 2 h 13"/>
                <a:gd name="T4" fmla="*/ 10 w 55"/>
                <a:gd name="T5" fmla="*/ 0 h 13"/>
                <a:gd name="T6" fmla="*/ 42 w 55"/>
                <a:gd name="T7" fmla="*/ 1 h 13"/>
                <a:gd name="T8" fmla="*/ 55 w 55"/>
                <a:gd name="T9" fmla="*/ 3 h 13"/>
                <a:gd name="T10" fmla="*/ 55 w 55"/>
                <a:gd name="T11" fmla="*/ 11 h 13"/>
                <a:gd name="T12" fmla="*/ 29 w 55"/>
                <a:gd name="T13" fmla="*/ 11 h 13"/>
                <a:gd name="T14" fmla="*/ 5 w 55"/>
                <a:gd name="T15" fmla="*/ 1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13">
                  <a:moveTo>
                    <a:pt x="5" y="10"/>
                  </a:moveTo>
                  <a:cubicBezTo>
                    <a:pt x="0" y="5"/>
                    <a:pt x="2" y="3"/>
                    <a:pt x="4" y="2"/>
                  </a:cubicBezTo>
                  <a:cubicBezTo>
                    <a:pt x="5" y="2"/>
                    <a:pt x="8" y="1"/>
                    <a:pt x="10" y="0"/>
                  </a:cubicBezTo>
                  <a:cubicBezTo>
                    <a:pt x="16" y="0"/>
                    <a:pt x="38" y="0"/>
                    <a:pt x="42" y="1"/>
                  </a:cubicBezTo>
                  <a:cubicBezTo>
                    <a:pt x="47" y="2"/>
                    <a:pt x="49" y="1"/>
                    <a:pt x="55" y="3"/>
                  </a:cubicBezTo>
                  <a:cubicBezTo>
                    <a:pt x="55" y="6"/>
                    <a:pt x="55" y="8"/>
                    <a:pt x="55" y="11"/>
                  </a:cubicBezTo>
                  <a:cubicBezTo>
                    <a:pt x="46" y="13"/>
                    <a:pt x="38" y="11"/>
                    <a:pt x="29" y="11"/>
                  </a:cubicBezTo>
                  <a:cubicBezTo>
                    <a:pt x="19" y="13"/>
                    <a:pt x="13" y="12"/>
                    <a:pt x="5" y="10"/>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1" name="Freeform 27"/>
            <p:cNvSpPr/>
            <p:nvPr/>
          </p:nvSpPr>
          <p:spPr bwMode="auto">
            <a:xfrm>
              <a:off x="4699000" y="3508375"/>
              <a:ext cx="90488" cy="84137"/>
            </a:xfrm>
            <a:custGeom>
              <a:avLst/>
              <a:gdLst>
                <a:gd name="T0" fmla="*/ 9 w 50"/>
                <a:gd name="T1" fmla="*/ 47 h 47"/>
                <a:gd name="T2" fmla="*/ 0 w 50"/>
                <a:gd name="T3" fmla="*/ 43 h 47"/>
                <a:gd name="T4" fmla="*/ 37 w 50"/>
                <a:gd name="T5" fmla="*/ 7 h 47"/>
                <a:gd name="T6" fmla="*/ 50 w 50"/>
                <a:gd name="T7" fmla="*/ 7 h 47"/>
                <a:gd name="T8" fmla="*/ 9 w 50"/>
                <a:gd name="T9" fmla="*/ 47 h 47"/>
              </a:gdLst>
              <a:ahLst/>
              <a:cxnLst>
                <a:cxn ang="0">
                  <a:pos x="T0" y="T1"/>
                </a:cxn>
                <a:cxn ang="0">
                  <a:pos x="T2" y="T3"/>
                </a:cxn>
                <a:cxn ang="0">
                  <a:pos x="T4" y="T5"/>
                </a:cxn>
                <a:cxn ang="0">
                  <a:pos x="T6" y="T7"/>
                </a:cxn>
                <a:cxn ang="0">
                  <a:pos x="T8" y="T9"/>
                </a:cxn>
              </a:cxnLst>
              <a:rect l="0" t="0" r="r" b="b"/>
              <a:pathLst>
                <a:path w="50" h="47">
                  <a:moveTo>
                    <a:pt x="9" y="47"/>
                  </a:moveTo>
                  <a:cubicBezTo>
                    <a:pt x="3" y="46"/>
                    <a:pt x="3" y="46"/>
                    <a:pt x="0" y="43"/>
                  </a:cubicBezTo>
                  <a:cubicBezTo>
                    <a:pt x="15" y="30"/>
                    <a:pt x="22" y="20"/>
                    <a:pt x="37" y="7"/>
                  </a:cubicBezTo>
                  <a:cubicBezTo>
                    <a:pt x="47" y="0"/>
                    <a:pt x="49" y="6"/>
                    <a:pt x="50" y="7"/>
                  </a:cubicBezTo>
                  <a:cubicBezTo>
                    <a:pt x="49" y="11"/>
                    <a:pt x="26" y="34"/>
                    <a:pt x="9" y="4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2" name="Freeform 28"/>
            <p:cNvSpPr>
              <a:spLocks noEditPoints="1"/>
            </p:cNvSpPr>
            <p:nvPr/>
          </p:nvSpPr>
          <p:spPr bwMode="auto">
            <a:xfrm>
              <a:off x="4949825" y="3167063"/>
              <a:ext cx="133350" cy="168275"/>
            </a:xfrm>
            <a:custGeom>
              <a:avLst/>
              <a:gdLst>
                <a:gd name="T0" fmla="*/ 51 w 74"/>
                <a:gd name="T1" fmla="*/ 40 h 92"/>
                <a:gd name="T2" fmla="*/ 48 w 74"/>
                <a:gd name="T3" fmla="*/ 9 h 92"/>
                <a:gd name="T4" fmla="*/ 56 w 74"/>
                <a:gd name="T5" fmla="*/ 0 h 92"/>
                <a:gd name="T6" fmla="*/ 63 w 74"/>
                <a:gd name="T7" fmla="*/ 3 h 92"/>
                <a:gd name="T8" fmla="*/ 66 w 74"/>
                <a:gd name="T9" fmla="*/ 14 h 92"/>
                <a:gd name="T10" fmla="*/ 67 w 74"/>
                <a:gd name="T11" fmla="*/ 35 h 92"/>
                <a:gd name="T12" fmla="*/ 68 w 74"/>
                <a:gd name="T13" fmla="*/ 58 h 92"/>
                <a:gd name="T14" fmla="*/ 74 w 74"/>
                <a:gd name="T15" fmla="*/ 84 h 92"/>
                <a:gd name="T16" fmla="*/ 66 w 74"/>
                <a:gd name="T17" fmla="*/ 92 h 92"/>
                <a:gd name="T18" fmla="*/ 59 w 74"/>
                <a:gd name="T19" fmla="*/ 88 h 92"/>
                <a:gd name="T20" fmla="*/ 54 w 74"/>
                <a:gd name="T21" fmla="*/ 78 h 92"/>
                <a:gd name="T22" fmla="*/ 20 w 74"/>
                <a:gd name="T23" fmla="*/ 89 h 92"/>
                <a:gd name="T24" fmla="*/ 2 w 74"/>
                <a:gd name="T25" fmla="*/ 75 h 92"/>
                <a:gd name="T26" fmla="*/ 3 w 74"/>
                <a:gd name="T27" fmla="*/ 52 h 92"/>
                <a:gd name="T28" fmla="*/ 12 w 74"/>
                <a:gd name="T29" fmla="*/ 42 h 92"/>
                <a:gd name="T30" fmla="*/ 51 w 74"/>
                <a:gd name="T31" fmla="*/ 40 h 92"/>
                <a:gd name="T32" fmla="*/ 36 w 74"/>
                <a:gd name="T33" fmla="*/ 51 h 92"/>
                <a:gd name="T34" fmla="*/ 26 w 74"/>
                <a:gd name="T35" fmla="*/ 53 h 92"/>
                <a:gd name="T36" fmla="*/ 20 w 74"/>
                <a:gd name="T37" fmla="*/ 62 h 92"/>
                <a:gd name="T38" fmla="*/ 24 w 74"/>
                <a:gd name="T39" fmla="*/ 70 h 92"/>
                <a:gd name="T40" fmla="*/ 43 w 74"/>
                <a:gd name="T41" fmla="*/ 65 h 92"/>
                <a:gd name="T42" fmla="*/ 42 w 74"/>
                <a:gd name="T43" fmla="*/ 55 h 92"/>
                <a:gd name="T44" fmla="*/ 36 w 74"/>
                <a:gd name="T45" fmla="*/ 5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92">
                  <a:moveTo>
                    <a:pt x="51" y="40"/>
                  </a:moveTo>
                  <a:cubicBezTo>
                    <a:pt x="47" y="29"/>
                    <a:pt x="47" y="19"/>
                    <a:pt x="48" y="9"/>
                  </a:cubicBezTo>
                  <a:cubicBezTo>
                    <a:pt x="48" y="5"/>
                    <a:pt x="51" y="0"/>
                    <a:pt x="56" y="0"/>
                  </a:cubicBezTo>
                  <a:cubicBezTo>
                    <a:pt x="60" y="0"/>
                    <a:pt x="61" y="0"/>
                    <a:pt x="63" y="3"/>
                  </a:cubicBezTo>
                  <a:cubicBezTo>
                    <a:pt x="64" y="5"/>
                    <a:pt x="65" y="9"/>
                    <a:pt x="66" y="14"/>
                  </a:cubicBezTo>
                  <a:cubicBezTo>
                    <a:pt x="65" y="19"/>
                    <a:pt x="67" y="26"/>
                    <a:pt x="67" y="35"/>
                  </a:cubicBezTo>
                  <a:cubicBezTo>
                    <a:pt x="67" y="42"/>
                    <a:pt x="67" y="50"/>
                    <a:pt x="68" y="58"/>
                  </a:cubicBezTo>
                  <a:cubicBezTo>
                    <a:pt x="69" y="67"/>
                    <a:pt x="72" y="75"/>
                    <a:pt x="74" y="84"/>
                  </a:cubicBezTo>
                  <a:cubicBezTo>
                    <a:pt x="73" y="88"/>
                    <a:pt x="71" y="90"/>
                    <a:pt x="66" y="92"/>
                  </a:cubicBezTo>
                  <a:cubicBezTo>
                    <a:pt x="62" y="92"/>
                    <a:pt x="61" y="90"/>
                    <a:pt x="59" y="88"/>
                  </a:cubicBezTo>
                  <a:cubicBezTo>
                    <a:pt x="57" y="85"/>
                    <a:pt x="56" y="82"/>
                    <a:pt x="54" y="78"/>
                  </a:cubicBezTo>
                  <a:cubicBezTo>
                    <a:pt x="44" y="86"/>
                    <a:pt x="33" y="90"/>
                    <a:pt x="20" y="89"/>
                  </a:cubicBezTo>
                  <a:cubicBezTo>
                    <a:pt x="13" y="86"/>
                    <a:pt x="7" y="83"/>
                    <a:pt x="2" y="75"/>
                  </a:cubicBezTo>
                  <a:cubicBezTo>
                    <a:pt x="0" y="69"/>
                    <a:pt x="0" y="62"/>
                    <a:pt x="3" y="52"/>
                  </a:cubicBezTo>
                  <a:cubicBezTo>
                    <a:pt x="5" y="48"/>
                    <a:pt x="9" y="44"/>
                    <a:pt x="12" y="42"/>
                  </a:cubicBezTo>
                  <a:cubicBezTo>
                    <a:pt x="25" y="37"/>
                    <a:pt x="37" y="33"/>
                    <a:pt x="51" y="40"/>
                  </a:cubicBezTo>
                  <a:close/>
                  <a:moveTo>
                    <a:pt x="36" y="51"/>
                  </a:moveTo>
                  <a:cubicBezTo>
                    <a:pt x="31" y="49"/>
                    <a:pt x="29" y="52"/>
                    <a:pt x="26" y="53"/>
                  </a:cubicBezTo>
                  <a:cubicBezTo>
                    <a:pt x="22" y="54"/>
                    <a:pt x="20" y="57"/>
                    <a:pt x="20" y="62"/>
                  </a:cubicBezTo>
                  <a:cubicBezTo>
                    <a:pt x="20" y="65"/>
                    <a:pt x="21" y="68"/>
                    <a:pt x="24" y="70"/>
                  </a:cubicBezTo>
                  <a:cubicBezTo>
                    <a:pt x="32" y="73"/>
                    <a:pt x="38" y="70"/>
                    <a:pt x="43" y="65"/>
                  </a:cubicBezTo>
                  <a:cubicBezTo>
                    <a:pt x="46" y="62"/>
                    <a:pt x="44" y="56"/>
                    <a:pt x="42" y="55"/>
                  </a:cubicBezTo>
                  <a:cubicBezTo>
                    <a:pt x="40" y="53"/>
                    <a:pt x="39" y="52"/>
                    <a:pt x="36" y="51"/>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3" name="Freeform 29"/>
            <p:cNvSpPr>
              <a:spLocks noEditPoints="1"/>
            </p:cNvSpPr>
            <p:nvPr/>
          </p:nvSpPr>
          <p:spPr bwMode="auto">
            <a:xfrm>
              <a:off x="5214938" y="3213100"/>
              <a:ext cx="155575" cy="128587"/>
            </a:xfrm>
            <a:custGeom>
              <a:avLst/>
              <a:gdLst>
                <a:gd name="T0" fmla="*/ 2 w 86"/>
                <a:gd name="T1" fmla="*/ 39 h 71"/>
                <a:gd name="T2" fmla="*/ 9 w 86"/>
                <a:gd name="T3" fmla="*/ 17 h 71"/>
                <a:gd name="T4" fmla="*/ 21 w 86"/>
                <a:gd name="T5" fmla="*/ 5 h 71"/>
                <a:gd name="T6" fmla="*/ 54 w 86"/>
                <a:gd name="T7" fmla="*/ 6 h 71"/>
                <a:gd name="T8" fmla="*/ 60 w 86"/>
                <a:gd name="T9" fmla="*/ 18 h 71"/>
                <a:gd name="T10" fmla="*/ 58 w 86"/>
                <a:gd name="T11" fmla="*/ 38 h 71"/>
                <a:gd name="T12" fmla="*/ 59 w 86"/>
                <a:gd name="T13" fmla="*/ 49 h 71"/>
                <a:gd name="T14" fmla="*/ 70 w 86"/>
                <a:gd name="T15" fmla="*/ 50 h 71"/>
                <a:gd name="T16" fmla="*/ 82 w 86"/>
                <a:gd name="T17" fmla="*/ 47 h 71"/>
                <a:gd name="T18" fmla="*/ 84 w 86"/>
                <a:gd name="T19" fmla="*/ 58 h 71"/>
                <a:gd name="T20" fmla="*/ 71 w 86"/>
                <a:gd name="T21" fmla="*/ 67 h 71"/>
                <a:gd name="T22" fmla="*/ 46 w 86"/>
                <a:gd name="T23" fmla="*/ 63 h 71"/>
                <a:gd name="T24" fmla="*/ 21 w 86"/>
                <a:gd name="T25" fmla="*/ 71 h 71"/>
                <a:gd name="T26" fmla="*/ 2 w 86"/>
                <a:gd name="T27" fmla="*/ 58 h 71"/>
                <a:gd name="T28" fmla="*/ 2 w 86"/>
                <a:gd name="T29" fmla="*/ 39 h 71"/>
                <a:gd name="T30" fmla="*/ 19 w 86"/>
                <a:gd name="T31" fmla="*/ 51 h 71"/>
                <a:gd name="T32" fmla="*/ 35 w 86"/>
                <a:gd name="T33" fmla="*/ 47 h 71"/>
                <a:gd name="T34" fmla="*/ 35 w 86"/>
                <a:gd name="T35" fmla="*/ 23 h 71"/>
                <a:gd name="T36" fmla="*/ 19 w 86"/>
                <a:gd name="T37" fmla="*/ 31 h 71"/>
                <a:gd name="T38" fmla="*/ 19 w 86"/>
                <a:gd name="T39" fmla="*/ 5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71">
                  <a:moveTo>
                    <a:pt x="2" y="39"/>
                  </a:moveTo>
                  <a:cubicBezTo>
                    <a:pt x="2" y="30"/>
                    <a:pt x="6" y="23"/>
                    <a:pt x="9" y="17"/>
                  </a:cubicBezTo>
                  <a:cubicBezTo>
                    <a:pt x="12" y="12"/>
                    <a:pt x="15" y="10"/>
                    <a:pt x="21" y="5"/>
                  </a:cubicBezTo>
                  <a:cubicBezTo>
                    <a:pt x="37" y="0"/>
                    <a:pt x="37" y="0"/>
                    <a:pt x="54" y="6"/>
                  </a:cubicBezTo>
                  <a:cubicBezTo>
                    <a:pt x="59" y="10"/>
                    <a:pt x="61" y="14"/>
                    <a:pt x="60" y="18"/>
                  </a:cubicBezTo>
                  <a:cubicBezTo>
                    <a:pt x="60" y="25"/>
                    <a:pt x="61" y="32"/>
                    <a:pt x="58" y="38"/>
                  </a:cubicBezTo>
                  <a:cubicBezTo>
                    <a:pt x="56" y="41"/>
                    <a:pt x="55" y="48"/>
                    <a:pt x="59" y="49"/>
                  </a:cubicBezTo>
                  <a:cubicBezTo>
                    <a:pt x="62" y="49"/>
                    <a:pt x="66" y="50"/>
                    <a:pt x="70" y="50"/>
                  </a:cubicBezTo>
                  <a:cubicBezTo>
                    <a:pt x="74" y="49"/>
                    <a:pt x="78" y="48"/>
                    <a:pt x="82" y="47"/>
                  </a:cubicBezTo>
                  <a:cubicBezTo>
                    <a:pt x="86" y="50"/>
                    <a:pt x="85" y="54"/>
                    <a:pt x="84" y="58"/>
                  </a:cubicBezTo>
                  <a:cubicBezTo>
                    <a:pt x="81" y="63"/>
                    <a:pt x="75" y="64"/>
                    <a:pt x="71" y="67"/>
                  </a:cubicBezTo>
                  <a:cubicBezTo>
                    <a:pt x="62" y="69"/>
                    <a:pt x="53" y="66"/>
                    <a:pt x="46" y="63"/>
                  </a:cubicBezTo>
                  <a:cubicBezTo>
                    <a:pt x="36" y="66"/>
                    <a:pt x="30" y="70"/>
                    <a:pt x="21" y="71"/>
                  </a:cubicBezTo>
                  <a:cubicBezTo>
                    <a:pt x="15" y="71"/>
                    <a:pt x="5" y="66"/>
                    <a:pt x="2" y="58"/>
                  </a:cubicBezTo>
                  <a:cubicBezTo>
                    <a:pt x="0" y="53"/>
                    <a:pt x="2" y="39"/>
                    <a:pt x="2" y="39"/>
                  </a:cubicBezTo>
                  <a:close/>
                  <a:moveTo>
                    <a:pt x="19" y="51"/>
                  </a:moveTo>
                  <a:cubicBezTo>
                    <a:pt x="24" y="56"/>
                    <a:pt x="31" y="53"/>
                    <a:pt x="35" y="47"/>
                  </a:cubicBezTo>
                  <a:cubicBezTo>
                    <a:pt x="38" y="39"/>
                    <a:pt x="41" y="31"/>
                    <a:pt x="35" y="23"/>
                  </a:cubicBezTo>
                  <a:cubicBezTo>
                    <a:pt x="27" y="20"/>
                    <a:pt x="23" y="26"/>
                    <a:pt x="19" y="31"/>
                  </a:cubicBezTo>
                  <a:cubicBezTo>
                    <a:pt x="17" y="38"/>
                    <a:pt x="17" y="45"/>
                    <a:pt x="19" y="51"/>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4" name="Freeform 30"/>
            <p:cNvSpPr>
              <a:spLocks noEditPoints="1"/>
            </p:cNvSpPr>
            <p:nvPr/>
          </p:nvSpPr>
          <p:spPr bwMode="auto">
            <a:xfrm>
              <a:off x="5103813" y="3198813"/>
              <a:ext cx="117475" cy="141287"/>
            </a:xfrm>
            <a:custGeom>
              <a:avLst/>
              <a:gdLst>
                <a:gd name="T0" fmla="*/ 59 w 65"/>
                <a:gd name="T1" fmla="*/ 64 h 78"/>
                <a:gd name="T2" fmla="*/ 13 w 65"/>
                <a:gd name="T3" fmla="*/ 76 h 78"/>
                <a:gd name="T4" fmla="*/ 0 w 65"/>
                <a:gd name="T5" fmla="*/ 60 h 78"/>
                <a:gd name="T6" fmla="*/ 3 w 65"/>
                <a:gd name="T7" fmla="*/ 29 h 78"/>
                <a:gd name="T8" fmla="*/ 18 w 65"/>
                <a:gd name="T9" fmla="*/ 7 h 78"/>
                <a:gd name="T10" fmla="*/ 32 w 65"/>
                <a:gd name="T11" fmla="*/ 1 h 78"/>
                <a:gd name="T12" fmla="*/ 62 w 65"/>
                <a:gd name="T13" fmla="*/ 13 h 78"/>
                <a:gd name="T14" fmla="*/ 56 w 65"/>
                <a:gd name="T15" fmla="*/ 33 h 78"/>
                <a:gd name="T16" fmla="*/ 37 w 65"/>
                <a:gd name="T17" fmla="*/ 49 h 78"/>
                <a:gd name="T18" fmla="*/ 25 w 65"/>
                <a:gd name="T19" fmla="*/ 58 h 78"/>
                <a:gd name="T20" fmla="*/ 40 w 65"/>
                <a:gd name="T21" fmla="*/ 58 h 78"/>
                <a:gd name="T22" fmla="*/ 55 w 65"/>
                <a:gd name="T23" fmla="*/ 56 h 78"/>
                <a:gd name="T24" fmla="*/ 59 w 65"/>
                <a:gd name="T25" fmla="*/ 64 h 78"/>
                <a:gd name="T26" fmla="*/ 31 w 65"/>
                <a:gd name="T27" fmla="*/ 16 h 78"/>
                <a:gd name="T28" fmla="*/ 19 w 65"/>
                <a:gd name="T29" fmla="*/ 40 h 78"/>
                <a:gd name="T30" fmla="*/ 45 w 65"/>
                <a:gd name="T31" fmla="*/ 26 h 78"/>
                <a:gd name="T32" fmla="*/ 45 w 65"/>
                <a:gd name="T33" fmla="*/ 16 h 78"/>
                <a:gd name="T34" fmla="*/ 31 w 65"/>
                <a:gd name="T35" fmla="*/ 1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 h="78">
                  <a:moveTo>
                    <a:pt x="59" y="64"/>
                  </a:moveTo>
                  <a:cubicBezTo>
                    <a:pt x="44" y="76"/>
                    <a:pt x="35" y="78"/>
                    <a:pt x="13" y="76"/>
                  </a:cubicBezTo>
                  <a:cubicBezTo>
                    <a:pt x="7" y="74"/>
                    <a:pt x="3" y="67"/>
                    <a:pt x="0" y="60"/>
                  </a:cubicBezTo>
                  <a:cubicBezTo>
                    <a:pt x="0" y="50"/>
                    <a:pt x="0" y="40"/>
                    <a:pt x="3" y="29"/>
                  </a:cubicBezTo>
                  <a:cubicBezTo>
                    <a:pt x="6" y="18"/>
                    <a:pt x="9" y="13"/>
                    <a:pt x="18" y="7"/>
                  </a:cubicBezTo>
                  <a:cubicBezTo>
                    <a:pt x="22" y="4"/>
                    <a:pt x="29" y="2"/>
                    <a:pt x="32" y="1"/>
                  </a:cubicBezTo>
                  <a:cubicBezTo>
                    <a:pt x="45" y="0"/>
                    <a:pt x="52" y="0"/>
                    <a:pt x="62" y="13"/>
                  </a:cubicBezTo>
                  <a:cubicBezTo>
                    <a:pt x="65" y="21"/>
                    <a:pt x="61" y="28"/>
                    <a:pt x="56" y="33"/>
                  </a:cubicBezTo>
                  <a:cubicBezTo>
                    <a:pt x="50" y="41"/>
                    <a:pt x="46" y="44"/>
                    <a:pt x="37" y="49"/>
                  </a:cubicBezTo>
                  <a:cubicBezTo>
                    <a:pt x="34" y="50"/>
                    <a:pt x="27" y="54"/>
                    <a:pt x="25" y="58"/>
                  </a:cubicBezTo>
                  <a:cubicBezTo>
                    <a:pt x="30" y="60"/>
                    <a:pt x="35" y="60"/>
                    <a:pt x="40" y="58"/>
                  </a:cubicBezTo>
                  <a:cubicBezTo>
                    <a:pt x="46" y="56"/>
                    <a:pt x="49" y="56"/>
                    <a:pt x="55" y="56"/>
                  </a:cubicBezTo>
                  <a:cubicBezTo>
                    <a:pt x="55" y="56"/>
                    <a:pt x="60" y="60"/>
                    <a:pt x="59" y="64"/>
                  </a:cubicBezTo>
                  <a:close/>
                  <a:moveTo>
                    <a:pt x="31" y="16"/>
                  </a:moveTo>
                  <a:cubicBezTo>
                    <a:pt x="22" y="24"/>
                    <a:pt x="22" y="26"/>
                    <a:pt x="19" y="40"/>
                  </a:cubicBezTo>
                  <a:cubicBezTo>
                    <a:pt x="28" y="38"/>
                    <a:pt x="39" y="32"/>
                    <a:pt x="45" y="26"/>
                  </a:cubicBezTo>
                  <a:cubicBezTo>
                    <a:pt x="46" y="22"/>
                    <a:pt x="47" y="18"/>
                    <a:pt x="45" y="16"/>
                  </a:cubicBezTo>
                  <a:cubicBezTo>
                    <a:pt x="42" y="14"/>
                    <a:pt x="34" y="15"/>
                    <a:pt x="31" y="16"/>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5" name="Freeform 31"/>
            <p:cNvSpPr/>
            <p:nvPr/>
          </p:nvSpPr>
          <p:spPr bwMode="auto">
            <a:xfrm>
              <a:off x="4879975" y="3232150"/>
              <a:ext cx="53975" cy="123825"/>
            </a:xfrm>
            <a:custGeom>
              <a:avLst/>
              <a:gdLst>
                <a:gd name="T0" fmla="*/ 3 w 30"/>
                <a:gd name="T1" fmla="*/ 0 h 68"/>
                <a:gd name="T2" fmla="*/ 14 w 30"/>
                <a:gd name="T3" fmla="*/ 6 h 68"/>
                <a:gd name="T4" fmla="*/ 22 w 30"/>
                <a:gd name="T5" fmla="*/ 23 h 68"/>
                <a:gd name="T6" fmla="*/ 27 w 30"/>
                <a:gd name="T7" fmla="*/ 62 h 68"/>
                <a:gd name="T8" fmla="*/ 19 w 30"/>
                <a:gd name="T9" fmla="*/ 68 h 68"/>
                <a:gd name="T10" fmla="*/ 11 w 30"/>
                <a:gd name="T11" fmla="*/ 63 h 68"/>
                <a:gd name="T12" fmla="*/ 11 w 30"/>
                <a:gd name="T13" fmla="*/ 57 h 68"/>
                <a:gd name="T14" fmla="*/ 3 w 30"/>
                <a:gd name="T15" fmla="*/ 19 h 68"/>
                <a:gd name="T16" fmla="*/ 3 w 30"/>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68">
                  <a:moveTo>
                    <a:pt x="3" y="0"/>
                  </a:moveTo>
                  <a:cubicBezTo>
                    <a:pt x="9" y="0"/>
                    <a:pt x="12" y="2"/>
                    <a:pt x="14" y="6"/>
                  </a:cubicBezTo>
                  <a:cubicBezTo>
                    <a:pt x="15" y="8"/>
                    <a:pt x="21" y="18"/>
                    <a:pt x="22" y="23"/>
                  </a:cubicBezTo>
                  <a:cubicBezTo>
                    <a:pt x="25" y="36"/>
                    <a:pt x="30" y="48"/>
                    <a:pt x="27" y="62"/>
                  </a:cubicBezTo>
                  <a:cubicBezTo>
                    <a:pt x="26" y="66"/>
                    <a:pt x="23" y="68"/>
                    <a:pt x="19" y="68"/>
                  </a:cubicBezTo>
                  <a:cubicBezTo>
                    <a:pt x="15" y="68"/>
                    <a:pt x="13" y="65"/>
                    <a:pt x="11" y="63"/>
                  </a:cubicBezTo>
                  <a:cubicBezTo>
                    <a:pt x="11" y="60"/>
                    <a:pt x="11" y="58"/>
                    <a:pt x="11" y="57"/>
                  </a:cubicBezTo>
                  <a:cubicBezTo>
                    <a:pt x="12" y="43"/>
                    <a:pt x="9" y="31"/>
                    <a:pt x="3" y="19"/>
                  </a:cubicBezTo>
                  <a:cubicBezTo>
                    <a:pt x="0" y="13"/>
                    <a:pt x="0" y="8"/>
                    <a:pt x="3" y="0"/>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sp>
          <p:nvSpPr>
            <p:cNvPr id="46" name="Freeform 32"/>
            <p:cNvSpPr/>
            <p:nvPr/>
          </p:nvSpPr>
          <p:spPr bwMode="auto">
            <a:xfrm>
              <a:off x="4865688" y="3181350"/>
              <a:ext cx="30163" cy="31750"/>
            </a:xfrm>
            <a:custGeom>
              <a:avLst/>
              <a:gdLst>
                <a:gd name="T0" fmla="*/ 5 w 17"/>
                <a:gd name="T1" fmla="*/ 17 h 17"/>
                <a:gd name="T2" fmla="*/ 0 w 17"/>
                <a:gd name="T3" fmla="*/ 10 h 17"/>
                <a:gd name="T4" fmla="*/ 7 w 17"/>
                <a:gd name="T5" fmla="*/ 0 h 17"/>
                <a:gd name="T6" fmla="*/ 17 w 17"/>
                <a:gd name="T7" fmla="*/ 4 h 17"/>
                <a:gd name="T8" fmla="*/ 5 w 17"/>
                <a:gd name="T9" fmla="*/ 17 h 17"/>
              </a:gdLst>
              <a:ahLst/>
              <a:cxnLst>
                <a:cxn ang="0">
                  <a:pos x="T0" y="T1"/>
                </a:cxn>
                <a:cxn ang="0">
                  <a:pos x="T2" y="T3"/>
                </a:cxn>
                <a:cxn ang="0">
                  <a:pos x="T4" y="T5"/>
                </a:cxn>
                <a:cxn ang="0">
                  <a:pos x="T6" y="T7"/>
                </a:cxn>
                <a:cxn ang="0">
                  <a:pos x="T8" y="T9"/>
                </a:cxn>
              </a:cxnLst>
              <a:rect l="0" t="0" r="r" b="b"/>
              <a:pathLst>
                <a:path w="17" h="17">
                  <a:moveTo>
                    <a:pt x="5" y="17"/>
                  </a:moveTo>
                  <a:cubicBezTo>
                    <a:pt x="2" y="15"/>
                    <a:pt x="0" y="13"/>
                    <a:pt x="0" y="10"/>
                  </a:cubicBezTo>
                  <a:cubicBezTo>
                    <a:pt x="0" y="6"/>
                    <a:pt x="1" y="2"/>
                    <a:pt x="7" y="0"/>
                  </a:cubicBezTo>
                  <a:cubicBezTo>
                    <a:pt x="14" y="0"/>
                    <a:pt x="14" y="3"/>
                    <a:pt x="17" y="4"/>
                  </a:cubicBezTo>
                  <a:cubicBezTo>
                    <a:pt x="17" y="15"/>
                    <a:pt x="16" y="16"/>
                    <a:pt x="5" y="17"/>
                  </a:cubicBezTo>
                  <a:close/>
                </a:path>
              </a:pathLst>
            </a:custGeom>
            <a:grpFill/>
            <a:ln>
              <a:noFill/>
            </a:ln>
          </p:spPr>
          <p:txBody>
            <a:bodyPr vert="horz" wrap="square" lIns="91440" tIns="45720" rIns="91440" bIns="45720" numCol="1" anchor="t" anchorCtr="0" compatLnSpc="1"/>
            <a:lstStyle/>
            <a:p>
              <a:endParaRPr lang="en-US">
                <a:solidFill>
                  <a:schemeClr val="tx1">
                    <a:lumMod val="75000"/>
                    <a:lumOff val="25000"/>
                  </a:schemeClr>
                </a:solidFill>
              </a:endParaRPr>
            </a:p>
          </p:txBody>
        </p:sp>
      </p:grpSp>
      <p:grpSp>
        <p:nvGrpSpPr>
          <p:cNvPr id="47" name="Group 74"/>
          <p:cNvGrpSpPr/>
          <p:nvPr/>
        </p:nvGrpSpPr>
        <p:grpSpPr>
          <a:xfrm>
            <a:off x="5797408" y="2659181"/>
            <a:ext cx="657093" cy="640009"/>
            <a:chOff x="1374776" y="3114676"/>
            <a:chExt cx="793750" cy="773113"/>
          </a:xfrm>
          <a:solidFill>
            <a:schemeClr val="tx1">
              <a:lumMod val="75000"/>
              <a:lumOff val="25000"/>
            </a:schemeClr>
          </a:solidFill>
        </p:grpSpPr>
        <p:sp>
          <p:nvSpPr>
            <p:cNvPr id="48" name="Freeform 5"/>
            <p:cNvSpPr>
              <a:spLocks noEditPoints="1"/>
            </p:cNvSpPr>
            <p:nvPr/>
          </p:nvSpPr>
          <p:spPr bwMode="auto">
            <a:xfrm>
              <a:off x="1374776" y="3114676"/>
              <a:ext cx="677863" cy="773113"/>
            </a:xfrm>
            <a:custGeom>
              <a:avLst/>
              <a:gdLst>
                <a:gd name="T0" fmla="*/ 274 w 472"/>
                <a:gd name="T1" fmla="*/ 253 h 538"/>
                <a:gd name="T2" fmla="*/ 405 w 472"/>
                <a:gd name="T3" fmla="*/ 145 h 538"/>
                <a:gd name="T4" fmla="*/ 410 w 472"/>
                <a:gd name="T5" fmla="*/ 56 h 538"/>
                <a:gd name="T6" fmla="*/ 246 w 472"/>
                <a:gd name="T7" fmla="*/ 2 h 538"/>
                <a:gd name="T8" fmla="*/ 63 w 472"/>
                <a:gd name="T9" fmla="*/ 93 h 538"/>
                <a:gd name="T10" fmla="*/ 3 w 472"/>
                <a:gd name="T11" fmla="*/ 251 h 538"/>
                <a:gd name="T12" fmla="*/ 116 w 472"/>
                <a:gd name="T13" fmla="*/ 478 h 538"/>
                <a:gd name="T14" fmla="*/ 327 w 472"/>
                <a:gd name="T15" fmla="*/ 529 h 538"/>
                <a:gd name="T16" fmla="*/ 472 w 472"/>
                <a:gd name="T17" fmla="*/ 399 h 538"/>
                <a:gd name="T18" fmla="*/ 417 w 472"/>
                <a:gd name="T19" fmla="*/ 120 h 538"/>
                <a:gd name="T20" fmla="*/ 400 w 472"/>
                <a:gd name="T21" fmla="*/ 89 h 538"/>
                <a:gd name="T22" fmla="*/ 393 w 472"/>
                <a:gd name="T23" fmla="*/ 87 h 538"/>
                <a:gd name="T24" fmla="*/ 367 w 472"/>
                <a:gd name="T25" fmla="*/ 43 h 538"/>
                <a:gd name="T26" fmla="*/ 387 w 472"/>
                <a:gd name="T27" fmla="*/ 118 h 538"/>
                <a:gd name="T28" fmla="*/ 372 w 472"/>
                <a:gd name="T29" fmla="*/ 84 h 538"/>
                <a:gd name="T30" fmla="*/ 355 w 472"/>
                <a:gd name="T31" fmla="*/ 68 h 538"/>
                <a:gd name="T32" fmla="*/ 362 w 472"/>
                <a:gd name="T33" fmla="*/ 121 h 538"/>
                <a:gd name="T34" fmla="*/ 336 w 472"/>
                <a:gd name="T35" fmla="*/ 100 h 538"/>
                <a:gd name="T36" fmla="*/ 355 w 472"/>
                <a:gd name="T37" fmla="*/ 171 h 538"/>
                <a:gd name="T38" fmla="*/ 336 w 472"/>
                <a:gd name="T39" fmla="*/ 100 h 538"/>
                <a:gd name="T40" fmla="*/ 338 w 472"/>
                <a:gd name="T41" fmla="*/ 183 h 538"/>
                <a:gd name="T42" fmla="*/ 329 w 472"/>
                <a:gd name="T43" fmla="*/ 112 h 538"/>
                <a:gd name="T44" fmla="*/ 320 w 472"/>
                <a:gd name="T45" fmla="*/ 199 h 538"/>
                <a:gd name="T46" fmla="*/ 304 w 472"/>
                <a:gd name="T47" fmla="*/ 172 h 538"/>
                <a:gd name="T48" fmla="*/ 299 w 472"/>
                <a:gd name="T49" fmla="*/ 191 h 538"/>
                <a:gd name="T50" fmla="*/ 294 w 472"/>
                <a:gd name="T51" fmla="*/ 207 h 538"/>
                <a:gd name="T52" fmla="*/ 43 w 472"/>
                <a:gd name="T53" fmla="*/ 148 h 538"/>
                <a:gd name="T54" fmla="*/ 165 w 472"/>
                <a:gd name="T55" fmla="*/ 35 h 538"/>
                <a:gd name="T56" fmla="*/ 230 w 472"/>
                <a:gd name="T57" fmla="*/ 66 h 538"/>
                <a:gd name="T58" fmla="*/ 200 w 472"/>
                <a:gd name="T59" fmla="*/ 243 h 538"/>
                <a:gd name="T60" fmla="*/ 25 w 472"/>
                <a:gd name="T61" fmla="*/ 191 h 538"/>
                <a:gd name="T62" fmla="*/ 247 w 472"/>
                <a:gd name="T63" fmla="*/ 258 h 538"/>
                <a:gd name="T64" fmla="*/ 213 w 472"/>
                <a:gd name="T65" fmla="*/ 311 h 538"/>
                <a:gd name="T66" fmla="*/ 179 w 472"/>
                <a:gd name="T67" fmla="*/ 356 h 538"/>
                <a:gd name="T68" fmla="*/ 159 w 472"/>
                <a:gd name="T69" fmla="*/ 404 h 538"/>
                <a:gd name="T70" fmla="*/ 158 w 472"/>
                <a:gd name="T71" fmla="*/ 302 h 538"/>
                <a:gd name="T72" fmla="*/ 179 w 472"/>
                <a:gd name="T73" fmla="*/ 305 h 538"/>
                <a:gd name="T74" fmla="*/ 22 w 472"/>
                <a:gd name="T75" fmla="*/ 317 h 538"/>
                <a:gd name="T76" fmla="*/ 28 w 472"/>
                <a:gd name="T77" fmla="*/ 262 h 538"/>
                <a:gd name="T78" fmla="*/ 30 w 472"/>
                <a:gd name="T79" fmla="*/ 333 h 538"/>
                <a:gd name="T80" fmla="*/ 65 w 472"/>
                <a:gd name="T81" fmla="*/ 238 h 538"/>
                <a:gd name="T82" fmla="*/ 58 w 472"/>
                <a:gd name="T83" fmla="*/ 399 h 538"/>
                <a:gd name="T84" fmla="*/ 76 w 472"/>
                <a:gd name="T85" fmla="*/ 240 h 538"/>
                <a:gd name="T86" fmla="*/ 94 w 472"/>
                <a:gd name="T87" fmla="*/ 309 h 538"/>
                <a:gd name="T88" fmla="*/ 97 w 472"/>
                <a:gd name="T89" fmla="*/ 404 h 538"/>
                <a:gd name="T90" fmla="*/ 147 w 472"/>
                <a:gd name="T91" fmla="*/ 250 h 538"/>
                <a:gd name="T92" fmla="*/ 130 w 472"/>
                <a:gd name="T93" fmla="*/ 414 h 538"/>
                <a:gd name="T94" fmla="*/ 447 w 472"/>
                <a:gd name="T95" fmla="*/ 416 h 538"/>
                <a:gd name="T96" fmla="*/ 260 w 472"/>
                <a:gd name="T97" fmla="*/ 524 h 538"/>
                <a:gd name="T98" fmla="*/ 132 w 472"/>
                <a:gd name="T99" fmla="*/ 470 h 538"/>
                <a:gd name="T100" fmla="*/ 235 w 472"/>
                <a:gd name="T101" fmla="*/ 307 h 538"/>
                <a:gd name="T102" fmla="*/ 392 w 472"/>
                <a:gd name="T103" fmla="*/ 35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2" h="538">
                  <a:moveTo>
                    <a:pt x="426" y="359"/>
                  </a:moveTo>
                  <a:cubicBezTo>
                    <a:pt x="418" y="353"/>
                    <a:pt x="367" y="314"/>
                    <a:pt x="347" y="305"/>
                  </a:cubicBezTo>
                  <a:cubicBezTo>
                    <a:pt x="345" y="304"/>
                    <a:pt x="315" y="283"/>
                    <a:pt x="300" y="274"/>
                  </a:cubicBezTo>
                  <a:cubicBezTo>
                    <a:pt x="296" y="271"/>
                    <a:pt x="275" y="260"/>
                    <a:pt x="274" y="253"/>
                  </a:cubicBezTo>
                  <a:cubicBezTo>
                    <a:pt x="277" y="250"/>
                    <a:pt x="286" y="247"/>
                    <a:pt x="290" y="243"/>
                  </a:cubicBezTo>
                  <a:cubicBezTo>
                    <a:pt x="290" y="243"/>
                    <a:pt x="314" y="223"/>
                    <a:pt x="314" y="223"/>
                  </a:cubicBezTo>
                  <a:cubicBezTo>
                    <a:pt x="334" y="207"/>
                    <a:pt x="355" y="192"/>
                    <a:pt x="373" y="173"/>
                  </a:cubicBezTo>
                  <a:cubicBezTo>
                    <a:pt x="383" y="163"/>
                    <a:pt x="395" y="155"/>
                    <a:pt x="405" y="145"/>
                  </a:cubicBezTo>
                  <a:cubicBezTo>
                    <a:pt x="406" y="144"/>
                    <a:pt x="424" y="133"/>
                    <a:pt x="430" y="126"/>
                  </a:cubicBezTo>
                  <a:cubicBezTo>
                    <a:pt x="434" y="123"/>
                    <a:pt x="448" y="112"/>
                    <a:pt x="447" y="107"/>
                  </a:cubicBezTo>
                  <a:cubicBezTo>
                    <a:pt x="444" y="101"/>
                    <a:pt x="441" y="94"/>
                    <a:pt x="438" y="88"/>
                  </a:cubicBezTo>
                  <a:cubicBezTo>
                    <a:pt x="434" y="81"/>
                    <a:pt x="415" y="61"/>
                    <a:pt x="410" y="56"/>
                  </a:cubicBezTo>
                  <a:cubicBezTo>
                    <a:pt x="401" y="47"/>
                    <a:pt x="372" y="30"/>
                    <a:pt x="368" y="28"/>
                  </a:cubicBezTo>
                  <a:cubicBezTo>
                    <a:pt x="360" y="25"/>
                    <a:pt x="330" y="11"/>
                    <a:pt x="327" y="9"/>
                  </a:cubicBezTo>
                  <a:cubicBezTo>
                    <a:pt x="316" y="7"/>
                    <a:pt x="309" y="7"/>
                    <a:pt x="303" y="4"/>
                  </a:cubicBezTo>
                  <a:cubicBezTo>
                    <a:pt x="294" y="0"/>
                    <a:pt x="248" y="2"/>
                    <a:pt x="246" y="2"/>
                  </a:cubicBezTo>
                  <a:cubicBezTo>
                    <a:pt x="233" y="6"/>
                    <a:pt x="219" y="2"/>
                    <a:pt x="207" y="8"/>
                  </a:cubicBezTo>
                  <a:cubicBezTo>
                    <a:pt x="191" y="8"/>
                    <a:pt x="148" y="28"/>
                    <a:pt x="139" y="31"/>
                  </a:cubicBezTo>
                  <a:cubicBezTo>
                    <a:pt x="129" y="34"/>
                    <a:pt x="103" y="53"/>
                    <a:pt x="99" y="57"/>
                  </a:cubicBezTo>
                  <a:cubicBezTo>
                    <a:pt x="87" y="69"/>
                    <a:pt x="75" y="81"/>
                    <a:pt x="63" y="93"/>
                  </a:cubicBezTo>
                  <a:cubicBezTo>
                    <a:pt x="57" y="100"/>
                    <a:pt x="51" y="108"/>
                    <a:pt x="45" y="115"/>
                  </a:cubicBezTo>
                  <a:cubicBezTo>
                    <a:pt x="42" y="121"/>
                    <a:pt x="28" y="146"/>
                    <a:pt x="26" y="152"/>
                  </a:cubicBezTo>
                  <a:cubicBezTo>
                    <a:pt x="14" y="180"/>
                    <a:pt x="11" y="189"/>
                    <a:pt x="4" y="221"/>
                  </a:cubicBezTo>
                  <a:cubicBezTo>
                    <a:pt x="1" y="230"/>
                    <a:pt x="3" y="241"/>
                    <a:pt x="3" y="251"/>
                  </a:cubicBezTo>
                  <a:cubicBezTo>
                    <a:pt x="1" y="291"/>
                    <a:pt x="5" y="309"/>
                    <a:pt x="5" y="306"/>
                  </a:cubicBezTo>
                  <a:cubicBezTo>
                    <a:pt x="0" y="285"/>
                    <a:pt x="15" y="348"/>
                    <a:pt x="24" y="368"/>
                  </a:cubicBezTo>
                  <a:cubicBezTo>
                    <a:pt x="34" y="392"/>
                    <a:pt x="47" y="414"/>
                    <a:pt x="65" y="433"/>
                  </a:cubicBezTo>
                  <a:cubicBezTo>
                    <a:pt x="69" y="436"/>
                    <a:pt x="100" y="468"/>
                    <a:pt x="116" y="478"/>
                  </a:cubicBezTo>
                  <a:cubicBezTo>
                    <a:pt x="135" y="490"/>
                    <a:pt x="154" y="504"/>
                    <a:pt x="175" y="513"/>
                  </a:cubicBezTo>
                  <a:cubicBezTo>
                    <a:pt x="186" y="518"/>
                    <a:pt x="202" y="524"/>
                    <a:pt x="214" y="529"/>
                  </a:cubicBezTo>
                  <a:cubicBezTo>
                    <a:pt x="222" y="532"/>
                    <a:pt x="257" y="536"/>
                    <a:pt x="265" y="537"/>
                  </a:cubicBezTo>
                  <a:cubicBezTo>
                    <a:pt x="275" y="538"/>
                    <a:pt x="314" y="531"/>
                    <a:pt x="327" y="529"/>
                  </a:cubicBezTo>
                  <a:cubicBezTo>
                    <a:pt x="347" y="523"/>
                    <a:pt x="387" y="499"/>
                    <a:pt x="395" y="492"/>
                  </a:cubicBezTo>
                  <a:cubicBezTo>
                    <a:pt x="411" y="476"/>
                    <a:pt x="427" y="466"/>
                    <a:pt x="439" y="447"/>
                  </a:cubicBezTo>
                  <a:cubicBezTo>
                    <a:pt x="443" y="442"/>
                    <a:pt x="447" y="436"/>
                    <a:pt x="452" y="431"/>
                  </a:cubicBezTo>
                  <a:cubicBezTo>
                    <a:pt x="460" y="421"/>
                    <a:pt x="467" y="411"/>
                    <a:pt x="472" y="399"/>
                  </a:cubicBezTo>
                  <a:cubicBezTo>
                    <a:pt x="472" y="398"/>
                    <a:pt x="472" y="397"/>
                    <a:pt x="472" y="395"/>
                  </a:cubicBezTo>
                  <a:cubicBezTo>
                    <a:pt x="456" y="387"/>
                    <a:pt x="438" y="369"/>
                    <a:pt x="426" y="359"/>
                  </a:cubicBezTo>
                  <a:close/>
                  <a:moveTo>
                    <a:pt x="432" y="107"/>
                  </a:moveTo>
                  <a:cubicBezTo>
                    <a:pt x="428" y="112"/>
                    <a:pt x="422" y="117"/>
                    <a:pt x="417" y="120"/>
                  </a:cubicBezTo>
                  <a:cubicBezTo>
                    <a:pt x="414" y="109"/>
                    <a:pt x="411" y="89"/>
                    <a:pt x="408" y="76"/>
                  </a:cubicBezTo>
                  <a:cubicBezTo>
                    <a:pt x="418" y="83"/>
                    <a:pt x="427" y="101"/>
                    <a:pt x="432" y="107"/>
                  </a:cubicBezTo>
                  <a:close/>
                  <a:moveTo>
                    <a:pt x="395" y="63"/>
                  </a:moveTo>
                  <a:cubicBezTo>
                    <a:pt x="397" y="68"/>
                    <a:pt x="398" y="83"/>
                    <a:pt x="400" y="89"/>
                  </a:cubicBezTo>
                  <a:cubicBezTo>
                    <a:pt x="402" y="97"/>
                    <a:pt x="404" y="105"/>
                    <a:pt x="405" y="114"/>
                  </a:cubicBezTo>
                  <a:cubicBezTo>
                    <a:pt x="405" y="115"/>
                    <a:pt x="408" y="126"/>
                    <a:pt x="408" y="127"/>
                  </a:cubicBezTo>
                  <a:cubicBezTo>
                    <a:pt x="406" y="129"/>
                    <a:pt x="403" y="130"/>
                    <a:pt x="402" y="133"/>
                  </a:cubicBezTo>
                  <a:cubicBezTo>
                    <a:pt x="399" y="125"/>
                    <a:pt x="395" y="93"/>
                    <a:pt x="393" y="87"/>
                  </a:cubicBezTo>
                  <a:cubicBezTo>
                    <a:pt x="390" y="80"/>
                    <a:pt x="386" y="65"/>
                    <a:pt x="386" y="65"/>
                  </a:cubicBezTo>
                  <a:cubicBezTo>
                    <a:pt x="386" y="63"/>
                    <a:pt x="383" y="55"/>
                    <a:pt x="382" y="52"/>
                  </a:cubicBezTo>
                  <a:cubicBezTo>
                    <a:pt x="386" y="54"/>
                    <a:pt x="390" y="57"/>
                    <a:pt x="395" y="63"/>
                  </a:cubicBezTo>
                  <a:close/>
                  <a:moveTo>
                    <a:pt x="367" y="43"/>
                  </a:moveTo>
                  <a:cubicBezTo>
                    <a:pt x="367" y="43"/>
                    <a:pt x="370" y="49"/>
                    <a:pt x="370" y="50"/>
                  </a:cubicBezTo>
                  <a:cubicBezTo>
                    <a:pt x="372" y="59"/>
                    <a:pt x="373" y="60"/>
                    <a:pt x="375" y="68"/>
                  </a:cubicBezTo>
                  <a:cubicBezTo>
                    <a:pt x="376" y="71"/>
                    <a:pt x="381" y="86"/>
                    <a:pt x="381" y="89"/>
                  </a:cubicBezTo>
                  <a:cubicBezTo>
                    <a:pt x="381" y="90"/>
                    <a:pt x="385" y="108"/>
                    <a:pt x="387" y="118"/>
                  </a:cubicBezTo>
                  <a:cubicBezTo>
                    <a:pt x="388" y="121"/>
                    <a:pt x="392" y="136"/>
                    <a:pt x="392" y="139"/>
                  </a:cubicBezTo>
                  <a:cubicBezTo>
                    <a:pt x="390" y="141"/>
                    <a:pt x="387" y="144"/>
                    <a:pt x="385" y="145"/>
                  </a:cubicBezTo>
                  <a:cubicBezTo>
                    <a:pt x="382" y="136"/>
                    <a:pt x="380" y="118"/>
                    <a:pt x="377" y="109"/>
                  </a:cubicBezTo>
                  <a:cubicBezTo>
                    <a:pt x="375" y="100"/>
                    <a:pt x="372" y="87"/>
                    <a:pt x="372" y="84"/>
                  </a:cubicBezTo>
                  <a:cubicBezTo>
                    <a:pt x="369" y="74"/>
                    <a:pt x="362" y="54"/>
                    <a:pt x="362" y="53"/>
                  </a:cubicBezTo>
                  <a:cubicBezTo>
                    <a:pt x="363" y="50"/>
                    <a:pt x="366" y="44"/>
                    <a:pt x="367" y="43"/>
                  </a:cubicBezTo>
                  <a:close/>
                  <a:moveTo>
                    <a:pt x="353" y="64"/>
                  </a:moveTo>
                  <a:cubicBezTo>
                    <a:pt x="354" y="64"/>
                    <a:pt x="355" y="67"/>
                    <a:pt x="355" y="68"/>
                  </a:cubicBezTo>
                  <a:cubicBezTo>
                    <a:pt x="358" y="77"/>
                    <a:pt x="363" y="86"/>
                    <a:pt x="365" y="96"/>
                  </a:cubicBezTo>
                  <a:cubicBezTo>
                    <a:pt x="368" y="110"/>
                    <a:pt x="376" y="135"/>
                    <a:pt x="378" y="150"/>
                  </a:cubicBezTo>
                  <a:cubicBezTo>
                    <a:pt x="377" y="151"/>
                    <a:pt x="374" y="155"/>
                    <a:pt x="372" y="157"/>
                  </a:cubicBezTo>
                  <a:cubicBezTo>
                    <a:pt x="368" y="145"/>
                    <a:pt x="364" y="133"/>
                    <a:pt x="362" y="121"/>
                  </a:cubicBezTo>
                  <a:cubicBezTo>
                    <a:pt x="360" y="111"/>
                    <a:pt x="356" y="102"/>
                    <a:pt x="353" y="92"/>
                  </a:cubicBezTo>
                  <a:cubicBezTo>
                    <a:pt x="353" y="88"/>
                    <a:pt x="349" y="80"/>
                    <a:pt x="348" y="77"/>
                  </a:cubicBezTo>
                  <a:cubicBezTo>
                    <a:pt x="349" y="75"/>
                    <a:pt x="352" y="66"/>
                    <a:pt x="353" y="64"/>
                  </a:cubicBezTo>
                  <a:close/>
                  <a:moveTo>
                    <a:pt x="336" y="100"/>
                  </a:moveTo>
                  <a:cubicBezTo>
                    <a:pt x="337" y="97"/>
                    <a:pt x="340" y="90"/>
                    <a:pt x="341" y="90"/>
                  </a:cubicBezTo>
                  <a:cubicBezTo>
                    <a:pt x="344" y="100"/>
                    <a:pt x="350" y="115"/>
                    <a:pt x="352" y="126"/>
                  </a:cubicBezTo>
                  <a:cubicBezTo>
                    <a:pt x="354" y="137"/>
                    <a:pt x="360" y="152"/>
                    <a:pt x="363" y="165"/>
                  </a:cubicBezTo>
                  <a:cubicBezTo>
                    <a:pt x="360" y="166"/>
                    <a:pt x="357" y="170"/>
                    <a:pt x="355" y="171"/>
                  </a:cubicBezTo>
                  <a:cubicBezTo>
                    <a:pt x="354" y="168"/>
                    <a:pt x="350" y="154"/>
                    <a:pt x="349" y="153"/>
                  </a:cubicBezTo>
                  <a:cubicBezTo>
                    <a:pt x="345" y="144"/>
                    <a:pt x="345" y="134"/>
                    <a:pt x="344" y="130"/>
                  </a:cubicBezTo>
                  <a:cubicBezTo>
                    <a:pt x="342" y="120"/>
                    <a:pt x="343" y="122"/>
                    <a:pt x="339" y="113"/>
                  </a:cubicBezTo>
                  <a:cubicBezTo>
                    <a:pt x="338" y="110"/>
                    <a:pt x="336" y="104"/>
                    <a:pt x="336" y="100"/>
                  </a:cubicBezTo>
                  <a:close/>
                  <a:moveTo>
                    <a:pt x="329" y="112"/>
                  </a:moveTo>
                  <a:cubicBezTo>
                    <a:pt x="329" y="115"/>
                    <a:pt x="336" y="134"/>
                    <a:pt x="336" y="138"/>
                  </a:cubicBezTo>
                  <a:cubicBezTo>
                    <a:pt x="337" y="147"/>
                    <a:pt x="344" y="168"/>
                    <a:pt x="346" y="177"/>
                  </a:cubicBezTo>
                  <a:cubicBezTo>
                    <a:pt x="344" y="179"/>
                    <a:pt x="340" y="181"/>
                    <a:pt x="338" y="183"/>
                  </a:cubicBezTo>
                  <a:cubicBezTo>
                    <a:pt x="336" y="177"/>
                    <a:pt x="334" y="167"/>
                    <a:pt x="333" y="162"/>
                  </a:cubicBezTo>
                  <a:cubicBezTo>
                    <a:pt x="332" y="160"/>
                    <a:pt x="330" y="149"/>
                    <a:pt x="329" y="148"/>
                  </a:cubicBezTo>
                  <a:cubicBezTo>
                    <a:pt x="327" y="140"/>
                    <a:pt x="324" y="125"/>
                    <a:pt x="323" y="124"/>
                  </a:cubicBezTo>
                  <a:cubicBezTo>
                    <a:pt x="324" y="122"/>
                    <a:pt x="328" y="114"/>
                    <a:pt x="329" y="112"/>
                  </a:cubicBezTo>
                  <a:close/>
                  <a:moveTo>
                    <a:pt x="316" y="139"/>
                  </a:moveTo>
                  <a:cubicBezTo>
                    <a:pt x="316" y="147"/>
                    <a:pt x="320" y="162"/>
                    <a:pt x="324" y="176"/>
                  </a:cubicBezTo>
                  <a:cubicBezTo>
                    <a:pt x="326" y="182"/>
                    <a:pt x="326" y="188"/>
                    <a:pt x="327" y="192"/>
                  </a:cubicBezTo>
                  <a:cubicBezTo>
                    <a:pt x="325" y="194"/>
                    <a:pt x="323" y="197"/>
                    <a:pt x="320" y="199"/>
                  </a:cubicBezTo>
                  <a:cubicBezTo>
                    <a:pt x="320" y="199"/>
                    <a:pt x="315" y="178"/>
                    <a:pt x="315" y="177"/>
                  </a:cubicBezTo>
                  <a:cubicBezTo>
                    <a:pt x="315" y="177"/>
                    <a:pt x="312" y="162"/>
                    <a:pt x="310" y="154"/>
                  </a:cubicBezTo>
                  <a:cubicBezTo>
                    <a:pt x="312" y="147"/>
                    <a:pt x="313" y="144"/>
                    <a:pt x="316" y="139"/>
                  </a:cubicBezTo>
                  <a:close/>
                  <a:moveTo>
                    <a:pt x="304" y="172"/>
                  </a:moveTo>
                  <a:cubicBezTo>
                    <a:pt x="304" y="177"/>
                    <a:pt x="311" y="200"/>
                    <a:pt x="312" y="206"/>
                  </a:cubicBezTo>
                  <a:cubicBezTo>
                    <a:pt x="312" y="208"/>
                    <a:pt x="305" y="212"/>
                    <a:pt x="305" y="213"/>
                  </a:cubicBezTo>
                  <a:cubicBezTo>
                    <a:pt x="305" y="212"/>
                    <a:pt x="302" y="204"/>
                    <a:pt x="302" y="203"/>
                  </a:cubicBezTo>
                  <a:cubicBezTo>
                    <a:pt x="301" y="202"/>
                    <a:pt x="300" y="196"/>
                    <a:pt x="299" y="191"/>
                  </a:cubicBezTo>
                  <a:cubicBezTo>
                    <a:pt x="300" y="186"/>
                    <a:pt x="302" y="177"/>
                    <a:pt x="304" y="172"/>
                  </a:cubicBezTo>
                  <a:close/>
                  <a:moveTo>
                    <a:pt x="293" y="224"/>
                  </a:moveTo>
                  <a:cubicBezTo>
                    <a:pt x="290" y="227"/>
                    <a:pt x="285" y="231"/>
                    <a:pt x="284" y="232"/>
                  </a:cubicBezTo>
                  <a:cubicBezTo>
                    <a:pt x="283" y="229"/>
                    <a:pt x="292" y="211"/>
                    <a:pt x="294" y="207"/>
                  </a:cubicBezTo>
                  <a:cubicBezTo>
                    <a:pt x="295" y="211"/>
                    <a:pt x="298" y="214"/>
                    <a:pt x="298" y="218"/>
                  </a:cubicBezTo>
                  <a:cubicBezTo>
                    <a:pt x="297" y="221"/>
                    <a:pt x="295" y="222"/>
                    <a:pt x="293" y="224"/>
                  </a:cubicBezTo>
                  <a:close/>
                  <a:moveTo>
                    <a:pt x="25" y="191"/>
                  </a:moveTo>
                  <a:cubicBezTo>
                    <a:pt x="32" y="176"/>
                    <a:pt x="35" y="162"/>
                    <a:pt x="43" y="148"/>
                  </a:cubicBezTo>
                  <a:cubicBezTo>
                    <a:pt x="50" y="134"/>
                    <a:pt x="59" y="120"/>
                    <a:pt x="70" y="107"/>
                  </a:cubicBezTo>
                  <a:cubicBezTo>
                    <a:pt x="79" y="97"/>
                    <a:pt x="83" y="92"/>
                    <a:pt x="93" y="81"/>
                  </a:cubicBezTo>
                  <a:cubicBezTo>
                    <a:pt x="96" y="77"/>
                    <a:pt x="119" y="60"/>
                    <a:pt x="124" y="58"/>
                  </a:cubicBezTo>
                  <a:cubicBezTo>
                    <a:pt x="141" y="48"/>
                    <a:pt x="147" y="42"/>
                    <a:pt x="165" y="35"/>
                  </a:cubicBezTo>
                  <a:cubicBezTo>
                    <a:pt x="177" y="30"/>
                    <a:pt x="191" y="23"/>
                    <a:pt x="204" y="20"/>
                  </a:cubicBezTo>
                  <a:cubicBezTo>
                    <a:pt x="208" y="19"/>
                    <a:pt x="217" y="17"/>
                    <a:pt x="222" y="16"/>
                  </a:cubicBezTo>
                  <a:cubicBezTo>
                    <a:pt x="222" y="16"/>
                    <a:pt x="225" y="35"/>
                    <a:pt x="226" y="37"/>
                  </a:cubicBezTo>
                  <a:cubicBezTo>
                    <a:pt x="226" y="38"/>
                    <a:pt x="229" y="65"/>
                    <a:pt x="230" y="66"/>
                  </a:cubicBezTo>
                  <a:cubicBezTo>
                    <a:pt x="235" y="86"/>
                    <a:pt x="239" y="130"/>
                    <a:pt x="239" y="131"/>
                  </a:cubicBezTo>
                  <a:cubicBezTo>
                    <a:pt x="241" y="144"/>
                    <a:pt x="247" y="194"/>
                    <a:pt x="247" y="196"/>
                  </a:cubicBezTo>
                  <a:cubicBezTo>
                    <a:pt x="247" y="210"/>
                    <a:pt x="250" y="230"/>
                    <a:pt x="250" y="245"/>
                  </a:cubicBezTo>
                  <a:cubicBezTo>
                    <a:pt x="240" y="246"/>
                    <a:pt x="217" y="245"/>
                    <a:pt x="200" y="243"/>
                  </a:cubicBezTo>
                  <a:cubicBezTo>
                    <a:pt x="195" y="242"/>
                    <a:pt x="159" y="236"/>
                    <a:pt x="149" y="236"/>
                  </a:cubicBezTo>
                  <a:cubicBezTo>
                    <a:pt x="139" y="236"/>
                    <a:pt x="103" y="230"/>
                    <a:pt x="86" y="228"/>
                  </a:cubicBezTo>
                  <a:cubicBezTo>
                    <a:pt x="61" y="225"/>
                    <a:pt x="44" y="223"/>
                    <a:pt x="18" y="216"/>
                  </a:cubicBezTo>
                  <a:cubicBezTo>
                    <a:pt x="20" y="208"/>
                    <a:pt x="22" y="197"/>
                    <a:pt x="25" y="191"/>
                  </a:cubicBezTo>
                  <a:close/>
                  <a:moveTo>
                    <a:pt x="247" y="258"/>
                  </a:moveTo>
                  <a:cubicBezTo>
                    <a:pt x="244" y="266"/>
                    <a:pt x="234" y="283"/>
                    <a:pt x="227" y="288"/>
                  </a:cubicBezTo>
                  <a:cubicBezTo>
                    <a:pt x="224" y="280"/>
                    <a:pt x="227" y="264"/>
                    <a:pt x="227" y="257"/>
                  </a:cubicBezTo>
                  <a:cubicBezTo>
                    <a:pt x="230" y="257"/>
                    <a:pt x="244" y="258"/>
                    <a:pt x="247" y="258"/>
                  </a:cubicBezTo>
                  <a:close/>
                  <a:moveTo>
                    <a:pt x="197" y="254"/>
                  </a:moveTo>
                  <a:cubicBezTo>
                    <a:pt x="213" y="256"/>
                    <a:pt x="213" y="256"/>
                    <a:pt x="213" y="256"/>
                  </a:cubicBezTo>
                  <a:cubicBezTo>
                    <a:pt x="214" y="258"/>
                    <a:pt x="213" y="273"/>
                    <a:pt x="213" y="274"/>
                  </a:cubicBezTo>
                  <a:cubicBezTo>
                    <a:pt x="213" y="290"/>
                    <a:pt x="213" y="293"/>
                    <a:pt x="213" y="311"/>
                  </a:cubicBezTo>
                  <a:cubicBezTo>
                    <a:pt x="206" y="320"/>
                    <a:pt x="200" y="337"/>
                    <a:pt x="193" y="347"/>
                  </a:cubicBezTo>
                  <a:cubicBezTo>
                    <a:pt x="192" y="334"/>
                    <a:pt x="191" y="327"/>
                    <a:pt x="194" y="310"/>
                  </a:cubicBezTo>
                  <a:cubicBezTo>
                    <a:pt x="194" y="307"/>
                    <a:pt x="195" y="268"/>
                    <a:pt x="197" y="254"/>
                  </a:cubicBezTo>
                  <a:close/>
                  <a:moveTo>
                    <a:pt x="179" y="356"/>
                  </a:moveTo>
                  <a:cubicBezTo>
                    <a:pt x="179" y="358"/>
                    <a:pt x="177" y="371"/>
                    <a:pt x="179" y="374"/>
                  </a:cubicBezTo>
                  <a:cubicBezTo>
                    <a:pt x="176" y="377"/>
                    <a:pt x="174" y="382"/>
                    <a:pt x="171" y="386"/>
                  </a:cubicBezTo>
                  <a:cubicBezTo>
                    <a:pt x="169" y="389"/>
                    <a:pt x="167" y="392"/>
                    <a:pt x="164" y="396"/>
                  </a:cubicBezTo>
                  <a:cubicBezTo>
                    <a:pt x="162" y="399"/>
                    <a:pt x="160" y="401"/>
                    <a:pt x="159" y="404"/>
                  </a:cubicBezTo>
                  <a:cubicBezTo>
                    <a:pt x="156" y="408"/>
                    <a:pt x="150" y="417"/>
                    <a:pt x="148" y="422"/>
                  </a:cubicBezTo>
                  <a:cubicBezTo>
                    <a:pt x="145" y="415"/>
                    <a:pt x="149" y="404"/>
                    <a:pt x="150" y="390"/>
                  </a:cubicBezTo>
                  <a:cubicBezTo>
                    <a:pt x="151" y="384"/>
                    <a:pt x="153" y="344"/>
                    <a:pt x="154" y="339"/>
                  </a:cubicBezTo>
                  <a:cubicBezTo>
                    <a:pt x="156" y="323"/>
                    <a:pt x="155" y="318"/>
                    <a:pt x="158" y="302"/>
                  </a:cubicBezTo>
                  <a:cubicBezTo>
                    <a:pt x="160" y="286"/>
                    <a:pt x="159" y="269"/>
                    <a:pt x="163" y="251"/>
                  </a:cubicBezTo>
                  <a:cubicBezTo>
                    <a:pt x="184" y="253"/>
                    <a:pt x="184" y="253"/>
                    <a:pt x="184" y="253"/>
                  </a:cubicBezTo>
                  <a:cubicBezTo>
                    <a:pt x="185" y="255"/>
                    <a:pt x="182" y="272"/>
                    <a:pt x="181" y="279"/>
                  </a:cubicBezTo>
                  <a:cubicBezTo>
                    <a:pt x="181" y="290"/>
                    <a:pt x="182" y="295"/>
                    <a:pt x="179" y="305"/>
                  </a:cubicBezTo>
                  <a:cubicBezTo>
                    <a:pt x="177" y="317"/>
                    <a:pt x="179" y="351"/>
                    <a:pt x="179" y="356"/>
                  </a:cubicBezTo>
                  <a:close/>
                  <a:moveTo>
                    <a:pt x="28" y="262"/>
                  </a:moveTo>
                  <a:cubicBezTo>
                    <a:pt x="29" y="272"/>
                    <a:pt x="23" y="282"/>
                    <a:pt x="24" y="294"/>
                  </a:cubicBezTo>
                  <a:cubicBezTo>
                    <a:pt x="25" y="298"/>
                    <a:pt x="22" y="317"/>
                    <a:pt x="22" y="317"/>
                  </a:cubicBezTo>
                  <a:cubicBezTo>
                    <a:pt x="13" y="296"/>
                    <a:pt x="15" y="266"/>
                    <a:pt x="15" y="247"/>
                  </a:cubicBezTo>
                  <a:cubicBezTo>
                    <a:pt x="15" y="243"/>
                    <a:pt x="15" y="234"/>
                    <a:pt x="17" y="230"/>
                  </a:cubicBezTo>
                  <a:cubicBezTo>
                    <a:pt x="21" y="230"/>
                    <a:pt x="29" y="233"/>
                    <a:pt x="31" y="233"/>
                  </a:cubicBezTo>
                  <a:cubicBezTo>
                    <a:pt x="31" y="240"/>
                    <a:pt x="27" y="259"/>
                    <a:pt x="28" y="262"/>
                  </a:cubicBezTo>
                  <a:close/>
                  <a:moveTo>
                    <a:pt x="57" y="300"/>
                  </a:moveTo>
                  <a:cubicBezTo>
                    <a:pt x="56" y="307"/>
                    <a:pt x="53" y="334"/>
                    <a:pt x="53" y="337"/>
                  </a:cubicBezTo>
                  <a:cubicBezTo>
                    <a:pt x="54" y="351"/>
                    <a:pt x="49" y="371"/>
                    <a:pt x="47" y="385"/>
                  </a:cubicBezTo>
                  <a:cubicBezTo>
                    <a:pt x="36" y="372"/>
                    <a:pt x="28" y="335"/>
                    <a:pt x="30" y="333"/>
                  </a:cubicBezTo>
                  <a:cubicBezTo>
                    <a:pt x="30" y="329"/>
                    <a:pt x="32" y="319"/>
                    <a:pt x="33" y="314"/>
                  </a:cubicBezTo>
                  <a:cubicBezTo>
                    <a:pt x="34" y="307"/>
                    <a:pt x="37" y="289"/>
                    <a:pt x="38" y="275"/>
                  </a:cubicBezTo>
                  <a:cubicBezTo>
                    <a:pt x="38" y="272"/>
                    <a:pt x="41" y="249"/>
                    <a:pt x="42" y="234"/>
                  </a:cubicBezTo>
                  <a:cubicBezTo>
                    <a:pt x="48" y="235"/>
                    <a:pt x="60" y="237"/>
                    <a:pt x="65" y="238"/>
                  </a:cubicBezTo>
                  <a:cubicBezTo>
                    <a:pt x="64" y="249"/>
                    <a:pt x="57" y="290"/>
                    <a:pt x="57" y="300"/>
                  </a:cubicBezTo>
                  <a:close/>
                  <a:moveTo>
                    <a:pt x="85" y="394"/>
                  </a:moveTo>
                  <a:cubicBezTo>
                    <a:pt x="84" y="402"/>
                    <a:pt x="83" y="421"/>
                    <a:pt x="81" y="426"/>
                  </a:cubicBezTo>
                  <a:cubicBezTo>
                    <a:pt x="73" y="420"/>
                    <a:pt x="62" y="408"/>
                    <a:pt x="58" y="399"/>
                  </a:cubicBezTo>
                  <a:cubicBezTo>
                    <a:pt x="59" y="389"/>
                    <a:pt x="61" y="379"/>
                    <a:pt x="62" y="365"/>
                  </a:cubicBezTo>
                  <a:cubicBezTo>
                    <a:pt x="62" y="358"/>
                    <a:pt x="66" y="335"/>
                    <a:pt x="67" y="319"/>
                  </a:cubicBezTo>
                  <a:cubicBezTo>
                    <a:pt x="68" y="312"/>
                    <a:pt x="70" y="294"/>
                    <a:pt x="70" y="279"/>
                  </a:cubicBezTo>
                  <a:cubicBezTo>
                    <a:pt x="70" y="277"/>
                    <a:pt x="73" y="248"/>
                    <a:pt x="76" y="240"/>
                  </a:cubicBezTo>
                  <a:cubicBezTo>
                    <a:pt x="82" y="239"/>
                    <a:pt x="85" y="242"/>
                    <a:pt x="91" y="243"/>
                  </a:cubicBezTo>
                  <a:cubicBezTo>
                    <a:pt x="94" y="243"/>
                    <a:pt x="99" y="242"/>
                    <a:pt x="99" y="245"/>
                  </a:cubicBezTo>
                  <a:cubicBezTo>
                    <a:pt x="99" y="256"/>
                    <a:pt x="96" y="276"/>
                    <a:pt x="96" y="286"/>
                  </a:cubicBezTo>
                  <a:cubicBezTo>
                    <a:pt x="96" y="291"/>
                    <a:pt x="96" y="299"/>
                    <a:pt x="94" y="309"/>
                  </a:cubicBezTo>
                  <a:cubicBezTo>
                    <a:pt x="92" y="324"/>
                    <a:pt x="91" y="337"/>
                    <a:pt x="88" y="352"/>
                  </a:cubicBezTo>
                  <a:cubicBezTo>
                    <a:pt x="86" y="366"/>
                    <a:pt x="86" y="380"/>
                    <a:pt x="85" y="394"/>
                  </a:cubicBezTo>
                  <a:close/>
                  <a:moveTo>
                    <a:pt x="93" y="437"/>
                  </a:moveTo>
                  <a:cubicBezTo>
                    <a:pt x="94" y="431"/>
                    <a:pt x="96" y="410"/>
                    <a:pt x="97" y="404"/>
                  </a:cubicBezTo>
                  <a:cubicBezTo>
                    <a:pt x="98" y="394"/>
                    <a:pt x="101" y="369"/>
                    <a:pt x="102" y="350"/>
                  </a:cubicBezTo>
                  <a:cubicBezTo>
                    <a:pt x="102" y="347"/>
                    <a:pt x="105" y="323"/>
                    <a:pt x="105" y="314"/>
                  </a:cubicBezTo>
                  <a:cubicBezTo>
                    <a:pt x="106" y="295"/>
                    <a:pt x="113" y="250"/>
                    <a:pt x="112" y="245"/>
                  </a:cubicBezTo>
                  <a:cubicBezTo>
                    <a:pt x="124" y="245"/>
                    <a:pt x="137" y="248"/>
                    <a:pt x="147" y="250"/>
                  </a:cubicBezTo>
                  <a:cubicBezTo>
                    <a:pt x="148" y="255"/>
                    <a:pt x="144" y="281"/>
                    <a:pt x="143" y="287"/>
                  </a:cubicBezTo>
                  <a:cubicBezTo>
                    <a:pt x="142" y="300"/>
                    <a:pt x="140" y="312"/>
                    <a:pt x="140" y="320"/>
                  </a:cubicBezTo>
                  <a:cubicBezTo>
                    <a:pt x="140" y="329"/>
                    <a:pt x="134" y="361"/>
                    <a:pt x="134" y="368"/>
                  </a:cubicBezTo>
                  <a:cubicBezTo>
                    <a:pt x="133" y="374"/>
                    <a:pt x="133" y="406"/>
                    <a:pt x="130" y="414"/>
                  </a:cubicBezTo>
                  <a:cubicBezTo>
                    <a:pt x="131" y="416"/>
                    <a:pt x="128" y="436"/>
                    <a:pt x="128" y="438"/>
                  </a:cubicBezTo>
                  <a:cubicBezTo>
                    <a:pt x="128" y="439"/>
                    <a:pt x="120" y="452"/>
                    <a:pt x="115" y="460"/>
                  </a:cubicBezTo>
                  <a:cubicBezTo>
                    <a:pt x="105" y="457"/>
                    <a:pt x="99" y="445"/>
                    <a:pt x="93" y="437"/>
                  </a:cubicBezTo>
                  <a:close/>
                  <a:moveTo>
                    <a:pt x="447" y="416"/>
                  </a:moveTo>
                  <a:cubicBezTo>
                    <a:pt x="436" y="428"/>
                    <a:pt x="427" y="442"/>
                    <a:pt x="417" y="454"/>
                  </a:cubicBezTo>
                  <a:cubicBezTo>
                    <a:pt x="406" y="465"/>
                    <a:pt x="377" y="488"/>
                    <a:pt x="373" y="491"/>
                  </a:cubicBezTo>
                  <a:cubicBezTo>
                    <a:pt x="356" y="504"/>
                    <a:pt x="333" y="513"/>
                    <a:pt x="312" y="518"/>
                  </a:cubicBezTo>
                  <a:cubicBezTo>
                    <a:pt x="303" y="520"/>
                    <a:pt x="268" y="525"/>
                    <a:pt x="260" y="524"/>
                  </a:cubicBezTo>
                  <a:cubicBezTo>
                    <a:pt x="254" y="522"/>
                    <a:pt x="229" y="519"/>
                    <a:pt x="224" y="518"/>
                  </a:cubicBezTo>
                  <a:cubicBezTo>
                    <a:pt x="209" y="513"/>
                    <a:pt x="194" y="507"/>
                    <a:pt x="181" y="499"/>
                  </a:cubicBezTo>
                  <a:cubicBezTo>
                    <a:pt x="180" y="498"/>
                    <a:pt x="159" y="489"/>
                    <a:pt x="150" y="483"/>
                  </a:cubicBezTo>
                  <a:cubicBezTo>
                    <a:pt x="145" y="479"/>
                    <a:pt x="137" y="473"/>
                    <a:pt x="132" y="470"/>
                  </a:cubicBezTo>
                  <a:cubicBezTo>
                    <a:pt x="137" y="463"/>
                    <a:pt x="144" y="447"/>
                    <a:pt x="148" y="444"/>
                  </a:cubicBezTo>
                  <a:cubicBezTo>
                    <a:pt x="156" y="435"/>
                    <a:pt x="161" y="425"/>
                    <a:pt x="168" y="415"/>
                  </a:cubicBezTo>
                  <a:cubicBezTo>
                    <a:pt x="183" y="395"/>
                    <a:pt x="196" y="371"/>
                    <a:pt x="208" y="350"/>
                  </a:cubicBezTo>
                  <a:cubicBezTo>
                    <a:pt x="216" y="334"/>
                    <a:pt x="225" y="322"/>
                    <a:pt x="235" y="307"/>
                  </a:cubicBezTo>
                  <a:cubicBezTo>
                    <a:pt x="243" y="294"/>
                    <a:pt x="251" y="277"/>
                    <a:pt x="262" y="266"/>
                  </a:cubicBezTo>
                  <a:cubicBezTo>
                    <a:pt x="275" y="270"/>
                    <a:pt x="285" y="280"/>
                    <a:pt x="295" y="287"/>
                  </a:cubicBezTo>
                  <a:cubicBezTo>
                    <a:pt x="307" y="294"/>
                    <a:pt x="333" y="312"/>
                    <a:pt x="334" y="313"/>
                  </a:cubicBezTo>
                  <a:cubicBezTo>
                    <a:pt x="355" y="323"/>
                    <a:pt x="374" y="336"/>
                    <a:pt x="392" y="351"/>
                  </a:cubicBezTo>
                  <a:cubicBezTo>
                    <a:pt x="395" y="354"/>
                    <a:pt x="440" y="387"/>
                    <a:pt x="456" y="401"/>
                  </a:cubicBezTo>
                  <a:cubicBezTo>
                    <a:pt x="455" y="407"/>
                    <a:pt x="451" y="410"/>
                    <a:pt x="447" y="4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49" name="Freeform 6"/>
            <p:cNvSpPr>
              <a:spLocks noEditPoints="1"/>
            </p:cNvSpPr>
            <p:nvPr/>
          </p:nvSpPr>
          <p:spPr bwMode="auto">
            <a:xfrm>
              <a:off x="1787526" y="3279776"/>
              <a:ext cx="381000" cy="379413"/>
            </a:xfrm>
            <a:custGeom>
              <a:avLst/>
              <a:gdLst>
                <a:gd name="T0" fmla="*/ 253 w 265"/>
                <a:gd name="T1" fmla="*/ 39 h 264"/>
                <a:gd name="T2" fmla="*/ 177 w 265"/>
                <a:gd name="T3" fmla="*/ 33 h 264"/>
                <a:gd name="T4" fmla="*/ 68 w 265"/>
                <a:gd name="T5" fmla="*/ 92 h 264"/>
                <a:gd name="T6" fmla="*/ 14 w 265"/>
                <a:gd name="T7" fmla="*/ 145 h 264"/>
                <a:gd name="T8" fmla="*/ 59 w 265"/>
                <a:gd name="T9" fmla="*/ 173 h 264"/>
                <a:gd name="T10" fmla="*/ 145 w 265"/>
                <a:gd name="T11" fmla="*/ 224 h 264"/>
                <a:gd name="T12" fmla="*/ 214 w 265"/>
                <a:gd name="T13" fmla="*/ 264 h 264"/>
                <a:gd name="T14" fmla="*/ 246 w 265"/>
                <a:gd name="T15" fmla="*/ 212 h 264"/>
                <a:gd name="T16" fmla="*/ 265 w 265"/>
                <a:gd name="T17" fmla="*/ 123 h 264"/>
                <a:gd name="T18" fmla="*/ 56 w 265"/>
                <a:gd name="T19" fmla="*/ 146 h 264"/>
                <a:gd name="T20" fmla="*/ 47 w 265"/>
                <a:gd name="T21" fmla="*/ 128 h 264"/>
                <a:gd name="T22" fmla="*/ 60 w 265"/>
                <a:gd name="T23" fmla="*/ 117 h 264"/>
                <a:gd name="T24" fmla="*/ 102 w 265"/>
                <a:gd name="T25" fmla="*/ 168 h 264"/>
                <a:gd name="T26" fmla="*/ 68 w 265"/>
                <a:gd name="T27" fmla="*/ 160 h 264"/>
                <a:gd name="T28" fmla="*/ 105 w 265"/>
                <a:gd name="T29" fmla="*/ 152 h 264"/>
                <a:gd name="T30" fmla="*/ 73 w 265"/>
                <a:gd name="T31" fmla="*/ 127 h 264"/>
                <a:gd name="T32" fmla="*/ 102 w 265"/>
                <a:gd name="T33" fmla="*/ 121 h 264"/>
                <a:gd name="T34" fmla="*/ 116 w 265"/>
                <a:gd name="T35" fmla="*/ 188 h 264"/>
                <a:gd name="T36" fmla="*/ 155 w 265"/>
                <a:gd name="T37" fmla="*/ 167 h 264"/>
                <a:gd name="T38" fmla="*/ 155 w 265"/>
                <a:gd name="T39" fmla="*/ 147 h 264"/>
                <a:gd name="T40" fmla="*/ 117 w 265"/>
                <a:gd name="T41" fmla="*/ 127 h 264"/>
                <a:gd name="T42" fmla="*/ 155 w 265"/>
                <a:gd name="T43" fmla="*/ 128 h 264"/>
                <a:gd name="T44" fmla="*/ 140 w 265"/>
                <a:gd name="T45" fmla="*/ 68 h 264"/>
                <a:gd name="T46" fmla="*/ 136 w 265"/>
                <a:gd name="T47" fmla="*/ 87 h 264"/>
                <a:gd name="T48" fmla="*/ 192 w 265"/>
                <a:gd name="T49" fmla="*/ 188 h 264"/>
                <a:gd name="T50" fmla="*/ 171 w 265"/>
                <a:gd name="T51" fmla="*/ 203 h 264"/>
                <a:gd name="T52" fmla="*/ 182 w 265"/>
                <a:gd name="T53" fmla="*/ 142 h 264"/>
                <a:gd name="T54" fmla="*/ 194 w 265"/>
                <a:gd name="T55" fmla="*/ 169 h 264"/>
                <a:gd name="T56" fmla="*/ 171 w 265"/>
                <a:gd name="T57" fmla="*/ 147 h 264"/>
                <a:gd name="T58" fmla="*/ 188 w 265"/>
                <a:gd name="T59" fmla="*/ 220 h 264"/>
                <a:gd name="T60" fmla="*/ 200 w 265"/>
                <a:gd name="T61" fmla="*/ 126 h 264"/>
                <a:gd name="T62" fmla="*/ 184 w 265"/>
                <a:gd name="T63" fmla="*/ 101 h 264"/>
                <a:gd name="T64" fmla="*/ 200 w 265"/>
                <a:gd name="T65" fmla="*/ 86 h 264"/>
                <a:gd name="T66" fmla="*/ 168 w 265"/>
                <a:gd name="T67" fmla="*/ 67 h 264"/>
                <a:gd name="T68" fmla="*/ 202 w 265"/>
                <a:gd name="T69" fmla="*/ 51 h 264"/>
                <a:gd name="T70" fmla="*/ 202 w 265"/>
                <a:gd name="T71" fmla="*/ 51 h 264"/>
                <a:gd name="T72" fmla="*/ 216 w 265"/>
                <a:gd name="T73" fmla="*/ 86 h 264"/>
                <a:gd name="T74" fmla="*/ 244 w 265"/>
                <a:gd name="T75" fmla="*/ 66 h 264"/>
                <a:gd name="T76" fmla="*/ 243 w 265"/>
                <a:gd name="T77" fmla="*/ 50 h 264"/>
                <a:gd name="T78" fmla="*/ 216 w 265"/>
                <a:gd name="T79" fmla="*/ 27 h 264"/>
                <a:gd name="T80" fmla="*/ 218 w 265"/>
                <a:gd name="T81" fmla="*/ 224 h 264"/>
                <a:gd name="T82" fmla="*/ 232 w 265"/>
                <a:gd name="T83" fmla="*/ 204 h 264"/>
                <a:gd name="T84" fmla="*/ 226 w 265"/>
                <a:gd name="T85" fmla="*/ 184 h 264"/>
                <a:gd name="T86" fmla="*/ 247 w 265"/>
                <a:gd name="T87" fmla="*/ 168 h 264"/>
                <a:gd name="T88" fmla="*/ 214 w 265"/>
                <a:gd name="T89" fmla="*/ 169 h 264"/>
                <a:gd name="T90" fmla="*/ 250 w 265"/>
                <a:gd name="T91" fmla="*/ 145 h 264"/>
                <a:gd name="T92" fmla="*/ 215 w 265"/>
                <a:gd name="T93" fmla="*/ 126 h 264"/>
                <a:gd name="T94" fmla="*/ 249 w 265"/>
                <a:gd name="T95" fmla="*/ 10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5" h="264">
                  <a:moveTo>
                    <a:pt x="265" y="123"/>
                  </a:moveTo>
                  <a:cubicBezTo>
                    <a:pt x="265" y="111"/>
                    <a:pt x="263" y="93"/>
                    <a:pt x="262" y="89"/>
                  </a:cubicBezTo>
                  <a:cubicBezTo>
                    <a:pt x="258" y="73"/>
                    <a:pt x="259" y="57"/>
                    <a:pt x="253" y="39"/>
                  </a:cubicBezTo>
                  <a:cubicBezTo>
                    <a:pt x="247" y="28"/>
                    <a:pt x="248" y="11"/>
                    <a:pt x="236" y="0"/>
                  </a:cubicBezTo>
                  <a:cubicBezTo>
                    <a:pt x="225" y="0"/>
                    <a:pt x="225" y="0"/>
                    <a:pt x="225" y="0"/>
                  </a:cubicBezTo>
                  <a:cubicBezTo>
                    <a:pt x="211" y="13"/>
                    <a:pt x="195" y="24"/>
                    <a:pt x="177" y="33"/>
                  </a:cubicBezTo>
                  <a:cubicBezTo>
                    <a:pt x="160" y="42"/>
                    <a:pt x="142" y="51"/>
                    <a:pt x="125" y="61"/>
                  </a:cubicBezTo>
                  <a:cubicBezTo>
                    <a:pt x="112" y="68"/>
                    <a:pt x="100" y="77"/>
                    <a:pt x="86" y="82"/>
                  </a:cubicBezTo>
                  <a:cubicBezTo>
                    <a:pt x="80" y="85"/>
                    <a:pt x="75" y="89"/>
                    <a:pt x="68" y="92"/>
                  </a:cubicBezTo>
                  <a:cubicBezTo>
                    <a:pt x="62" y="94"/>
                    <a:pt x="57" y="98"/>
                    <a:pt x="51" y="101"/>
                  </a:cubicBezTo>
                  <a:cubicBezTo>
                    <a:pt x="42" y="107"/>
                    <a:pt x="34" y="113"/>
                    <a:pt x="25" y="119"/>
                  </a:cubicBezTo>
                  <a:cubicBezTo>
                    <a:pt x="18" y="125"/>
                    <a:pt x="0" y="133"/>
                    <a:pt x="14" y="145"/>
                  </a:cubicBezTo>
                  <a:cubicBezTo>
                    <a:pt x="20" y="149"/>
                    <a:pt x="26" y="152"/>
                    <a:pt x="31" y="157"/>
                  </a:cubicBezTo>
                  <a:cubicBezTo>
                    <a:pt x="31" y="157"/>
                    <a:pt x="31" y="157"/>
                    <a:pt x="32" y="157"/>
                  </a:cubicBezTo>
                  <a:cubicBezTo>
                    <a:pt x="41" y="163"/>
                    <a:pt x="50" y="168"/>
                    <a:pt x="59" y="173"/>
                  </a:cubicBezTo>
                  <a:cubicBezTo>
                    <a:pt x="74" y="180"/>
                    <a:pt x="88" y="189"/>
                    <a:pt x="102" y="198"/>
                  </a:cubicBezTo>
                  <a:cubicBezTo>
                    <a:pt x="109" y="202"/>
                    <a:pt x="117" y="206"/>
                    <a:pt x="124" y="211"/>
                  </a:cubicBezTo>
                  <a:cubicBezTo>
                    <a:pt x="132" y="215"/>
                    <a:pt x="139" y="218"/>
                    <a:pt x="145" y="224"/>
                  </a:cubicBezTo>
                  <a:cubicBezTo>
                    <a:pt x="150" y="229"/>
                    <a:pt x="157" y="232"/>
                    <a:pt x="163" y="235"/>
                  </a:cubicBezTo>
                  <a:cubicBezTo>
                    <a:pt x="178" y="244"/>
                    <a:pt x="194" y="250"/>
                    <a:pt x="207" y="261"/>
                  </a:cubicBezTo>
                  <a:cubicBezTo>
                    <a:pt x="209" y="263"/>
                    <a:pt x="212" y="263"/>
                    <a:pt x="214" y="264"/>
                  </a:cubicBezTo>
                  <a:cubicBezTo>
                    <a:pt x="217" y="263"/>
                    <a:pt x="219" y="262"/>
                    <a:pt x="222" y="261"/>
                  </a:cubicBezTo>
                  <a:cubicBezTo>
                    <a:pt x="223" y="258"/>
                    <a:pt x="223" y="255"/>
                    <a:pt x="224" y="253"/>
                  </a:cubicBezTo>
                  <a:cubicBezTo>
                    <a:pt x="234" y="240"/>
                    <a:pt x="240" y="226"/>
                    <a:pt x="246" y="212"/>
                  </a:cubicBezTo>
                  <a:cubicBezTo>
                    <a:pt x="252" y="201"/>
                    <a:pt x="257" y="189"/>
                    <a:pt x="259" y="176"/>
                  </a:cubicBezTo>
                  <a:cubicBezTo>
                    <a:pt x="263" y="164"/>
                    <a:pt x="263" y="160"/>
                    <a:pt x="264" y="152"/>
                  </a:cubicBezTo>
                  <a:cubicBezTo>
                    <a:pt x="265" y="140"/>
                    <a:pt x="265" y="132"/>
                    <a:pt x="265" y="123"/>
                  </a:cubicBezTo>
                  <a:close/>
                  <a:moveTo>
                    <a:pt x="56" y="154"/>
                  </a:moveTo>
                  <a:cubicBezTo>
                    <a:pt x="51" y="151"/>
                    <a:pt x="48" y="149"/>
                    <a:pt x="43" y="146"/>
                  </a:cubicBezTo>
                  <a:cubicBezTo>
                    <a:pt x="56" y="146"/>
                    <a:pt x="56" y="146"/>
                    <a:pt x="56" y="146"/>
                  </a:cubicBezTo>
                  <a:lnTo>
                    <a:pt x="56" y="154"/>
                  </a:lnTo>
                  <a:close/>
                  <a:moveTo>
                    <a:pt x="59" y="127"/>
                  </a:moveTo>
                  <a:cubicBezTo>
                    <a:pt x="53" y="130"/>
                    <a:pt x="50" y="131"/>
                    <a:pt x="47" y="128"/>
                  </a:cubicBezTo>
                  <a:cubicBezTo>
                    <a:pt x="47" y="126"/>
                    <a:pt x="47" y="125"/>
                    <a:pt x="47" y="124"/>
                  </a:cubicBezTo>
                  <a:cubicBezTo>
                    <a:pt x="48" y="123"/>
                    <a:pt x="50" y="122"/>
                    <a:pt x="51" y="121"/>
                  </a:cubicBezTo>
                  <a:cubicBezTo>
                    <a:pt x="54" y="120"/>
                    <a:pt x="56" y="119"/>
                    <a:pt x="60" y="117"/>
                  </a:cubicBezTo>
                  <a:cubicBezTo>
                    <a:pt x="59" y="121"/>
                    <a:pt x="59" y="124"/>
                    <a:pt x="59" y="127"/>
                  </a:cubicBezTo>
                  <a:close/>
                  <a:moveTo>
                    <a:pt x="105" y="152"/>
                  </a:moveTo>
                  <a:cubicBezTo>
                    <a:pt x="103" y="157"/>
                    <a:pt x="103" y="162"/>
                    <a:pt x="102" y="168"/>
                  </a:cubicBezTo>
                  <a:cubicBezTo>
                    <a:pt x="99" y="169"/>
                    <a:pt x="96" y="171"/>
                    <a:pt x="93" y="173"/>
                  </a:cubicBezTo>
                  <a:cubicBezTo>
                    <a:pt x="89" y="171"/>
                    <a:pt x="85" y="169"/>
                    <a:pt x="81" y="167"/>
                  </a:cubicBezTo>
                  <a:cubicBezTo>
                    <a:pt x="77" y="165"/>
                    <a:pt x="73" y="162"/>
                    <a:pt x="68" y="160"/>
                  </a:cubicBezTo>
                  <a:cubicBezTo>
                    <a:pt x="69" y="155"/>
                    <a:pt x="71" y="150"/>
                    <a:pt x="72" y="145"/>
                  </a:cubicBezTo>
                  <a:cubicBezTo>
                    <a:pt x="83" y="144"/>
                    <a:pt x="93" y="145"/>
                    <a:pt x="103" y="145"/>
                  </a:cubicBezTo>
                  <a:cubicBezTo>
                    <a:pt x="106" y="147"/>
                    <a:pt x="105" y="149"/>
                    <a:pt x="105" y="152"/>
                  </a:cubicBezTo>
                  <a:close/>
                  <a:moveTo>
                    <a:pt x="102" y="121"/>
                  </a:moveTo>
                  <a:cubicBezTo>
                    <a:pt x="99" y="125"/>
                    <a:pt x="100" y="127"/>
                    <a:pt x="97" y="127"/>
                  </a:cubicBezTo>
                  <a:cubicBezTo>
                    <a:pt x="89" y="127"/>
                    <a:pt x="81" y="127"/>
                    <a:pt x="73" y="127"/>
                  </a:cubicBezTo>
                  <a:cubicBezTo>
                    <a:pt x="70" y="115"/>
                    <a:pt x="70" y="115"/>
                    <a:pt x="76" y="107"/>
                  </a:cubicBezTo>
                  <a:cubicBezTo>
                    <a:pt x="85" y="106"/>
                    <a:pt x="91" y="106"/>
                    <a:pt x="102" y="106"/>
                  </a:cubicBezTo>
                  <a:cubicBezTo>
                    <a:pt x="102" y="109"/>
                    <a:pt x="102" y="118"/>
                    <a:pt x="102" y="121"/>
                  </a:cubicBezTo>
                  <a:close/>
                  <a:moveTo>
                    <a:pt x="152" y="200"/>
                  </a:moveTo>
                  <a:cubicBezTo>
                    <a:pt x="150" y="202"/>
                    <a:pt x="147" y="204"/>
                    <a:pt x="144" y="206"/>
                  </a:cubicBezTo>
                  <a:cubicBezTo>
                    <a:pt x="135" y="200"/>
                    <a:pt x="127" y="195"/>
                    <a:pt x="116" y="188"/>
                  </a:cubicBezTo>
                  <a:cubicBezTo>
                    <a:pt x="149" y="188"/>
                    <a:pt x="149" y="188"/>
                    <a:pt x="149" y="188"/>
                  </a:cubicBezTo>
                  <a:cubicBezTo>
                    <a:pt x="152" y="193"/>
                    <a:pt x="152" y="193"/>
                    <a:pt x="152" y="200"/>
                  </a:cubicBezTo>
                  <a:close/>
                  <a:moveTo>
                    <a:pt x="155" y="167"/>
                  </a:moveTo>
                  <a:cubicBezTo>
                    <a:pt x="145" y="170"/>
                    <a:pt x="138" y="170"/>
                    <a:pt x="122" y="168"/>
                  </a:cubicBezTo>
                  <a:cubicBezTo>
                    <a:pt x="121" y="156"/>
                    <a:pt x="121" y="156"/>
                    <a:pt x="125" y="146"/>
                  </a:cubicBezTo>
                  <a:cubicBezTo>
                    <a:pt x="135" y="140"/>
                    <a:pt x="146" y="139"/>
                    <a:pt x="155" y="147"/>
                  </a:cubicBezTo>
                  <a:lnTo>
                    <a:pt x="155" y="167"/>
                  </a:lnTo>
                  <a:close/>
                  <a:moveTo>
                    <a:pt x="155" y="128"/>
                  </a:moveTo>
                  <a:cubicBezTo>
                    <a:pt x="148" y="128"/>
                    <a:pt x="124" y="130"/>
                    <a:pt x="117" y="127"/>
                  </a:cubicBezTo>
                  <a:cubicBezTo>
                    <a:pt x="114" y="122"/>
                    <a:pt x="117" y="113"/>
                    <a:pt x="117" y="107"/>
                  </a:cubicBezTo>
                  <a:cubicBezTo>
                    <a:pt x="126" y="102"/>
                    <a:pt x="144" y="105"/>
                    <a:pt x="155" y="105"/>
                  </a:cubicBezTo>
                  <a:cubicBezTo>
                    <a:pt x="154" y="112"/>
                    <a:pt x="154" y="121"/>
                    <a:pt x="155" y="128"/>
                  </a:cubicBezTo>
                  <a:close/>
                  <a:moveTo>
                    <a:pt x="136" y="87"/>
                  </a:moveTo>
                  <a:cubicBezTo>
                    <a:pt x="134" y="86"/>
                    <a:pt x="114" y="85"/>
                    <a:pt x="116" y="84"/>
                  </a:cubicBezTo>
                  <a:cubicBezTo>
                    <a:pt x="120" y="78"/>
                    <a:pt x="136" y="73"/>
                    <a:pt x="140" y="68"/>
                  </a:cubicBezTo>
                  <a:cubicBezTo>
                    <a:pt x="157" y="68"/>
                    <a:pt x="157" y="68"/>
                    <a:pt x="157" y="68"/>
                  </a:cubicBezTo>
                  <a:cubicBezTo>
                    <a:pt x="158" y="73"/>
                    <a:pt x="155" y="81"/>
                    <a:pt x="156" y="87"/>
                  </a:cubicBezTo>
                  <a:lnTo>
                    <a:pt x="136" y="87"/>
                  </a:lnTo>
                  <a:close/>
                  <a:moveTo>
                    <a:pt x="170" y="198"/>
                  </a:moveTo>
                  <a:cubicBezTo>
                    <a:pt x="170" y="195"/>
                    <a:pt x="170" y="193"/>
                    <a:pt x="170" y="188"/>
                  </a:cubicBezTo>
                  <a:cubicBezTo>
                    <a:pt x="192" y="188"/>
                    <a:pt x="192" y="188"/>
                    <a:pt x="192" y="188"/>
                  </a:cubicBezTo>
                  <a:cubicBezTo>
                    <a:pt x="196" y="192"/>
                    <a:pt x="195" y="195"/>
                    <a:pt x="194" y="199"/>
                  </a:cubicBezTo>
                  <a:cubicBezTo>
                    <a:pt x="194" y="199"/>
                    <a:pt x="193" y="201"/>
                    <a:pt x="192" y="201"/>
                  </a:cubicBezTo>
                  <a:cubicBezTo>
                    <a:pt x="185" y="202"/>
                    <a:pt x="179" y="207"/>
                    <a:pt x="171" y="203"/>
                  </a:cubicBezTo>
                  <a:cubicBezTo>
                    <a:pt x="171" y="202"/>
                    <a:pt x="170" y="200"/>
                    <a:pt x="170" y="198"/>
                  </a:cubicBezTo>
                  <a:close/>
                  <a:moveTo>
                    <a:pt x="171" y="147"/>
                  </a:moveTo>
                  <a:cubicBezTo>
                    <a:pt x="174" y="142"/>
                    <a:pt x="178" y="141"/>
                    <a:pt x="182" y="142"/>
                  </a:cubicBezTo>
                  <a:cubicBezTo>
                    <a:pt x="187" y="143"/>
                    <a:pt x="192" y="145"/>
                    <a:pt x="197" y="146"/>
                  </a:cubicBezTo>
                  <a:cubicBezTo>
                    <a:pt x="199" y="150"/>
                    <a:pt x="194" y="154"/>
                    <a:pt x="195" y="158"/>
                  </a:cubicBezTo>
                  <a:cubicBezTo>
                    <a:pt x="195" y="161"/>
                    <a:pt x="194" y="164"/>
                    <a:pt x="194" y="169"/>
                  </a:cubicBezTo>
                  <a:cubicBezTo>
                    <a:pt x="172" y="169"/>
                    <a:pt x="172" y="169"/>
                    <a:pt x="172" y="169"/>
                  </a:cubicBezTo>
                  <a:cubicBezTo>
                    <a:pt x="171" y="166"/>
                    <a:pt x="171" y="164"/>
                    <a:pt x="171" y="161"/>
                  </a:cubicBezTo>
                  <a:cubicBezTo>
                    <a:pt x="171" y="156"/>
                    <a:pt x="174" y="151"/>
                    <a:pt x="171" y="147"/>
                  </a:cubicBezTo>
                  <a:close/>
                  <a:moveTo>
                    <a:pt x="197" y="236"/>
                  </a:moveTo>
                  <a:cubicBezTo>
                    <a:pt x="190" y="231"/>
                    <a:pt x="181" y="231"/>
                    <a:pt x="174" y="224"/>
                  </a:cubicBezTo>
                  <a:cubicBezTo>
                    <a:pt x="179" y="223"/>
                    <a:pt x="183" y="221"/>
                    <a:pt x="188" y="220"/>
                  </a:cubicBezTo>
                  <a:cubicBezTo>
                    <a:pt x="191" y="221"/>
                    <a:pt x="194" y="222"/>
                    <a:pt x="197" y="224"/>
                  </a:cubicBezTo>
                  <a:lnTo>
                    <a:pt x="197" y="236"/>
                  </a:lnTo>
                  <a:close/>
                  <a:moveTo>
                    <a:pt x="200" y="126"/>
                  </a:moveTo>
                  <a:cubicBezTo>
                    <a:pt x="191" y="130"/>
                    <a:pt x="178" y="126"/>
                    <a:pt x="169" y="127"/>
                  </a:cubicBezTo>
                  <a:cubicBezTo>
                    <a:pt x="167" y="119"/>
                    <a:pt x="168" y="111"/>
                    <a:pt x="169" y="105"/>
                  </a:cubicBezTo>
                  <a:cubicBezTo>
                    <a:pt x="172" y="99"/>
                    <a:pt x="179" y="102"/>
                    <a:pt x="184" y="101"/>
                  </a:cubicBezTo>
                  <a:cubicBezTo>
                    <a:pt x="188" y="100"/>
                    <a:pt x="195" y="100"/>
                    <a:pt x="201" y="103"/>
                  </a:cubicBezTo>
                  <a:lnTo>
                    <a:pt x="200" y="126"/>
                  </a:lnTo>
                  <a:close/>
                  <a:moveTo>
                    <a:pt x="200" y="86"/>
                  </a:moveTo>
                  <a:cubicBezTo>
                    <a:pt x="197" y="87"/>
                    <a:pt x="190" y="87"/>
                    <a:pt x="188" y="87"/>
                  </a:cubicBezTo>
                  <a:cubicBezTo>
                    <a:pt x="179" y="87"/>
                    <a:pt x="177" y="87"/>
                    <a:pt x="168" y="87"/>
                  </a:cubicBezTo>
                  <a:cubicBezTo>
                    <a:pt x="168" y="79"/>
                    <a:pt x="168" y="73"/>
                    <a:pt x="168" y="67"/>
                  </a:cubicBezTo>
                  <a:cubicBezTo>
                    <a:pt x="180" y="64"/>
                    <a:pt x="190" y="67"/>
                    <a:pt x="200" y="66"/>
                  </a:cubicBezTo>
                  <a:cubicBezTo>
                    <a:pt x="202" y="72"/>
                    <a:pt x="201" y="81"/>
                    <a:pt x="200" y="86"/>
                  </a:cubicBezTo>
                  <a:close/>
                  <a:moveTo>
                    <a:pt x="202" y="51"/>
                  </a:moveTo>
                  <a:cubicBezTo>
                    <a:pt x="171" y="52"/>
                    <a:pt x="171" y="52"/>
                    <a:pt x="171" y="52"/>
                  </a:cubicBezTo>
                  <a:cubicBezTo>
                    <a:pt x="175" y="48"/>
                    <a:pt x="198" y="37"/>
                    <a:pt x="203" y="35"/>
                  </a:cubicBezTo>
                  <a:cubicBezTo>
                    <a:pt x="202" y="37"/>
                    <a:pt x="203" y="49"/>
                    <a:pt x="202" y="51"/>
                  </a:cubicBezTo>
                  <a:close/>
                  <a:moveTo>
                    <a:pt x="247" y="86"/>
                  </a:moveTo>
                  <a:cubicBezTo>
                    <a:pt x="242" y="85"/>
                    <a:pt x="236" y="85"/>
                    <a:pt x="232" y="86"/>
                  </a:cubicBezTo>
                  <a:cubicBezTo>
                    <a:pt x="228" y="87"/>
                    <a:pt x="221" y="86"/>
                    <a:pt x="216" y="86"/>
                  </a:cubicBezTo>
                  <a:cubicBezTo>
                    <a:pt x="216" y="67"/>
                    <a:pt x="216" y="67"/>
                    <a:pt x="216" y="67"/>
                  </a:cubicBezTo>
                  <a:cubicBezTo>
                    <a:pt x="219" y="66"/>
                    <a:pt x="224" y="65"/>
                    <a:pt x="226" y="65"/>
                  </a:cubicBezTo>
                  <a:cubicBezTo>
                    <a:pt x="232" y="65"/>
                    <a:pt x="238" y="66"/>
                    <a:pt x="244" y="66"/>
                  </a:cubicBezTo>
                  <a:cubicBezTo>
                    <a:pt x="244" y="70"/>
                    <a:pt x="248" y="82"/>
                    <a:pt x="247" y="86"/>
                  </a:cubicBezTo>
                  <a:close/>
                  <a:moveTo>
                    <a:pt x="231" y="16"/>
                  </a:moveTo>
                  <a:cubicBezTo>
                    <a:pt x="239" y="23"/>
                    <a:pt x="243" y="38"/>
                    <a:pt x="243" y="50"/>
                  </a:cubicBezTo>
                  <a:cubicBezTo>
                    <a:pt x="239" y="52"/>
                    <a:pt x="236" y="51"/>
                    <a:pt x="231" y="51"/>
                  </a:cubicBezTo>
                  <a:cubicBezTo>
                    <a:pt x="228" y="51"/>
                    <a:pt x="219" y="51"/>
                    <a:pt x="217" y="51"/>
                  </a:cubicBezTo>
                  <a:cubicBezTo>
                    <a:pt x="216" y="43"/>
                    <a:pt x="216" y="30"/>
                    <a:pt x="216" y="27"/>
                  </a:cubicBezTo>
                  <a:cubicBezTo>
                    <a:pt x="219" y="23"/>
                    <a:pt x="227" y="18"/>
                    <a:pt x="231" y="16"/>
                  </a:cubicBezTo>
                  <a:close/>
                  <a:moveTo>
                    <a:pt x="219" y="231"/>
                  </a:moveTo>
                  <a:cubicBezTo>
                    <a:pt x="217" y="228"/>
                    <a:pt x="217" y="228"/>
                    <a:pt x="218" y="224"/>
                  </a:cubicBezTo>
                  <a:cubicBezTo>
                    <a:pt x="219" y="224"/>
                    <a:pt x="220" y="224"/>
                    <a:pt x="222" y="224"/>
                  </a:cubicBezTo>
                  <a:cubicBezTo>
                    <a:pt x="221" y="226"/>
                    <a:pt x="220" y="229"/>
                    <a:pt x="219" y="231"/>
                  </a:cubicBezTo>
                  <a:close/>
                  <a:moveTo>
                    <a:pt x="232" y="204"/>
                  </a:moveTo>
                  <a:cubicBezTo>
                    <a:pt x="226" y="206"/>
                    <a:pt x="222" y="201"/>
                    <a:pt x="217" y="200"/>
                  </a:cubicBezTo>
                  <a:cubicBezTo>
                    <a:pt x="216" y="197"/>
                    <a:pt x="214" y="193"/>
                    <a:pt x="213" y="190"/>
                  </a:cubicBezTo>
                  <a:cubicBezTo>
                    <a:pt x="217" y="188"/>
                    <a:pt x="222" y="186"/>
                    <a:pt x="226" y="184"/>
                  </a:cubicBezTo>
                  <a:cubicBezTo>
                    <a:pt x="230" y="186"/>
                    <a:pt x="235" y="187"/>
                    <a:pt x="240" y="188"/>
                  </a:cubicBezTo>
                  <a:cubicBezTo>
                    <a:pt x="237" y="194"/>
                    <a:pt x="235" y="199"/>
                    <a:pt x="232" y="204"/>
                  </a:cubicBezTo>
                  <a:close/>
                  <a:moveTo>
                    <a:pt x="247" y="168"/>
                  </a:moveTo>
                  <a:cubicBezTo>
                    <a:pt x="243" y="171"/>
                    <a:pt x="240" y="170"/>
                    <a:pt x="237" y="170"/>
                  </a:cubicBezTo>
                  <a:cubicBezTo>
                    <a:pt x="232" y="170"/>
                    <a:pt x="228" y="167"/>
                    <a:pt x="224" y="168"/>
                  </a:cubicBezTo>
                  <a:cubicBezTo>
                    <a:pt x="221" y="169"/>
                    <a:pt x="218" y="169"/>
                    <a:pt x="214" y="169"/>
                  </a:cubicBezTo>
                  <a:cubicBezTo>
                    <a:pt x="212" y="161"/>
                    <a:pt x="215" y="150"/>
                    <a:pt x="214" y="144"/>
                  </a:cubicBezTo>
                  <a:cubicBezTo>
                    <a:pt x="216" y="139"/>
                    <a:pt x="226" y="144"/>
                    <a:pt x="230" y="143"/>
                  </a:cubicBezTo>
                  <a:cubicBezTo>
                    <a:pt x="232" y="143"/>
                    <a:pt x="244" y="143"/>
                    <a:pt x="250" y="145"/>
                  </a:cubicBezTo>
                  <a:cubicBezTo>
                    <a:pt x="253" y="151"/>
                    <a:pt x="252" y="162"/>
                    <a:pt x="247" y="168"/>
                  </a:cubicBezTo>
                  <a:close/>
                  <a:moveTo>
                    <a:pt x="235" y="127"/>
                  </a:moveTo>
                  <a:cubicBezTo>
                    <a:pt x="228" y="127"/>
                    <a:pt x="221" y="127"/>
                    <a:pt x="215" y="126"/>
                  </a:cubicBezTo>
                  <a:cubicBezTo>
                    <a:pt x="213" y="118"/>
                    <a:pt x="215" y="111"/>
                    <a:pt x="215" y="102"/>
                  </a:cubicBezTo>
                  <a:cubicBezTo>
                    <a:pt x="218" y="100"/>
                    <a:pt x="226" y="101"/>
                    <a:pt x="229" y="100"/>
                  </a:cubicBezTo>
                  <a:cubicBezTo>
                    <a:pt x="236" y="101"/>
                    <a:pt x="241" y="99"/>
                    <a:pt x="249" y="100"/>
                  </a:cubicBezTo>
                  <a:cubicBezTo>
                    <a:pt x="251" y="108"/>
                    <a:pt x="249" y="117"/>
                    <a:pt x="249" y="127"/>
                  </a:cubicBezTo>
                  <a:cubicBezTo>
                    <a:pt x="243" y="125"/>
                    <a:pt x="241" y="126"/>
                    <a:pt x="235"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50" name="Freeform 7"/>
            <p:cNvSpPr/>
            <p:nvPr/>
          </p:nvSpPr>
          <p:spPr bwMode="auto">
            <a:xfrm>
              <a:off x="1614488" y="3405188"/>
              <a:ext cx="39688" cy="38100"/>
            </a:xfrm>
            <a:custGeom>
              <a:avLst/>
              <a:gdLst>
                <a:gd name="T0" fmla="*/ 25 w 28"/>
                <a:gd name="T1" fmla="*/ 18 h 27"/>
                <a:gd name="T2" fmla="*/ 28 w 28"/>
                <a:gd name="T3" fmla="*/ 9 h 27"/>
                <a:gd name="T4" fmla="*/ 19 w 28"/>
                <a:gd name="T5" fmla="*/ 0 h 27"/>
                <a:gd name="T6" fmla="*/ 9 w 28"/>
                <a:gd name="T7" fmla="*/ 0 h 27"/>
                <a:gd name="T8" fmla="*/ 0 w 28"/>
                <a:gd name="T9" fmla="*/ 12 h 27"/>
                <a:gd name="T10" fmla="*/ 0 w 28"/>
                <a:gd name="T11" fmla="*/ 18 h 27"/>
                <a:gd name="T12" fmla="*/ 2 w 28"/>
                <a:gd name="T13" fmla="*/ 21 h 27"/>
                <a:gd name="T14" fmla="*/ 6 w 28"/>
                <a:gd name="T15" fmla="*/ 25 h 27"/>
                <a:gd name="T16" fmla="*/ 15 w 28"/>
                <a:gd name="T17" fmla="*/ 27 h 27"/>
                <a:gd name="T18" fmla="*/ 25 w 28"/>
                <a:gd name="T1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7">
                  <a:moveTo>
                    <a:pt x="25" y="18"/>
                  </a:moveTo>
                  <a:cubicBezTo>
                    <a:pt x="26" y="15"/>
                    <a:pt x="27" y="12"/>
                    <a:pt x="28" y="9"/>
                  </a:cubicBezTo>
                  <a:cubicBezTo>
                    <a:pt x="26" y="5"/>
                    <a:pt x="23" y="1"/>
                    <a:pt x="19" y="0"/>
                  </a:cubicBezTo>
                  <a:cubicBezTo>
                    <a:pt x="9" y="0"/>
                    <a:pt x="9" y="0"/>
                    <a:pt x="9" y="0"/>
                  </a:cubicBezTo>
                  <a:cubicBezTo>
                    <a:pt x="5" y="2"/>
                    <a:pt x="2" y="7"/>
                    <a:pt x="0" y="12"/>
                  </a:cubicBezTo>
                  <a:cubicBezTo>
                    <a:pt x="0" y="18"/>
                    <a:pt x="0" y="18"/>
                    <a:pt x="0" y="18"/>
                  </a:cubicBezTo>
                  <a:cubicBezTo>
                    <a:pt x="1" y="19"/>
                    <a:pt x="1" y="20"/>
                    <a:pt x="2" y="21"/>
                  </a:cubicBezTo>
                  <a:cubicBezTo>
                    <a:pt x="3" y="22"/>
                    <a:pt x="5" y="23"/>
                    <a:pt x="6" y="25"/>
                  </a:cubicBezTo>
                  <a:cubicBezTo>
                    <a:pt x="9" y="26"/>
                    <a:pt x="12" y="27"/>
                    <a:pt x="15" y="27"/>
                  </a:cubicBezTo>
                  <a:cubicBezTo>
                    <a:pt x="20" y="26"/>
                    <a:pt x="22" y="22"/>
                    <a:pt x="2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51" name="Freeform 8"/>
            <p:cNvSpPr/>
            <p:nvPr/>
          </p:nvSpPr>
          <p:spPr bwMode="auto">
            <a:xfrm>
              <a:off x="1617663" y="3287713"/>
              <a:ext cx="36513" cy="41275"/>
            </a:xfrm>
            <a:custGeom>
              <a:avLst/>
              <a:gdLst>
                <a:gd name="T0" fmla="*/ 25 w 26"/>
                <a:gd name="T1" fmla="*/ 7 h 29"/>
                <a:gd name="T2" fmla="*/ 22 w 26"/>
                <a:gd name="T3" fmla="*/ 2 h 29"/>
                <a:gd name="T4" fmla="*/ 14 w 26"/>
                <a:gd name="T5" fmla="*/ 1 h 29"/>
                <a:gd name="T6" fmla="*/ 9 w 26"/>
                <a:gd name="T7" fmla="*/ 3 h 29"/>
                <a:gd name="T8" fmla="*/ 2 w 26"/>
                <a:gd name="T9" fmla="*/ 10 h 29"/>
                <a:gd name="T10" fmla="*/ 0 w 26"/>
                <a:gd name="T11" fmla="*/ 16 h 29"/>
                <a:gd name="T12" fmla="*/ 0 w 26"/>
                <a:gd name="T13" fmla="*/ 17 h 29"/>
                <a:gd name="T14" fmla="*/ 2 w 26"/>
                <a:gd name="T15" fmla="*/ 24 h 29"/>
                <a:gd name="T16" fmla="*/ 4 w 26"/>
                <a:gd name="T17" fmla="*/ 26 h 29"/>
                <a:gd name="T18" fmla="*/ 11 w 26"/>
                <a:gd name="T19" fmla="*/ 29 h 29"/>
                <a:gd name="T20" fmla="*/ 17 w 26"/>
                <a:gd name="T21" fmla="*/ 29 h 29"/>
                <a:gd name="T22" fmla="*/ 21 w 26"/>
                <a:gd name="T23" fmla="*/ 26 h 29"/>
                <a:gd name="T24" fmla="*/ 26 w 26"/>
                <a:gd name="T25" fmla="*/ 10 h 29"/>
                <a:gd name="T26" fmla="*/ 25 w 26"/>
                <a:gd name="T2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29">
                  <a:moveTo>
                    <a:pt x="25" y="7"/>
                  </a:moveTo>
                  <a:cubicBezTo>
                    <a:pt x="24" y="5"/>
                    <a:pt x="23" y="4"/>
                    <a:pt x="22" y="2"/>
                  </a:cubicBezTo>
                  <a:cubicBezTo>
                    <a:pt x="19" y="1"/>
                    <a:pt x="17" y="0"/>
                    <a:pt x="14" y="1"/>
                  </a:cubicBezTo>
                  <a:cubicBezTo>
                    <a:pt x="12" y="1"/>
                    <a:pt x="11" y="2"/>
                    <a:pt x="9" y="3"/>
                  </a:cubicBezTo>
                  <a:cubicBezTo>
                    <a:pt x="7" y="5"/>
                    <a:pt x="5" y="8"/>
                    <a:pt x="2" y="10"/>
                  </a:cubicBezTo>
                  <a:cubicBezTo>
                    <a:pt x="2" y="12"/>
                    <a:pt x="1" y="14"/>
                    <a:pt x="0" y="16"/>
                  </a:cubicBezTo>
                  <a:cubicBezTo>
                    <a:pt x="0" y="16"/>
                    <a:pt x="0" y="17"/>
                    <a:pt x="0" y="17"/>
                  </a:cubicBezTo>
                  <a:cubicBezTo>
                    <a:pt x="1" y="19"/>
                    <a:pt x="2" y="22"/>
                    <a:pt x="2" y="24"/>
                  </a:cubicBezTo>
                  <a:cubicBezTo>
                    <a:pt x="3" y="25"/>
                    <a:pt x="3" y="25"/>
                    <a:pt x="4" y="26"/>
                  </a:cubicBezTo>
                  <a:cubicBezTo>
                    <a:pt x="6" y="27"/>
                    <a:pt x="8" y="28"/>
                    <a:pt x="11" y="29"/>
                  </a:cubicBezTo>
                  <a:cubicBezTo>
                    <a:pt x="13" y="29"/>
                    <a:pt x="15" y="29"/>
                    <a:pt x="17" y="29"/>
                  </a:cubicBezTo>
                  <a:cubicBezTo>
                    <a:pt x="18" y="28"/>
                    <a:pt x="20" y="27"/>
                    <a:pt x="21" y="26"/>
                  </a:cubicBezTo>
                  <a:cubicBezTo>
                    <a:pt x="23" y="21"/>
                    <a:pt x="24" y="15"/>
                    <a:pt x="26" y="10"/>
                  </a:cubicBezTo>
                  <a:cubicBezTo>
                    <a:pt x="26" y="9"/>
                    <a:pt x="25" y="8"/>
                    <a:pt x="2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52" name="Freeform 9"/>
            <p:cNvSpPr/>
            <p:nvPr/>
          </p:nvSpPr>
          <p:spPr bwMode="auto">
            <a:xfrm>
              <a:off x="1538288" y="3298826"/>
              <a:ext cx="34925" cy="36513"/>
            </a:xfrm>
            <a:custGeom>
              <a:avLst/>
              <a:gdLst>
                <a:gd name="T0" fmla="*/ 21 w 24"/>
                <a:gd name="T1" fmla="*/ 3 h 26"/>
                <a:gd name="T2" fmla="*/ 15 w 24"/>
                <a:gd name="T3" fmla="*/ 1 h 26"/>
                <a:gd name="T4" fmla="*/ 10 w 24"/>
                <a:gd name="T5" fmla="*/ 1 h 26"/>
                <a:gd name="T6" fmla="*/ 0 w 24"/>
                <a:gd name="T7" fmla="*/ 10 h 26"/>
                <a:gd name="T8" fmla="*/ 0 w 24"/>
                <a:gd name="T9" fmla="*/ 16 h 26"/>
                <a:gd name="T10" fmla="*/ 0 w 24"/>
                <a:gd name="T11" fmla="*/ 16 h 26"/>
                <a:gd name="T12" fmla="*/ 5 w 24"/>
                <a:gd name="T13" fmla="*/ 24 h 26"/>
                <a:gd name="T14" fmla="*/ 7 w 24"/>
                <a:gd name="T15" fmla="*/ 25 h 26"/>
                <a:gd name="T16" fmla="*/ 7 w 24"/>
                <a:gd name="T17" fmla="*/ 25 h 26"/>
                <a:gd name="T18" fmla="*/ 17 w 24"/>
                <a:gd name="T19" fmla="*/ 25 h 26"/>
                <a:gd name="T20" fmla="*/ 24 w 24"/>
                <a:gd name="T21" fmla="*/ 11 h 26"/>
                <a:gd name="T22" fmla="*/ 21 w 24"/>
                <a:gd name="T23"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26">
                  <a:moveTo>
                    <a:pt x="21" y="3"/>
                  </a:moveTo>
                  <a:cubicBezTo>
                    <a:pt x="19" y="2"/>
                    <a:pt x="17" y="1"/>
                    <a:pt x="15" y="1"/>
                  </a:cubicBezTo>
                  <a:cubicBezTo>
                    <a:pt x="14" y="0"/>
                    <a:pt x="12" y="0"/>
                    <a:pt x="10" y="1"/>
                  </a:cubicBezTo>
                  <a:cubicBezTo>
                    <a:pt x="6" y="3"/>
                    <a:pt x="3" y="7"/>
                    <a:pt x="0" y="10"/>
                  </a:cubicBezTo>
                  <a:cubicBezTo>
                    <a:pt x="0" y="12"/>
                    <a:pt x="0" y="14"/>
                    <a:pt x="0" y="16"/>
                  </a:cubicBezTo>
                  <a:cubicBezTo>
                    <a:pt x="0" y="16"/>
                    <a:pt x="0" y="16"/>
                    <a:pt x="0" y="16"/>
                  </a:cubicBezTo>
                  <a:cubicBezTo>
                    <a:pt x="1" y="19"/>
                    <a:pt x="2" y="22"/>
                    <a:pt x="5" y="24"/>
                  </a:cubicBezTo>
                  <a:cubicBezTo>
                    <a:pt x="6" y="24"/>
                    <a:pt x="6" y="24"/>
                    <a:pt x="7" y="25"/>
                  </a:cubicBezTo>
                  <a:cubicBezTo>
                    <a:pt x="7" y="25"/>
                    <a:pt x="7" y="25"/>
                    <a:pt x="7" y="25"/>
                  </a:cubicBezTo>
                  <a:cubicBezTo>
                    <a:pt x="10" y="25"/>
                    <a:pt x="14" y="26"/>
                    <a:pt x="17" y="25"/>
                  </a:cubicBezTo>
                  <a:cubicBezTo>
                    <a:pt x="20" y="21"/>
                    <a:pt x="22" y="16"/>
                    <a:pt x="24" y="11"/>
                  </a:cubicBezTo>
                  <a:cubicBezTo>
                    <a:pt x="24" y="8"/>
                    <a:pt x="24" y="5"/>
                    <a:pt x="2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53" name="Freeform 10"/>
            <p:cNvSpPr/>
            <p:nvPr/>
          </p:nvSpPr>
          <p:spPr bwMode="auto">
            <a:xfrm>
              <a:off x="1641476" y="3170238"/>
              <a:ext cx="33338" cy="38100"/>
            </a:xfrm>
            <a:custGeom>
              <a:avLst/>
              <a:gdLst>
                <a:gd name="T0" fmla="*/ 23 w 23"/>
                <a:gd name="T1" fmla="*/ 9 h 26"/>
                <a:gd name="T2" fmla="*/ 6 w 23"/>
                <a:gd name="T3" fmla="*/ 3 h 26"/>
                <a:gd name="T4" fmla="*/ 0 w 23"/>
                <a:gd name="T5" fmla="*/ 9 h 26"/>
                <a:gd name="T6" fmla="*/ 3 w 23"/>
                <a:gd name="T7" fmla="*/ 20 h 26"/>
                <a:gd name="T8" fmla="*/ 13 w 23"/>
                <a:gd name="T9" fmla="*/ 26 h 26"/>
                <a:gd name="T10" fmla="*/ 20 w 23"/>
                <a:gd name="T11" fmla="*/ 22 h 26"/>
                <a:gd name="T12" fmla="*/ 23 w 23"/>
                <a:gd name="T13" fmla="*/ 18 h 26"/>
                <a:gd name="T14" fmla="*/ 23 w 23"/>
                <a:gd name="T15" fmla="*/ 11 h 26"/>
                <a:gd name="T16" fmla="*/ 23 w 23"/>
                <a:gd name="T17"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6">
                  <a:moveTo>
                    <a:pt x="23" y="9"/>
                  </a:moveTo>
                  <a:cubicBezTo>
                    <a:pt x="21" y="1"/>
                    <a:pt x="12" y="0"/>
                    <a:pt x="6" y="3"/>
                  </a:cubicBezTo>
                  <a:cubicBezTo>
                    <a:pt x="4" y="5"/>
                    <a:pt x="2" y="7"/>
                    <a:pt x="0" y="9"/>
                  </a:cubicBezTo>
                  <a:cubicBezTo>
                    <a:pt x="0" y="13"/>
                    <a:pt x="1" y="18"/>
                    <a:pt x="3" y="20"/>
                  </a:cubicBezTo>
                  <a:cubicBezTo>
                    <a:pt x="5" y="24"/>
                    <a:pt x="9" y="26"/>
                    <a:pt x="13" y="26"/>
                  </a:cubicBezTo>
                  <a:cubicBezTo>
                    <a:pt x="16" y="25"/>
                    <a:pt x="18" y="23"/>
                    <a:pt x="20" y="22"/>
                  </a:cubicBezTo>
                  <a:cubicBezTo>
                    <a:pt x="21" y="21"/>
                    <a:pt x="22" y="20"/>
                    <a:pt x="23" y="18"/>
                  </a:cubicBezTo>
                  <a:cubicBezTo>
                    <a:pt x="23" y="11"/>
                    <a:pt x="23" y="11"/>
                    <a:pt x="23" y="11"/>
                  </a:cubicBezTo>
                  <a:cubicBezTo>
                    <a:pt x="23" y="10"/>
                    <a:pt x="23" y="10"/>
                    <a:pt x="2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54" name="Freeform 11"/>
            <p:cNvSpPr/>
            <p:nvPr/>
          </p:nvSpPr>
          <p:spPr bwMode="auto">
            <a:xfrm>
              <a:off x="1592263" y="3348038"/>
              <a:ext cx="39688" cy="33338"/>
            </a:xfrm>
            <a:custGeom>
              <a:avLst/>
              <a:gdLst>
                <a:gd name="T0" fmla="*/ 10 w 28"/>
                <a:gd name="T1" fmla="*/ 24 h 24"/>
                <a:gd name="T2" fmla="*/ 14 w 28"/>
                <a:gd name="T3" fmla="*/ 23 h 24"/>
                <a:gd name="T4" fmla="*/ 16 w 28"/>
                <a:gd name="T5" fmla="*/ 22 h 24"/>
                <a:gd name="T6" fmla="*/ 19 w 28"/>
                <a:gd name="T7" fmla="*/ 0 h 24"/>
                <a:gd name="T8" fmla="*/ 8 w 28"/>
                <a:gd name="T9" fmla="*/ 0 h 24"/>
                <a:gd name="T10" fmla="*/ 3 w 28"/>
                <a:gd name="T11" fmla="*/ 4 h 24"/>
                <a:gd name="T12" fmla="*/ 0 w 28"/>
                <a:gd name="T13" fmla="*/ 12 h 24"/>
                <a:gd name="T14" fmla="*/ 0 w 28"/>
                <a:gd name="T15" fmla="*/ 13 h 24"/>
                <a:gd name="T16" fmla="*/ 10 w 28"/>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4">
                  <a:moveTo>
                    <a:pt x="10" y="24"/>
                  </a:moveTo>
                  <a:cubicBezTo>
                    <a:pt x="12" y="24"/>
                    <a:pt x="13" y="24"/>
                    <a:pt x="14" y="23"/>
                  </a:cubicBezTo>
                  <a:cubicBezTo>
                    <a:pt x="15" y="23"/>
                    <a:pt x="16" y="23"/>
                    <a:pt x="16" y="22"/>
                  </a:cubicBezTo>
                  <a:cubicBezTo>
                    <a:pt x="24" y="17"/>
                    <a:pt x="28" y="7"/>
                    <a:pt x="19" y="0"/>
                  </a:cubicBezTo>
                  <a:cubicBezTo>
                    <a:pt x="8" y="0"/>
                    <a:pt x="8" y="0"/>
                    <a:pt x="8" y="0"/>
                  </a:cubicBezTo>
                  <a:cubicBezTo>
                    <a:pt x="6" y="1"/>
                    <a:pt x="5" y="2"/>
                    <a:pt x="3" y="4"/>
                  </a:cubicBezTo>
                  <a:cubicBezTo>
                    <a:pt x="2" y="7"/>
                    <a:pt x="0" y="9"/>
                    <a:pt x="0" y="12"/>
                  </a:cubicBezTo>
                  <a:cubicBezTo>
                    <a:pt x="0" y="12"/>
                    <a:pt x="0" y="12"/>
                    <a:pt x="0" y="13"/>
                  </a:cubicBezTo>
                  <a:cubicBezTo>
                    <a:pt x="2" y="17"/>
                    <a:pt x="4" y="22"/>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55" name="Freeform 12"/>
            <p:cNvSpPr/>
            <p:nvPr/>
          </p:nvSpPr>
          <p:spPr bwMode="auto">
            <a:xfrm>
              <a:off x="1579563" y="3194051"/>
              <a:ext cx="38100" cy="39688"/>
            </a:xfrm>
            <a:custGeom>
              <a:avLst/>
              <a:gdLst>
                <a:gd name="T0" fmla="*/ 3 w 26"/>
                <a:gd name="T1" fmla="*/ 7 h 28"/>
                <a:gd name="T2" fmla="*/ 1 w 26"/>
                <a:gd name="T3" fmla="*/ 11 h 28"/>
                <a:gd name="T4" fmla="*/ 0 w 26"/>
                <a:gd name="T5" fmla="*/ 13 h 28"/>
                <a:gd name="T6" fmla="*/ 1 w 26"/>
                <a:gd name="T7" fmla="*/ 16 h 28"/>
                <a:gd name="T8" fmla="*/ 4 w 26"/>
                <a:gd name="T9" fmla="*/ 23 h 28"/>
                <a:gd name="T10" fmla="*/ 7 w 26"/>
                <a:gd name="T11" fmla="*/ 25 h 28"/>
                <a:gd name="T12" fmla="*/ 19 w 26"/>
                <a:gd name="T13" fmla="*/ 25 h 28"/>
                <a:gd name="T14" fmla="*/ 23 w 26"/>
                <a:gd name="T15" fmla="*/ 6 h 28"/>
                <a:gd name="T16" fmla="*/ 17 w 26"/>
                <a:gd name="T17" fmla="*/ 1 h 28"/>
                <a:gd name="T18" fmla="*/ 11 w 26"/>
                <a:gd name="T19" fmla="*/ 0 h 28"/>
                <a:gd name="T20" fmla="*/ 5 w 26"/>
                <a:gd name="T21" fmla="*/ 4 h 28"/>
                <a:gd name="T22" fmla="*/ 3 w 26"/>
                <a:gd name="T23"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8">
                  <a:moveTo>
                    <a:pt x="3" y="7"/>
                  </a:moveTo>
                  <a:cubicBezTo>
                    <a:pt x="2" y="8"/>
                    <a:pt x="1" y="10"/>
                    <a:pt x="1" y="11"/>
                  </a:cubicBezTo>
                  <a:cubicBezTo>
                    <a:pt x="0" y="12"/>
                    <a:pt x="0" y="12"/>
                    <a:pt x="0" y="13"/>
                  </a:cubicBezTo>
                  <a:cubicBezTo>
                    <a:pt x="0" y="14"/>
                    <a:pt x="1" y="15"/>
                    <a:pt x="1" y="16"/>
                  </a:cubicBezTo>
                  <a:cubicBezTo>
                    <a:pt x="2" y="19"/>
                    <a:pt x="3" y="21"/>
                    <a:pt x="4" y="23"/>
                  </a:cubicBezTo>
                  <a:cubicBezTo>
                    <a:pt x="5" y="24"/>
                    <a:pt x="6" y="25"/>
                    <a:pt x="7" y="25"/>
                  </a:cubicBezTo>
                  <a:cubicBezTo>
                    <a:pt x="10" y="28"/>
                    <a:pt x="15" y="27"/>
                    <a:pt x="19" y="25"/>
                  </a:cubicBezTo>
                  <a:cubicBezTo>
                    <a:pt x="24" y="19"/>
                    <a:pt x="26" y="14"/>
                    <a:pt x="23" y="6"/>
                  </a:cubicBezTo>
                  <a:cubicBezTo>
                    <a:pt x="21" y="5"/>
                    <a:pt x="19" y="3"/>
                    <a:pt x="17" y="1"/>
                  </a:cubicBezTo>
                  <a:cubicBezTo>
                    <a:pt x="15" y="0"/>
                    <a:pt x="13" y="0"/>
                    <a:pt x="11" y="0"/>
                  </a:cubicBezTo>
                  <a:cubicBezTo>
                    <a:pt x="9" y="1"/>
                    <a:pt x="7" y="3"/>
                    <a:pt x="5" y="4"/>
                  </a:cubicBezTo>
                  <a:cubicBezTo>
                    <a:pt x="4" y="5"/>
                    <a:pt x="3" y="5"/>
                    <a:pt x="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56" name="Freeform 13"/>
            <p:cNvSpPr/>
            <p:nvPr/>
          </p:nvSpPr>
          <p:spPr bwMode="auto">
            <a:xfrm>
              <a:off x="1684338" y="3395663"/>
              <a:ext cx="31750" cy="42863"/>
            </a:xfrm>
            <a:custGeom>
              <a:avLst/>
              <a:gdLst>
                <a:gd name="T0" fmla="*/ 8 w 23"/>
                <a:gd name="T1" fmla="*/ 29 h 30"/>
                <a:gd name="T2" fmla="*/ 2 w 23"/>
                <a:gd name="T3" fmla="*/ 10 h 30"/>
                <a:gd name="T4" fmla="*/ 10 w 23"/>
                <a:gd name="T5" fmla="*/ 1 h 30"/>
                <a:gd name="T6" fmla="*/ 23 w 23"/>
                <a:gd name="T7" fmla="*/ 7 h 30"/>
                <a:gd name="T8" fmla="*/ 23 w 23"/>
                <a:gd name="T9" fmla="*/ 20 h 30"/>
                <a:gd name="T10" fmla="*/ 8 w 23"/>
                <a:gd name="T11" fmla="*/ 29 h 30"/>
              </a:gdLst>
              <a:ahLst/>
              <a:cxnLst>
                <a:cxn ang="0">
                  <a:pos x="T0" y="T1"/>
                </a:cxn>
                <a:cxn ang="0">
                  <a:pos x="T2" y="T3"/>
                </a:cxn>
                <a:cxn ang="0">
                  <a:pos x="T4" y="T5"/>
                </a:cxn>
                <a:cxn ang="0">
                  <a:pos x="T6" y="T7"/>
                </a:cxn>
                <a:cxn ang="0">
                  <a:pos x="T8" y="T9"/>
                </a:cxn>
                <a:cxn ang="0">
                  <a:pos x="T10" y="T11"/>
                </a:cxn>
              </a:cxnLst>
              <a:rect l="0" t="0" r="r" b="b"/>
              <a:pathLst>
                <a:path w="23" h="30">
                  <a:moveTo>
                    <a:pt x="8" y="29"/>
                  </a:moveTo>
                  <a:cubicBezTo>
                    <a:pt x="3" y="24"/>
                    <a:pt x="0" y="18"/>
                    <a:pt x="2" y="10"/>
                  </a:cubicBezTo>
                  <a:cubicBezTo>
                    <a:pt x="5" y="7"/>
                    <a:pt x="8" y="4"/>
                    <a:pt x="10" y="1"/>
                  </a:cubicBezTo>
                  <a:cubicBezTo>
                    <a:pt x="16" y="0"/>
                    <a:pt x="20" y="2"/>
                    <a:pt x="23" y="7"/>
                  </a:cubicBezTo>
                  <a:cubicBezTo>
                    <a:pt x="23" y="10"/>
                    <a:pt x="23" y="15"/>
                    <a:pt x="23" y="20"/>
                  </a:cubicBezTo>
                  <a:cubicBezTo>
                    <a:pt x="19" y="25"/>
                    <a:pt x="16" y="30"/>
                    <a:pt x="8"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57" name="Freeform 14"/>
            <p:cNvSpPr/>
            <p:nvPr/>
          </p:nvSpPr>
          <p:spPr bwMode="auto">
            <a:xfrm>
              <a:off x="1519238" y="3243263"/>
              <a:ext cx="36513" cy="31750"/>
            </a:xfrm>
            <a:custGeom>
              <a:avLst/>
              <a:gdLst>
                <a:gd name="T0" fmla="*/ 13 w 26"/>
                <a:gd name="T1" fmla="*/ 23 h 23"/>
                <a:gd name="T2" fmla="*/ 16 w 26"/>
                <a:gd name="T3" fmla="*/ 23 h 23"/>
                <a:gd name="T4" fmla="*/ 18 w 26"/>
                <a:gd name="T5" fmla="*/ 22 h 23"/>
                <a:gd name="T6" fmla="*/ 19 w 26"/>
                <a:gd name="T7" fmla="*/ 22 h 23"/>
                <a:gd name="T8" fmla="*/ 23 w 26"/>
                <a:gd name="T9" fmla="*/ 20 h 23"/>
                <a:gd name="T10" fmla="*/ 26 w 26"/>
                <a:gd name="T11" fmla="*/ 7 h 23"/>
                <a:gd name="T12" fmla="*/ 12 w 26"/>
                <a:gd name="T13" fmla="*/ 0 h 23"/>
                <a:gd name="T14" fmla="*/ 5 w 26"/>
                <a:gd name="T15" fmla="*/ 3 h 23"/>
                <a:gd name="T16" fmla="*/ 2 w 26"/>
                <a:gd name="T17" fmla="*/ 14 h 23"/>
                <a:gd name="T18" fmla="*/ 9 w 26"/>
                <a:gd name="T19" fmla="*/ 22 h 23"/>
                <a:gd name="T20" fmla="*/ 13 w 26"/>
                <a:gd name="T21"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13" y="23"/>
                  </a:moveTo>
                  <a:cubicBezTo>
                    <a:pt x="14" y="23"/>
                    <a:pt x="15" y="23"/>
                    <a:pt x="16" y="23"/>
                  </a:cubicBezTo>
                  <a:cubicBezTo>
                    <a:pt x="17" y="23"/>
                    <a:pt x="18" y="22"/>
                    <a:pt x="18" y="22"/>
                  </a:cubicBezTo>
                  <a:cubicBezTo>
                    <a:pt x="19" y="22"/>
                    <a:pt x="19" y="22"/>
                    <a:pt x="19" y="22"/>
                  </a:cubicBezTo>
                  <a:cubicBezTo>
                    <a:pt x="21" y="21"/>
                    <a:pt x="22" y="20"/>
                    <a:pt x="23" y="20"/>
                  </a:cubicBezTo>
                  <a:cubicBezTo>
                    <a:pt x="26" y="16"/>
                    <a:pt x="26" y="11"/>
                    <a:pt x="26" y="7"/>
                  </a:cubicBezTo>
                  <a:cubicBezTo>
                    <a:pt x="22" y="2"/>
                    <a:pt x="17" y="1"/>
                    <a:pt x="12" y="0"/>
                  </a:cubicBezTo>
                  <a:cubicBezTo>
                    <a:pt x="10" y="1"/>
                    <a:pt x="7" y="2"/>
                    <a:pt x="5" y="3"/>
                  </a:cubicBezTo>
                  <a:cubicBezTo>
                    <a:pt x="1" y="5"/>
                    <a:pt x="0" y="9"/>
                    <a:pt x="2" y="14"/>
                  </a:cubicBezTo>
                  <a:cubicBezTo>
                    <a:pt x="4" y="16"/>
                    <a:pt x="7" y="19"/>
                    <a:pt x="9" y="22"/>
                  </a:cubicBezTo>
                  <a:cubicBezTo>
                    <a:pt x="11" y="22"/>
                    <a:pt x="12"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58" name="Freeform 15"/>
            <p:cNvSpPr/>
            <p:nvPr/>
          </p:nvSpPr>
          <p:spPr bwMode="auto">
            <a:xfrm>
              <a:off x="1654176" y="3238501"/>
              <a:ext cx="36513" cy="36513"/>
            </a:xfrm>
            <a:custGeom>
              <a:avLst/>
              <a:gdLst>
                <a:gd name="T0" fmla="*/ 3 w 25"/>
                <a:gd name="T1" fmla="*/ 3 h 25"/>
                <a:gd name="T2" fmla="*/ 0 w 25"/>
                <a:gd name="T3" fmla="*/ 6 h 25"/>
                <a:gd name="T4" fmla="*/ 1 w 25"/>
                <a:gd name="T5" fmla="*/ 13 h 25"/>
                <a:gd name="T6" fmla="*/ 2 w 25"/>
                <a:gd name="T7" fmla="*/ 15 h 25"/>
                <a:gd name="T8" fmla="*/ 8 w 25"/>
                <a:gd name="T9" fmla="*/ 22 h 25"/>
                <a:gd name="T10" fmla="*/ 11 w 25"/>
                <a:gd name="T11" fmla="*/ 24 h 25"/>
                <a:gd name="T12" fmla="*/ 15 w 25"/>
                <a:gd name="T13" fmla="*/ 25 h 25"/>
                <a:gd name="T14" fmla="*/ 15 w 25"/>
                <a:gd name="T15" fmla="*/ 24 h 25"/>
                <a:gd name="T16" fmla="*/ 24 w 25"/>
                <a:gd name="T17" fmla="*/ 16 h 25"/>
                <a:gd name="T18" fmla="*/ 14 w 25"/>
                <a:gd name="T19" fmla="*/ 0 h 25"/>
                <a:gd name="T20" fmla="*/ 5 w 25"/>
                <a:gd name="T21" fmla="*/ 1 h 25"/>
                <a:gd name="T22" fmla="*/ 3 w 25"/>
                <a:gd name="T23"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5">
                  <a:moveTo>
                    <a:pt x="3" y="3"/>
                  </a:moveTo>
                  <a:cubicBezTo>
                    <a:pt x="2" y="4"/>
                    <a:pt x="1" y="5"/>
                    <a:pt x="0" y="6"/>
                  </a:cubicBezTo>
                  <a:cubicBezTo>
                    <a:pt x="0" y="9"/>
                    <a:pt x="0" y="11"/>
                    <a:pt x="1" y="13"/>
                  </a:cubicBezTo>
                  <a:cubicBezTo>
                    <a:pt x="1" y="14"/>
                    <a:pt x="1" y="15"/>
                    <a:pt x="2" y="15"/>
                  </a:cubicBezTo>
                  <a:cubicBezTo>
                    <a:pt x="3" y="18"/>
                    <a:pt x="5" y="21"/>
                    <a:pt x="8" y="22"/>
                  </a:cubicBezTo>
                  <a:cubicBezTo>
                    <a:pt x="9" y="23"/>
                    <a:pt x="10" y="23"/>
                    <a:pt x="11" y="24"/>
                  </a:cubicBezTo>
                  <a:cubicBezTo>
                    <a:pt x="12" y="24"/>
                    <a:pt x="13" y="25"/>
                    <a:pt x="15" y="25"/>
                  </a:cubicBezTo>
                  <a:cubicBezTo>
                    <a:pt x="15" y="25"/>
                    <a:pt x="15" y="25"/>
                    <a:pt x="15" y="24"/>
                  </a:cubicBezTo>
                  <a:cubicBezTo>
                    <a:pt x="18" y="22"/>
                    <a:pt x="21" y="19"/>
                    <a:pt x="24" y="16"/>
                  </a:cubicBezTo>
                  <a:cubicBezTo>
                    <a:pt x="25" y="8"/>
                    <a:pt x="20" y="4"/>
                    <a:pt x="14" y="0"/>
                  </a:cubicBezTo>
                  <a:cubicBezTo>
                    <a:pt x="11" y="0"/>
                    <a:pt x="8" y="1"/>
                    <a:pt x="5" y="1"/>
                  </a:cubicBezTo>
                  <a:cubicBezTo>
                    <a:pt x="4" y="1"/>
                    <a:pt x="3" y="2"/>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59" name="Freeform 16"/>
            <p:cNvSpPr/>
            <p:nvPr/>
          </p:nvSpPr>
          <p:spPr bwMode="auto">
            <a:xfrm>
              <a:off x="1520826" y="3352801"/>
              <a:ext cx="34925" cy="34925"/>
            </a:xfrm>
            <a:custGeom>
              <a:avLst/>
              <a:gdLst>
                <a:gd name="T0" fmla="*/ 3 w 25"/>
                <a:gd name="T1" fmla="*/ 2 h 24"/>
                <a:gd name="T2" fmla="*/ 1 w 25"/>
                <a:gd name="T3" fmla="*/ 6 h 24"/>
                <a:gd name="T4" fmla="*/ 1 w 25"/>
                <a:gd name="T5" fmla="*/ 13 h 24"/>
                <a:gd name="T6" fmla="*/ 2 w 25"/>
                <a:gd name="T7" fmla="*/ 15 h 24"/>
                <a:gd name="T8" fmla="*/ 9 w 25"/>
                <a:gd name="T9" fmla="*/ 22 h 24"/>
                <a:gd name="T10" fmla="*/ 11 w 25"/>
                <a:gd name="T11" fmla="*/ 24 h 24"/>
                <a:gd name="T12" fmla="*/ 15 w 25"/>
                <a:gd name="T13" fmla="*/ 24 h 24"/>
                <a:gd name="T14" fmla="*/ 16 w 25"/>
                <a:gd name="T15" fmla="*/ 24 h 24"/>
                <a:gd name="T16" fmla="*/ 24 w 25"/>
                <a:gd name="T17" fmla="*/ 16 h 24"/>
                <a:gd name="T18" fmla="*/ 15 w 25"/>
                <a:gd name="T19" fmla="*/ 0 h 24"/>
                <a:gd name="T20" fmla="*/ 5 w 25"/>
                <a:gd name="T21" fmla="*/ 1 h 24"/>
                <a:gd name="T22" fmla="*/ 3 w 25"/>
                <a:gd name="T23"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4">
                  <a:moveTo>
                    <a:pt x="3" y="2"/>
                  </a:moveTo>
                  <a:cubicBezTo>
                    <a:pt x="2" y="4"/>
                    <a:pt x="2" y="5"/>
                    <a:pt x="1" y="6"/>
                  </a:cubicBezTo>
                  <a:cubicBezTo>
                    <a:pt x="0" y="8"/>
                    <a:pt x="1" y="11"/>
                    <a:pt x="1" y="13"/>
                  </a:cubicBezTo>
                  <a:cubicBezTo>
                    <a:pt x="2" y="14"/>
                    <a:pt x="2" y="14"/>
                    <a:pt x="2" y="15"/>
                  </a:cubicBezTo>
                  <a:cubicBezTo>
                    <a:pt x="4" y="18"/>
                    <a:pt x="6" y="21"/>
                    <a:pt x="9" y="22"/>
                  </a:cubicBezTo>
                  <a:cubicBezTo>
                    <a:pt x="10" y="23"/>
                    <a:pt x="11" y="23"/>
                    <a:pt x="11" y="24"/>
                  </a:cubicBezTo>
                  <a:cubicBezTo>
                    <a:pt x="13" y="24"/>
                    <a:pt x="14" y="24"/>
                    <a:pt x="15" y="24"/>
                  </a:cubicBezTo>
                  <a:cubicBezTo>
                    <a:pt x="15" y="24"/>
                    <a:pt x="16" y="24"/>
                    <a:pt x="16" y="24"/>
                  </a:cubicBezTo>
                  <a:cubicBezTo>
                    <a:pt x="19" y="21"/>
                    <a:pt x="22" y="19"/>
                    <a:pt x="24" y="16"/>
                  </a:cubicBezTo>
                  <a:cubicBezTo>
                    <a:pt x="25" y="7"/>
                    <a:pt x="20" y="4"/>
                    <a:pt x="15" y="0"/>
                  </a:cubicBezTo>
                  <a:cubicBezTo>
                    <a:pt x="12" y="0"/>
                    <a:pt x="9" y="0"/>
                    <a:pt x="5" y="1"/>
                  </a:cubicBezTo>
                  <a:cubicBezTo>
                    <a:pt x="5" y="1"/>
                    <a:pt x="4"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0" name="Freeform 17"/>
            <p:cNvSpPr/>
            <p:nvPr/>
          </p:nvSpPr>
          <p:spPr bwMode="auto">
            <a:xfrm>
              <a:off x="1670051" y="3335338"/>
              <a:ext cx="28575" cy="36513"/>
            </a:xfrm>
            <a:custGeom>
              <a:avLst/>
              <a:gdLst>
                <a:gd name="T0" fmla="*/ 6 w 21"/>
                <a:gd name="T1" fmla="*/ 0 h 25"/>
                <a:gd name="T2" fmla="*/ 5 w 21"/>
                <a:gd name="T3" fmla="*/ 1 h 25"/>
                <a:gd name="T4" fmla="*/ 1 w 21"/>
                <a:gd name="T5" fmla="*/ 8 h 25"/>
                <a:gd name="T6" fmla="*/ 0 w 21"/>
                <a:gd name="T7" fmla="*/ 12 h 25"/>
                <a:gd name="T8" fmla="*/ 0 w 21"/>
                <a:gd name="T9" fmla="*/ 17 h 25"/>
                <a:gd name="T10" fmla="*/ 0 w 21"/>
                <a:gd name="T11" fmla="*/ 19 h 25"/>
                <a:gd name="T12" fmla="*/ 4 w 21"/>
                <a:gd name="T13" fmla="*/ 23 h 25"/>
                <a:gd name="T14" fmla="*/ 5 w 21"/>
                <a:gd name="T15" fmla="*/ 24 h 25"/>
                <a:gd name="T16" fmla="*/ 16 w 21"/>
                <a:gd name="T17" fmla="*/ 23 h 25"/>
                <a:gd name="T18" fmla="*/ 17 w 21"/>
                <a:gd name="T19" fmla="*/ 22 h 25"/>
                <a:gd name="T20" fmla="*/ 21 w 21"/>
                <a:gd name="T21" fmla="*/ 12 h 25"/>
                <a:gd name="T22" fmla="*/ 21 w 21"/>
                <a:gd name="T23" fmla="*/ 11 h 25"/>
                <a:gd name="T24" fmla="*/ 21 w 21"/>
                <a:gd name="T25" fmla="*/ 10 h 25"/>
                <a:gd name="T26" fmla="*/ 12 w 21"/>
                <a:gd name="T27" fmla="*/ 0 h 25"/>
                <a:gd name="T28" fmla="*/ 6 w 21"/>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5">
                  <a:moveTo>
                    <a:pt x="6" y="0"/>
                  </a:moveTo>
                  <a:cubicBezTo>
                    <a:pt x="6" y="0"/>
                    <a:pt x="5" y="0"/>
                    <a:pt x="5" y="1"/>
                  </a:cubicBezTo>
                  <a:cubicBezTo>
                    <a:pt x="3" y="3"/>
                    <a:pt x="2" y="6"/>
                    <a:pt x="1" y="8"/>
                  </a:cubicBezTo>
                  <a:cubicBezTo>
                    <a:pt x="1" y="9"/>
                    <a:pt x="1" y="11"/>
                    <a:pt x="0" y="12"/>
                  </a:cubicBezTo>
                  <a:cubicBezTo>
                    <a:pt x="0" y="14"/>
                    <a:pt x="0" y="15"/>
                    <a:pt x="0" y="17"/>
                  </a:cubicBezTo>
                  <a:cubicBezTo>
                    <a:pt x="0" y="17"/>
                    <a:pt x="0" y="18"/>
                    <a:pt x="0" y="19"/>
                  </a:cubicBezTo>
                  <a:cubicBezTo>
                    <a:pt x="1" y="20"/>
                    <a:pt x="3" y="22"/>
                    <a:pt x="4" y="23"/>
                  </a:cubicBezTo>
                  <a:cubicBezTo>
                    <a:pt x="5" y="24"/>
                    <a:pt x="5" y="24"/>
                    <a:pt x="5" y="24"/>
                  </a:cubicBezTo>
                  <a:cubicBezTo>
                    <a:pt x="9" y="24"/>
                    <a:pt x="13" y="25"/>
                    <a:pt x="16" y="23"/>
                  </a:cubicBezTo>
                  <a:cubicBezTo>
                    <a:pt x="17" y="22"/>
                    <a:pt x="17" y="22"/>
                    <a:pt x="17" y="22"/>
                  </a:cubicBezTo>
                  <a:cubicBezTo>
                    <a:pt x="19" y="18"/>
                    <a:pt x="20" y="15"/>
                    <a:pt x="21" y="12"/>
                  </a:cubicBezTo>
                  <a:cubicBezTo>
                    <a:pt x="21" y="11"/>
                    <a:pt x="21" y="11"/>
                    <a:pt x="21" y="11"/>
                  </a:cubicBezTo>
                  <a:cubicBezTo>
                    <a:pt x="21" y="10"/>
                    <a:pt x="21" y="10"/>
                    <a:pt x="21" y="10"/>
                  </a:cubicBezTo>
                  <a:cubicBezTo>
                    <a:pt x="19" y="5"/>
                    <a:pt x="16" y="2"/>
                    <a:pt x="12" y="0"/>
                  </a:cubicBezTo>
                  <a:cubicBezTo>
                    <a:pt x="10" y="0"/>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1" name="Freeform 18"/>
            <p:cNvSpPr/>
            <p:nvPr/>
          </p:nvSpPr>
          <p:spPr bwMode="auto">
            <a:xfrm>
              <a:off x="1582738" y="3255963"/>
              <a:ext cx="30163" cy="34925"/>
            </a:xfrm>
            <a:custGeom>
              <a:avLst/>
              <a:gdLst>
                <a:gd name="T0" fmla="*/ 6 w 21"/>
                <a:gd name="T1" fmla="*/ 1 h 25"/>
                <a:gd name="T2" fmla="*/ 4 w 21"/>
                <a:gd name="T3" fmla="*/ 1 h 25"/>
                <a:gd name="T4" fmla="*/ 0 w 21"/>
                <a:gd name="T5" fmla="*/ 9 h 25"/>
                <a:gd name="T6" fmla="*/ 0 w 21"/>
                <a:gd name="T7" fmla="*/ 13 h 25"/>
                <a:gd name="T8" fmla="*/ 0 w 21"/>
                <a:gd name="T9" fmla="*/ 17 h 25"/>
                <a:gd name="T10" fmla="*/ 0 w 21"/>
                <a:gd name="T11" fmla="*/ 19 h 25"/>
                <a:gd name="T12" fmla="*/ 4 w 21"/>
                <a:gd name="T13" fmla="*/ 24 h 25"/>
                <a:gd name="T14" fmla="*/ 5 w 21"/>
                <a:gd name="T15" fmla="*/ 25 h 25"/>
                <a:gd name="T16" fmla="*/ 16 w 21"/>
                <a:gd name="T17" fmla="*/ 23 h 25"/>
                <a:gd name="T18" fmla="*/ 17 w 21"/>
                <a:gd name="T19" fmla="*/ 23 h 25"/>
                <a:gd name="T20" fmla="*/ 21 w 21"/>
                <a:gd name="T21" fmla="*/ 13 h 25"/>
                <a:gd name="T22" fmla="*/ 21 w 21"/>
                <a:gd name="T23" fmla="*/ 11 h 25"/>
                <a:gd name="T24" fmla="*/ 21 w 21"/>
                <a:gd name="T25" fmla="*/ 10 h 25"/>
                <a:gd name="T26" fmla="*/ 12 w 21"/>
                <a:gd name="T27" fmla="*/ 1 h 25"/>
                <a:gd name="T28" fmla="*/ 6 w 21"/>
                <a:gd name="T2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5">
                  <a:moveTo>
                    <a:pt x="6" y="1"/>
                  </a:moveTo>
                  <a:cubicBezTo>
                    <a:pt x="6" y="1"/>
                    <a:pt x="5" y="1"/>
                    <a:pt x="4" y="1"/>
                  </a:cubicBezTo>
                  <a:cubicBezTo>
                    <a:pt x="3" y="4"/>
                    <a:pt x="2" y="6"/>
                    <a:pt x="0" y="9"/>
                  </a:cubicBezTo>
                  <a:cubicBezTo>
                    <a:pt x="1" y="10"/>
                    <a:pt x="0" y="11"/>
                    <a:pt x="0" y="13"/>
                  </a:cubicBezTo>
                  <a:cubicBezTo>
                    <a:pt x="0" y="14"/>
                    <a:pt x="0" y="16"/>
                    <a:pt x="0" y="17"/>
                  </a:cubicBezTo>
                  <a:cubicBezTo>
                    <a:pt x="0" y="18"/>
                    <a:pt x="0" y="19"/>
                    <a:pt x="0" y="19"/>
                  </a:cubicBezTo>
                  <a:cubicBezTo>
                    <a:pt x="1" y="21"/>
                    <a:pt x="3" y="22"/>
                    <a:pt x="4" y="24"/>
                  </a:cubicBezTo>
                  <a:cubicBezTo>
                    <a:pt x="4" y="24"/>
                    <a:pt x="5" y="24"/>
                    <a:pt x="5" y="25"/>
                  </a:cubicBezTo>
                  <a:cubicBezTo>
                    <a:pt x="8" y="24"/>
                    <a:pt x="13" y="25"/>
                    <a:pt x="16" y="23"/>
                  </a:cubicBezTo>
                  <a:cubicBezTo>
                    <a:pt x="16" y="23"/>
                    <a:pt x="17" y="23"/>
                    <a:pt x="17" y="23"/>
                  </a:cubicBezTo>
                  <a:cubicBezTo>
                    <a:pt x="18" y="19"/>
                    <a:pt x="20" y="15"/>
                    <a:pt x="21" y="13"/>
                  </a:cubicBezTo>
                  <a:cubicBezTo>
                    <a:pt x="21" y="12"/>
                    <a:pt x="21" y="12"/>
                    <a:pt x="21" y="11"/>
                  </a:cubicBezTo>
                  <a:cubicBezTo>
                    <a:pt x="20" y="11"/>
                    <a:pt x="20" y="11"/>
                    <a:pt x="21" y="10"/>
                  </a:cubicBezTo>
                  <a:cubicBezTo>
                    <a:pt x="19" y="6"/>
                    <a:pt x="16" y="3"/>
                    <a:pt x="12" y="1"/>
                  </a:cubicBezTo>
                  <a:cubicBezTo>
                    <a:pt x="10" y="0"/>
                    <a:pt x="8"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2" name="Freeform 19"/>
            <p:cNvSpPr/>
            <p:nvPr/>
          </p:nvSpPr>
          <p:spPr bwMode="auto">
            <a:xfrm>
              <a:off x="1555751" y="3398838"/>
              <a:ext cx="30163" cy="36513"/>
            </a:xfrm>
            <a:custGeom>
              <a:avLst/>
              <a:gdLst>
                <a:gd name="T0" fmla="*/ 7 w 21"/>
                <a:gd name="T1" fmla="*/ 0 h 25"/>
                <a:gd name="T2" fmla="*/ 5 w 21"/>
                <a:gd name="T3" fmla="*/ 1 h 25"/>
                <a:gd name="T4" fmla="*/ 1 w 21"/>
                <a:gd name="T5" fmla="*/ 8 h 25"/>
                <a:gd name="T6" fmla="*/ 1 w 21"/>
                <a:gd name="T7" fmla="*/ 12 h 25"/>
                <a:gd name="T8" fmla="*/ 0 w 21"/>
                <a:gd name="T9" fmla="*/ 17 h 25"/>
                <a:gd name="T10" fmla="*/ 0 w 21"/>
                <a:gd name="T11" fmla="*/ 19 h 25"/>
                <a:gd name="T12" fmla="*/ 5 w 21"/>
                <a:gd name="T13" fmla="*/ 24 h 25"/>
                <a:gd name="T14" fmla="*/ 5 w 21"/>
                <a:gd name="T15" fmla="*/ 24 h 25"/>
                <a:gd name="T16" fmla="*/ 17 w 21"/>
                <a:gd name="T17" fmla="*/ 23 h 25"/>
                <a:gd name="T18" fmla="*/ 17 w 21"/>
                <a:gd name="T19" fmla="*/ 22 h 25"/>
                <a:gd name="T20" fmla="*/ 21 w 21"/>
                <a:gd name="T21" fmla="*/ 12 h 25"/>
                <a:gd name="T22" fmla="*/ 21 w 21"/>
                <a:gd name="T23" fmla="*/ 11 h 25"/>
                <a:gd name="T24" fmla="*/ 21 w 21"/>
                <a:gd name="T25" fmla="*/ 10 h 25"/>
                <a:gd name="T26" fmla="*/ 12 w 21"/>
                <a:gd name="T27" fmla="*/ 0 h 25"/>
                <a:gd name="T28" fmla="*/ 7 w 21"/>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5">
                  <a:moveTo>
                    <a:pt x="7" y="0"/>
                  </a:moveTo>
                  <a:cubicBezTo>
                    <a:pt x="6" y="1"/>
                    <a:pt x="5" y="1"/>
                    <a:pt x="5" y="1"/>
                  </a:cubicBezTo>
                  <a:cubicBezTo>
                    <a:pt x="3" y="4"/>
                    <a:pt x="2" y="6"/>
                    <a:pt x="1" y="8"/>
                  </a:cubicBezTo>
                  <a:cubicBezTo>
                    <a:pt x="1" y="10"/>
                    <a:pt x="1" y="11"/>
                    <a:pt x="1" y="12"/>
                  </a:cubicBezTo>
                  <a:cubicBezTo>
                    <a:pt x="1" y="14"/>
                    <a:pt x="0" y="15"/>
                    <a:pt x="0" y="17"/>
                  </a:cubicBezTo>
                  <a:cubicBezTo>
                    <a:pt x="0" y="18"/>
                    <a:pt x="0" y="18"/>
                    <a:pt x="0" y="19"/>
                  </a:cubicBezTo>
                  <a:cubicBezTo>
                    <a:pt x="2" y="20"/>
                    <a:pt x="3" y="22"/>
                    <a:pt x="5" y="24"/>
                  </a:cubicBezTo>
                  <a:cubicBezTo>
                    <a:pt x="5" y="24"/>
                    <a:pt x="5" y="24"/>
                    <a:pt x="5" y="24"/>
                  </a:cubicBezTo>
                  <a:cubicBezTo>
                    <a:pt x="9" y="24"/>
                    <a:pt x="14" y="25"/>
                    <a:pt x="17" y="23"/>
                  </a:cubicBezTo>
                  <a:cubicBezTo>
                    <a:pt x="17" y="23"/>
                    <a:pt x="17" y="23"/>
                    <a:pt x="17" y="22"/>
                  </a:cubicBezTo>
                  <a:cubicBezTo>
                    <a:pt x="19" y="18"/>
                    <a:pt x="20" y="15"/>
                    <a:pt x="21" y="12"/>
                  </a:cubicBezTo>
                  <a:cubicBezTo>
                    <a:pt x="21" y="12"/>
                    <a:pt x="21" y="11"/>
                    <a:pt x="21" y="11"/>
                  </a:cubicBezTo>
                  <a:cubicBezTo>
                    <a:pt x="21" y="11"/>
                    <a:pt x="21" y="10"/>
                    <a:pt x="21" y="10"/>
                  </a:cubicBezTo>
                  <a:cubicBezTo>
                    <a:pt x="19" y="5"/>
                    <a:pt x="16" y="2"/>
                    <a:pt x="12" y="0"/>
                  </a:cubicBezTo>
                  <a:cubicBezTo>
                    <a:pt x="11" y="0"/>
                    <a:pt x="9"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3" name="Freeform 20"/>
            <p:cNvSpPr/>
            <p:nvPr/>
          </p:nvSpPr>
          <p:spPr bwMode="auto">
            <a:xfrm>
              <a:off x="1479551" y="3392488"/>
              <a:ext cx="31750" cy="33338"/>
            </a:xfrm>
            <a:custGeom>
              <a:avLst/>
              <a:gdLst>
                <a:gd name="T0" fmla="*/ 22 w 22"/>
                <a:gd name="T1" fmla="*/ 12 h 23"/>
                <a:gd name="T2" fmla="*/ 20 w 22"/>
                <a:gd name="T3" fmla="*/ 3 h 23"/>
                <a:gd name="T4" fmla="*/ 13 w 22"/>
                <a:gd name="T5" fmla="*/ 0 h 23"/>
                <a:gd name="T6" fmla="*/ 9 w 22"/>
                <a:gd name="T7" fmla="*/ 0 h 23"/>
                <a:gd name="T8" fmla="*/ 2 w 22"/>
                <a:gd name="T9" fmla="*/ 5 h 23"/>
                <a:gd name="T10" fmla="*/ 4 w 22"/>
                <a:gd name="T11" fmla="*/ 22 h 23"/>
                <a:gd name="T12" fmla="*/ 19 w 22"/>
                <a:gd name="T13" fmla="*/ 20 h 23"/>
                <a:gd name="T14" fmla="*/ 22 w 22"/>
                <a:gd name="T15" fmla="*/ 1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3">
                  <a:moveTo>
                    <a:pt x="22" y="12"/>
                  </a:moveTo>
                  <a:cubicBezTo>
                    <a:pt x="21" y="9"/>
                    <a:pt x="20" y="6"/>
                    <a:pt x="20" y="3"/>
                  </a:cubicBezTo>
                  <a:cubicBezTo>
                    <a:pt x="18" y="2"/>
                    <a:pt x="15" y="1"/>
                    <a:pt x="13" y="0"/>
                  </a:cubicBezTo>
                  <a:cubicBezTo>
                    <a:pt x="12" y="0"/>
                    <a:pt x="11" y="0"/>
                    <a:pt x="9" y="0"/>
                  </a:cubicBezTo>
                  <a:cubicBezTo>
                    <a:pt x="7" y="1"/>
                    <a:pt x="5" y="3"/>
                    <a:pt x="2" y="5"/>
                  </a:cubicBezTo>
                  <a:cubicBezTo>
                    <a:pt x="1" y="11"/>
                    <a:pt x="0" y="16"/>
                    <a:pt x="4" y="22"/>
                  </a:cubicBezTo>
                  <a:cubicBezTo>
                    <a:pt x="9" y="22"/>
                    <a:pt x="14" y="23"/>
                    <a:pt x="19" y="20"/>
                  </a:cubicBezTo>
                  <a:cubicBezTo>
                    <a:pt x="21" y="18"/>
                    <a:pt x="22" y="15"/>
                    <a:pt x="2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4" name="Freeform 21"/>
            <p:cNvSpPr/>
            <p:nvPr/>
          </p:nvSpPr>
          <p:spPr bwMode="auto">
            <a:xfrm>
              <a:off x="1468438" y="3297238"/>
              <a:ext cx="34925" cy="31750"/>
            </a:xfrm>
            <a:custGeom>
              <a:avLst/>
              <a:gdLst>
                <a:gd name="T0" fmla="*/ 7 w 24"/>
                <a:gd name="T1" fmla="*/ 21 h 22"/>
                <a:gd name="T2" fmla="*/ 14 w 24"/>
                <a:gd name="T3" fmla="*/ 22 h 22"/>
                <a:gd name="T4" fmla="*/ 24 w 24"/>
                <a:gd name="T5" fmla="*/ 14 h 22"/>
                <a:gd name="T6" fmla="*/ 21 w 24"/>
                <a:gd name="T7" fmla="*/ 5 h 22"/>
                <a:gd name="T8" fmla="*/ 9 w 24"/>
                <a:gd name="T9" fmla="*/ 2 h 22"/>
                <a:gd name="T10" fmla="*/ 0 w 24"/>
                <a:gd name="T11" fmla="*/ 14 h 22"/>
                <a:gd name="T12" fmla="*/ 7 w 24"/>
                <a:gd name="T13" fmla="*/ 21 h 22"/>
              </a:gdLst>
              <a:ahLst/>
              <a:cxnLst>
                <a:cxn ang="0">
                  <a:pos x="T0" y="T1"/>
                </a:cxn>
                <a:cxn ang="0">
                  <a:pos x="T2" y="T3"/>
                </a:cxn>
                <a:cxn ang="0">
                  <a:pos x="T4" y="T5"/>
                </a:cxn>
                <a:cxn ang="0">
                  <a:pos x="T6" y="T7"/>
                </a:cxn>
                <a:cxn ang="0">
                  <a:pos x="T8" y="T9"/>
                </a:cxn>
                <a:cxn ang="0">
                  <a:pos x="T10" y="T11"/>
                </a:cxn>
                <a:cxn ang="0">
                  <a:pos x="T12" y="T13"/>
                </a:cxn>
              </a:cxnLst>
              <a:rect l="0" t="0" r="r" b="b"/>
              <a:pathLst>
                <a:path w="24" h="22">
                  <a:moveTo>
                    <a:pt x="7" y="21"/>
                  </a:moveTo>
                  <a:cubicBezTo>
                    <a:pt x="9" y="22"/>
                    <a:pt x="12" y="22"/>
                    <a:pt x="14" y="22"/>
                  </a:cubicBezTo>
                  <a:cubicBezTo>
                    <a:pt x="19" y="22"/>
                    <a:pt x="21" y="18"/>
                    <a:pt x="24" y="14"/>
                  </a:cubicBezTo>
                  <a:cubicBezTo>
                    <a:pt x="23" y="11"/>
                    <a:pt x="22" y="8"/>
                    <a:pt x="21" y="5"/>
                  </a:cubicBezTo>
                  <a:cubicBezTo>
                    <a:pt x="17" y="3"/>
                    <a:pt x="14" y="0"/>
                    <a:pt x="9" y="2"/>
                  </a:cubicBezTo>
                  <a:cubicBezTo>
                    <a:pt x="5" y="5"/>
                    <a:pt x="0" y="7"/>
                    <a:pt x="0" y="14"/>
                  </a:cubicBezTo>
                  <a:cubicBezTo>
                    <a:pt x="2" y="17"/>
                    <a:pt x="5" y="19"/>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5" name="Freeform 22"/>
            <p:cNvSpPr/>
            <p:nvPr/>
          </p:nvSpPr>
          <p:spPr bwMode="auto">
            <a:xfrm>
              <a:off x="1438276" y="3355976"/>
              <a:ext cx="34925" cy="34925"/>
            </a:xfrm>
            <a:custGeom>
              <a:avLst/>
              <a:gdLst>
                <a:gd name="T0" fmla="*/ 7 w 24"/>
                <a:gd name="T1" fmla="*/ 1 h 24"/>
                <a:gd name="T2" fmla="*/ 22 w 24"/>
                <a:gd name="T3" fmla="*/ 7 h 24"/>
                <a:gd name="T4" fmla="*/ 14 w 24"/>
                <a:gd name="T5" fmla="*/ 22 h 24"/>
                <a:gd name="T6" fmla="*/ 2 w 24"/>
                <a:gd name="T7" fmla="*/ 16 h 24"/>
                <a:gd name="T8" fmla="*/ 7 w 24"/>
                <a:gd name="T9" fmla="*/ 1 h 24"/>
              </a:gdLst>
              <a:ahLst/>
              <a:cxnLst>
                <a:cxn ang="0">
                  <a:pos x="T0" y="T1"/>
                </a:cxn>
                <a:cxn ang="0">
                  <a:pos x="T2" y="T3"/>
                </a:cxn>
                <a:cxn ang="0">
                  <a:pos x="T4" y="T5"/>
                </a:cxn>
                <a:cxn ang="0">
                  <a:pos x="T6" y="T7"/>
                </a:cxn>
                <a:cxn ang="0">
                  <a:pos x="T8" y="T9"/>
                </a:cxn>
              </a:cxnLst>
              <a:rect l="0" t="0" r="r" b="b"/>
              <a:pathLst>
                <a:path w="24" h="24">
                  <a:moveTo>
                    <a:pt x="7" y="1"/>
                  </a:moveTo>
                  <a:cubicBezTo>
                    <a:pt x="13" y="0"/>
                    <a:pt x="19" y="1"/>
                    <a:pt x="22" y="7"/>
                  </a:cubicBezTo>
                  <a:cubicBezTo>
                    <a:pt x="24" y="15"/>
                    <a:pt x="18" y="18"/>
                    <a:pt x="14" y="22"/>
                  </a:cubicBezTo>
                  <a:cubicBezTo>
                    <a:pt x="8" y="24"/>
                    <a:pt x="4" y="21"/>
                    <a:pt x="2" y="16"/>
                  </a:cubicBezTo>
                  <a:cubicBezTo>
                    <a:pt x="0" y="10"/>
                    <a:pt x="1" y="5"/>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grpSp>
      <p:sp>
        <p:nvSpPr>
          <p:cNvPr id="66" name="Freeform 36"/>
          <p:cNvSpPr>
            <a:spLocks noEditPoints="1"/>
          </p:cNvSpPr>
          <p:nvPr/>
        </p:nvSpPr>
        <p:spPr bwMode="auto">
          <a:xfrm>
            <a:off x="7223006" y="5445012"/>
            <a:ext cx="723899" cy="558800"/>
          </a:xfrm>
          <a:custGeom>
            <a:avLst/>
            <a:gdLst>
              <a:gd name="T0" fmla="*/ 7 w 598"/>
              <a:gd name="T1" fmla="*/ 123 h 462"/>
              <a:gd name="T2" fmla="*/ 109 w 598"/>
              <a:gd name="T3" fmla="*/ 45 h 462"/>
              <a:gd name="T4" fmla="*/ 212 w 598"/>
              <a:gd name="T5" fmla="*/ 16 h 462"/>
              <a:gd name="T6" fmla="*/ 417 w 598"/>
              <a:gd name="T7" fmla="*/ 11 h 462"/>
              <a:gd name="T8" fmla="*/ 585 w 598"/>
              <a:gd name="T9" fmla="*/ 124 h 462"/>
              <a:gd name="T10" fmla="*/ 594 w 598"/>
              <a:gd name="T11" fmla="*/ 265 h 462"/>
              <a:gd name="T12" fmla="*/ 477 w 598"/>
              <a:gd name="T13" fmla="*/ 323 h 462"/>
              <a:gd name="T14" fmla="*/ 305 w 598"/>
              <a:gd name="T15" fmla="*/ 352 h 462"/>
              <a:gd name="T16" fmla="*/ 220 w 598"/>
              <a:gd name="T17" fmla="*/ 394 h 462"/>
              <a:gd name="T18" fmla="*/ 113 w 598"/>
              <a:gd name="T19" fmla="*/ 453 h 462"/>
              <a:gd name="T20" fmla="*/ 41 w 598"/>
              <a:gd name="T21" fmla="*/ 376 h 462"/>
              <a:gd name="T22" fmla="*/ 77 w 598"/>
              <a:gd name="T23" fmla="*/ 304 h 462"/>
              <a:gd name="T24" fmla="*/ 4 w 598"/>
              <a:gd name="T25" fmla="*/ 261 h 462"/>
              <a:gd name="T26" fmla="*/ 24 w 598"/>
              <a:gd name="T27" fmla="*/ 135 h 462"/>
              <a:gd name="T28" fmla="*/ 172 w 598"/>
              <a:gd name="T29" fmla="*/ 192 h 462"/>
              <a:gd name="T30" fmla="*/ 280 w 598"/>
              <a:gd name="T31" fmla="*/ 136 h 462"/>
              <a:gd name="T32" fmla="*/ 273 w 598"/>
              <a:gd name="T33" fmla="*/ 105 h 462"/>
              <a:gd name="T34" fmla="*/ 137 w 598"/>
              <a:gd name="T35" fmla="*/ 63 h 462"/>
              <a:gd name="T36" fmla="*/ 364 w 598"/>
              <a:gd name="T37" fmla="*/ 111 h 462"/>
              <a:gd name="T38" fmla="*/ 480 w 598"/>
              <a:gd name="T39" fmla="*/ 163 h 462"/>
              <a:gd name="T40" fmla="*/ 573 w 598"/>
              <a:gd name="T41" fmla="*/ 152 h 462"/>
              <a:gd name="T42" fmla="*/ 505 w 598"/>
              <a:gd name="T43" fmla="*/ 64 h 462"/>
              <a:gd name="T44" fmla="*/ 391 w 598"/>
              <a:gd name="T45" fmla="*/ 22 h 462"/>
              <a:gd name="T46" fmla="*/ 512 w 598"/>
              <a:gd name="T47" fmla="*/ 238 h 462"/>
              <a:gd name="T48" fmla="*/ 364 w 598"/>
              <a:gd name="T49" fmla="*/ 276 h 462"/>
              <a:gd name="T50" fmla="*/ 349 w 598"/>
              <a:gd name="T51" fmla="*/ 328 h 462"/>
              <a:gd name="T52" fmla="*/ 531 w 598"/>
              <a:gd name="T53" fmla="*/ 284 h 462"/>
              <a:gd name="T54" fmla="*/ 561 w 598"/>
              <a:gd name="T55" fmla="*/ 204 h 462"/>
              <a:gd name="T56" fmla="*/ 299 w 598"/>
              <a:gd name="T57" fmla="*/ 255 h 462"/>
              <a:gd name="T58" fmla="*/ 442 w 598"/>
              <a:gd name="T59" fmla="*/ 245 h 462"/>
              <a:gd name="T60" fmla="*/ 416 w 598"/>
              <a:gd name="T61" fmla="*/ 154 h 462"/>
              <a:gd name="T62" fmla="*/ 328 w 598"/>
              <a:gd name="T63" fmla="*/ 177 h 462"/>
              <a:gd name="T64" fmla="*/ 250 w 598"/>
              <a:gd name="T65" fmla="*/ 235 h 462"/>
              <a:gd name="T66" fmla="*/ 171 w 598"/>
              <a:gd name="T67" fmla="*/ 267 h 462"/>
              <a:gd name="T68" fmla="*/ 62 w 598"/>
              <a:gd name="T69" fmla="*/ 331 h 462"/>
              <a:gd name="T70" fmla="*/ 180 w 598"/>
              <a:gd name="T71" fmla="*/ 321 h 462"/>
              <a:gd name="T72" fmla="*/ 184 w 598"/>
              <a:gd name="T73" fmla="*/ 416 h 462"/>
              <a:gd name="T74" fmla="*/ 279 w 598"/>
              <a:gd name="T75" fmla="*/ 290 h 462"/>
              <a:gd name="T76" fmla="*/ 283 w 598"/>
              <a:gd name="T77" fmla="*/ 217 h 462"/>
              <a:gd name="T78" fmla="*/ 192 w 598"/>
              <a:gd name="T79" fmla="*/ 338 h 462"/>
              <a:gd name="T80" fmla="*/ 290 w 598"/>
              <a:gd name="T81" fmla="*/ 195 h 462"/>
              <a:gd name="T82" fmla="*/ 301 w 598"/>
              <a:gd name="T83" fmla="*/ 147 h 462"/>
              <a:gd name="T84" fmla="*/ 197 w 598"/>
              <a:gd name="T85" fmla="*/ 204 h 462"/>
              <a:gd name="T86" fmla="*/ 105 w 598"/>
              <a:gd name="T87" fmla="*/ 266 h 462"/>
              <a:gd name="T88" fmla="*/ 186 w 598"/>
              <a:gd name="T89" fmla="*/ 242 h 462"/>
              <a:gd name="T90" fmla="*/ 241 w 598"/>
              <a:gd name="T91" fmla="*/ 211 h 462"/>
              <a:gd name="T92" fmla="*/ 214 w 598"/>
              <a:gd name="T93" fmla="*/ 33 h 462"/>
              <a:gd name="T94" fmla="*/ 254 w 598"/>
              <a:gd name="T95" fmla="*/ 79 h 462"/>
              <a:gd name="T96" fmla="*/ 278 w 598"/>
              <a:gd name="T97" fmla="*/ 45 h 462"/>
              <a:gd name="T98" fmla="*/ 148 w 598"/>
              <a:gd name="T99" fmla="*/ 417 h 462"/>
              <a:gd name="T100" fmla="*/ 93 w 598"/>
              <a:gd name="T101" fmla="*/ 371 h 462"/>
              <a:gd name="T102" fmla="*/ 60 w 598"/>
              <a:gd name="T103" fmla="*/ 409 h 462"/>
              <a:gd name="T104" fmla="*/ 148 w 598"/>
              <a:gd name="T105" fmla="*/ 417 h 462"/>
              <a:gd name="T106" fmla="*/ 92 w 598"/>
              <a:gd name="T107" fmla="*/ 241 h 462"/>
              <a:gd name="T108" fmla="*/ 22 w 598"/>
              <a:gd name="T109" fmla="*/ 251 h 462"/>
              <a:gd name="T110" fmla="*/ 90 w 598"/>
              <a:gd name="T111" fmla="*/ 282 h 462"/>
              <a:gd name="T112" fmla="*/ 355 w 598"/>
              <a:gd name="T113" fmla="*/ 74 h 462"/>
              <a:gd name="T114" fmla="*/ 328 w 598"/>
              <a:gd name="T115" fmla="*/ 18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8" h="462">
                <a:moveTo>
                  <a:pt x="4" y="261"/>
                </a:moveTo>
                <a:cubicBezTo>
                  <a:pt x="4" y="253"/>
                  <a:pt x="0" y="184"/>
                  <a:pt x="0" y="176"/>
                </a:cubicBezTo>
                <a:cubicBezTo>
                  <a:pt x="1" y="164"/>
                  <a:pt x="1" y="134"/>
                  <a:pt x="7" y="123"/>
                </a:cubicBezTo>
                <a:cubicBezTo>
                  <a:pt x="13" y="113"/>
                  <a:pt x="26" y="103"/>
                  <a:pt x="32" y="93"/>
                </a:cubicBezTo>
                <a:cubicBezTo>
                  <a:pt x="37" y="85"/>
                  <a:pt x="64" y="71"/>
                  <a:pt x="67" y="69"/>
                </a:cubicBezTo>
                <a:cubicBezTo>
                  <a:pt x="75" y="60"/>
                  <a:pt x="104" y="48"/>
                  <a:pt x="109" y="45"/>
                </a:cubicBezTo>
                <a:cubicBezTo>
                  <a:pt x="122" y="39"/>
                  <a:pt x="136" y="34"/>
                  <a:pt x="150" y="30"/>
                </a:cubicBezTo>
                <a:cubicBezTo>
                  <a:pt x="168" y="24"/>
                  <a:pt x="187" y="18"/>
                  <a:pt x="206" y="17"/>
                </a:cubicBezTo>
                <a:cubicBezTo>
                  <a:pt x="208" y="17"/>
                  <a:pt x="211" y="17"/>
                  <a:pt x="212" y="16"/>
                </a:cubicBezTo>
                <a:cubicBezTo>
                  <a:pt x="220" y="10"/>
                  <a:pt x="229" y="11"/>
                  <a:pt x="237" y="10"/>
                </a:cubicBezTo>
                <a:cubicBezTo>
                  <a:pt x="247" y="9"/>
                  <a:pt x="312" y="0"/>
                  <a:pt x="325" y="2"/>
                </a:cubicBezTo>
                <a:cubicBezTo>
                  <a:pt x="334" y="4"/>
                  <a:pt x="397" y="7"/>
                  <a:pt x="417" y="11"/>
                </a:cubicBezTo>
                <a:cubicBezTo>
                  <a:pt x="444" y="17"/>
                  <a:pt x="470" y="26"/>
                  <a:pt x="495" y="37"/>
                </a:cubicBezTo>
                <a:cubicBezTo>
                  <a:pt x="506" y="42"/>
                  <a:pt x="530" y="62"/>
                  <a:pt x="534" y="64"/>
                </a:cubicBezTo>
                <a:cubicBezTo>
                  <a:pt x="557" y="79"/>
                  <a:pt x="574" y="99"/>
                  <a:pt x="585" y="124"/>
                </a:cubicBezTo>
                <a:cubicBezTo>
                  <a:pt x="591" y="126"/>
                  <a:pt x="590" y="145"/>
                  <a:pt x="593" y="152"/>
                </a:cubicBezTo>
                <a:cubicBezTo>
                  <a:pt x="595" y="173"/>
                  <a:pt x="596" y="196"/>
                  <a:pt x="598" y="217"/>
                </a:cubicBezTo>
                <a:cubicBezTo>
                  <a:pt x="597" y="237"/>
                  <a:pt x="594" y="249"/>
                  <a:pt x="594" y="265"/>
                </a:cubicBezTo>
                <a:cubicBezTo>
                  <a:pt x="590" y="272"/>
                  <a:pt x="576" y="282"/>
                  <a:pt x="567" y="288"/>
                </a:cubicBezTo>
                <a:cubicBezTo>
                  <a:pt x="557" y="289"/>
                  <a:pt x="536" y="303"/>
                  <a:pt x="531" y="304"/>
                </a:cubicBezTo>
                <a:cubicBezTo>
                  <a:pt x="522" y="306"/>
                  <a:pt x="486" y="321"/>
                  <a:pt x="477" y="323"/>
                </a:cubicBezTo>
                <a:cubicBezTo>
                  <a:pt x="457" y="328"/>
                  <a:pt x="406" y="340"/>
                  <a:pt x="400" y="341"/>
                </a:cubicBezTo>
                <a:cubicBezTo>
                  <a:pt x="385" y="344"/>
                  <a:pt x="335" y="351"/>
                  <a:pt x="325" y="352"/>
                </a:cubicBezTo>
                <a:cubicBezTo>
                  <a:pt x="319" y="352"/>
                  <a:pt x="312" y="354"/>
                  <a:pt x="305" y="352"/>
                </a:cubicBezTo>
                <a:cubicBezTo>
                  <a:pt x="298" y="353"/>
                  <a:pt x="287" y="354"/>
                  <a:pt x="277" y="348"/>
                </a:cubicBezTo>
                <a:cubicBezTo>
                  <a:pt x="277" y="342"/>
                  <a:pt x="281" y="326"/>
                  <a:pt x="279" y="317"/>
                </a:cubicBezTo>
                <a:cubicBezTo>
                  <a:pt x="262" y="340"/>
                  <a:pt x="233" y="369"/>
                  <a:pt x="220" y="394"/>
                </a:cubicBezTo>
                <a:cubicBezTo>
                  <a:pt x="210" y="403"/>
                  <a:pt x="203" y="415"/>
                  <a:pt x="197" y="427"/>
                </a:cubicBezTo>
                <a:cubicBezTo>
                  <a:pt x="190" y="439"/>
                  <a:pt x="177" y="451"/>
                  <a:pt x="163" y="462"/>
                </a:cubicBezTo>
                <a:cubicBezTo>
                  <a:pt x="144" y="462"/>
                  <a:pt x="130" y="457"/>
                  <a:pt x="113" y="453"/>
                </a:cubicBezTo>
                <a:cubicBezTo>
                  <a:pt x="92" y="449"/>
                  <a:pt x="73" y="439"/>
                  <a:pt x="53" y="431"/>
                </a:cubicBezTo>
                <a:cubicBezTo>
                  <a:pt x="52" y="431"/>
                  <a:pt x="45" y="428"/>
                  <a:pt x="43" y="426"/>
                </a:cubicBezTo>
                <a:cubicBezTo>
                  <a:pt x="41" y="423"/>
                  <a:pt x="39" y="384"/>
                  <a:pt x="41" y="376"/>
                </a:cubicBezTo>
                <a:cubicBezTo>
                  <a:pt x="43" y="365"/>
                  <a:pt x="41" y="355"/>
                  <a:pt x="42" y="344"/>
                </a:cubicBezTo>
                <a:cubicBezTo>
                  <a:pt x="44" y="334"/>
                  <a:pt x="42" y="321"/>
                  <a:pt x="50" y="314"/>
                </a:cubicBezTo>
                <a:cubicBezTo>
                  <a:pt x="59" y="310"/>
                  <a:pt x="66" y="308"/>
                  <a:pt x="77" y="304"/>
                </a:cubicBezTo>
                <a:cubicBezTo>
                  <a:pt x="71" y="303"/>
                  <a:pt x="68" y="303"/>
                  <a:pt x="66" y="302"/>
                </a:cubicBezTo>
                <a:cubicBezTo>
                  <a:pt x="53" y="296"/>
                  <a:pt x="41" y="285"/>
                  <a:pt x="28" y="279"/>
                </a:cubicBezTo>
                <a:cubicBezTo>
                  <a:pt x="26" y="278"/>
                  <a:pt x="8" y="262"/>
                  <a:pt x="4" y="261"/>
                </a:cubicBezTo>
                <a:close/>
                <a:moveTo>
                  <a:pt x="110" y="65"/>
                </a:moveTo>
                <a:cubicBezTo>
                  <a:pt x="86" y="73"/>
                  <a:pt x="56" y="97"/>
                  <a:pt x="45" y="106"/>
                </a:cubicBezTo>
                <a:cubicBezTo>
                  <a:pt x="35" y="113"/>
                  <a:pt x="26" y="126"/>
                  <a:pt x="24" y="135"/>
                </a:cubicBezTo>
                <a:cubicBezTo>
                  <a:pt x="20" y="152"/>
                  <a:pt x="54" y="195"/>
                  <a:pt x="63" y="201"/>
                </a:cubicBezTo>
                <a:cubicBezTo>
                  <a:pt x="71" y="206"/>
                  <a:pt x="98" y="230"/>
                  <a:pt x="101" y="228"/>
                </a:cubicBezTo>
                <a:cubicBezTo>
                  <a:pt x="107" y="226"/>
                  <a:pt x="152" y="199"/>
                  <a:pt x="172" y="192"/>
                </a:cubicBezTo>
                <a:cubicBezTo>
                  <a:pt x="185" y="188"/>
                  <a:pt x="197" y="183"/>
                  <a:pt x="208" y="176"/>
                </a:cubicBezTo>
                <a:cubicBezTo>
                  <a:pt x="227" y="164"/>
                  <a:pt x="246" y="155"/>
                  <a:pt x="265" y="145"/>
                </a:cubicBezTo>
                <a:cubicBezTo>
                  <a:pt x="270" y="143"/>
                  <a:pt x="275" y="139"/>
                  <a:pt x="280" y="136"/>
                </a:cubicBezTo>
                <a:cubicBezTo>
                  <a:pt x="289" y="131"/>
                  <a:pt x="297" y="127"/>
                  <a:pt x="307" y="124"/>
                </a:cubicBezTo>
                <a:cubicBezTo>
                  <a:pt x="310" y="124"/>
                  <a:pt x="312" y="122"/>
                  <a:pt x="314" y="120"/>
                </a:cubicBezTo>
                <a:cubicBezTo>
                  <a:pt x="302" y="112"/>
                  <a:pt x="287" y="110"/>
                  <a:pt x="273" y="105"/>
                </a:cubicBezTo>
                <a:cubicBezTo>
                  <a:pt x="261" y="101"/>
                  <a:pt x="248" y="97"/>
                  <a:pt x="236" y="93"/>
                </a:cubicBezTo>
                <a:cubicBezTo>
                  <a:pt x="214" y="85"/>
                  <a:pt x="192" y="77"/>
                  <a:pt x="169" y="71"/>
                </a:cubicBezTo>
                <a:cubicBezTo>
                  <a:pt x="159" y="68"/>
                  <a:pt x="147" y="66"/>
                  <a:pt x="137" y="63"/>
                </a:cubicBezTo>
                <a:cubicBezTo>
                  <a:pt x="133" y="62"/>
                  <a:pt x="129" y="61"/>
                  <a:pt x="124" y="60"/>
                </a:cubicBezTo>
                <a:cubicBezTo>
                  <a:pt x="119" y="62"/>
                  <a:pt x="115" y="64"/>
                  <a:pt x="110" y="65"/>
                </a:cubicBezTo>
                <a:close/>
                <a:moveTo>
                  <a:pt x="364" y="111"/>
                </a:moveTo>
                <a:cubicBezTo>
                  <a:pt x="368" y="116"/>
                  <a:pt x="372" y="120"/>
                  <a:pt x="379" y="121"/>
                </a:cubicBezTo>
                <a:cubicBezTo>
                  <a:pt x="383" y="121"/>
                  <a:pt x="387" y="123"/>
                  <a:pt x="390" y="125"/>
                </a:cubicBezTo>
                <a:cubicBezTo>
                  <a:pt x="419" y="140"/>
                  <a:pt x="450" y="150"/>
                  <a:pt x="480" y="163"/>
                </a:cubicBezTo>
                <a:cubicBezTo>
                  <a:pt x="496" y="166"/>
                  <a:pt x="510" y="176"/>
                  <a:pt x="525" y="180"/>
                </a:cubicBezTo>
                <a:cubicBezTo>
                  <a:pt x="531" y="181"/>
                  <a:pt x="539" y="193"/>
                  <a:pt x="545" y="196"/>
                </a:cubicBezTo>
                <a:cubicBezTo>
                  <a:pt x="557" y="189"/>
                  <a:pt x="568" y="165"/>
                  <a:pt x="573" y="152"/>
                </a:cubicBezTo>
                <a:cubicBezTo>
                  <a:pt x="578" y="138"/>
                  <a:pt x="568" y="126"/>
                  <a:pt x="563" y="119"/>
                </a:cubicBezTo>
                <a:cubicBezTo>
                  <a:pt x="556" y="106"/>
                  <a:pt x="543" y="94"/>
                  <a:pt x="533" y="84"/>
                </a:cubicBezTo>
                <a:cubicBezTo>
                  <a:pt x="523" y="76"/>
                  <a:pt x="515" y="72"/>
                  <a:pt x="505" y="64"/>
                </a:cubicBezTo>
                <a:cubicBezTo>
                  <a:pt x="497" y="56"/>
                  <a:pt x="476" y="45"/>
                  <a:pt x="465" y="43"/>
                </a:cubicBezTo>
                <a:cubicBezTo>
                  <a:pt x="461" y="42"/>
                  <a:pt x="451" y="37"/>
                  <a:pt x="426" y="29"/>
                </a:cubicBezTo>
                <a:cubicBezTo>
                  <a:pt x="423" y="28"/>
                  <a:pt x="395" y="22"/>
                  <a:pt x="391" y="22"/>
                </a:cubicBezTo>
                <a:cubicBezTo>
                  <a:pt x="378" y="50"/>
                  <a:pt x="370" y="83"/>
                  <a:pt x="364" y="111"/>
                </a:cubicBezTo>
                <a:close/>
                <a:moveTo>
                  <a:pt x="561" y="204"/>
                </a:moveTo>
                <a:cubicBezTo>
                  <a:pt x="550" y="212"/>
                  <a:pt x="524" y="232"/>
                  <a:pt x="512" y="238"/>
                </a:cubicBezTo>
                <a:cubicBezTo>
                  <a:pt x="493" y="246"/>
                  <a:pt x="474" y="255"/>
                  <a:pt x="455" y="261"/>
                </a:cubicBezTo>
                <a:cubicBezTo>
                  <a:pt x="444" y="264"/>
                  <a:pt x="416" y="271"/>
                  <a:pt x="412" y="272"/>
                </a:cubicBezTo>
                <a:cubicBezTo>
                  <a:pt x="402" y="274"/>
                  <a:pt x="369" y="276"/>
                  <a:pt x="364" y="276"/>
                </a:cubicBezTo>
                <a:cubicBezTo>
                  <a:pt x="343" y="278"/>
                  <a:pt x="295" y="273"/>
                  <a:pt x="295" y="274"/>
                </a:cubicBezTo>
                <a:cubicBezTo>
                  <a:pt x="297" y="287"/>
                  <a:pt x="293" y="317"/>
                  <a:pt x="297" y="331"/>
                </a:cubicBezTo>
                <a:cubicBezTo>
                  <a:pt x="299" y="332"/>
                  <a:pt x="346" y="328"/>
                  <a:pt x="349" y="328"/>
                </a:cubicBezTo>
                <a:cubicBezTo>
                  <a:pt x="365" y="329"/>
                  <a:pt x="390" y="323"/>
                  <a:pt x="408" y="322"/>
                </a:cubicBezTo>
                <a:cubicBezTo>
                  <a:pt x="433" y="319"/>
                  <a:pt x="462" y="310"/>
                  <a:pt x="485" y="301"/>
                </a:cubicBezTo>
                <a:cubicBezTo>
                  <a:pt x="501" y="295"/>
                  <a:pt x="515" y="290"/>
                  <a:pt x="531" y="284"/>
                </a:cubicBezTo>
                <a:cubicBezTo>
                  <a:pt x="540" y="280"/>
                  <a:pt x="574" y="261"/>
                  <a:pt x="582" y="254"/>
                </a:cubicBezTo>
                <a:cubicBezTo>
                  <a:pt x="580" y="229"/>
                  <a:pt x="587" y="198"/>
                  <a:pt x="581" y="170"/>
                </a:cubicBezTo>
                <a:cubicBezTo>
                  <a:pt x="578" y="174"/>
                  <a:pt x="572" y="196"/>
                  <a:pt x="561" y="204"/>
                </a:cubicBezTo>
                <a:close/>
                <a:moveTo>
                  <a:pt x="328" y="177"/>
                </a:moveTo>
                <a:cubicBezTo>
                  <a:pt x="325" y="191"/>
                  <a:pt x="319" y="204"/>
                  <a:pt x="314" y="218"/>
                </a:cubicBezTo>
                <a:cubicBezTo>
                  <a:pt x="310" y="228"/>
                  <a:pt x="299" y="252"/>
                  <a:pt x="299" y="255"/>
                </a:cubicBezTo>
                <a:cubicBezTo>
                  <a:pt x="302" y="256"/>
                  <a:pt x="307" y="255"/>
                  <a:pt x="309" y="255"/>
                </a:cubicBezTo>
                <a:cubicBezTo>
                  <a:pt x="315" y="257"/>
                  <a:pt x="361" y="260"/>
                  <a:pt x="368" y="259"/>
                </a:cubicBezTo>
                <a:cubicBezTo>
                  <a:pt x="377" y="258"/>
                  <a:pt x="428" y="248"/>
                  <a:pt x="442" y="245"/>
                </a:cubicBezTo>
                <a:cubicBezTo>
                  <a:pt x="448" y="244"/>
                  <a:pt x="473" y="234"/>
                  <a:pt x="478" y="234"/>
                </a:cubicBezTo>
                <a:cubicBezTo>
                  <a:pt x="488" y="229"/>
                  <a:pt x="522" y="215"/>
                  <a:pt x="528" y="208"/>
                </a:cubicBezTo>
                <a:cubicBezTo>
                  <a:pt x="528" y="207"/>
                  <a:pt x="436" y="163"/>
                  <a:pt x="416" y="154"/>
                </a:cubicBezTo>
                <a:cubicBezTo>
                  <a:pt x="396" y="145"/>
                  <a:pt x="375" y="137"/>
                  <a:pt x="354" y="128"/>
                </a:cubicBezTo>
                <a:cubicBezTo>
                  <a:pt x="351" y="127"/>
                  <a:pt x="347" y="128"/>
                  <a:pt x="343" y="128"/>
                </a:cubicBezTo>
                <a:cubicBezTo>
                  <a:pt x="336" y="145"/>
                  <a:pt x="331" y="160"/>
                  <a:pt x="328" y="177"/>
                </a:cubicBezTo>
                <a:close/>
                <a:moveTo>
                  <a:pt x="216" y="277"/>
                </a:moveTo>
                <a:cubicBezTo>
                  <a:pt x="219" y="272"/>
                  <a:pt x="223" y="268"/>
                  <a:pt x="227" y="263"/>
                </a:cubicBezTo>
                <a:cubicBezTo>
                  <a:pt x="235" y="254"/>
                  <a:pt x="242" y="244"/>
                  <a:pt x="250" y="235"/>
                </a:cubicBezTo>
                <a:cubicBezTo>
                  <a:pt x="251" y="234"/>
                  <a:pt x="268" y="215"/>
                  <a:pt x="268" y="214"/>
                </a:cubicBezTo>
                <a:cubicBezTo>
                  <a:pt x="266" y="214"/>
                  <a:pt x="247" y="229"/>
                  <a:pt x="246" y="229"/>
                </a:cubicBezTo>
                <a:cubicBezTo>
                  <a:pt x="222" y="244"/>
                  <a:pt x="196" y="255"/>
                  <a:pt x="171" y="267"/>
                </a:cubicBezTo>
                <a:cubicBezTo>
                  <a:pt x="154" y="276"/>
                  <a:pt x="137" y="286"/>
                  <a:pt x="121" y="296"/>
                </a:cubicBezTo>
                <a:cubicBezTo>
                  <a:pt x="108" y="304"/>
                  <a:pt x="96" y="314"/>
                  <a:pt x="82" y="320"/>
                </a:cubicBezTo>
                <a:cubicBezTo>
                  <a:pt x="77" y="322"/>
                  <a:pt x="64" y="325"/>
                  <a:pt x="62" y="331"/>
                </a:cubicBezTo>
                <a:cubicBezTo>
                  <a:pt x="70" y="341"/>
                  <a:pt x="99" y="356"/>
                  <a:pt x="106" y="356"/>
                </a:cubicBezTo>
                <a:cubicBezTo>
                  <a:pt x="120" y="357"/>
                  <a:pt x="134" y="365"/>
                  <a:pt x="150" y="360"/>
                </a:cubicBezTo>
                <a:cubicBezTo>
                  <a:pt x="159" y="350"/>
                  <a:pt x="176" y="335"/>
                  <a:pt x="180" y="321"/>
                </a:cubicBezTo>
                <a:cubicBezTo>
                  <a:pt x="188" y="310"/>
                  <a:pt x="214" y="280"/>
                  <a:pt x="216" y="277"/>
                </a:cubicBezTo>
                <a:close/>
                <a:moveTo>
                  <a:pt x="165" y="439"/>
                </a:moveTo>
                <a:cubicBezTo>
                  <a:pt x="167" y="438"/>
                  <a:pt x="182" y="421"/>
                  <a:pt x="184" y="416"/>
                </a:cubicBezTo>
                <a:cubicBezTo>
                  <a:pt x="191" y="403"/>
                  <a:pt x="200" y="392"/>
                  <a:pt x="208" y="380"/>
                </a:cubicBezTo>
                <a:cubicBezTo>
                  <a:pt x="218" y="367"/>
                  <a:pt x="227" y="354"/>
                  <a:pt x="238" y="342"/>
                </a:cubicBezTo>
                <a:cubicBezTo>
                  <a:pt x="253" y="327"/>
                  <a:pt x="276" y="294"/>
                  <a:pt x="279" y="290"/>
                </a:cubicBezTo>
                <a:cubicBezTo>
                  <a:pt x="278" y="283"/>
                  <a:pt x="278" y="268"/>
                  <a:pt x="277" y="260"/>
                </a:cubicBezTo>
                <a:cubicBezTo>
                  <a:pt x="281" y="250"/>
                  <a:pt x="282" y="247"/>
                  <a:pt x="286" y="237"/>
                </a:cubicBezTo>
                <a:cubicBezTo>
                  <a:pt x="285" y="230"/>
                  <a:pt x="286" y="224"/>
                  <a:pt x="283" y="217"/>
                </a:cubicBezTo>
                <a:cubicBezTo>
                  <a:pt x="278" y="221"/>
                  <a:pt x="263" y="247"/>
                  <a:pt x="260" y="250"/>
                </a:cubicBezTo>
                <a:cubicBezTo>
                  <a:pt x="249" y="260"/>
                  <a:pt x="241" y="274"/>
                  <a:pt x="231" y="285"/>
                </a:cubicBezTo>
                <a:cubicBezTo>
                  <a:pt x="221" y="297"/>
                  <a:pt x="200" y="330"/>
                  <a:pt x="192" y="338"/>
                </a:cubicBezTo>
                <a:cubicBezTo>
                  <a:pt x="184" y="346"/>
                  <a:pt x="172" y="367"/>
                  <a:pt x="162" y="373"/>
                </a:cubicBezTo>
                <a:cubicBezTo>
                  <a:pt x="165" y="424"/>
                  <a:pt x="161" y="432"/>
                  <a:pt x="165" y="439"/>
                </a:cubicBezTo>
                <a:close/>
                <a:moveTo>
                  <a:pt x="290" y="195"/>
                </a:moveTo>
                <a:cubicBezTo>
                  <a:pt x="292" y="199"/>
                  <a:pt x="293" y="211"/>
                  <a:pt x="295" y="215"/>
                </a:cubicBezTo>
                <a:cubicBezTo>
                  <a:pt x="301" y="201"/>
                  <a:pt x="319" y="148"/>
                  <a:pt x="320" y="140"/>
                </a:cubicBezTo>
                <a:cubicBezTo>
                  <a:pt x="311" y="141"/>
                  <a:pt x="306" y="142"/>
                  <a:pt x="301" y="147"/>
                </a:cubicBezTo>
                <a:cubicBezTo>
                  <a:pt x="297" y="150"/>
                  <a:pt x="292" y="151"/>
                  <a:pt x="288" y="153"/>
                </a:cubicBezTo>
                <a:cubicBezTo>
                  <a:pt x="280" y="157"/>
                  <a:pt x="272" y="162"/>
                  <a:pt x="263" y="166"/>
                </a:cubicBezTo>
                <a:cubicBezTo>
                  <a:pt x="241" y="179"/>
                  <a:pt x="219" y="191"/>
                  <a:pt x="197" y="204"/>
                </a:cubicBezTo>
                <a:cubicBezTo>
                  <a:pt x="194" y="205"/>
                  <a:pt x="192" y="207"/>
                  <a:pt x="188" y="208"/>
                </a:cubicBezTo>
                <a:cubicBezTo>
                  <a:pt x="161" y="217"/>
                  <a:pt x="132" y="230"/>
                  <a:pt x="107" y="243"/>
                </a:cubicBezTo>
                <a:cubicBezTo>
                  <a:pt x="106" y="249"/>
                  <a:pt x="105" y="259"/>
                  <a:pt x="105" y="266"/>
                </a:cubicBezTo>
                <a:cubicBezTo>
                  <a:pt x="104" y="272"/>
                  <a:pt x="104" y="278"/>
                  <a:pt x="103" y="285"/>
                </a:cubicBezTo>
                <a:cubicBezTo>
                  <a:pt x="116" y="283"/>
                  <a:pt x="130" y="272"/>
                  <a:pt x="140" y="266"/>
                </a:cubicBezTo>
                <a:cubicBezTo>
                  <a:pt x="155" y="258"/>
                  <a:pt x="170" y="249"/>
                  <a:pt x="186" y="242"/>
                </a:cubicBezTo>
                <a:cubicBezTo>
                  <a:pt x="191" y="240"/>
                  <a:pt x="196" y="238"/>
                  <a:pt x="200" y="234"/>
                </a:cubicBezTo>
                <a:cubicBezTo>
                  <a:pt x="201" y="232"/>
                  <a:pt x="204" y="231"/>
                  <a:pt x="206" y="230"/>
                </a:cubicBezTo>
                <a:cubicBezTo>
                  <a:pt x="218" y="224"/>
                  <a:pt x="230" y="219"/>
                  <a:pt x="241" y="211"/>
                </a:cubicBezTo>
                <a:cubicBezTo>
                  <a:pt x="252" y="204"/>
                  <a:pt x="263" y="198"/>
                  <a:pt x="274" y="191"/>
                </a:cubicBezTo>
                <a:cubicBezTo>
                  <a:pt x="280" y="192"/>
                  <a:pt x="285" y="193"/>
                  <a:pt x="290" y="195"/>
                </a:cubicBezTo>
                <a:close/>
                <a:moveTo>
                  <a:pt x="214" y="33"/>
                </a:moveTo>
                <a:cubicBezTo>
                  <a:pt x="202" y="36"/>
                  <a:pt x="194" y="32"/>
                  <a:pt x="182" y="38"/>
                </a:cubicBezTo>
                <a:cubicBezTo>
                  <a:pt x="177" y="41"/>
                  <a:pt x="156" y="47"/>
                  <a:pt x="147" y="48"/>
                </a:cubicBezTo>
                <a:cubicBezTo>
                  <a:pt x="181" y="61"/>
                  <a:pt x="222" y="69"/>
                  <a:pt x="254" y="79"/>
                </a:cubicBezTo>
                <a:cubicBezTo>
                  <a:pt x="259" y="81"/>
                  <a:pt x="305" y="95"/>
                  <a:pt x="323" y="100"/>
                </a:cubicBezTo>
                <a:cubicBezTo>
                  <a:pt x="326" y="98"/>
                  <a:pt x="323" y="97"/>
                  <a:pt x="322" y="96"/>
                </a:cubicBezTo>
                <a:cubicBezTo>
                  <a:pt x="304" y="82"/>
                  <a:pt x="290" y="64"/>
                  <a:pt x="278" y="45"/>
                </a:cubicBezTo>
                <a:cubicBezTo>
                  <a:pt x="274" y="39"/>
                  <a:pt x="265" y="30"/>
                  <a:pt x="261" y="25"/>
                </a:cubicBezTo>
                <a:cubicBezTo>
                  <a:pt x="244" y="27"/>
                  <a:pt x="230" y="32"/>
                  <a:pt x="214" y="33"/>
                </a:cubicBezTo>
                <a:close/>
                <a:moveTo>
                  <a:pt x="148" y="417"/>
                </a:moveTo>
                <a:cubicBezTo>
                  <a:pt x="147" y="401"/>
                  <a:pt x="147" y="401"/>
                  <a:pt x="145" y="385"/>
                </a:cubicBezTo>
                <a:cubicBezTo>
                  <a:pt x="143" y="382"/>
                  <a:pt x="139" y="383"/>
                  <a:pt x="136" y="383"/>
                </a:cubicBezTo>
                <a:cubicBezTo>
                  <a:pt x="129" y="383"/>
                  <a:pt x="99" y="371"/>
                  <a:pt x="93" y="371"/>
                </a:cubicBezTo>
                <a:cubicBezTo>
                  <a:pt x="83" y="368"/>
                  <a:pt x="71" y="361"/>
                  <a:pt x="62" y="356"/>
                </a:cubicBezTo>
                <a:cubicBezTo>
                  <a:pt x="61" y="357"/>
                  <a:pt x="60" y="364"/>
                  <a:pt x="60" y="365"/>
                </a:cubicBezTo>
                <a:cubicBezTo>
                  <a:pt x="61" y="377"/>
                  <a:pt x="58" y="404"/>
                  <a:pt x="60" y="409"/>
                </a:cubicBezTo>
                <a:cubicBezTo>
                  <a:pt x="64" y="412"/>
                  <a:pt x="93" y="427"/>
                  <a:pt x="98" y="428"/>
                </a:cubicBezTo>
                <a:cubicBezTo>
                  <a:pt x="113" y="432"/>
                  <a:pt x="131" y="438"/>
                  <a:pt x="146" y="441"/>
                </a:cubicBezTo>
                <a:cubicBezTo>
                  <a:pt x="145" y="430"/>
                  <a:pt x="145" y="419"/>
                  <a:pt x="148" y="417"/>
                </a:cubicBezTo>
                <a:close/>
                <a:moveTo>
                  <a:pt x="90" y="282"/>
                </a:moveTo>
                <a:cubicBezTo>
                  <a:pt x="89" y="275"/>
                  <a:pt x="92" y="268"/>
                  <a:pt x="90" y="259"/>
                </a:cubicBezTo>
                <a:cubicBezTo>
                  <a:pt x="92" y="253"/>
                  <a:pt x="92" y="248"/>
                  <a:pt x="92" y="241"/>
                </a:cubicBezTo>
                <a:cubicBezTo>
                  <a:pt x="79" y="235"/>
                  <a:pt x="49" y="213"/>
                  <a:pt x="37" y="195"/>
                </a:cubicBezTo>
                <a:cubicBezTo>
                  <a:pt x="32" y="186"/>
                  <a:pt x="22" y="180"/>
                  <a:pt x="18" y="170"/>
                </a:cubicBezTo>
                <a:cubicBezTo>
                  <a:pt x="17" y="196"/>
                  <a:pt x="20" y="223"/>
                  <a:pt x="22" y="251"/>
                </a:cubicBezTo>
                <a:cubicBezTo>
                  <a:pt x="30" y="259"/>
                  <a:pt x="38" y="264"/>
                  <a:pt x="47" y="270"/>
                </a:cubicBezTo>
                <a:cubicBezTo>
                  <a:pt x="55" y="275"/>
                  <a:pt x="64" y="281"/>
                  <a:pt x="76" y="285"/>
                </a:cubicBezTo>
                <a:cubicBezTo>
                  <a:pt x="85" y="291"/>
                  <a:pt x="89" y="289"/>
                  <a:pt x="90" y="282"/>
                </a:cubicBezTo>
                <a:close/>
                <a:moveTo>
                  <a:pt x="324" y="76"/>
                </a:moveTo>
                <a:cubicBezTo>
                  <a:pt x="331" y="84"/>
                  <a:pt x="339" y="90"/>
                  <a:pt x="347" y="98"/>
                </a:cubicBezTo>
                <a:cubicBezTo>
                  <a:pt x="352" y="95"/>
                  <a:pt x="353" y="78"/>
                  <a:pt x="355" y="74"/>
                </a:cubicBezTo>
                <a:cubicBezTo>
                  <a:pt x="356" y="70"/>
                  <a:pt x="361" y="55"/>
                  <a:pt x="362" y="51"/>
                </a:cubicBezTo>
                <a:cubicBezTo>
                  <a:pt x="364" y="47"/>
                  <a:pt x="371" y="26"/>
                  <a:pt x="373" y="22"/>
                </a:cubicBezTo>
                <a:cubicBezTo>
                  <a:pt x="370" y="22"/>
                  <a:pt x="349" y="18"/>
                  <a:pt x="328" y="18"/>
                </a:cubicBezTo>
                <a:cubicBezTo>
                  <a:pt x="320" y="16"/>
                  <a:pt x="293" y="18"/>
                  <a:pt x="283" y="21"/>
                </a:cubicBezTo>
                <a:cubicBezTo>
                  <a:pt x="284" y="33"/>
                  <a:pt x="318" y="67"/>
                  <a:pt x="324" y="76"/>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ko-KR" altLang="en-US">
              <a:solidFill>
                <a:schemeClr val="tx1">
                  <a:lumMod val="75000"/>
                  <a:lumOff val="25000"/>
                </a:schemeClr>
              </a:solidFill>
            </a:endParaRPr>
          </a:p>
        </p:txBody>
      </p:sp>
      <p:sp>
        <p:nvSpPr>
          <p:cNvPr id="67" name="文本框 66"/>
          <p:cNvSpPr txBox="1"/>
          <p:nvPr/>
        </p:nvSpPr>
        <p:spPr>
          <a:xfrm>
            <a:off x="7000118" y="2717237"/>
            <a:ext cx="2271124" cy="600164"/>
          </a:xfrm>
          <a:prstGeom prst="rect">
            <a:avLst/>
          </a:prstGeom>
          <a:noFill/>
        </p:spPr>
        <p:txBody>
          <a:bodyPr wrap="square" rtlCol="0">
            <a:spAutoFit/>
          </a:bodyPr>
          <a:lstStyle/>
          <a:p>
            <a:pPr algn="just"/>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7000118" y="2389140"/>
            <a:ext cx="1483876"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8239569" y="5485951"/>
            <a:ext cx="1741630" cy="830997"/>
          </a:xfrm>
          <a:prstGeom prst="rect">
            <a:avLst/>
          </a:prstGeom>
          <a:noFill/>
        </p:spPr>
        <p:txBody>
          <a:bodyPr wrap="square" rtlCol="0">
            <a:spAutoFit/>
          </a:bodyPr>
          <a:lstStyle/>
          <a:p>
            <a:pPr algn="just"/>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8267465" y="5114084"/>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文本框 70"/>
          <p:cNvSpPr txBox="1"/>
          <p:nvPr/>
        </p:nvSpPr>
        <p:spPr>
          <a:xfrm>
            <a:off x="2172688" y="5485951"/>
            <a:ext cx="1741630" cy="830997"/>
          </a:xfrm>
          <a:prstGeom prst="rect">
            <a:avLst/>
          </a:prstGeom>
          <a:noFill/>
        </p:spPr>
        <p:txBody>
          <a:bodyPr wrap="square" rtlCol="0">
            <a:spAutoFit/>
          </a:bodyPr>
          <a:lstStyle/>
          <a:p>
            <a:pPr algn="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2812166" y="5114084"/>
            <a:ext cx="1483876"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3F2EF"/>
        </a:solidFill>
        <a:effectLst/>
      </p:bgPr>
    </p:bg>
    <p:spTree>
      <p:nvGrpSpPr>
        <p:cNvPr id="1" name=""/>
        <p:cNvGrpSpPr/>
        <p:nvPr/>
      </p:nvGrpSpPr>
      <p:grpSpPr>
        <a:xfrm>
          <a:off x="0" y="0"/>
          <a:ext cx="0" cy="0"/>
          <a:chOff x="0" y="0"/>
          <a:chExt cx="0" cy="0"/>
        </a:xfrm>
      </p:grpSpPr>
      <p:sp>
        <p:nvSpPr>
          <p:cNvPr id="7" name="椭圆 6"/>
          <p:cNvSpPr/>
          <p:nvPr/>
        </p:nvSpPr>
        <p:spPr>
          <a:xfrm>
            <a:off x="615829" y="421511"/>
            <a:ext cx="736834" cy="769442"/>
          </a:xfrm>
          <a:custGeom>
            <a:avLst/>
            <a:gdLst>
              <a:gd name="connsiteX0" fmla="*/ 0 w 1162288"/>
              <a:gd name="connsiteY0" fmla="*/ 581144 h 1162288"/>
              <a:gd name="connsiteX1" fmla="*/ 581144 w 1162288"/>
              <a:gd name="connsiteY1" fmla="*/ 0 h 1162288"/>
              <a:gd name="connsiteX2" fmla="*/ 1162288 w 1162288"/>
              <a:gd name="connsiteY2" fmla="*/ 581144 h 1162288"/>
              <a:gd name="connsiteX3" fmla="*/ 581144 w 1162288"/>
              <a:gd name="connsiteY3" fmla="*/ 1162288 h 1162288"/>
              <a:gd name="connsiteX4" fmla="*/ 0 w 1162288"/>
              <a:gd name="connsiteY4" fmla="*/ 581144 h 1162288"/>
              <a:gd name="connsiteX0-1" fmla="*/ 12 w 1162300"/>
              <a:gd name="connsiteY0-2" fmla="*/ 619244 h 1200388"/>
              <a:gd name="connsiteX1-3" fmla="*/ 593856 w 1162300"/>
              <a:gd name="connsiteY1-4" fmla="*/ 0 h 1200388"/>
              <a:gd name="connsiteX2-5" fmla="*/ 1162300 w 1162300"/>
              <a:gd name="connsiteY2-6" fmla="*/ 619244 h 1200388"/>
              <a:gd name="connsiteX3-7" fmla="*/ 581156 w 1162300"/>
              <a:gd name="connsiteY3-8" fmla="*/ 1200388 h 1200388"/>
              <a:gd name="connsiteX4-9" fmla="*/ 12 w 1162300"/>
              <a:gd name="connsiteY4-10" fmla="*/ 619244 h 1200388"/>
              <a:gd name="connsiteX0-11" fmla="*/ 9 w 1149597"/>
              <a:gd name="connsiteY0-12" fmla="*/ 619275 h 1200474"/>
              <a:gd name="connsiteX1-13" fmla="*/ 593853 w 1149597"/>
              <a:gd name="connsiteY1-14" fmla="*/ 31 h 1200474"/>
              <a:gd name="connsiteX2-15" fmla="*/ 1149597 w 1149597"/>
              <a:gd name="connsiteY2-16" fmla="*/ 644675 h 1200474"/>
              <a:gd name="connsiteX3-17" fmla="*/ 581153 w 1149597"/>
              <a:gd name="connsiteY3-18" fmla="*/ 1200419 h 1200474"/>
              <a:gd name="connsiteX4-19" fmla="*/ 9 w 1149597"/>
              <a:gd name="connsiteY4-20" fmla="*/ 619275 h 120047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9597" h="1200474">
                <a:moveTo>
                  <a:pt x="9" y="619275"/>
                </a:moveTo>
                <a:cubicBezTo>
                  <a:pt x="2126" y="419210"/>
                  <a:pt x="402255" y="-4202"/>
                  <a:pt x="593853" y="31"/>
                </a:cubicBezTo>
                <a:cubicBezTo>
                  <a:pt x="785451" y="4264"/>
                  <a:pt x="1149597" y="323718"/>
                  <a:pt x="1149597" y="644675"/>
                </a:cubicBezTo>
                <a:cubicBezTo>
                  <a:pt x="1149597" y="965632"/>
                  <a:pt x="772751" y="1204652"/>
                  <a:pt x="581153" y="1200419"/>
                </a:cubicBezTo>
                <a:cubicBezTo>
                  <a:pt x="389555" y="1196186"/>
                  <a:pt x="-2108" y="819340"/>
                  <a:pt x="9" y="619275"/>
                </a:cubicBezTo>
                <a:close/>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95000"/>
                  <a:lumOff val="5000"/>
                </a:schemeClr>
              </a:solidFill>
              <a:latin typeface="情书体" pitchFamily="2" charset="-122"/>
              <a:ea typeface="情书体" pitchFamily="2" charset="-122"/>
            </a:endParaRPr>
          </a:p>
        </p:txBody>
      </p:sp>
      <p:sp>
        <p:nvSpPr>
          <p:cNvPr id="8" name="文本框 7"/>
          <p:cNvSpPr txBox="1"/>
          <p:nvPr/>
        </p:nvSpPr>
        <p:spPr>
          <a:xfrm>
            <a:off x="407303" y="383411"/>
            <a:ext cx="1153886" cy="769441"/>
          </a:xfrm>
          <a:prstGeom prst="rect">
            <a:avLst/>
          </a:prstGeom>
          <a:noFill/>
        </p:spPr>
        <p:txBody>
          <a:bodyPr wrap="square" rtlCol="0">
            <a:spAutoFit/>
          </a:bodyPr>
          <a:lstStyle/>
          <a:p>
            <a:pPr algn="ctr"/>
            <a:r>
              <a:rPr lang="en-US" altLang="zh-CN" sz="4400" b="1" dirty="0" smtClean="0">
                <a:ln w="28575">
                  <a:noFill/>
                </a:ln>
                <a:solidFill>
                  <a:schemeClr val="tx1">
                    <a:lumMod val="95000"/>
                    <a:lumOff val="5000"/>
                  </a:schemeClr>
                </a:solidFill>
                <a:latin typeface="情书体" pitchFamily="2" charset="-122"/>
                <a:ea typeface="情书体" pitchFamily="2" charset="-122"/>
              </a:rPr>
              <a:t>02</a:t>
            </a:r>
            <a:endParaRPr lang="zh-CN" altLang="en-US" sz="4400" b="1" dirty="0">
              <a:ln w="28575">
                <a:noFill/>
              </a:ln>
              <a:solidFill>
                <a:schemeClr val="tx1">
                  <a:lumMod val="95000"/>
                  <a:lumOff val="5000"/>
                </a:schemeClr>
              </a:solidFill>
              <a:latin typeface="情书体" pitchFamily="2" charset="-122"/>
              <a:ea typeface="情书体" pitchFamily="2" charset="-122"/>
            </a:endParaRPr>
          </a:p>
        </p:txBody>
      </p:sp>
      <p:sp>
        <p:nvSpPr>
          <p:cNvPr id="6" name="矩形 5"/>
          <p:cNvSpPr/>
          <p:nvPr/>
        </p:nvSpPr>
        <p:spPr>
          <a:xfrm>
            <a:off x="1390763" y="151388"/>
            <a:ext cx="1733167" cy="616644"/>
          </a:xfrm>
          <a:prstGeom prst="rect">
            <a:avLst/>
          </a:prstGeom>
        </p:spPr>
        <p:txBody>
          <a:bodyPr wrap="none">
            <a:spAutoFit/>
          </a:bodyPr>
          <a:lstStyle/>
          <a:p>
            <a:pPr>
              <a:lnSpc>
                <a:spcPct val="175000"/>
              </a:lnSpc>
            </a:pPr>
            <a:r>
              <a:rPr lang="zh-CN" altLang="en-US" sz="2400" b="1" dirty="0">
                <a:solidFill>
                  <a:schemeClr val="tx1">
                    <a:lumMod val="95000"/>
                    <a:lumOff val="5000"/>
                  </a:schemeClr>
                </a:solidFill>
                <a:latin typeface="情书体" pitchFamily="2" charset="-122"/>
                <a:ea typeface="情书体" pitchFamily="2" charset="-122"/>
              </a:rPr>
              <a:t>最新工作</a:t>
            </a:r>
            <a:r>
              <a:rPr lang="zh-CN" altLang="en-US" sz="2400" b="1" dirty="0" smtClean="0">
                <a:solidFill>
                  <a:schemeClr val="tx1">
                    <a:lumMod val="95000"/>
                    <a:lumOff val="5000"/>
                  </a:schemeClr>
                </a:solidFill>
                <a:latin typeface="情书体" pitchFamily="2" charset="-122"/>
                <a:ea typeface="情书体" pitchFamily="2" charset="-122"/>
              </a:rPr>
              <a:t>概述</a:t>
            </a:r>
            <a:endParaRPr lang="en-US" altLang="zh-CN" sz="1200" b="1" dirty="0">
              <a:solidFill>
                <a:schemeClr val="tx1">
                  <a:lumMod val="95000"/>
                  <a:lumOff val="5000"/>
                </a:schemeClr>
              </a:solidFill>
              <a:latin typeface="情书体" pitchFamily="2" charset="-122"/>
              <a:ea typeface="情书体" pitchFamily="2" charset="-122"/>
            </a:endParaRPr>
          </a:p>
        </p:txBody>
      </p:sp>
      <p:sp>
        <p:nvSpPr>
          <p:cNvPr id="11" name="文本框 10"/>
          <p:cNvSpPr txBox="1"/>
          <p:nvPr/>
        </p:nvSpPr>
        <p:spPr>
          <a:xfrm>
            <a:off x="1390763" y="852399"/>
            <a:ext cx="4243386" cy="338554"/>
          </a:xfrm>
          <a:prstGeom prst="rect">
            <a:avLst/>
          </a:prstGeom>
          <a:noFill/>
        </p:spPr>
        <p:txBody>
          <a:bodyPr wrap="square" rtlCol="0">
            <a:spAutoFit/>
          </a:bodyPr>
          <a:lstStyle>
            <a:defPPr>
              <a:defRPr lang="zh-CN"/>
            </a:defPPr>
            <a:lvl1pPr algn="ctr">
              <a:defRPr sz="6000" b="1">
                <a:blipFill dpi="0" rotWithShape="1">
                  <a:blip r:embed="rId1"/>
                  <a:srcRect/>
                  <a:stretch>
                    <a:fillRect/>
                  </a:stretch>
                </a:blipFill>
              </a:defRPr>
            </a:lvl1pPr>
          </a:lstStyle>
          <a:p>
            <a:pPr algn="l"/>
            <a:r>
              <a:rPr lang="en-US" altLang="zh-CN" sz="1600" dirty="0" smtClean="0">
                <a:solidFill>
                  <a:schemeClr val="tx1">
                    <a:lumMod val="95000"/>
                    <a:lumOff val="5000"/>
                  </a:schemeClr>
                </a:solidFill>
                <a:latin typeface="情书体" pitchFamily="2" charset="-122"/>
                <a:ea typeface="情书体" pitchFamily="2" charset="-122"/>
                <a:cs typeface="Arial" panose="020B0604020202020204" pitchFamily="34" charset="0"/>
              </a:rPr>
              <a:t>THE LATEST WORK OVERVIEW</a:t>
            </a:r>
            <a:endParaRPr lang="zh-CN" altLang="en-US" sz="1600" dirty="0">
              <a:solidFill>
                <a:schemeClr val="tx1">
                  <a:lumMod val="95000"/>
                  <a:lumOff val="5000"/>
                </a:schemeClr>
              </a:solidFill>
              <a:latin typeface="情书体" pitchFamily="2" charset="-122"/>
              <a:ea typeface="情书体" pitchFamily="2" charset="-122"/>
              <a:cs typeface="Arial" panose="020B0604020202020204" pitchFamily="34" charset="0"/>
            </a:endParaRPr>
          </a:p>
        </p:txBody>
      </p:sp>
      <p:sp>
        <p:nvSpPr>
          <p:cNvPr id="10" name="Freeform 8"/>
          <p:cNvSpPr/>
          <p:nvPr/>
        </p:nvSpPr>
        <p:spPr>
          <a:xfrm>
            <a:off x="2343406" y="2416590"/>
            <a:ext cx="2024822" cy="2024820"/>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noFill/>
          <a:ln>
            <a:solidFill>
              <a:schemeClr val="tx1">
                <a:lumMod val="75000"/>
                <a:lumOff val="25000"/>
              </a:schemeClr>
            </a:solidFill>
          </a:ln>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481373" tIns="412118" rIns="481373" bIns="412118" numCol="1" spcCol="1270" anchor="ctr" anchorCtr="0">
            <a:noAutofit/>
          </a:bodyPr>
          <a:lstStyle/>
          <a:p>
            <a:pPr lvl="0" algn="ctr" defTabSz="2178050">
              <a:lnSpc>
                <a:spcPct val="90000"/>
              </a:lnSpc>
              <a:spcBef>
                <a:spcPct val="0"/>
              </a:spcBef>
              <a:spcAft>
                <a:spcPct val="35000"/>
              </a:spcAft>
            </a:pPr>
            <a:endParaRPr lang="en-US" sz="4900" kern="1200"/>
          </a:p>
        </p:txBody>
      </p:sp>
      <p:sp>
        <p:nvSpPr>
          <p:cNvPr id="12" name="Freeform 9"/>
          <p:cNvSpPr/>
          <p:nvPr/>
        </p:nvSpPr>
        <p:spPr>
          <a:xfrm>
            <a:off x="4170195" y="2416590"/>
            <a:ext cx="2024822" cy="2024820"/>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noFill/>
          <a:ln>
            <a:solidFill>
              <a:schemeClr val="tx1">
                <a:lumMod val="75000"/>
                <a:lumOff val="25000"/>
              </a:schemeClr>
            </a:solidFill>
          </a:ln>
        </p:spPr>
        <p:style>
          <a:lnRef idx="2">
            <a:schemeClr val="lt1">
              <a:hueOff val="0"/>
              <a:satOff val="0"/>
              <a:lumOff val="0"/>
              <a:alphaOff val="0"/>
            </a:schemeClr>
          </a:lnRef>
          <a:fillRef idx="1">
            <a:schemeClr val="accent3">
              <a:alpha val="50000"/>
              <a:hueOff val="0"/>
              <a:satOff val="0"/>
              <a:lumOff val="0"/>
              <a:alphaOff val="0"/>
            </a:schemeClr>
          </a:fillRef>
          <a:effectRef idx="0">
            <a:schemeClr val="accent3">
              <a:alpha val="50000"/>
              <a:hueOff val="0"/>
              <a:satOff val="0"/>
              <a:lumOff val="0"/>
              <a:alphaOff val="0"/>
            </a:schemeClr>
          </a:effectRef>
          <a:fontRef idx="minor">
            <a:schemeClr val="tx1"/>
          </a:fontRef>
        </p:style>
        <p:txBody>
          <a:bodyPr spcFirstLastPara="0" vert="horz" wrap="square" lIns="481373" tIns="412118" rIns="481373" bIns="412118" numCol="1" spcCol="1270" anchor="ctr" anchorCtr="0">
            <a:noAutofit/>
          </a:bodyPr>
          <a:lstStyle/>
          <a:p>
            <a:pPr lvl="0" algn="ctr" defTabSz="2178050">
              <a:lnSpc>
                <a:spcPct val="90000"/>
              </a:lnSpc>
              <a:spcBef>
                <a:spcPct val="0"/>
              </a:spcBef>
              <a:spcAft>
                <a:spcPct val="35000"/>
              </a:spcAft>
            </a:pPr>
            <a:endParaRPr lang="en-US" sz="4900" kern="1200"/>
          </a:p>
        </p:txBody>
      </p:sp>
      <p:sp>
        <p:nvSpPr>
          <p:cNvPr id="13" name="Freeform 10"/>
          <p:cNvSpPr/>
          <p:nvPr/>
        </p:nvSpPr>
        <p:spPr>
          <a:xfrm>
            <a:off x="5996984" y="2416590"/>
            <a:ext cx="2024822" cy="2024820"/>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noFill/>
          <a:ln>
            <a:solidFill>
              <a:schemeClr val="tx1">
                <a:lumMod val="75000"/>
                <a:lumOff val="25000"/>
              </a:schemeClr>
            </a:solidFill>
          </a:ln>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481373" tIns="412118" rIns="481373" bIns="412118" numCol="1" spcCol="1270" anchor="ctr" anchorCtr="0">
            <a:noAutofit/>
          </a:bodyPr>
          <a:lstStyle/>
          <a:p>
            <a:pPr lvl="0" algn="ctr" defTabSz="2178050">
              <a:lnSpc>
                <a:spcPct val="90000"/>
              </a:lnSpc>
              <a:spcBef>
                <a:spcPct val="0"/>
              </a:spcBef>
              <a:spcAft>
                <a:spcPct val="35000"/>
              </a:spcAft>
            </a:pPr>
            <a:endParaRPr lang="en-US" sz="4900" kern="1200"/>
          </a:p>
        </p:txBody>
      </p:sp>
      <p:sp>
        <p:nvSpPr>
          <p:cNvPr id="14" name="Freeform 11"/>
          <p:cNvSpPr/>
          <p:nvPr/>
        </p:nvSpPr>
        <p:spPr>
          <a:xfrm>
            <a:off x="7823773" y="2416590"/>
            <a:ext cx="2024822" cy="2024820"/>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noFill/>
          <a:ln>
            <a:solidFill>
              <a:schemeClr val="tx1">
                <a:lumMod val="75000"/>
                <a:lumOff val="25000"/>
              </a:schemeClr>
            </a:solidFill>
          </a:ln>
        </p:spPr>
        <p:style>
          <a:lnRef idx="2">
            <a:schemeClr val="lt1">
              <a:hueOff val="0"/>
              <a:satOff val="0"/>
              <a:lumOff val="0"/>
              <a:alphaOff val="0"/>
            </a:schemeClr>
          </a:lnRef>
          <a:fillRef idx="1">
            <a:scrgbClr r="0" g="0" b="0"/>
          </a:fillRef>
          <a:effectRef idx="0">
            <a:schemeClr val="accent5">
              <a:alpha val="50000"/>
              <a:hueOff val="0"/>
              <a:satOff val="0"/>
              <a:lumOff val="0"/>
              <a:alphaOff val="0"/>
            </a:schemeClr>
          </a:effectRef>
          <a:fontRef idx="minor">
            <a:schemeClr val="tx1"/>
          </a:fontRef>
        </p:style>
        <p:txBody>
          <a:bodyPr spcFirstLastPara="0" vert="horz" wrap="square" lIns="481373" tIns="412118" rIns="481373" bIns="412118" numCol="1" spcCol="1270" anchor="ctr" anchorCtr="0">
            <a:noAutofit/>
          </a:bodyPr>
          <a:lstStyle/>
          <a:p>
            <a:pPr lvl="0" algn="ctr" defTabSz="2178050">
              <a:lnSpc>
                <a:spcPct val="90000"/>
              </a:lnSpc>
              <a:spcBef>
                <a:spcPct val="0"/>
              </a:spcBef>
              <a:spcAft>
                <a:spcPct val="35000"/>
              </a:spcAft>
            </a:pPr>
            <a:endParaRPr lang="en-US" sz="4900" kern="1200"/>
          </a:p>
        </p:txBody>
      </p:sp>
      <p:sp>
        <p:nvSpPr>
          <p:cNvPr id="19" name="文本框 18"/>
          <p:cNvSpPr txBox="1"/>
          <p:nvPr/>
        </p:nvSpPr>
        <p:spPr>
          <a:xfrm>
            <a:off x="2311887" y="5047392"/>
            <a:ext cx="1843150" cy="99456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2311886" y="4748088"/>
            <a:ext cx="1843151" cy="321139"/>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4252850" y="5047392"/>
            <a:ext cx="1843150" cy="99456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252849" y="4748088"/>
            <a:ext cx="1843151" cy="321139"/>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193813" y="5047392"/>
            <a:ext cx="1843150" cy="99456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193812" y="4748088"/>
            <a:ext cx="1843151" cy="321139"/>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8134776" y="5047392"/>
            <a:ext cx="1843150" cy="99456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8134775" y="4748088"/>
            <a:ext cx="1843151" cy="321139"/>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2956697" y="2981898"/>
            <a:ext cx="798236" cy="794780"/>
          </a:xfrm>
          <a:prstGeom prst="rect">
            <a:avLst/>
          </a:prstGeom>
        </p:spPr>
      </p:pic>
      <p:pic>
        <p:nvPicPr>
          <p:cNvPr id="3" name="图片 2"/>
          <p:cNvPicPr>
            <a:picLocks noChangeAspect="1"/>
          </p:cNvPicPr>
          <p:nvPr/>
        </p:nvPicPr>
        <p:blipFill>
          <a:blip r:embed="rId3"/>
          <a:stretch>
            <a:fillRect/>
          </a:stretch>
        </p:blipFill>
        <p:spPr>
          <a:xfrm>
            <a:off x="4783486" y="2906458"/>
            <a:ext cx="798238" cy="945660"/>
          </a:xfrm>
          <a:prstGeom prst="rect">
            <a:avLst/>
          </a:prstGeom>
        </p:spPr>
      </p:pic>
      <p:pic>
        <p:nvPicPr>
          <p:cNvPr id="27" name="图片 26"/>
          <p:cNvPicPr>
            <a:picLocks noChangeAspect="1"/>
          </p:cNvPicPr>
          <p:nvPr/>
        </p:nvPicPr>
        <p:blipFill>
          <a:blip r:embed="rId4"/>
          <a:stretch>
            <a:fillRect/>
          </a:stretch>
        </p:blipFill>
        <p:spPr>
          <a:xfrm>
            <a:off x="6554367" y="3047961"/>
            <a:ext cx="910054" cy="762078"/>
          </a:xfrm>
          <a:prstGeom prst="rect">
            <a:avLst/>
          </a:prstGeom>
        </p:spPr>
      </p:pic>
      <p:pic>
        <p:nvPicPr>
          <p:cNvPr id="28" name="图片 27"/>
          <p:cNvPicPr>
            <a:picLocks noChangeAspect="1"/>
          </p:cNvPicPr>
          <p:nvPr/>
        </p:nvPicPr>
        <p:blipFill>
          <a:blip r:embed="rId5"/>
          <a:stretch>
            <a:fillRect/>
          </a:stretch>
        </p:blipFill>
        <p:spPr>
          <a:xfrm>
            <a:off x="8426766" y="3092419"/>
            <a:ext cx="818834" cy="78050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3125</Words>
  <Application>WPS 演示</Application>
  <PresentationFormat>宽屏</PresentationFormat>
  <Paragraphs>323</Paragraphs>
  <Slides>21</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21</vt:i4>
      </vt:variant>
    </vt:vector>
  </HeadingPairs>
  <TitlesOfParts>
    <vt:vector size="37" baseType="lpstr">
      <vt:lpstr>Arial</vt:lpstr>
      <vt:lpstr>宋体</vt:lpstr>
      <vt:lpstr>Wingdings</vt:lpstr>
      <vt:lpstr>情书体</vt:lpstr>
      <vt:lpstr>微软雅黑</vt:lpstr>
      <vt:lpstr>Raleway Light</vt:lpstr>
      <vt:lpstr>Arial Unicode MS</vt:lpstr>
      <vt:lpstr>Calibri Light</vt:lpstr>
      <vt:lpstr>Calibri</vt:lpstr>
      <vt:lpstr>Gill Sans</vt:lpstr>
      <vt:lpstr>MS PGothic</vt:lpstr>
      <vt:lpstr>Lato</vt:lpstr>
      <vt:lpstr>Roboto Thin</vt:lpstr>
      <vt:lpstr>Nexa Bold</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WWW</dc:creator>
  <cp:lastModifiedBy>Administrator</cp:lastModifiedBy>
  <cp:revision>11</cp:revision>
  <dcterms:created xsi:type="dcterms:W3CDTF">2017-09-18T05:13:00Z</dcterms:created>
  <dcterms:modified xsi:type="dcterms:W3CDTF">2017-09-26T13:42:11Z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2052-10.1.0.6750</vt:lpwstr>
  </property>
</Properties>
</file>