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5" r:id="rId1"/>
    <p:sldMasterId id="2147483798" r:id="rId2"/>
  </p:sldMasterIdLst>
  <p:notesMasterIdLst>
    <p:notesMasterId r:id="rId30"/>
  </p:notesMasterIdLst>
  <p:sldIdLst>
    <p:sldId id="257" r:id="rId3"/>
    <p:sldId id="258" r:id="rId4"/>
    <p:sldId id="259" r:id="rId5"/>
    <p:sldId id="260" r:id="rId6"/>
    <p:sldId id="271" r:id="rId7"/>
    <p:sldId id="272" r:id="rId8"/>
    <p:sldId id="273" r:id="rId9"/>
    <p:sldId id="274" r:id="rId10"/>
    <p:sldId id="261" r:id="rId11"/>
    <p:sldId id="262" r:id="rId12"/>
    <p:sldId id="263" r:id="rId13"/>
    <p:sldId id="275" r:id="rId14"/>
    <p:sldId id="264" r:id="rId15"/>
    <p:sldId id="276" r:id="rId16"/>
    <p:sldId id="265" r:id="rId17"/>
    <p:sldId id="277" r:id="rId18"/>
    <p:sldId id="266" r:id="rId19"/>
    <p:sldId id="267" r:id="rId20"/>
    <p:sldId id="279" r:id="rId21"/>
    <p:sldId id="280" r:id="rId22"/>
    <p:sldId id="268" r:id="rId23"/>
    <p:sldId id="269" r:id="rId24"/>
    <p:sldId id="270" r:id="rId25"/>
    <p:sldId id="278" r:id="rId26"/>
    <p:sldId id="281" r:id="rId27"/>
    <p:sldId id="282" r:id="rId28"/>
    <p:sldId id="283" r:id="rId29"/>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9A4"/>
    <a:srgbClr val="3BCCFF"/>
    <a:srgbClr val="00763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34087" autoAdjust="0"/>
  </p:normalViewPr>
  <p:slideViewPr>
    <p:cSldViewPr>
      <p:cViewPr varScale="1">
        <p:scale>
          <a:sx n="147" d="100"/>
          <a:sy n="147" d="100"/>
        </p:scale>
        <p:origin x="-594" y="-102"/>
      </p:cViewPr>
      <p:guideLst>
        <p:guide orient="horz" pos="162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6A53C6B-08F3-4158-886C-31E8F83A74BF}" type="datetimeFigureOut">
              <a:rPr lang="zh-CN" altLang="en-US" smtClean="0"/>
              <a:pPr/>
              <a:t>2017/4/6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7E4D7A-47DC-4552-BA16-73C413883FEA}" type="slidenum">
              <a:rPr lang="zh-CN" altLang="en-US" smtClean="0"/>
              <a:pPr/>
              <a:t>‹#›</a:t>
            </a:fld>
            <a:endParaRPr lang="zh-CN" altLang="en-US"/>
          </a:p>
        </p:txBody>
      </p:sp>
    </p:spTree>
    <p:extLst>
      <p:ext uri="{BB962C8B-B14F-4D97-AF65-F5344CB8AC3E}">
        <p14:creationId xmlns:p14="http://schemas.microsoft.com/office/powerpoint/2010/main" xmlns="" val="38738015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2531"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22532"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552B1A99-8E30-43DA-8F30-175CDD5EB010}"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a:t>
            </a:fld>
            <a:endPar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41876676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7651"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27652"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503F635-3587-4BE5-B6E8-D89B666EA93A}"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40729127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12</a:t>
            </a:fld>
            <a:endParaRPr lang="zh-CN" altLang="en-US"/>
          </a:p>
        </p:txBody>
      </p:sp>
    </p:spTree>
    <p:extLst>
      <p:ext uri="{BB962C8B-B14F-4D97-AF65-F5344CB8AC3E}">
        <p14:creationId xmlns:p14="http://schemas.microsoft.com/office/powerpoint/2010/main" xmlns="" val="31155524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8675"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28676"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3B6F4BE-E778-478F-9A33-3AB27D5CADA9}"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217098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14</a:t>
            </a:fld>
            <a:endParaRPr lang="zh-CN" altLang="en-US"/>
          </a:p>
        </p:txBody>
      </p:sp>
    </p:spTree>
    <p:extLst>
      <p:ext uri="{BB962C8B-B14F-4D97-AF65-F5344CB8AC3E}">
        <p14:creationId xmlns:p14="http://schemas.microsoft.com/office/powerpoint/2010/main" xmlns="" val="25962544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9699"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29700"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9FD1072C-08E8-4D3D-B56B-DAA3BABE6A31}"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30818968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16</a:t>
            </a:fld>
            <a:endParaRPr lang="zh-CN" altLang="en-US"/>
          </a:p>
        </p:txBody>
      </p:sp>
    </p:spTree>
    <p:extLst>
      <p:ext uri="{BB962C8B-B14F-4D97-AF65-F5344CB8AC3E}">
        <p14:creationId xmlns:p14="http://schemas.microsoft.com/office/powerpoint/2010/main" xmlns="" val="32312500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0723"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30724"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931B6BAC-8D3F-4627-A025-E935BBF3118B}"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17</a:t>
            </a:fld>
            <a:endPar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4653586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1747"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31748"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68F60FF0-7276-4AF0-9CD2-D7FE61A6B7A2}"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18</a:t>
            </a:fld>
            <a:endPar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40822708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19</a:t>
            </a:fld>
            <a:endParaRPr lang="zh-CN" altLang="en-US" dirty="0"/>
          </a:p>
        </p:txBody>
      </p:sp>
    </p:spTree>
    <p:extLst>
      <p:ext uri="{BB962C8B-B14F-4D97-AF65-F5344CB8AC3E}">
        <p14:creationId xmlns:p14="http://schemas.microsoft.com/office/powerpoint/2010/main" xmlns="" val="2875955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20</a:t>
            </a:fld>
            <a:endParaRPr lang="zh-CN" altLang="en-US" dirty="0"/>
          </a:p>
        </p:txBody>
      </p:sp>
    </p:spTree>
    <p:extLst>
      <p:ext uri="{BB962C8B-B14F-4D97-AF65-F5344CB8AC3E}">
        <p14:creationId xmlns:p14="http://schemas.microsoft.com/office/powerpoint/2010/main" xmlns="" val="33321360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3555"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23556"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DEFCDE0-5E79-4096-A9E2-EDC7983044A2}"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3</a:t>
            </a:fld>
            <a:endPar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14077057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32772"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DB93F8D-CC8D-41B6-882A-CFE7FA6D521C}"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21</a:t>
            </a:fld>
            <a:endPar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31084723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3795"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33796"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8D5304A-F21A-4A8F-A499-EAC2E50C165C}"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22</a:t>
            </a:fld>
            <a:endPar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34080746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50E5864-6671-4B00-9999-C04D2E3C233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33405329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24</a:t>
            </a:fld>
            <a:endParaRPr lang="zh-CN" altLang="en-US" dirty="0"/>
          </a:p>
        </p:txBody>
      </p:sp>
    </p:spTree>
    <p:extLst>
      <p:ext uri="{BB962C8B-B14F-4D97-AF65-F5344CB8AC3E}">
        <p14:creationId xmlns:p14="http://schemas.microsoft.com/office/powerpoint/2010/main" xmlns="" val="40650607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25</a:t>
            </a:fld>
            <a:endParaRPr lang="zh-CN" altLang="en-US" dirty="0"/>
          </a:p>
        </p:txBody>
      </p:sp>
    </p:spTree>
    <p:extLst>
      <p:ext uri="{BB962C8B-B14F-4D97-AF65-F5344CB8AC3E}">
        <p14:creationId xmlns:p14="http://schemas.microsoft.com/office/powerpoint/2010/main" xmlns="" val="6736144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26</a:t>
            </a:fld>
            <a:endParaRPr lang="zh-CN" altLang="en-US" dirty="0"/>
          </a:p>
        </p:txBody>
      </p:sp>
    </p:spTree>
    <p:extLst>
      <p:ext uri="{BB962C8B-B14F-4D97-AF65-F5344CB8AC3E}">
        <p14:creationId xmlns:p14="http://schemas.microsoft.com/office/powerpoint/2010/main" xmlns="" val="29839152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4579"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24580"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D979E45-2B86-4356-A6E3-9DDC4F45E95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16220540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5</a:t>
            </a:fld>
            <a:endParaRPr lang="zh-CN" altLang="en-US"/>
          </a:p>
        </p:txBody>
      </p:sp>
    </p:spTree>
    <p:extLst>
      <p:ext uri="{BB962C8B-B14F-4D97-AF65-F5344CB8AC3E}">
        <p14:creationId xmlns:p14="http://schemas.microsoft.com/office/powerpoint/2010/main" xmlns="" val="26108159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6</a:t>
            </a:fld>
            <a:endParaRPr lang="zh-CN" altLang="en-US"/>
          </a:p>
        </p:txBody>
      </p:sp>
    </p:spTree>
    <p:extLst>
      <p:ext uri="{BB962C8B-B14F-4D97-AF65-F5344CB8AC3E}">
        <p14:creationId xmlns:p14="http://schemas.microsoft.com/office/powerpoint/2010/main" xmlns="" val="28826821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7</a:t>
            </a:fld>
            <a:endParaRPr lang="zh-CN" altLang="en-US"/>
          </a:p>
        </p:txBody>
      </p:sp>
    </p:spTree>
    <p:extLst>
      <p:ext uri="{BB962C8B-B14F-4D97-AF65-F5344CB8AC3E}">
        <p14:creationId xmlns:p14="http://schemas.microsoft.com/office/powerpoint/2010/main" xmlns="" val="5465791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8</a:t>
            </a:fld>
            <a:endParaRPr lang="zh-CN" altLang="en-US"/>
          </a:p>
        </p:txBody>
      </p:sp>
    </p:spTree>
    <p:extLst>
      <p:ext uri="{BB962C8B-B14F-4D97-AF65-F5344CB8AC3E}">
        <p14:creationId xmlns:p14="http://schemas.microsoft.com/office/powerpoint/2010/main" xmlns="" val="11881842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5603"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25604"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49525A0-4126-4039-AF3D-A041F4B81918}"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21772070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6627"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26628"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5B455CDA-5B86-4BB3-8CAB-29B17A8D892A}"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10</a:t>
            </a:fld>
            <a:endPar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27201596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360040" y="195486"/>
            <a:ext cx="360040" cy="360040"/>
          </a:xfrm>
          <a:prstGeom prst="rect">
            <a:avLst/>
          </a:prstGeom>
          <a:solidFill>
            <a:srgbClr val="C00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7"/>
          <p:cNvSpPr/>
          <p:nvPr userDrawn="1"/>
        </p:nvSpPr>
        <p:spPr>
          <a:xfrm>
            <a:off x="535190" y="342518"/>
            <a:ext cx="290264" cy="290264"/>
          </a:xfrm>
          <a:prstGeom prst="rect">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cxnSp>
        <p:nvCxnSpPr>
          <p:cNvPr id="9" name="直接连接符 8"/>
          <p:cNvCxnSpPr/>
          <p:nvPr userDrawn="1"/>
        </p:nvCxnSpPr>
        <p:spPr>
          <a:xfrm>
            <a:off x="897462" y="608534"/>
            <a:ext cx="8211042"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标题 1"/>
          <p:cNvSpPr txBox="1">
            <a:spLocks/>
          </p:cNvSpPr>
          <p:nvPr userDrawn="1"/>
        </p:nvSpPr>
        <p:spPr>
          <a:xfrm>
            <a:off x="1115616" y="94903"/>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r>
              <a:rPr lang="zh-CN" altLang="en-US" sz="2800" b="1" dirty="0" smtClean="0">
                <a:solidFill>
                  <a:srgbClr val="FF0000"/>
                </a:solidFill>
              </a:rPr>
              <a:t>点击此处添加标题</a:t>
            </a:r>
            <a:endParaRPr lang="zh-CN" altLang="en-US" sz="2800" b="1" dirty="0">
              <a:solidFill>
                <a:srgbClr val="FF0000"/>
              </a:solidFill>
            </a:endParaRPr>
          </a:p>
        </p:txBody>
      </p:sp>
    </p:spTree>
    <p:extLst>
      <p:ext uri="{BB962C8B-B14F-4D97-AF65-F5344CB8AC3E}">
        <p14:creationId xmlns:p14="http://schemas.microsoft.com/office/powerpoint/2010/main" xmlns="" val="25723717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90"/>
                                          </p:val>
                                        </p:tav>
                                        <p:tav tm="100000">
                                          <p:val>
                                            <p:fltVal val="0"/>
                                          </p:val>
                                        </p:tav>
                                      </p:tavLst>
                                    </p:anim>
                                    <p:animEffect transition="in" filter="fade">
                                      <p:cBhvr>
                                        <p:cTn id="10" dur="500"/>
                                        <p:tgtEl>
                                          <p:spTgt spid="7"/>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 calcmode="lin" valueType="num">
                                      <p:cBhvr>
                                        <p:cTn id="15" dur="500" fill="hold"/>
                                        <p:tgtEl>
                                          <p:spTgt spid="8"/>
                                        </p:tgtEl>
                                        <p:attrNameLst>
                                          <p:attrName>style.rotation</p:attrName>
                                        </p:attrNameLst>
                                      </p:cBhvr>
                                      <p:tavLst>
                                        <p:tav tm="0">
                                          <p:val>
                                            <p:fltVal val="90"/>
                                          </p:val>
                                        </p:tav>
                                        <p:tav tm="100000">
                                          <p:val>
                                            <p:fltVal val="0"/>
                                          </p:val>
                                        </p:tav>
                                      </p:tavLst>
                                    </p:anim>
                                    <p:animEffect transition="in" filter="fade">
                                      <p:cBhvr>
                                        <p:cTn id="16" dur="500"/>
                                        <p:tgtEl>
                                          <p:spTgt spid="8"/>
                                        </p:tgtEl>
                                      </p:cBhvr>
                                    </p:animEffect>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childTnLst>
                          </p:cTn>
                        </p:par>
                        <p:par>
                          <p:cTn id="21" fill="hold">
                            <p:stCondLst>
                              <p:cond delay="1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0"/>
                                        </p:tgtEl>
                                        <p:attrNameLst>
                                          <p:attrName>ppt_y</p:attrName>
                                        </p:attrNameLst>
                                      </p:cBhvr>
                                      <p:tavLst>
                                        <p:tav tm="0">
                                          <p:val>
                                            <p:strVal val="#ppt_y"/>
                                          </p:val>
                                        </p:tav>
                                        <p:tav tm="100000">
                                          <p:val>
                                            <p:strVal val="#ppt_y"/>
                                          </p:val>
                                        </p:tav>
                                      </p:tavLst>
                                    </p:anim>
                                    <p:anim calcmode="lin" valueType="num">
                                      <p:cBhvr>
                                        <p:cTn id="26"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
        <p:nvSpPr>
          <p:cNvPr id="2" name="矩形 1"/>
          <p:cNvSpPr/>
          <p:nvPr userDrawn="1"/>
        </p:nvSpPr>
        <p:spPr>
          <a:xfrm>
            <a:off x="0" y="0"/>
            <a:ext cx="9144000" cy="485775"/>
          </a:xfrm>
          <a:prstGeom prst="rect">
            <a:avLst/>
          </a:prstGeom>
          <a:gradFill>
            <a:gsLst>
              <a:gs pos="25000">
                <a:schemeClr val="accent1"/>
              </a:gs>
              <a:gs pos="0">
                <a:schemeClr val="accent1"/>
              </a:gs>
              <a:gs pos="100000">
                <a:schemeClr val="accent2"/>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Verdana"/>
              <a:ea typeface="微软雅黑" panose="020B0503020204020204" pitchFamily="34" charset="-122"/>
              <a:cs typeface="+mn-cs"/>
            </a:endParaRPr>
          </a:p>
        </p:txBody>
      </p:sp>
      <p:pic>
        <p:nvPicPr>
          <p:cNvPr id="3" name="图片 7"/>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804863" cy="690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4" name="组合 8"/>
          <p:cNvGrpSpPr>
            <a:grpSpLocks/>
          </p:cNvGrpSpPr>
          <p:nvPr userDrawn="1"/>
        </p:nvGrpSpPr>
        <p:grpSpPr bwMode="auto">
          <a:xfrm>
            <a:off x="8259367" y="-13097"/>
            <a:ext cx="659606" cy="500063"/>
            <a:chOff x="7402514" y="1243490"/>
            <a:chExt cx="1693862" cy="1283840"/>
          </a:xfrm>
        </p:grpSpPr>
        <p:pic>
          <p:nvPicPr>
            <p:cNvPr id="5" name="Picture 5"/>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02514" y="1243490"/>
              <a:ext cx="806601" cy="8361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6"/>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8481343" y="1361119"/>
              <a:ext cx="286343" cy="2964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7"/>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8775752" y="1679727"/>
              <a:ext cx="287016" cy="291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8"/>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8824148" y="2109242"/>
              <a:ext cx="272228" cy="267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9"/>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8522345" y="2250397"/>
              <a:ext cx="276933" cy="2769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Tree>
    <p:extLst>
      <p:ext uri="{BB962C8B-B14F-4D97-AF65-F5344CB8AC3E}">
        <p14:creationId xmlns:p14="http://schemas.microsoft.com/office/powerpoint/2010/main" xmlns="" val="2072200638"/>
      </p:ext>
    </p:extLst>
  </p:cSld>
  <p:clrMapOvr>
    <a:masterClrMapping/>
  </p:clrMapOvr>
  <p:transition spd="slow" advClick="0" advTm="0">
    <p:cover/>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11" name="矩形 10"/>
          <p:cNvSpPr/>
          <p:nvPr userDrawn="1"/>
        </p:nvSpPr>
        <p:spPr>
          <a:xfrm>
            <a:off x="0" y="0"/>
            <a:ext cx="9144000" cy="485775"/>
          </a:xfrm>
          <a:prstGeom prst="rect">
            <a:avLst/>
          </a:prstGeom>
          <a:gradFill>
            <a:gsLst>
              <a:gs pos="25000">
                <a:schemeClr val="accent1"/>
              </a:gs>
              <a:gs pos="0">
                <a:schemeClr val="accent1"/>
              </a:gs>
              <a:gs pos="100000">
                <a:schemeClr val="accent2"/>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Verdana"/>
              <a:ea typeface="微软雅黑" panose="020B0503020204020204" pitchFamily="34" charset="-122"/>
              <a:cs typeface="+mn-cs"/>
            </a:endParaRPr>
          </a:p>
        </p:txBody>
      </p:sp>
      <p:pic>
        <p:nvPicPr>
          <p:cNvPr id="12" name="图片 7"/>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804863" cy="690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13" name="组合 8"/>
          <p:cNvGrpSpPr>
            <a:grpSpLocks/>
          </p:cNvGrpSpPr>
          <p:nvPr userDrawn="1"/>
        </p:nvGrpSpPr>
        <p:grpSpPr bwMode="auto">
          <a:xfrm>
            <a:off x="8259367" y="-13097"/>
            <a:ext cx="659606" cy="500063"/>
            <a:chOff x="7402514" y="1243490"/>
            <a:chExt cx="1693862" cy="1283840"/>
          </a:xfrm>
        </p:grpSpPr>
        <p:pic>
          <p:nvPicPr>
            <p:cNvPr id="14" name="Picture 5"/>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02514" y="1243490"/>
              <a:ext cx="806601" cy="8361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 name="Picture 6"/>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8481343" y="1361119"/>
              <a:ext cx="286343" cy="2964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 name="Picture 7"/>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8775752" y="1679727"/>
              <a:ext cx="287016" cy="291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 name="Picture 8"/>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8824148" y="2109242"/>
              <a:ext cx="272228" cy="267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8" name="Picture 9"/>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8522345" y="2250397"/>
              <a:ext cx="276933" cy="2769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Tree>
    <p:extLst>
      <p:ext uri="{BB962C8B-B14F-4D97-AF65-F5344CB8AC3E}">
        <p14:creationId xmlns:p14="http://schemas.microsoft.com/office/powerpoint/2010/main" xmlns="" val="3272916307"/>
      </p:ext>
    </p:extLst>
  </p:cSld>
  <p:clrMapOvr>
    <a:masterClrMapping/>
  </p:clrMapOvr>
  <p:transition spd="slow" advClick="0" advTm="0">
    <p:cover/>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0" y="0"/>
            <a:ext cx="9144000" cy="485775"/>
          </a:xfrm>
          <a:prstGeom prst="rect">
            <a:avLst/>
          </a:prstGeom>
          <a:gradFill>
            <a:gsLst>
              <a:gs pos="25000">
                <a:schemeClr val="accent1"/>
              </a:gs>
              <a:gs pos="0">
                <a:schemeClr val="accent1"/>
              </a:gs>
              <a:gs pos="100000">
                <a:schemeClr val="accent2"/>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Verdana"/>
              <a:ea typeface="微软雅黑" panose="020B0503020204020204" pitchFamily="34" charset="-122"/>
              <a:cs typeface="+mn-cs"/>
            </a:endParaRPr>
          </a:p>
        </p:txBody>
      </p:sp>
      <p:pic>
        <p:nvPicPr>
          <p:cNvPr id="3" name="图片 7"/>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804863" cy="690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4" name="组合 8"/>
          <p:cNvGrpSpPr>
            <a:grpSpLocks/>
          </p:cNvGrpSpPr>
          <p:nvPr userDrawn="1"/>
        </p:nvGrpSpPr>
        <p:grpSpPr bwMode="auto">
          <a:xfrm>
            <a:off x="8259367" y="-13097"/>
            <a:ext cx="659606" cy="500063"/>
            <a:chOff x="7402514" y="1243490"/>
            <a:chExt cx="1693862" cy="1283840"/>
          </a:xfrm>
        </p:grpSpPr>
        <p:pic>
          <p:nvPicPr>
            <p:cNvPr id="5" name="Picture 5"/>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02514" y="1243490"/>
              <a:ext cx="806601" cy="8361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6"/>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8481343" y="1361119"/>
              <a:ext cx="286343" cy="2964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7"/>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8775752" y="1679727"/>
              <a:ext cx="287016" cy="291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8"/>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8824148" y="2109242"/>
              <a:ext cx="272228" cy="267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9"/>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8522345" y="2250397"/>
              <a:ext cx="276933" cy="2769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Tree>
    <p:extLst>
      <p:ext uri="{BB962C8B-B14F-4D97-AF65-F5344CB8AC3E}">
        <p14:creationId xmlns:p14="http://schemas.microsoft.com/office/powerpoint/2010/main" xmlns="" val="1566499797"/>
      </p:ext>
    </p:extLst>
  </p:cSld>
  <p:clrMapOvr>
    <a:masterClrMapping/>
  </p:clrMapOvr>
  <p:transition spd="slow" advClick="0" advTm="0">
    <p:cove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143407318"/>
      </p:ext>
    </p:extLst>
  </p:cSld>
  <p:clrMapOvr>
    <a:masterClrMapping/>
  </p:clrMapOvr>
  <p:transition spd="slow" advClick="0" advTm="0">
    <p:cove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43ADA5B-BE53-4F24-8A3E-C4BC6D5A7C7D}" type="datetimeFigureOut">
              <a:rPr lang="zh-CN" altLang="en-US" smtClean="0"/>
              <a:pPr/>
              <a:t>2017/4/6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1581048-AD53-4C2E-8E4D-851687AC54B0}" type="slidenum">
              <a:rPr lang="zh-CN" altLang="en-US" smtClean="0"/>
              <a:pPr/>
              <a:t>‹#›</a:t>
            </a:fld>
            <a:endParaRPr lang="zh-CN" altLang="en-US"/>
          </a:p>
        </p:txBody>
      </p:sp>
    </p:spTree>
    <p:extLst>
      <p:ext uri="{BB962C8B-B14F-4D97-AF65-F5344CB8AC3E}">
        <p14:creationId xmlns:p14="http://schemas.microsoft.com/office/powerpoint/2010/main" xmlns="" val="530874255"/>
      </p:ext>
    </p:extLst>
  </p:cSld>
  <p:clrMapOvr>
    <a:masterClrMapping/>
  </p:clrMapOvr>
  <p:transition spd="slow" advClick="0" advTm="0">
    <p:cove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4699"/>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273"/>
            <a:ext cx="7772400" cy="112442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43ADA5B-BE53-4F24-8A3E-C4BC6D5A7C7D}" type="datetimeFigureOut">
              <a:rPr lang="zh-CN" altLang="en-US" smtClean="0"/>
              <a:pPr/>
              <a:t>2017/4/6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1581048-AD53-4C2E-8E4D-851687AC54B0}" type="slidenum">
              <a:rPr lang="zh-CN" altLang="en-US" smtClean="0"/>
              <a:pPr/>
              <a:t>‹#›</a:t>
            </a:fld>
            <a:endParaRPr lang="zh-CN" altLang="en-US"/>
          </a:p>
        </p:txBody>
      </p:sp>
    </p:spTree>
    <p:extLst>
      <p:ext uri="{BB962C8B-B14F-4D97-AF65-F5344CB8AC3E}">
        <p14:creationId xmlns:p14="http://schemas.microsoft.com/office/powerpoint/2010/main" xmlns="" val="1500620389"/>
      </p:ext>
    </p:extLst>
  </p:cSld>
  <p:clrMapOvr>
    <a:masterClrMapping/>
  </p:clrMapOvr>
  <p:transition spd="slow" advClick="0" advTm="0">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71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71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43ADA5B-BE53-4F24-8A3E-C4BC6D5A7C7D}" type="datetimeFigureOut">
              <a:rPr lang="zh-CN" altLang="en-US" smtClean="0"/>
              <a:pPr/>
              <a:t>2017/4/6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1581048-AD53-4C2E-8E4D-851687AC54B0}" type="slidenum">
              <a:rPr lang="zh-CN" altLang="en-US" smtClean="0"/>
              <a:pPr/>
              <a:t>‹#›</a:t>
            </a:fld>
            <a:endParaRPr lang="zh-CN" altLang="en-US"/>
          </a:p>
        </p:txBody>
      </p:sp>
    </p:spTree>
    <p:extLst>
      <p:ext uri="{BB962C8B-B14F-4D97-AF65-F5344CB8AC3E}">
        <p14:creationId xmlns:p14="http://schemas.microsoft.com/office/powerpoint/2010/main" xmlns="" val="3129487946"/>
      </p:ext>
    </p:extLst>
  </p:cSld>
  <p:clrMapOvr>
    <a:masterClrMapping/>
  </p:clrMapOvr>
  <p:transition spd="slow" advClick="0" advTm="0">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573"/>
            <a:ext cx="4040188" cy="48006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633"/>
            <a:ext cx="4040188" cy="29632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573"/>
            <a:ext cx="4041775" cy="48006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633"/>
            <a:ext cx="4041775" cy="29632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43ADA5B-BE53-4F24-8A3E-C4BC6D5A7C7D}" type="datetimeFigureOut">
              <a:rPr lang="zh-CN" altLang="en-US" smtClean="0"/>
              <a:pPr/>
              <a:t>2017/4/6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1581048-AD53-4C2E-8E4D-851687AC54B0}" type="slidenum">
              <a:rPr lang="zh-CN" altLang="en-US" smtClean="0"/>
              <a:pPr/>
              <a:t>‹#›</a:t>
            </a:fld>
            <a:endParaRPr lang="zh-CN" altLang="en-US"/>
          </a:p>
        </p:txBody>
      </p:sp>
    </p:spTree>
    <p:extLst>
      <p:ext uri="{BB962C8B-B14F-4D97-AF65-F5344CB8AC3E}">
        <p14:creationId xmlns:p14="http://schemas.microsoft.com/office/powerpoint/2010/main" xmlns="" val="610033588"/>
      </p:ext>
    </p:extLst>
  </p:cSld>
  <p:clrMapOvr>
    <a:masterClrMapping/>
  </p:clrMapOvr>
  <p:transition spd="slow" advClick="0" advTm="0">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43ADA5B-BE53-4F24-8A3E-C4BC6D5A7C7D}" type="datetimeFigureOut">
              <a:rPr lang="zh-CN" altLang="en-US" smtClean="0"/>
              <a:pPr/>
              <a:t>2017/4/6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1581048-AD53-4C2E-8E4D-851687AC54B0}" type="slidenum">
              <a:rPr lang="zh-CN" altLang="en-US" smtClean="0"/>
              <a:pPr/>
              <a:t>‹#›</a:t>
            </a:fld>
            <a:endParaRPr lang="zh-CN" altLang="en-US"/>
          </a:p>
        </p:txBody>
      </p:sp>
    </p:spTree>
    <p:extLst>
      <p:ext uri="{BB962C8B-B14F-4D97-AF65-F5344CB8AC3E}">
        <p14:creationId xmlns:p14="http://schemas.microsoft.com/office/powerpoint/2010/main" xmlns="" val="254567015"/>
      </p:ext>
    </p:extLst>
  </p:cSld>
  <p:clrMapOvr>
    <a:masterClrMapping/>
  </p:clrMapOvr>
  <p:transition spd="slow" advClick="0" advTm="0">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43ADA5B-BE53-4F24-8A3E-C4BC6D5A7C7D}" type="datetimeFigureOut">
              <a:rPr lang="zh-CN" altLang="en-US" smtClean="0"/>
              <a:pPr/>
              <a:t>2017/4/6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1581048-AD53-4C2E-8E4D-851687AC54B0}" type="slidenum">
              <a:rPr lang="zh-CN" altLang="en-US" smtClean="0"/>
              <a:pPr/>
              <a:t>‹#›</a:t>
            </a:fld>
            <a:endParaRPr lang="zh-CN" altLang="en-US"/>
          </a:p>
        </p:txBody>
      </p:sp>
    </p:spTree>
    <p:extLst>
      <p:ext uri="{BB962C8B-B14F-4D97-AF65-F5344CB8AC3E}">
        <p14:creationId xmlns:p14="http://schemas.microsoft.com/office/powerpoint/2010/main" xmlns="" val="294188165"/>
      </p:ext>
    </p:extLst>
  </p:cSld>
  <p:clrMapOvr>
    <a:masterClrMapping/>
  </p:clrMapOvr>
  <p:transition spd="slow" advClick="0" advTm="0">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002731980"/>
      </p:ext>
    </p:extLst>
  </p:cSld>
  <p:clrMapOvr>
    <a:masterClrMapping/>
  </p:clrMapOvr>
  <p:transition spd="slow" advClick="0" advTm="0">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 Id="rId5" Type="http://schemas.openxmlformats.org/officeDocument/2006/relationships/theme" Target="../theme/theme2.xml"/><Relationship Id="rId4"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740"/>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0"/>
            <a:ext cx="8229600" cy="339471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739"/>
            <a:ext cx="2133600" cy="272891"/>
          </a:xfrm>
          <a:prstGeom prst="rect">
            <a:avLst/>
          </a:prstGeom>
        </p:spPr>
        <p:txBody>
          <a:bodyPr vert="horz" lIns="91440" tIns="45720" rIns="91440" bIns="45720" rtlCol="0" anchor="ctr"/>
          <a:lstStyle>
            <a:lvl1pPr algn="l">
              <a:defRPr sz="1200">
                <a:solidFill>
                  <a:schemeClr val="tx1">
                    <a:tint val="75000"/>
                  </a:schemeClr>
                </a:solidFill>
              </a:defRPr>
            </a:lvl1pPr>
          </a:lstStyle>
          <a:p>
            <a:fld id="{943ADA5B-BE53-4F24-8A3E-C4BC6D5A7C7D}" type="datetimeFigureOut">
              <a:rPr lang="zh-CN" altLang="en-US" smtClean="0"/>
              <a:pPr/>
              <a:t>2017/4/6</a:t>
            </a:fld>
            <a:endParaRPr lang="zh-CN" altLang="en-US"/>
          </a:p>
        </p:txBody>
      </p:sp>
      <p:sp>
        <p:nvSpPr>
          <p:cNvPr id="5" name="页脚占位符 4"/>
          <p:cNvSpPr>
            <a:spLocks noGrp="1"/>
          </p:cNvSpPr>
          <p:nvPr>
            <p:ph type="ftr" sz="quarter" idx="3"/>
          </p:nvPr>
        </p:nvSpPr>
        <p:spPr>
          <a:xfrm>
            <a:off x="3124200" y="4767739"/>
            <a:ext cx="2895600" cy="27289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739"/>
            <a:ext cx="2133600" cy="272891"/>
          </a:xfrm>
          <a:prstGeom prst="rect">
            <a:avLst/>
          </a:prstGeom>
        </p:spPr>
        <p:txBody>
          <a:bodyPr vert="horz" lIns="91440" tIns="45720" rIns="91440" bIns="45720" rtlCol="0" anchor="ctr"/>
          <a:lstStyle>
            <a:lvl1pPr algn="r">
              <a:defRPr sz="1200">
                <a:solidFill>
                  <a:schemeClr val="tx1">
                    <a:tint val="75000"/>
                  </a:schemeClr>
                </a:solidFill>
              </a:defRPr>
            </a:lvl1pPr>
          </a:lstStyle>
          <a:p>
            <a:fld id="{91581048-AD53-4C2E-8E4D-851687AC54B0}" type="slidenum">
              <a:rPr lang="zh-CN" altLang="en-US" smtClean="0"/>
              <a:pPr/>
              <a:t>‹#›</a:t>
            </a:fld>
            <a:endParaRPr lang="zh-CN" altLang="en-US"/>
          </a:p>
        </p:txBody>
      </p:sp>
    </p:spTree>
    <p:extLst>
      <p:ext uri="{BB962C8B-B14F-4D97-AF65-F5344CB8AC3E}">
        <p14:creationId xmlns:p14="http://schemas.microsoft.com/office/powerpoint/2010/main" xmlns="" val="1419937747"/>
      </p:ext>
    </p:extLst>
  </p:cSld>
  <p:clrMap bg1="lt1" tx1="dk1" bg2="lt2" tx2="dk2" accent1="accent1" accent2="accent2" accent3="accent3" accent4="accent4" accent5="accent5" accent6="accent6" hlink="hlink" folHlink="folHlink"/>
  <p:sldLayoutIdLst>
    <p:sldLayoutId id="2147483786" r:id="rId1"/>
    <p:sldLayoutId id="2147483797" r:id="rId2"/>
    <p:sldLayoutId id="2147483787" r:id="rId3"/>
    <p:sldLayoutId id="2147483788" r:id="rId4"/>
    <p:sldLayoutId id="2147483789" r:id="rId5"/>
    <p:sldLayoutId id="2147483790" r:id="rId6"/>
    <p:sldLayoutId id="2147483791" r:id="rId7"/>
    <p:sldLayoutId id="2147483792" r:id="rId8"/>
  </p:sldLayoutIdLst>
  <p:transition spd="slow" advClick="0" advTm="0">
    <p:cover/>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628650" y="273844"/>
            <a:ext cx="7886700" cy="9941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628650" y="1369219"/>
            <a:ext cx="7886700" cy="32635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fontAlgn="auto">
              <a:spcBef>
                <a:spcPts val="0"/>
              </a:spcBef>
              <a:spcAft>
                <a:spcPts val="0"/>
              </a:spcAft>
              <a:defRPr sz="900">
                <a:solidFill>
                  <a:schemeClr val="tx1">
                    <a:tint val="75000"/>
                  </a:schemeClr>
                </a:solidFill>
                <a:latin typeface="+mn-lt"/>
                <a:ea typeface="+mn-ea"/>
              </a:defRPr>
            </a:lvl1pPr>
          </a:lstStyle>
          <a:p>
            <a:pPr defTabSz="685800">
              <a:defRPr/>
            </a:pPr>
            <a:fld id="{9070B8F9-8EBE-49D2-B682-C6755FF17BD4}" type="datetimeFigureOut">
              <a:rPr lang="zh-CN" altLang="en-US" smtClean="0">
                <a:solidFill>
                  <a:prstClr val="black">
                    <a:tint val="75000"/>
                  </a:prstClr>
                </a:solidFill>
              </a:rPr>
              <a:pPr defTabSz="685800">
                <a:defRPr/>
              </a:pPr>
              <a:t>2017/4/6</a:t>
            </a:fld>
            <a:endParaRPr lang="zh-CN" altLang="en-US">
              <a:solidFill>
                <a:prstClr val="black">
                  <a:tint val="75000"/>
                </a:prstClr>
              </a:solidFill>
            </a:endParaRPr>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fontAlgn="auto">
              <a:spcBef>
                <a:spcPts val="0"/>
              </a:spcBef>
              <a:spcAft>
                <a:spcPts val="0"/>
              </a:spcAft>
              <a:defRPr sz="900">
                <a:solidFill>
                  <a:schemeClr val="tx1">
                    <a:tint val="75000"/>
                  </a:schemeClr>
                </a:solidFill>
                <a:latin typeface="+mn-lt"/>
                <a:ea typeface="+mn-ea"/>
              </a:defRPr>
            </a:lvl1pPr>
          </a:lstStyle>
          <a:p>
            <a:pPr defTabSz="685800">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wrap="square" lIns="91440" tIns="45720" rIns="91440" bIns="45720" numCol="1" anchor="ctr" anchorCtr="0" compatLnSpc="1">
            <a:prstTxWarp prst="textNoShape">
              <a:avLst/>
            </a:prstTxWarp>
          </a:bodyPr>
          <a:lstStyle>
            <a:lvl1pPr algn="r">
              <a:defRPr sz="900">
                <a:solidFill>
                  <a:srgbClr val="898989"/>
                </a:solidFill>
                <a:latin typeface="Verdana" panose="020B0604030504040204" pitchFamily="34" charset="0"/>
                <a:ea typeface="微软雅黑" panose="020B0503020204020204" pitchFamily="34" charset="-122"/>
              </a:defRPr>
            </a:lvl1pPr>
          </a:lstStyle>
          <a:p>
            <a:pPr defTabSz="685800" fontAlgn="base">
              <a:spcBef>
                <a:spcPct val="0"/>
              </a:spcBef>
              <a:spcAft>
                <a:spcPct val="0"/>
              </a:spcAft>
            </a:pPr>
            <a:fld id="{52D5F58A-5E2D-49B2-919E-AB384A3841E7}" type="slidenum">
              <a:rPr lang="zh-CN" altLang="en-US" smtClean="0"/>
              <a:pPr defTabSz="685800" fontAlgn="base">
                <a:spcBef>
                  <a:spcPct val="0"/>
                </a:spcBef>
                <a:spcAft>
                  <a:spcPct val="0"/>
                </a:spcAft>
              </a:pPr>
              <a:t>‹#›</a:t>
            </a:fld>
            <a:endParaRPr lang="zh-CN" altLang="en-US" smtClean="0"/>
          </a:p>
        </p:txBody>
      </p:sp>
    </p:spTree>
    <p:extLst>
      <p:ext uri="{BB962C8B-B14F-4D97-AF65-F5344CB8AC3E}">
        <p14:creationId xmlns:p14="http://schemas.microsoft.com/office/powerpoint/2010/main" xmlns="" val="277436118"/>
      </p:ext>
    </p:extLst>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Lst>
  <p:transition spd="slow" advClick="0" advTm="0">
    <p:cover/>
  </p:transition>
  <p:txStyles>
    <p:titleStyle>
      <a:lvl1pPr algn="l"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rtl="0" eaLnBrk="0" fontAlgn="base" hangingPunct="0">
        <a:lnSpc>
          <a:spcPct val="90000"/>
        </a:lnSpc>
        <a:spcBef>
          <a:spcPct val="0"/>
        </a:spcBef>
        <a:spcAft>
          <a:spcPct val="0"/>
        </a:spcAft>
        <a:defRPr sz="3300">
          <a:solidFill>
            <a:schemeClr val="tx1"/>
          </a:solidFill>
          <a:latin typeface="Consolas" pitchFamily="49" charset="0"/>
          <a:ea typeface="华文楷体" pitchFamily="2" charset="-122"/>
        </a:defRPr>
      </a:lvl2pPr>
      <a:lvl3pPr algn="l" rtl="0" eaLnBrk="0" fontAlgn="base" hangingPunct="0">
        <a:lnSpc>
          <a:spcPct val="90000"/>
        </a:lnSpc>
        <a:spcBef>
          <a:spcPct val="0"/>
        </a:spcBef>
        <a:spcAft>
          <a:spcPct val="0"/>
        </a:spcAft>
        <a:defRPr sz="3300">
          <a:solidFill>
            <a:schemeClr val="tx1"/>
          </a:solidFill>
          <a:latin typeface="Consolas" pitchFamily="49" charset="0"/>
          <a:ea typeface="华文楷体" pitchFamily="2" charset="-122"/>
        </a:defRPr>
      </a:lvl3pPr>
      <a:lvl4pPr algn="l" rtl="0" eaLnBrk="0" fontAlgn="base" hangingPunct="0">
        <a:lnSpc>
          <a:spcPct val="90000"/>
        </a:lnSpc>
        <a:spcBef>
          <a:spcPct val="0"/>
        </a:spcBef>
        <a:spcAft>
          <a:spcPct val="0"/>
        </a:spcAft>
        <a:defRPr sz="3300">
          <a:solidFill>
            <a:schemeClr val="tx1"/>
          </a:solidFill>
          <a:latin typeface="Consolas" pitchFamily="49" charset="0"/>
          <a:ea typeface="华文楷体" pitchFamily="2" charset="-122"/>
        </a:defRPr>
      </a:lvl4pPr>
      <a:lvl5pPr algn="l" rtl="0" eaLnBrk="0" fontAlgn="base" hangingPunct="0">
        <a:lnSpc>
          <a:spcPct val="90000"/>
        </a:lnSpc>
        <a:spcBef>
          <a:spcPct val="0"/>
        </a:spcBef>
        <a:spcAft>
          <a:spcPct val="0"/>
        </a:spcAft>
        <a:defRPr sz="3300">
          <a:solidFill>
            <a:schemeClr val="tx1"/>
          </a:solidFill>
          <a:latin typeface="Consolas" pitchFamily="49" charset="0"/>
          <a:ea typeface="华文楷体" pitchFamily="2" charset="-122"/>
        </a:defRPr>
      </a:lvl5pPr>
      <a:lvl6pPr marL="342900" algn="l" rtl="0" fontAlgn="base">
        <a:lnSpc>
          <a:spcPct val="90000"/>
        </a:lnSpc>
        <a:spcBef>
          <a:spcPct val="0"/>
        </a:spcBef>
        <a:spcAft>
          <a:spcPct val="0"/>
        </a:spcAft>
        <a:defRPr sz="3300">
          <a:solidFill>
            <a:schemeClr val="tx1"/>
          </a:solidFill>
          <a:latin typeface="Consolas" pitchFamily="49" charset="0"/>
          <a:ea typeface="华文楷体" pitchFamily="2" charset="-122"/>
        </a:defRPr>
      </a:lvl6pPr>
      <a:lvl7pPr marL="685800" algn="l" rtl="0" fontAlgn="base">
        <a:lnSpc>
          <a:spcPct val="90000"/>
        </a:lnSpc>
        <a:spcBef>
          <a:spcPct val="0"/>
        </a:spcBef>
        <a:spcAft>
          <a:spcPct val="0"/>
        </a:spcAft>
        <a:defRPr sz="3300">
          <a:solidFill>
            <a:schemeClr val="tx1"/>
          </a:solidFill>
          <a:latin typeface="Consolas" pitchFamily="49" charset="0"/>
          <a:ea typeface="华文楷体" pitchFamily="2" charset="-122"/>
        </a:defRPr>
      </a:lvl7pPr>
      <a:lvl8pPr marL="1028700" algn="l" rtl="0" fontAlgn="base">
        <a:lnSpc>
          <a:spcPct val="90000"/>
        </a:lnSpc>
        <a:spcBef>
          <a:spcPct val="0"/>
        </a:spcBef>
        <a:spcAft>
          <a:spcPct val="0"/>
        </a:spcAft>
        <a:defRPr sz="3300">
          <a:solidFill>
            <a:schemeClr val="tx1"/>
          </a:solidFill>
          <a:latin typeface="Consolas" pitchFamily="49" charset="0"/>
          <a:ea typeface="华文楷体" pitchFamily="2" charset="-122"/>
        </a:defRPr>
      </a:lvl8pPr>
      <a:lvl9pPr marL="1371600" algn="l" rtl="0" fontAlgn="base">
        <a:lnSpc>
          <a:spcPct val="90000"/>
        </a:lnSpc>
        <a:spcBef>
          <a:spcPct val="0"/>
        </a:spcBef>
        <a:spcAft>
          <a:spcPct val="0"/>
        </a:spcAft>
        <a:defRPr sz="3300">
          <a:solidFill>
            <a:schemeClr val="tx1"/>
          </a:solidFill>
          <a:latin typeface="Consolas" pitchFamily="49" charset="0"/>
          <a:ea typeface="华文楷体" pitchFamily="2" charset="-122"/>
        </a:defRPr>
      </a:lvl9pPr>
    </p:titleStyle>
    <p:bodyStyle>
      <a:lvl1pPr marL="171450" indent="-171450" algn="l"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rtl="0" eaLnBrk="0" fontAlgn="base" hangingPunct="0">
        <a:lnSpc>
          <a:spcPct val="90000"/>
        </a:lnSpc>
        <a:spcBef>
          <a:spcPts val="375"/>
        </a:spcBef>
        <a:spcAft>
          <a:spcPct val="0"/>
        </a:spcAft>
        <a:buFont typeface="Arial" panose="020B0604020202020204" pitchFamily="34" charset="0"/>
        <a:buChar char="•"/>
        <a:defRPr sz="1800" kern="1200">
          <a:solidFill>
            <a:schemeClr val="tx1"/>
          </a:solidFill>
          <a:latin typeface="+mn-lt"/>
          <a:ea typeface="+mn-ea"/>
          <a:cs typeface="+mn-cs"/>
        </a:defRPr>
      </a:lvl2pPr>
      <a:lvl3pPr marL="857250" indent="-171450" algn="l"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4pPr>
      <a:lvl5pPr marL="1543050" indent="-171450" algn="l"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2.xml"/><Relationship Id="rId1" Type="http://schemas.openxmlformats.org/officeDocument/2006/relationships/video" Target="NULL" TargetMode="External"/><Relationship Id="rId6" Type="http://schemas.openxmlformats.org/officeDocument/2006/relationships/image" Target="../media/image9.png"/><Relationship Id="rId5" Type="http://schemas.microsoft.com/office/2007/relationships/media" Target="../media/media1.mp3"/><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0.xml"/><Relationship Id="rId5" Type="http://schemas.openxmlformats.org/officeDocument/2006/relationships/image" Target="../media/image15.jpeg"/><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10.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4.xml"/><Relationship Id="rId1" Type="http://schemas.openxmlformats.org/officeDocument/2006/relationships/slideLayout" Target="../slideLayouts/slideLayout9.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7.xml"/><Relationship Id="rId1" Type="http://schemas.openxmlformats.org/officeDocument/2006/relationships/slideLayout" Target="../slideLayouts/slideLayout10.xml"/><Relationship Id="rId4" Type="http://schemas.openxmlformats.org/officeDocument/2006/relationships/image" Target="../media/image17.jpeg"/></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jpeg"/><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9.xm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0.xml"/><Relationship Id="rId1" Type="http://schemas.openxmlformats.org/officeDocument/2006/relationships/slideLayout" Target="../slideLayouts/slideLayout9.xml"/><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1.xml"/><Relationship Id="rId1" Type="http://schemas.openxmlformats.org/officeDocument/2006/relationships/slideLayout" Target="../slideLayouts/slideLayout10.xml"/><Relationship Id="rId5" Type="http://schemas.openxmlformats.org/officeDocument/2006/relationships/image" Target="../media/image27.jpeg"/><Relationship Id="rId4" Type="http://schemas.openxmlformats.org/officeDocument/2006/relationships/image" Target="../media/image26.jpeg"/></Relationships>
</file>

<file path=ppt/slides/_rels/slide2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2.xml"/><Relationship Id="rId1" Type="http://schemas.openxmlformats.org/officeDocument/2006/relationships/slideLayout" Target="../slideLayouts/slideLayout10.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24.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32.png"/><Relationship Id="rId7" Type="http://schemas.openxmlformats.org/officeDocument/2006/relationships/image" Target="../media/image36.jpeg"/><Relationship Id="rId2" Type="http://schemas.openxmlformats.org/officeDocument/2006/relationships/notesSlide" Target="../notesSlides/notesSlide23.xml"/><Relationship Id="rId1" Type="http://schemas.openxmlformats.org/officeDocument/2006/relationships/slideLayout" Target="../slideLayouts/slideLayout1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2.xml"/><Relationship Id="rId1" Type="http://schemas.openxmlformats.org/officeDocument/2006/relationships/video" Target="NULL" TargetMode="External"/><Relationship Id="rId6" Type="http://schemas.openxmlformats.org/officeDocument/2006/relationships/image" Target="../media/image9.png"/><Relationship Id="rId5" Type="http://schemas.microsoft.com/office/2007/relationships/media" Target="../media/media1.mp3"/><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9.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9.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1372"/>
            <a:ext cx="9144000" cy="5140757"/>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714333" y="807437"/>
            <a:ext cx="7710803" cy="1626603"/>
          </a:xfrm>
          <a:prstGeom prst="rect">
            <a:avLst/>
          </a:prstGeom>
        </p:spPr>
      </p:pic>
      <p:pic>
        <p:nvPicPr>
          <p:cNvPr id="7" name="建党伟业背景音乐 红旗颂.mp3">
            <a:hlinkClick r:id="" action="ppaction://media"/>
          </p:cNvPr>
          <p:cNvPicPr>
            <a:picLocks noChangeAspect="1"/>
          </p:cNvPicPr>
          <p:nvPr>
            <a:videoFile r:link="rId1"/>
            <p:extLst>
              <p:ext uri="{DAA4B4D4-6D71-4841-9C94-3DE7FCFB9230}">
                <p14:media xmlns:p14="http://schemas.microsoft.com/office/powerpoint/2010/main" xmlns="" r:embed="rId5"/>
              </p:ext>
            </p:extLst>
          </p:nvPr>
        </p:nvPicPr>
        <p:blipFill>
          <a:blip r:embed="rId6" cstate="print"/>
          <a:stretch>
            <a:fillRect/>
          </a:stretch>
        </p:blipFill>
        <p:spPr>
          <a:xfrm>
            <a:off x="4586514" y="-863032"/>
            <a:ext cx="609600" cy="548640"/>
          </a:xfrm>
          <a:prstGeom prst="rect">
            <a:avLst/>
          </a:prstGeom>
        </p:spPr>
      </p:pic>
      <p:cxnSp>
        <p:nvCxnSpPr>
          <p:cNvPr id="10" name="直接连接符 9"/>
          <p:cNvCxnSpPr/>
          <p:nvPr/>
        </p:nvCxnSpPr>
        <p:spPr>
          <a:xfrm>
            <a:off x="1952981" y="3356828"/>
            <a:ext cx="504056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文本框 35"/>
          <p:cNvSpPr txBox="1"/>
          <p:nvPr/>
        </p:nvSpPr>
        <p:spPr>
          <a:xfrm>
            <a:off x="2051720" y="3435846"/>
            <a:ext cx="4824536" cy="369332"/>
          </a:xfrm>
          <a:prstGeom prst="rect">
            <a:avLst/>
          </a:prstGeom>
          <a:noFill/>
        </p:spPr>
        <p:txBody>
          <a:bodyPr wrap="square" rtlCol="0">
            <a:spAutoFit/>
          </a:bodyPr>
          <a:lstStyle/>
          <a:p>
            <a:r>
              <a:rPr lang="zh-CN" altLang="en-US" dirty="0">
                <a:latin typeface="Arial" panose="020B0604020202020204" pitchFamily="34" charset="0"/>
                <a:ea typeface="微软雅黑" panose="020B0503020204020204" pitchFamily="34" charset="-122"/>
                <a:sym typeface="Arial" panose="020B0604020202020204" pitchFamily="34" charset="0"/>
              </a:rPr>
              <a:t>指导老师</a:t>
            </a:r>
            <a:r>
              <a:rPr lang="zh-CN" altLang="en-US" dirty="0" smtClean="0">
                <a:latin typeface="Arial" panose="020B0604020202020204" pitchFamily="34" charset="0"/>
                <a:ea typeface="微软雅黑" panose="020B0503020204020204" pitchFamily="34" charset="-122"/>
                <a:sym typeface="Arial" panose="020B0604020202020204" pitchFamily="34" charset="0"/>
              </a:rPr>
              <a:t>：亮亮      </a:t>
            </a:r>
            <a:r>
              <a:rPr lang="zh-CN" altLang="en-US" dirty="0">
                <a:latin typeface="Arial" panose="020B0604020202020204" pitchFamily="34" charset="0"/>
                <a:ea typeface="微软雅黑" panose="020B0503020204020204" pitchFamily="34" charset="-122"/>
                <a:sym typeface="Arial" panose="020B0604020202020204" pitchFamily="34" charset="0"/>
              </a:rPr>
              <a:t>汇报人</a:t>
            </a:r>
            <a:r>
              <a:rPr lang="zh-CN" altLang="en-US" dirty="0" smtClean="0">
                <a:latin typeface="Arial" panose="020B0604020202020204" pitchFamily="34" charset="0"/>
                <a:ea typeface="微软雅黑" panose="020B0503020204020204" pitchFamily="34" charset="-122"/>
                <a:sym typeface="Arial" panose="020B0604020202020204" pitchFamily="34" charset="0"/>
              </a:rPr>
              <a:t>：亮亮图文旗舰店 </a:t>
            </a: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1816124" y="2640772"/>
            <a:ext cx="5314275" cy="646330"/>
          </a:xfrm>
          <a:prstGeom prst="rect">
            <a:avLst/>
          </a:prstGeom>
          <a:noFill/>
        </p:spPr>
        <p:txBody>
          <a:bodyPr wrap="none" rtlCol="0">
            <a:spAutoFit/>
          </a:bodyPr>
          <a:lstStyle/>
          <a:p>
            <a:r>
              <a:rPr lang="zh-CN" altLang="en-US" sz="3600" b="1" dirty="0">
                <a:latin typeface="Arial" panose="020B0604020202020204" pitchFamily="34" charset="0"/>
                <a:ea typeface="微软雅黑" panose="020B0503020204020204" pitchFamily="34" charset="-122"/>
                <a:sym typeface="Arial" panose="020B0604020202020204" pitchFamily="34" charset="0"/>
              </a:rPr>
              <a:t>最新</a:t>
            </a:r>
            <a:r>
              <a:rPr lang="en-US" altLang="zh-CN" sz="3600" b="1" dirty="0">
                <a:latin typeface="Arial" panose="020B0604020202020204" pitchFamily="34" charset="0"/>
                <a:ea typeface="微软雅黑" panose="020B0503020204020204" pitchFamily="34" charset="-122"/>
                <a:sym typeface="Arial" panose="020B0604020202020204" pitchFamily="34" charset="0"/>
              </a:rPr>
              <a:t>POWERPOINT</a:t>
            </a:r>
            <a:r>
              <a:rPr lang="zh-CN" altLang="en-US" sz="3600" b="1" dirty="0">
                <a:latin typeface="Arial" panose="020B0604020202020204" pitchFamily="34" charset="0"/>
                <a:ea typeface="微软雅黑" panose="020B0503020204020204" pitchFamily="34" charset="-122"/>
                <a:sym typeface="Arial" panose="020B0604020202020204" pitchFamily="34" charset="0"/>
              </a:rPr>
              <a:t>模板</a:t>
            </a:r>
            <a:r>
              <a:rPr lang="en-US" altLang="zh-CN" sz="3600" b="1" dirty="0">
                <a:latin typeface="Arial" panose="020B0604020202020204" pitchFamily="34" charset="0"/>
                <a:ea typeface="微软雅黑" panose="020B0503020204020204" pitchFamily="34" charset="-122"/>
                <a:sym typeface="Arial" panose="020B0604020202020204" pitchFamily="34" charset="0"/>
              </a:rPr>
              <a:t> </a:t>
            </a:r>
            <a:endParaRPr lang="zh-CN" altLang="en-US" sz="3600" b="1" dirty="0">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298393395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par>
                                <p:cTn id="7" presetID="15"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 calcmode="lin" valueType="num">
                                      <p:cBhvr>
                                        <p:cTn id="9" dur="1250" fill="hold"/>
                                        <p:tgtEl>
                                          <p:spTgt spid="5"/>
                                        </p:tgtEl>
                                        <p:attrNameLst>
                                          <p:attrName>ppt_w</p:attrName>
                                        </p:attrNameLst>
                                      </p:cBhvr>
                                      <p:tavLst>
                                        <p:tav tm="0">
                                          <p:val>
                                            <p:fltVal val="0"/>
                                          </p:val>
                                        </p:tav>
                                        <p:tav tm="100000">
                                          <p:val>
                                            <p:strVal val="#ppt_w"/>
                                          </p:val>
                                        </p:tav>
                                      </p:tavLst>
                                    </p:anim>
                                    <p:anim calcmode="lin" valueType="num">
                                      <p:cBhvr>
                                        <p:cTn id="10" dur="1250" fill="hold"/>
                                        <p:tgtEl>
                                          <p:spTgt spid="5"/>
                                        </p:tgtEl>
                                        <p:attrNameLst>
                                          <p:attrName>ppt_h</p:attrName>
                                        </p:attrNameLst>
                                      </p:cBhvr>
                                      <p:tavLst>
                                        <p:tav tm="0">
                                          <p:val>
                                            <p:fltVal val="0"/>
                                          </p:val>
                                        </p:tav>
                                        <p:tav tm="100000">
                                          <p:val>
                                            <p:strVal val="#ppt_h"/>
                                          </p:val>
                                        </p:tav>
                                      </p:tavLst>
                                    </p:anim>
                                    <p:anim calcmode="lin" valueType="num">
                                      <p:cBhvr>
                                        <p:cTn id="11" dur="1250" fill="hold"/>
                                        <p:tgtEl>
                                          <p:spTgt spid="5"/>
                                        </p:tgtEl>
                                        <p:attrNameLst>
                                          <p:attrName>ppt_x</p:attrName>
                                        </p:attrNameLst>
                                      </p:cBhvr>
                                      <p:tavLst>
                                        <p:tav tm="0" fmla="#ppt_x+(cos(-2*pi*(1-$))*-#ppt_x-sin(-2*pi*(1-$))*(1-#ppt_y))*(1-$)">
                                          <p:val>
                                            <p:fltVal val="0"/>
                                          </p:val>
                                        </p:tav>
                                        <p:tav tm="100000">
                                          <p:val>
                                            <p:fltVal val="1"/>
                                          </p:val>
                                        </p:tav>
                                      </p:tavLst>
                                    </p:anim>
                                    <p:anim calcmode="lin" valueType="num">
                                      <p:cBhvr>
                                        <p:cTn id="12" dur="125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13" fill="hold">
                            <p:stCondLst>
                              <p:cond delay="1250"/>
                            </p:stCondLst>
                            <p:childTnLst>
                              <p:par>
                                <p:cTn id="14" presetID="16" presetClass="entr" presetSubtype="21"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1000"/>
                                        <p:tgtEl>
                                          <p:spTgt spid="6"/>
                                        </p:tgtEl>
                                      </p:cBhvr>
                                    </p:animEffect>
                                  </p:childTnLst>
                                </p:cTn>
                              </p:par>
                            </p:childTnLst>
                          </p:cTn>
                        </p:par>
                        <p:par>
                          <p:cTn id="17" fill="hold">
                            <p:stCondLst>
                              <p:cond delay="2250"/>
                            </p:stCondLst>
                            <p:childTnLst>
                              <p:par>
                                <p:cTn id="18" presetID="2" presetClass="entr" presetSubtype="8"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0-#ppt_w/2"/>
                                          </p:val>
                                        </p:tav>
                                        <p:tav tm="100000">
                                          <p:val>
                                            <p:strVal val="#ppt_x"/>
                                          </p:val>
                                        </p:tav>
                                      </p:tavLst>
                                    </p:anim>
                                    <p:anim calcmode="lin" valueType="num">
                                      <p:cBhvr additive="base">
                                        <p:cTn id="21" dur="500" fill="hold"/>
                                        <p:tgtEl>
                                          <p:spTgt spid="10"/>
                                        </p:tgtEl>
                                        <p:attrNameLst>
                                          <p:attrName>ppt_y</p:attrName>
                                        </p:attrNameLst>
                                      </p:cBhvr>
                                      <p:tavLst>
                                        <p:tav tm="0">
                                          <p:val>
                                            <p:strVal val="#ppt_y"/>
                                          </p:val>
                                        </p:tav>
                                        <p:tav tm="100000">
                                          <p:val>
                                            <p:strVal val="#ppt_y"/>
                                          </p:val>
                                        </p:tav>
                                      </p:tavLst>
                                    </p:anim>
                                  </p:childTnLst>
                                </p:cTn>
                              </p:par>
                            </p:childTnLst>
                          </p:cTn>
                        </p:par>
                        <p:par>
                          <p:cTn id="22" fill="hold">
                            <p:stCondLst>
                              <p:cond delay="2750"/>
                            </p:stCondLst>
                            <p:childTnLst>
                              <p:par>
                                <p:cTn id="23" presetID="18" presetClass="entr" presetSubtype="12"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strips(downLeft)">
                                      <p:cBhvr>
                                        <p:cTn id="25" dur="1250"/>
                                        <p:tgtEl>
                                          <p:spTgt spid="12"/>
                                        </p:tgtEl>
                                      </p:cBhvr>
                                    </p:animEffect>
                                  </p:childTnLst>
                                </p:cTn>
                              </p:par>
                              <p:par>
                                <p:cTn id="26" presetID="18" presetClass="entr" presetSubtype="3"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strips(upRight)">
                                      <p:cBhvr>
                                        <p:cTn id="28" dur="1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29" repeatCount="indefinite" fill="hold" display="0">
                  <p:stCondLst>
                    <p:cond delay="indefinite"/>
                  </p:stCondLst>
                  <p:endCondLst>
                    <p:cond evt="onStopAudio" delay="0">
                      <p:tgtEl>
                        <p:sldTgt/>
                      </p:tgtEl>
                    </p:cond>
                  </p:endCondLst>
                </p:cTn>
                <p:tgtEl>
                  <p:spTgt spid="7"/>
                </p:tgtEl>
              </p:cMediaNode>
            </p:video>
          </p:childTnLst>
        </p:cTn>
      </p:par>
    </p:tnLst>
    <p:bldLst>
      <p:bldP spid="11"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12"/>
          <p:cNvGrpSpPr>
            <a:grpSpLocks/>
          </p:cNvGrpSpPr>
          <p:nvPr/>
        </p:nvGrpSpPr>
        <p:grpSpPr bwMode="auto">
          <a:xfrm>
            <a:off x="2814638" y="914877"/>
            <a:ext cx="6096000" cy="369332"/>
            <a:chOff x="3752850" y="1010092"/>
            <a:chExt cx="8128471" cy="492125"/>
          </a:xfrm>
        </p:grpSpPr>
        <p:sp>
          <p:nvSpPr>
            <p:cNvPr id="12" name="矩形 11"/>
            <p:cNvSpPr/>
            <p:nvPr/>
          </p:nvSpPr>
          <p:spPr>
            <a:xfrm>
              <a:off x="3752850" y="1010092"/>
              <a:ext cx="3279965" cy="4921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defTabSz="685800">
                <a:defRPr/>
              </a:pPr>
              <a:r>
                <a:rPr lang="zh-CN" altLang="en-US" b="1" dirty="0">
                  <a:solidFill>
                    <a:prstClr val="white"/>
                  </a:solidFill>
                  <a:latin typeface="Verdana"/>
                  <a:ea typeface="微软雅黑" panose="020B0503020204020204" pitchFamily="34" charset="-122"/>
                </a:rPr>
                <a:t>贯彻思想、关注时事</a:t>
              </a:r>
            </a:p>
          </p:txBody>
        </p:sp>
        <p:cxnSp>
          <p:nvCxnSpPr>
            <p:cNvPr id="6" name="直接连接符 5"/>
            <p:cNvCxnSpPr/>
            <p:nvPr/>
          </p:nvCxnSpPr>
          <p:spPr>
            <a:xfrm>
              <a:off x="3752850" y="1486987"/>
              <a:ext cx="8128471"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9" name="文本框 8"/>
          <p:cNvSpPr txBox="1">
            <a:spLocks noChangeArrowheads="1"/>
          </p:cNvSpPr>
          <p:nvPr/>
        </p:nvSpPr>
        <p:spPr bwMode="auto">
          <a:xfrm>
            <a:off x="2814638" y="1272778"/>
            <a:ext cx="6086475" cy="9579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14313" indent="-214313" defTabSz="685800" eaLnBrk="1" fontAlgn="base" hangingPunct="1">
              <a:lnSpc>
                <a:spcPct val="125000"/>
              </a:lnSpc>
              <a:spcBef>
                <a:spcPct val="0"/>
              </a:spcBef>
              <a:spcAft>
                <a:spcPct val="0"/>
              </a:spcAft>
              <a:buFont typeface="Wingdings" panose="05000000000000000000" pitchFamily="2" charset="2"/>
              <a:buChar char="n"/>
            </a:pPr>
            <a:r>
              <a:rPr lang="zh-CN" altLang="en-US" sz="1500">
                <a:solidFill>
                  <a:prstClr val="black"/>
                </a:solidFill>
                <a:latin typeface="Verdana" panose="020B0604030504040204" pitchFamily="34" charset="0"/>
                <a:ea typeface="微软雅黑" panose="020B0503020204020204" pitchFamily="34" charset="-122"/>
              </a:rPr>
              <a:t>自觉学习党的基本理论、路线、方针、政策和最新会议精神，并自主展开思考；</a:t>
            </a:r>
            <a:endParaRPr lang="en-US" altLang="zh-CN" sz="1500">
              <a:solidFill>
                <a:prstClr val="black"/>
              </a:solidFill>
              <a:latin typeface="Verdana" panose="020B0604030504040204" pitchFamily="34" charset="0"/>
              <a:ea typeface="微软雅黑" panose="020B0503020204020204" pitchFamily="34" charset="-122"/>
            </a:endParaRPr>
          </a:p>
          <a:p>
            <a:pPr marL="214313" indent="-214313" defTabSz="685800" eaLnBrk="1" fontAlgn="base" hangingPunct="1">
              <a:lnSpc>
                <a:spcPct val="125000"/>
              </a:lnSpc>
              <a:spcBef>
                <a:spcPct val="0"/>
              </a:spcBef>
              <a:spcAft>
                <a:spcPct val="0"/>
              </a:spcAft>
              <a:buFont typeface="Wingdings" panose="05000000000000000000" pitchFamily="2" charset="2"/>
              <a:buChar char="n"/>
            </a:pPr>
            <a:r>
              <a:rPr lang="zh-CN" altLang="en-US" sz="1500">
                <a:solidFill>
                  <a:prstClr val="black"/>
                </a:solidFill>
                <a:latin typeface="Verdana" panose="020B0604030504040204" pitchFamily="34" charset="0"/>
                <a:ea typeface="微软雅黑" panose="020B0503020204020204" pitchFamily="34" charset="-122"/>
              </a:rPr>
              <a:t>关注时事政治，社会热点问题。</a:t>
            </a:r>
          </a:p>
        </p:txBody>
      </p:sp>
      <p:grpSp>
        <p:nvGrpSpPr>
          <p:cNvPr id="4" name="组合 13"/>
          <p:cNvGrpSpPr>
            <a:grpSpLocks/>
          </p:cNvGrpSpPr>
          <p:nvPr/>
        </p:nvGrpSpPr>
        <p:grpSpPr bwMode="auto">
          <a:xfrm>
            <a:off x="2814638" y="2350771"/>
            <a:ext cx="6096000" cy="369332"/>
            <a:chOff x="3752850" y="2924617"/>
            <a:chExt cx="8128471" cy="492125"/>
          </a:xfrm>
        </p:grpSpPr>
        <p:sp>
          <p:nvSpPr>
            <p:cNvPr id="20" name="矩形 19"/>
            <p:cNvSpPr/>
            <p:nvPr/>
          </p:nvSpPr>
          <p:spPr>
            <a:xfrm>
              <a:off x="3752850" y="2924617"/>
              <a:ext cx="3279965" cy="4921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defTabSz="685800">
                <a:defRPr/>
              </a:pPr>
              <a:r>
                <a:rPr lang="zh-CN" altLang="en-US" b="1" dirty="0">
                  <a:solidFill>
                    <a:prstClr val="white"/>
                  </a:solidFill>
                  <a:latin typeface="Verdana"/>
                  <a:ea typeface="微软雅黑" panose="020B0503020204020204" pitchFamily="34" charset="-122"/>
                </a:rPr>
                <a:t>遵纪守法、严格要求</a:t>
              </a:r>
            </a:p>
          </p:txBody>
        </p:sp>
        <p:cxnSp>
          <p:nvCxnSpPr>
            <p:cNvPr id="25" name="直接连接符 24"/>
            <p:cNvCxnSpPr/>
            <p:nvPr/>
          </p:nvCxnSpPr>
          <p:spPr>
            <a:xfrm>
              <a:off x="3752850" y="3401512"/>
              <a:ext cx="8128471"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6" name="文本框 25"/>
          <p:cNvSpPr txBox="1">
            <a:spLocks noChangeArrowheads="1"/>
          </p:cNvSpPr>
          <p:nvPr/>
        </p:nvSpPr>
        <p:spPr bwMode="auto">
          <a:xfrm>
            <a:off x="2814638" y="2708672"/>
            <a:ext cx="6086475" cy="6694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14313" indent="-214313" defTabSz="685800" eaLnBrk="1" fontAlgn="base" hangingPunct="1">
              <a:lnSpc>
                <a:spcPct val="125000"/>
              </a:lnSpc>
              <a:spcBef>
                <a:spcPct val="0"/>
              </a:spcBef>
              <a:spcAft>
                <a:spcPct val="0"/>
              </a:spcAft>
              <a:buFont typeface="Wingdings" panose="05000000000000000000" pitchFamily="2" charset="2"/>
              <a:buChar char="n"/>
            </a:pPr>
            <a:r>
              <a:rPr lang="zh-CN" altLang="en-US" sz="1500" dirty="0">
                <a:solidFill>
                  <a:prstClr val="black"/>
                </a:solidFill>
                <a:latin typeface="Verdana" panose="020B0604030504040204" pitchFamily="34" charset="0"/>
                <a:ea typeface="微软雅黑" panose="020B0503020204020204" pitchFamily="34" charset="-122"/>
              </a:rPr>
              <a:t>无违反大学生行为规范和学校各项规章制度的行为；</a:t>
            </a:r>
            <a:endParaRPr lang="en-US" altLang="zh-CN" sz="1500" dirty="0">
              <a:solidFill>
                <a:prstClr val="black"/>
              </a:solidFill>
              <a:latin typeface="Verdana" panose="020B0604030504040204" pitchFamily="34" charset="0"/>
              <a:ea typeface="微软雅黑" panose="020B0503020204020204" pitchFamily="34" charset="-122"/>
            </a:endParaRPr>
          </a:p>
          <a:p>
            <a:pPr marL="214313" indent="-214313" defTabSz="685800" eaLnBrk="1" fontAlgn="base" hangingPunct="1">
              <a:lnSpc>
                <a:spcPct val="125000"/>
              </a:lnSpc>
              <a:spcBef>
                <a:spcPct val="0"/>
              </a:spcBef>
              <a:spcAft>
                <a:spcPct val="0"/>
              </a:spcAft>
              <a:buFont typeface="Wingdings" panose="05000000000000000000" pitchFamily="2" charset="2"/>
              <a:buChar char="n"/>
            </a:pPr>
            <a:r>
              <a:rPr lang="zh-CN" altLang="en-US" sz="1500" dirty="0">
                <a:solidFill>
                  <a:prstClr val="black"/>
                </a:solidFill>
                <a:latin typeface="Verdana" panose="020B0604030504040204" pitchFamily="34" charset="0"/>
                <a:ea typeface="微软雅黑" panose="020B0503020204020204" pitchFamily="34" charset="-122"/>
              </a:rPr>
              <a:t>能够按照党员标准严格要求自己，时刻注意维护党组织和党员形象</a:t>
            </a:r>
          </a:p>
        </p:txBody>
      </p:sp>
      <p:grpSp>
        <p:nvGrpSpPr>
          <p:cNvPr id="5" name="组合 14"/>
          <p:cNvGrpSpPr>
            <a:grpSpLocks/>
          </p:cNvGrpSpPr>
          <p:nvPr/>
        </p:nvGrpSpPr>
        <p:grpSpPr bwMode="auto">
          <a:xfrm>
            <a:off x="2814638" y="3558064"/>
            <a:ext cx="6096000" cy="369332"/>
            <a:chOff x="3752850" y="4839142"/>
            <a:chExt cx="8128471" cy="492125"/>
          </a:xfrm>
        </p:grpSpPr>
        <p:sp>
          <p:nvSpPr>
            <p:cNvPr id="27" name="矩形 26"/>
            <p:cNvSpPr/>
            <p:nvPr/>
          </p:nvSpPr>
          <p:spPr>
            <a:xfrm>
              <a:off x="3752850" y="4839142"/>
              <a:ext cx="3279965" cy="4921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defTabSz="685800">
                <a:defRPr/>
              </a:pPr>
              <a:r>
                <a:rPr lang="zh-CN" altLang="en-US" b="1" dirty="0">
                  <a:solidFill>
                    <a:prstClr val="white"/>
                  </a:solidFill>
                  <a:latin typeface="Verdana"/>
                  <a:ea typeface="微软雅黑" panose="020B0503020204020204" pitchFamily="34" charset="-122"/>
                </a:rPr>
                <a:t>自我批评、勇于改进</a:t>
              </a:r>
            </a:p>
          </p:txBody>
        </p:sp>
        <p:cxnSp>
          <p:nvCxnSpPr>
            <p:cNvPr id="28" name="直接连接符 27"/>
            <p:cNvCxnSpPr/>
            <p:nvPr/>
          </p:nvCxnSpPr>
          <p:spPr>
            <a:xfrm>
              <a:off x="3752850" y="5316037"/>
              <a:ext cx="8128471"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9" name="文本框 28"/>
          <p:cNvSpPr txBox="1">
            <a:spLocks noChangeArrowheads="1"/>
          </p:cNvSpPr>
          <p:nvPr/>
        </p:nvSpPr>
        <p:spPr bwMode="auto">
          <a:xfrm>
            <a:off x="2814638" y="3915966"/>
            <a:ext cx="6086475" cy="9579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14313" indent="-214313" defTabSz="685800" eaLnBrk="1" fontAlgn="base" hangingPunct="1">
              <a:lnSpc>
                <a:spcPct val="125000"/>
              </a:lnSpc>
              <a:spcBef>
                <a:spcPct val="0"/>
              </a:spcBef>
              <a:spcAft>
                <a:spcPct val="0"/>
              </a:spcAft>
              <a:buFont typeface="Wingdings" panose="05000000000000000000" pitchFamily="2" charset="2"/>
              <a:buChar char="n"/>
            </a:pPr>
            <a:r>
              <a:rPr lang="zh-CN" altLang="en-US" sz="1500">
                <a:solidFill>
                  <a:prstClr val="black"/>
                </a:solidFill>
                <a:latin typeface="Verdana" panose="020B0604030504040204" pitchFamily="34" charset="0"/>
                <a:ea typeface="微软雅黑" panose="020B0503020204020204" pitchFamily="34" charset="-122"/>
              </a:rPr>
              <a:t>能够认真地开展批评和自我批评</a:t>
            </a:r>
            <a:endParaRPr lang="en-US" altLang="zh-CN" sz="1500">
              <a:solidFill>
                <a:prstClr val="black"/>
              </a:solidFill>
              <a:latin typeface="Verdana" panose="020B0604030504040204" pitchFamily="34" charset="0"/>
              <a:ea typeface="微软雅黑" panose="020B0503020204020204" pitchFamily="34" charset="-122"/>
            </a:endParaRPr>
          </a:p>
          <a:p>
            <a:pPr marL="214313" indent="-214313" defTabSz="685800" eaLnBrk="1" fontAlgn="base" hangingPunct="1">
              <a:lnSpc>
                <a:spcPct val="125000"/>
              </a:lnSpc>
              <a:spcBef>
                <a:spcPct val="0"/>
              </a:spcBef>
              <a:spcAft>
                <a:spcPct val="0"/>
              </a:spcAft>
              <a:buFont typeface="Wingdings" panose="05000000000000000000" pitchFamily="2" charset="2"/>
              <a:buChar char="n"/>
            </a:pPr>
            <a:r>
              <a:rPr lang="zh-CN" altLang="en-US" sz="1500">
                <a:solidFill>
                  <a:prstClr val="black"/>
                </a:solidFill>
                <a:latin typeface="Verdana" panose="020B0604030504040204" pitchFamily="34" charset="0"/>
                <a:ea typeface="微软雅黑" panose="020B0503020204020204" pitchFamily="34" charset="-122"/>
              </a:rPr>
              <a:t>勇于正视和查找自己在学习、工作、生活和服务同学等方面的缺点和不足，并积极改进</a:t>
            </a:r>
          </a:p>
        </p:txBody>
      </p:sp>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30969" y="752475"/>
            <a:ext cx="2544366" cy="4391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803420695"/>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25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par>
                                <p:cTn id="13" presetID="22" presetClass="entr" presetSubtype="8" fill="hold" grpId="0" nodeType="withEffect">
                                  <p:stCondLst>
                                    <p:cond delay="50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par>
                                <p:cTn id="16" presetID="22" presetClass="entr" presetSubtype="8" fill="hold" nodeType="withEffect">
                                  <p:stCondLst>
                                    <p:cond delay="75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22" presetClass="entr" presetSubtype="8" fill="hold" grpId="0" nodeType="withEffect">
                                  <p:stCondLst>
                                    <p:cond delay="1000"/>
                                  </p:stCondLst>
                                  <p:childTnLst>
                                    <p:set>
                                      <p:cBhvr>
                                        <p:cTn id="20" dur="1" fill="hold">
                                          <p:stCondLst>
                                            <p:cond delay="0"/>
                                          </p:stCondLst>
                                        </p:cTn>
                                        <p:tgtEl>
                                          <p:spTgt spid="26"/>
                                        </p:tgtEl>
                                        <p:attrNameLst>
                                          <p:attrName>style.visibility</p:attrName>
                                        </p:attrNameLst>
                                      </p:cBhvr>
                                      <p:to>
                                        <p:strVal val="visible"/>
                                      </p:to>
                                    </p:set>
                                    <p:animEffect transition="in" filter="wipe(left)">
                                      <p:cBhvr>
                                        <p:cTn id="21" dur="500"/>
                                        <p:tgtEl>
                                          <p:spTgt spid="26"/>
                                        </p:tgtEl>
                                      </p:cBhvr>
                                    </p:animEffect>
                                  </p:childTnLst>
                                </p:cTn>
                              </p:par>
                              <p:par>
                                <p:cTn id="22" presetID="22" presetClass="entr" presetSubtype="8" fill="hold" nodeType="withEffect">
                                  <p:stCondLst>
                                    <p:cond delay="125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500"/>
                                        <p:tgtEl>
                                          <p:spTgt spid="5"/>
                                        </p:tgtEl>
                                      </p:cBhvr>
                                    </p:animEffect>
                                  </p:childTnLst>
                                </p:cTn>
                              </p:par>
                              <p:par>
                                <p:cTn id="25" presetID="22" presetClass="entr" presetSubtype="8" fill="hold" grpId="0" nodeType="withEffect">
                                  <p:stCondLst>
                                    <p:cond delay="150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6"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圆角矩形 13"/>
          <p:cNvSpPr/>
          <p:nvPr/>
        </p:nvSpPr>
        <p:spPr>
          <a:xfrm>
            <a:off x="536973" y="852487"/>
            <a:ext cx="3577828" cy="357188"/>
          </a:xfrm>
          <a:prstGeom prst="roundRect">
            <a:avLst>
              <a:gd name="adj" fmla="val 20450"/>
            </a:avLst>
          </a:prstGeom>
          <a:solidFill>
            <a:schemeClr val="accent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2100" b="1" dirty="0">
                <a:solidFill>
                  <a:prstClr val="white"/>
                </a:solidFill>
                <a:latin typeface="Verdana"/>
                <a:ea typeface="微软雅黑" panose="020B0503020204020204" pitchFamily="34" charset="-122"/>
              </a:rPr>
              <a:t>开展的党建相关活动</a:t>
            </a:r>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36935" y="688181"/>
            <a:ext cx="652463"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图片 4"/>
          <p:cNvPicPr>
            <a:picLocks noChangeAspect="1"/>
          </p:cNvPicPr>
          <p:nvPr/>
        </p:nvPicPr>
        <p:blipFill>
          <a:blip r:embed="rId4" cstate="print"/>
          <a:srcRect/>
          <a:stretch>
            <a:fillRect/>
          </a:stretch>
        </p:blipFill>
        <p:spPr>
          <a:xfrm>
            <a:off x="454819" y="1459706"/>
            <a:ext cx="3779044" cy="2700338"/>
          </a:xfrm>
          <a:prstGeom prst="rect">
            <a:avLst/>
          </a:prstGeom>
          <a:noFill/>
          <a:ln>
            <a:solidFill>
              <a:schemeClr val="accent1"/>
            </a:solidFill>
          </a:ln>
          <a:effectLst>
            <a:outerShdw blurRad="50800" dist="38100" dir="2700000" sx="101000" sy="101000" algn="tl" rotWithShape="0">
              <a:prstClr val="black">
                <a:alpha val="40000"/>
              </a:prstClr>
            </a:outerShdw>
          </a:effectLst>
        </p:spPr>
      </p:pic>
      <p:pic>
        <p:nvPicPr>
          <p:cNvPr id="7" name="图片 6"/>
          <p:cNvPicPr>
            <a:picLocks noChangeAspect="1"/>
          </p:cNvPicPr>
          <p:nvPr/>
        </p:nvPicPr>
        <p:blipFill>
          <a:blip r:embed="rId5" cstate="print"/>
          <a:srcRect/>
          <a:stretch>
            <a:fillRect/>
          </a:stretch>
        </p:blipFill>
        <p:spPr>
          <a:xfrm>
            <a:off x="4910138" y="1459706"/>
            <a:ext cx="3779044" cy="2700338"/>
          </a:xfrm>
          <a:prstGeom prst="rect">
            <a:avLst/>
          </a:prstGeom>
          <a:noFill/>
          <a:ln>
            <a:solidFill>
              <a:schemeClr val="accent1"/>
            </a:solidFill>
          </a:ln>
          <a:effectLst>
            <a:outerShdw blurRad="50800" dist="38100" dir="2700000" sx="101000" sy="101000" algn="tl" rotWithShape="0">
              <a:prstClr val="black">
                <a:alpha val="40000"/>
              </a:prstClr>
            </a:outerShdw>
          </a:effectLst>
        </p:spPr>
      </p:pic>
      <p:sp>
        <p:nvSpPr>
          <p:cNvPr id="10" name="矩形 9"/>
          <p:cNvSpPr>
            <a:spLocks noChangeArrowheads="1"/>
          </p:cNvSpPr>
          <p:nvPr/>
        </p:nvSpPr>
        <p:spPr bwMode="auto">
          <a:xfrm>
            <a:off x="745332" y="4400550"/>
            <a:ext cx="3198019"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eaLnBrk="1" fontAlgn="base" hangingPunct="1">
              <a:spcBef>
                <a:spcPct val="0"/>
              </a:spcBef>
              <a:spcAft>
                <a:spcPct val="0"/>
              </a:spcAft>
            </a:pPr>
            <a:r>
              <a:rPr lang="zh-CN" altLang="en-US" b="1">
                <a:solidFill>
                  <a:srgbClr val="C80000"/>
                </a:solidFill>
                <a:latin typeface="Verdana" panose="020B0604030504040204" pitchFamily="34" charset="0"/>
                <a:ea typeface="微软雅黑" panose="020B0503020204020204" pitchFamily="34" charset="-122"/>
              </a:rPr>
              <a:t>某某活动照片（最好有你）</a:t>
            </a:r>
          </a:p>
        </p:txBody>
      </p:sp>
      <p:sp>
        <p:nvSpPr>
          <p:cNvPr id="19" name="矩形 18"/>
          <p:cNvSpPr>
            <a:spLocks noChangeArrowheads="1"/>
          </p:cNvSpPr>
          <p:nvPr/>
        </p:nvSpPr>
        <p:spPr bwMode="auto">
          <a:xfrm>
            <a:off x="5200650" y="4400550"/>
            <a:ext cx="3198019"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eaLnBrk="1" fontAlgn="base" hangingPunct="1">
              <a:spcBef>
                <a:spcPct val="0"/>
              </a:spcBef>
              <a:spcAft>
                <a:spcPct val="0"/>
              </a:spcAft>
            </a:pPr>
            <a:r>
              <a:rPr lang="zh-CN" altLang="en-US" b="1">
                <a:solidFill>
                  <a:srgbClr val="C80000"/>
                </a:solidFill>
                <a:latin typeface="Verdana" panose="020B0604030504040204" pitchFamily="34" charset="0"/>
                <a:ea typeface="微软雅黑" panose="020B0503020204020204" pitchFamily="34" charset="-122"/>
              </a:rPr>
              <a:t>某某活动照片（最好有你）</a:t>
            </a:r>
          </a:p>
        </p:txBody>
      </p:sp>
    </p:spTree>
    <p:extLst>
      <p:ext uri="{BB962C8B-B14F-4D97-AF65-F5344CB8AC3E}">
        <p14:creationId xmlns:p14="http://schemas.microsoft.com/office/powerpoint/2010/main" xmlns="" val="290110706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22" presetClass="entr" presetSubtype="8" fill="hold" grpId="0" nodeType="withEffect">
                                  <p:stCondLst>
                                    <p:cond delay="25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par>
                                <p:cTn id="13" presetID="53" presetClass="entr" presetSubtype="16" fill="hold" nodeType="withEffect">
                                  <p:stCondLst>
                                    <p:cond delay="50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par>
                                <p:cTn id="18" presetID="53" presetClass="entr" presetSubtype="16" fill="hold" nodeType="withEffect">
                                  <p:stCondLst>
                                    <p:cond delay="75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16" presetClass="entr" presetSubtype="37" fill="hold" grpId="0" nodeType="withEffect">
                                  <p:stCondLst>
                                    <p:cond delay="1000"/>
                                  </p:stCondLst>
                                  <p:childTnLst>
                                    <p:set>
                                      <p:cBhvr>
                                        <p:cTn id="24" dur="1" fill="hold">
                                          <p:stCondLst>
                                            <p:cond delay="0"/>
                                          </p:stCondLst>
                                        </p:cTn>
                                        <p:tgtEl>
                                          <p:spTgt spid="10"/>
                                        </p:tgtEl>
                                        <p:attrNameLst>
                                          <p:attrName>style.visibility</p:attrName>
                                        </p:attrNameLst>
                                      </p:cBhvr>
                                      <p:to>
                                        <p:strVal val="visible"/>
                                      </p:to>
                                    </p:set>
                                    <p:animEffect transition="in" filter="barn(outVertical)">
                                      <p:cBhvr>
                                        <p:cTn id="25" dur="500"/>
                                        <p:tgtEl>
                                          <p:spTgt spid="10"/>
                                        </p:tgtEl>
                                      </p:cBhvr>
                                    </p:animEffect>
                                  </p:childTnLst>
                                </p:cTn>
                              </p:par>
                              <p:par>
                                <p:cTn id="26" presetID="16" presetClass="entr" presetSubtype="37" fill="hold" grpId="0" nodeType="withEffect">
                                  <p:stCondLst>
                                    <p:cond delay="1250"/>
                                  </p:stCondLst>
                                  <p:childTnLst>
                                    <p:set>
                                      <p:cBhvr>
                                        <p:cTn id="27" dur="1" fill="hold">
                                          <p:stCondLst>
                                            <p:cond delay="0"/>
                                          </p:stCondLst>
                                        </p:cTn>
                                        <p:tgtEl>
                                          <p:spTgt spid="19"/>
                                        </p:tgtEl>
                                        <p:attrNameLst>
                                          <p:attrName>style.visibility</p:attrName>
                                        </p:attrNameLst>
                                      </p:cBhvr>
                                      <p:to>
                                        <p:strVal val="visible"/>
                                      </p:to>
                                    </p:set>
                                    <p:animEffect transition="in" filter="barn(outVertical)">
                                      <p:cBhvr>
                                        <p:cTn id="2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0"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a:endCxn id="18" idx="0"/>
          </p:cNvCxnSpPr>
          <p:nvPr/>
        </p:nvCxnSpPr>
        <p:spPr>
          <a:xfrm>
            <a:off x="693849" y="1473762"/>
            <a:ext cx="0" cy="1043983"/>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8" idx="4"/>
          </p:cNvCxnSpPr>
          <p:nvPr/>
        </p:nvCxnSpPr>
        <p:spPr>
          <a:xfrm>
            <a:off x="693849" y="2862343"/>
            <a:ext cx="0" cy="977402"/>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a:endCxn id="34" idx="2"/>
          </p:cNvCxnSpPr>
          <p:nvPr/>
        </p:nvCxnSpPr>
        <p:spPr>
          <a:xfrm>
            <a:off x="693849" y="3867894"/>
            <a:ext cx="2862318"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a:endCxn id="34" idx="0"/>
          </p:cNvCxnSpPr>
          <p:nvPr/>
        </p:nvCxnSpPr>
        <p:spPr>
          <a:xfrm>
            <a:off x="3728466" y="1329612"/>
            <a:ext cx="0" cy="2365983"/>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a:endCxn id="38" idx="2"/>
          </p:cNvCxnSpPr>
          <p:nvPr/>
        </p:nvCxnSpPr>
        <p:spPr>
          <a:xfrm>
            <a:off x="3728466" y="1329612"/>
            <a:ext cx="1879929"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2" name="直接连接符 41"/>
          <p:cNvCxnSpPr>
            <a:endCxn id="39" idx="0"/>
          </p:cNvCxnSpPr>
          <p:nvPr/>
        </p:nvCxnSpPr>
        <p:spPr>
          <a:xfrm>
            <a:off x="5780694" y="1521525"/>
            <a:ext cx="0" cy="996219"/>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44" name="TextBox 29"/>
          <p:cNvSpPr txBox="1"/>
          <p:nvPr/>
        </p:nvSpPr>
        <p:spPr>
          <a:xfrm>
            <a:off x="1005175" y="1601869"/>
            <a:ext cx="2442980" cy="769441"/>
          </a:xfrm>
          <a:prstGeom prst="rect">
            <a:avLst/>
          </a:prstGeom>
          <a:noFill/>
        </p:spPr>
        <p:txBody>
          <a:bodyPr wrap="square" lIns="0" tIns="0" rIns="0" bIns="0" rtlCol="0">
            <a:spAutoFit/>
          </a:bodyPr>
          <a:lstStyle>
            <a:defPPr>
              <a:defRPr lang="zh-CN"/>
            </a:defPPr>
            <a:lvl1pPr algn="just">
              <a:lnSpc>
                <a:spcPts val="2000"/>
              </a:lnSpc>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t>活动方案确定以后，先要让其文案化</a:t>
            </a:r>
            <a:r>
              <a:rPr lang="zh-CN" altLang="en-US" dirty="0" smtClean="0"/>
              <a:t>。的</a:t>
            </a:r>
            <a:r>
              <a:rPr lang="zh-CN" altLang="en-US" dirty="0"/>
              <a:t>全</a:t>
            </a:r>
            <a:r>
              <a:rPr lang="zh-CN" altLang="en-US" dirty="0" smtClean="0"/>
              <a:t>过程够</a:t>
            </a:r>
            <a:r>
              <a:rPr lang="zh-CN" altLang="en-US" dirty="0"/>
              <a:t>准确到位地</a:t>
            </a:r>
            <a:r>
              <a:rPr lang="zh-CN" altLang="en-US" dirty="0" smtClean="0"/>
              <a:t>执行单击添加文字内容</a:t>
            </a:r>
            <a:r>
              <a:rPr lang="en-US" altLang="zh-CN" dirty="0" smtClean="0"/>
              <a:t>……</a:t>
            </a:r>
            <a:endParaRPr lang="en-US" altLang="zh-CN" dirty="0"/>
          </a:p>
        </p:txBody>
      </p:sp>
      <p:sp>
        <p:nvSpPr>
          <p:cNvPr id="45" name="TextBox 30"/>
          <p:cNvSpPr txBox="1"/>
          <p:nvPr/>
        </p:nvSpPr>
        <p:spPr>
          <a:xfrm>
            <a:off x="1005175" y="1168030"/>
            <a:ext cx="2010932" cy="323165"/>
          </a:xfrm>
          <a:prstGeom prst="rect">
            <a:avLst/>
          </a:prstGeom>
          <a:noFill/>
        </p:spPr>
        <p:txBody>
          <a:bodyPr wrap="square" lIns="0" tIns="0" rIns="0" bIns="0" rtlCol="0">
            <a:spAutoFit/>
          </a:bodyPr>
          <a:lstStyle/>
          <a:p>
            <a:r>
              <a:rPr lang="zh-CN" altLang="en-US" sz="2100" b="1" dirty="0">
                <a:solidFill>
                  <a:schemeClr val="accent1"/>
                </a:solidFill>
                <a:latin typeface="微软雅黑" pitchFamily="34" charset="-122"/>
                <a:ea typeface="微软雅黑" pitchFamily="34" charset="-122"/>
              </a:rPr>
              <a:t>活动方案文案化</a:t>
            </a:r>
          </a:p>
        </p:txBody>
      </p:sp>
      <p:sp>
        <p:nvSpPr>
          <p:cNvPr id="49" name="TextBox 29"/>
          <p:cNvSpPr txBox="1"/>
          <p:nvPr/>
        </p:nvSpPr>
        <p:spPr>
          <a:xfrm>
            <a:off x="1005175" y="2934743"/>
            <a:ext cx="2442980" cy="769442"/>
          </a:xfrm>
          <a:prstGeom prst="rect">
            <a:avLst/>
          </a:prstGeom>
          <a:noFill/>
        </p:spPr>
        <p:txBody>
          <a:bodyPr wrap="square" lIns="0" tIns="0" rIns="0" bIns="0" rtlCol="0">
            <a:spAutoFit/>
          </a:bodyPr>
          <a:lstStyle/>
          <a:p>
            <a:pPr algn="just">
              <a:lnSpc>
                <a:spcPts val="15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方法是企业营销影响客户、引导客户的中介，比如，媒体广告、路牌灯箱、礼仪气球、广告衫、礼品袋等</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100" dirty="0">
                <a:solidFill>
                  <a:schemeClr val="tx1">
                    <a:lumMod val="75000"/>
                    <a:lumOff val="25000"/>
                  </a:schemeClr>
                </a:solidFill>
                <a:latin typeface="微软雅黑" pitchFamily="34" charset="-122"/>
                <a:ea typeface="微软雅黑" pitchFamily="34" charset="-122"/>
              </a:rPr>
              <a:t> </a:t>
            </a:r>
            <a:r>
              <a:rPr lang="zh-CN" altLang="en-US" sz="1100" dirty="0" smtClean="0">
                <a:solidFill>
                  <a:schemeClr val="tx1">
                    <a:lumMod val="75000"/>
                    <a:lumOff val="25000"/>
                  </a:schemeClr>
                </a:solidFill>
                <a:latin typeface="微软雅黑" pitchFamily="34" charset="-122"/>
                <a:ea typeface="微软雅黑" pitchFamily="34" charset="-122"/>
              </a:rPr>
              <a:t>单击添加文字内容</a:t>
            </a:r>
            <a:r>
              <a:rPr lang="en-US" altLang="zh-CN" sz="1100" dirty="0" smtClean="0">
                <a:solidFill>
                  <a:schemeClr val="tx1">
                    <a:lumMod val="75000"/>
                    <a:lumOff val="25000"/>
                  </a:schemeClr>
                </a:solidFill>
                <a:latin typeface="微软雅黑" pitchFamily="34" charset="-122"/>
                <a:ea typeface="微软雅黑" pitchFamily="34" charset="-122"/>
              </a:rPr>
              <a:t>……</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50" name="TextBox 30"/>
          <p:cNvSpPr txBox="1"/>
          <p:nvPr/>
        </p:nvSpPr>
        <p:spPr>
          <a:xfrm>
            <a:off x="1005174" y="2528461"/>
            <a:ext cx="2252164" cy="430887"/>
          </a:xfrm>
          <a:prstGeom prst="rect">
            <a:avLst/>
          </a:prstGeom>
          <a:noFill/>
        </p:spPr>
        <p:txBody>
          <a:bodyPr wrap="square" lIns="0" tIns="0" rIns="0" bIns="0" rtlCol="0">
            <a:spAutoFit/>
          </a:bodyPr>
          <a:lstStyle>
            <a:defPPr>
              <a:defRPr lang="zh-CN"/>
            </a:defPPr>
            <a:lvl1pPr>
              <a:defRPr sz="2800" b="1">
                <a:solidFill>
                  <a:schemeClr val="accent1"/>
                </a:solidFill>
                <a:latin typeface="微软雅黑" pitchFamily="34" charset="-122"/>
                <a:ea typeface="微软雅黑" pitchFamily="34" charset="-122"/>
              </a:defRPr>
            </a:lvl1pPr>
          </a:lstStyle>
          <a:p>
            <a:r>
              <a:rPr lang="zh-CN" altLang="en-US" dirty="0"/>
              <a:t>形式多样化</a:t>
            </a:r>
          </a:p>
        </p:txBody>
      </p:sp>
      <p:sp>
        <p:nvSpPr>
          <p:cNvPr id="51" name="TextBox 29"/>
          <p:cNvSpPr txBox="1"/>
          <p:nvPr/>
        </p:nvSpPr>
        <p:spPr>
          <a:xfrm>
            <a:off x="4078008" y="4124344"/>
            <a:ext cx="2448490" cy="769442"/>
          </a:xfrm>
          <a:prstGeom prst="rect">
            <a:avLst/>
          </a:prstGeom>
          <a:noFill/>
        </p:spPr>
        <p:txBody>
          <a:bodyPr wrap="square" lIns="0" tIns="0" rIns="0" bIns="0" rtlCol="0">
            <a:spAutoFit/>
          </a:bodyPr>
          <a:lstStyle/>
          <a:p>
            <a:pPr algn="just">
              <a:lnSpc>
                <a:spcPts val="15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必须进行系统的计划与评估，在执行前必须确信已足够了解活动将花费的成本和最低应该达到的效果</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100" dirty="0">
                <a:solidFill>
                  <a:schemeClr val="tx1">
                    <a:lumMod val="75000"/>
                    <a:lumOff val="25000"/>
                  </a:schemeClr>
                </a:solidFill>
                <a:latin typeface="微软雅黑" pitchFamily="34" charset="-122"/>
                <a:ea typeface="微软雅黑" pitchFamily="34" charset="-122"/>
              </a:rPr>
              <a:t> </a:t>
            </a:r>
            <a:r>
              <a:rPr lang="zh-CN" altLang="en-US" sz="1100" dirty="0" smtClean="0">
                <a:solidFill>
                  <a:schemeClr val="tx1">
                    <a:lumMod val="75000"/>
                    <a:lumOff val="25000"/>
                  </a:schemeClr>
                </a:solidFill>
                <a:latin typeface="微软雅黑" pitchFamily="34" charset="-122"/>
                <a:ea typeface="微软雅黑" pitchFamily="34" charset="-122"/>
              </a:rPr>
              <a:t>单击添加文字内容</a:t>
            </a:r>
            <a:r>
              <a:rPr lang="en-US" altLang="zh-CN" sz="1100" dirty="0" smtClean="0">
                <a:solidFill>
                  <a:schemeClr val="tx1">
                    <a:lumMod val="75000"/>
                    <a:lumOff val="25000"/>
                  </a:schemeClr>
                </a:solidFill>
                <a:latin typeface="微软雅黑" pitchFamily="34" charset="-122"/>
                <a:ea typeface="微软雅黑" pitchFamily="34" charset="-122"/>
              </a:rPr>
              <a:t>……</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52" name="TextBox 30"/>
          <p:cNvSpPr txBox="1"/>
          <p:nvPr/>
        </p:nvSpPr>
        <p:spPr>
          <a:xfrm>
            <a:off x="4078007" y="3717028"/>
            <a:ext cx="1631610" cy="323165"/>
          </a:xfrm>
          <a:prstGeom prst="rect">
            <a:avLst/>
          </a:prstGeom>
          <a:noFill/>
        </p:spPr>
        <p:txBody>
          <a:bodyPr wrap="square" lIns="0" tIns="0" rIns="0" bIns="0" rtlCol="0">
            <a:spAutoFit/>
          </a:bodyPr>
          <a:lstStyle/>
          <a:p>
            <a:r>
              <a:rPr lang="zh-CN" altLang="en-US" sz="2100" b="1" dirty="0">
                <a:solidFill>
                  <a:schemeClr val="accent1"/>
                </a:solidFill>
                <a:latin typeface="微软雅黑" pitchFamily="34" charset="-122"/>
                <a:ea typeface="微软雅黑" pitchFamily="34" charset="-122"/>
              </a:rPr>
              <a:t>活动效果评估</a:t>
            </a:r>
          </a:p>
        </p:txBody>
      </p:sp>
      <p:sp>
        <p:nvSpPr>
          <p:cNvPr id="53" name="TextBox 29"/>
          <p:cNvSpPr txBox="1"/>
          <p:nvPr/>
        </p:nvSpPr>
        <p:spPr>
          <a:xfrm>
            <a:off x="6123900" y="1601869"/>
            <a:ext cx="2484276" cy="769441"/>
          </a:xfrm>
          <a:prstGeom prst="rect">
            <a:avLst/>
          </a:prstGeom>
          <a:noFill/>
        </p:spPr>
        <p:txBody>
          <a:bodyPr wrap="square" lIns="0" tIns="0" rIns="0" bIns="0" rtlCol="0">
            <a:spAutoFit/>
          </a:bodyPr>
          <a:lstStyle>
            <a:defPPr>
              <a:defRPr lang="zh-CN"/>
            </a:defPPr>
            <a:lvl1pPr algn="just">
              <a:lnSpc>
                <a:spcPts val="2000"/>
              </a:lnSpc>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t>前期员工教育、动员、培训工作主要是强化员工</a:t>
            </a:r>
            <a:r>
              <a:rPr lang="zh-CN" altLang="en-US" dirty="0" smtClean="0"/>
              <a:t>对活动方案</a:t>
            </a:r>
            <a:r>
              <a:rPr lang="zh-CN" altLang="en-US" dirty="0"/>
              <a:t>的认同</a:t>
            </a:r>
            <a:r>
              <a:rPr lang="zh-CN" altLang="en-US" dirty="0" smtClean="0"/>
              <a:t>，</a:t>
            </a:r>
            <a:r>
              <a:rPr lang="en-US" altLang="zh-CN" dirty="0"/>
              <a:t> </a:t>
            </a:r>
            <a:r>
              <a:rPr lang="zh-CN" altLang="en-US" dirty="0" smtClean="0"/>
              <a:t>单击添加文字内容</a:t>
            </a:r>
            <a:r>
              <a:rPr lang="en-US" altLang="zh-CN" dirty="0" smtClean="0"/>
              <a:t>……</a:t>
            </a:r>
            <a:endParaRPr lang="en-US" altLang="zh-CN" dirty="0"/>
          </a:p>
        </p:txBody>
      </p:sp>
      <p:sp>
        <p:nvSpPr>
          <p:cNvPr id="54" name="TextBox 30"/>
          <p:cNvSpPr txBox="1"/>
          <p:nvPr/>
        </p:nvSpPr>
        <p:spPr>
          <a:xfrm>
            <a:off x="6123900" y="1168030"/>
            <a:ext cx="2130789" cy="323165"/>
          </a:xfrm>
          <a:prstGeom prst="rect">
            <a:avLst/>
          </a:prstGeom>
          <a:noFill/>
        </p:spPr>
        <p:txBody>
          <a:bodyPr wrap="square" lIns="0" tIns="0" rIns="0" bIns="0" rtlCol="0">
            <a:spAutoFit/>
          </a:bodyPr>
          <a:lstStyle/>
          <a:p>
            <a:r>
              <a:rPr lang="zh-CN" altLang="en-US" sz="2100" b="1" dirty="0">
                <a:solidFill>
                  <a:schemeClr val="accent1"/>
                </a:solidFill>
                <a:latin typeface="微软雅黑" pitchFamily="34" charset="-122"/>
                <a:ea typeface="微软雅黑" pitchFamily="34" charset="-122"/>
              </a:rPr>
              <a:t>注重前期培训</a:t>
            </a:r>
          </a:p>
        </p:txBody>
      </p:sp>
      <p:sp>
        <p:nvSpPr>
          <p:cNvPr id="55" name="TextBox 29"/>
          <p:cNvSpPr txBox="1"/>
          <p:nvPr/>
        </p:nvSpPr>
        <p:spPr>
          <a:xfrm>
            <a:off x="6123900" y="2934743"/>
            <a:ext cx="2484276" cy="769442"/>
          </a:xfrm>
          <a:prstGeom prst="rect">
            <a:avLst/>
          </a:prstGeom>
          <a:noFill/>
        </p:spPr>
        <p:txBody>
          <a:bodyPr wrap="square" lIns="0" tIns="0" rIns="0" bIns="0" rtlCol="0">
            <a:spAutoFit/>
          </a:bodyPr>
          <a:lstStyle/>
          <a:p>
            <a:pPr algn="just">
              <a:lnSpc>
                <a:spcPts val="1500"/>
              </a:lnSpc>
            </a:pPr>
            <a:r>
              <a:rPr lang="zh-CN" altLang="en-US" sz="1100" dirty="0">
                <a:latin typeface="微软雅黑" panose="020B0503020204020204" pitchFamily="34" charset="-122"/>
                <a:ea typeface="微软雅黑" panose="020B0503020204020204" pitchFamily="34" charset="-122"/>
              </a:rPr>
              <a:t>为确保活动开展顺利，每个进度都能明晰有效、就要仔细整理一份档案，对日后进行的活动策划会有很大的比较和帮助的作用</a:t>
            </a:r>
            <a:r>
              <a:rPr lang="zh-CN" altLang="en-US" sz="1100" dirty="0" smtClean="0">
                <a:latin typeface="微软雅黑" panose="020B0503020204020204" pitchFamily="34" charset="-122"/>
                <a:ea typeface="微软雅黑" panose="020B0503020204020204" pitchFamily="34" charset="-122"/>
              </a:rPr>
              <a:t>。</a:t>
            </a:r>
            <a:r>
              <a:rPr lang="en-US" altLang="zh-CN" sz="1100" dirty="0">
                <a:solidFill>
                  <a:schemeClr val="tx1">
                    <a:lumMod val="75000"/>
                    <a:lumOff val="25000"/>
                  </a:schemeClr>
                </a:solidFill>
                <a:latin typeface="微软雅黑" pitchFamily="34" charset="-122"/>
                <a:ea typeface="微软雅黑" pitchFamily="34" charset="-122"/>
              </a:rPr>
              <a:t> </a:t>
            </a:r>
            <a:r>
              <a:rPr lang="zh-CN" altLang="en-US" sz="1100" dirty="0" smtClean="0">
                <a:solidFill>
                  <a:schemeClr val="tx1">
                    <a:lumMod val="75000"/>
                    <a:lumOff val="25000"/>
                  </a:schemeClr>
                </a:solidFill>
                <a:latin typeface="微软雅黑" pitchFamily="34" charset="-122"/>
                <a:ea typeface="微软雅黑" pitchFamily="34" charset="-122"/>
              </a:rPr>
              <a:t>单击添加文字内容</a:t>
            </a:r>
            <a:r>
              <a:rPr lang="en-US" altLang="zh-CN" sz="1100" dirty="0" smtClean="0">
                <a:solidFill>
                  <a:schemeClr val="tx1">
                    <a:lumMod val="75000"/>
                    <a:lumOff val="25000"/>
                  </a:schemeClr>
                </a:solidFill>
                <a:latin typeface="微软雅黑" pitchFamily="34" charset="-122"/>
                <a:ea typeface="微软雅黑" pitchFamily="34" charset="-122"/>
              </a:rPr>
              <a:t>……</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56" name="TextBox 30"/>
          <p:cNvSpPr txBox="1"/>
          <p:nvPr/>
        </p:nvSpPr>
        <p:spPr>
          <a:xfrm>
            <a:off x="6123899" y="2528461"/>
            <a:ext cx="2220284" cy="323165"/>
          </a:xfrm>
          <a:prstGeom prst="rect">
            <a:avLst/>
          </a:prstGeom>
          <a:noFill/>
        </p:spPr>
        <p:txBody>
          <a:bodyPr wrap="square" lIns="0" tIns="0" rIns="0" bIns="0" rtlCol="0">
            <a:spAutoFit/>
          </a:bodyPr>
          <a:lstStyle/>
          <a:p>
            <a:r>
              <a:rPr lang="zh-CN" altLang="en-US" sz="2100" b="1" dirty="0">
                <a:solidFill>
                  <a:schemeClr val="accent1"/>
                </a:solidFill>
                <a:latin typeface="微软雅黑" pitchFamily="34" charset="-122"/>
                <a:ea typeface="微软雅黑" pitchFamily="34" charset="-122"/>
              </a:rPr>
              <a:t>活动的完整记录</a:t>
            </a:r>
          </a:p>
        </p:txBody>
      </p:sp>
      <p:grpSp>
        <p:nvGrpSpPr>
          <p:cNvPr id="67" name="组合 66"/>
          <p:cNvGrpSpPr/>
          <p:nvPr/>
        </p:nvGrpSpPr>
        <p:grpSpPr>
          <a:xfrm>
            <a:off x="521550" y="1157313"/>
            <a:ext cx="344598" cy="344598"/>
            <a:chOff x="695400" y="1543084"/>
            <a:chExt cx="459464" cy="459464"/>
          </a:xfrm>
        </p:grpSpPr>
        <p:sp>
          <p:nvSpPr>
            <p:cNvPr id="4" name="椭圆 3"/>
            <p:cNvSpPr/>
            <p:nvPr/>
          </p:nvSpPr>
          <p:spPr>
            <a:xfrm>
              <a:off x="695400" y="1543084"/>
              <a:ext cx="459464" cy="45946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TextBox 20"/>
            <p:cNvSpPr txBox="1"/>
            <p:nvPr/>
          </p:nvSpPr>
          <p:spPr>
            <a:xfrm>
              <a:off x="880768" y="1547873"/>
              <a:ext cx="125034" cy="430887"/>
            </a:xfrm>
            <a:prstGeom prst="rect">
              <a:avLst/>
            </a:prstGeom>
            <a:noFill/>
          </p:spPr>
          <p:txBody>
            <a:bodyPr wrap="none" lIns="0" tIns="0" rIns="0" bIns="0" rtlCol="0">
              <a:spAutoFit/>
            </a:bodyPr>
            <a:lstStyle/>
            <a:p>
              <a:pPr algn="ctr"/>
              <a:r>
                <a:rPr lang="en-US" altLang="zh-CN" sz="2100" spc="300" dirty="0">
                  <a:solidFill>
                    <a:schemeClr val="bg1">
                      <a:lumMod val="95000"/>
                    </a:schemeClr>
                  </a:solidFill>
                  <a:latin typeface="Agency FB" panose="020B0503020202020204" pitchFamily="34" charset="0"/>
                  <a:ea typeface="微软雅黑" pitchFamily="34" charset="-122"/>
                </a:rPr>
                <a:t>1</a:t>
              </a:r>
              <a:endParaRPr lang="zh-CN" altLang="en-US" sz="2100" spc="300" dirty="0">
                <a:solidFill>
                  <a:schemeClr val="bg1">
                    <a:lumMod val="95000"/>
                  </a:schemeClr>
                </a:solidFill>
                <a:latin typeface="Agency FB" panose="020B0503020202020204" pitchFamily="34" charset="0"/>
                <a:ea typeface="微软雅黑" pitchFamily="34" charset="-122"/>
              </a:endParaRPr>
            </a:p>
          </p:txBody>
        </p:sp>
      </p:grpSp>
      <p:grpSp>
        <p:nvGrpSpPr>
          <p:cNvPr id="68" name="组合 67"/>
          <p:cNvGrpSpPr/>
          <p:nvPr/>
        </p:nvGrpSpPr>
        <p:grpSpPr>
          <a:xfrm>
            <a:off x="521550" y="2517744"/>
            <a:ext cx="344598" cy="344598"/>
            <a:chOff x="695400" y="3356992"/>
            <a:chExt cx="459464" cy="459464"/>
          </a:xfrm>
        </p:grpSpPr>
        <p:sp>
          <p:nvSpPr>
            <p:cNvPr id="18" name="椭圆 17"/>
            <p:cNvSpPr/>
            <p:nvPr/>
          </p:nvSpPr>
          <p:spPr>
            <a:xfrm>
              <a:off x="695400" y="3356992"/>
              <a:ext cx="459464" cy="45946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TextBox 20"/>
            <p:cNvSpPr txBox="1"/>
            <p:nvPr/>
          </p:nvSpPr>
          <p:spPr>
            <a:xfrm>
              <a:off x="847906" y="3371280"/>
              <a:ext cx="190758" cy="430887"/>
            </a:xfrm>
            <a:prstGeom prst="rect">
              <a:avLst/>
            </a:prstGeom>
            <a:noFill/>
          </p:spPr>
          <p:txBody>
            <a:bodyPr wrap="none" lIns="0" tIns="0" rIns="0" bIns="0" rtlCol="0">
              <a:spAutoFit/>
            </a:bodyPr>
            <a:lstStyle/>
            <a:p>
              <a:pPr algn="ctr"/>
              <a:r>
                <a:rPr lang="en-US" altLang="zh-CN" sz="2100" spc="300" dirty="0">
                  <a:solidFill>
                    <a:schemeClr val="bg1">
                      <a:lumMod val="95000"/>
                    </a:schemeClr>
                  </a:solidFill>
                  <a:latin typeface="Agency FB" panose="020B0503020202020204" pitchFamily="34" charset="0"/>
                  <a:ea typeface="微软雅黑" pitchFamily="34" charset="-122"/>
                </a:rPr>
                <a:t>2</a:t>
              </a:r>
              <a:endParaRPr lang="zh-CN" altLang="en-US" sz="2100" spc="300" dirty="0">
                <a:solidFill>
                  <a:schemeClr val="bg1">
                    <a:lumMod val="95000"/>
                  </a:schemeClr>
                </a:solidFill>
                <a:latin typeface="Agency FB" panose="020B0503020202020204" pitchFamily="34" charset="0"/>
                <a:ea typeface="微软雅黑" pitchFamily="34" charset="-122"/>
              </a:endParaRPr>
            </a:p>
          </p:txBody>
        </p:sp>
      </p:grpSp>
      <p:grpSp>
        <p:nvGrpSpPr>
          <p:cNvPr id="69" name="组合 68"/>
          <p:cNvGrpSpPr/>
          <p:nvPr/>
        </p:nvGrpSpPr>
        <p:grpSpPr>
          <a:xfrm>
            <a:off x="3556167" y="3695595"/>
            <a:ext cx="344598" cy="344598"/>
            <a:chOff x="4741556" y="4927460"/>
            <a:chExt cx="459464" cy="459464"/>
          </a:xfrm>
        </p:grpSpPr>
        <p:sp>
          <p:nvSpPr>
            <p:cNvPr id="34" name="椭圆 33"/>
            <p:cNvSpPr/>
            <p:nvPr/>
          </p:nvSpPr>
          <p:spPr>
            <a:xfrm>
              <a:off x="4741556" y="4927460"/>
              <a:ext cx="459464" cy="45946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TextBox 20"/>
            <p:cNvSpPr txBox="1"/>
            <p:nvPr/>
          </p:nvSpPr>
          <p:spPr>
            <a:xfrm>
              <a:off x="4894619" y="4946510"/>
              <a:ext cx="203582" cy="430887"/>
            </a:xfrm>
            <a:prstGeom prst="rect">
              <a:avLst/>
            </a:prstGeom>
            <a:noFill/>
          </p:spPr>
          <p:txBody>
            <a:bodyPr wrap="none" lIns="0" tIns="0" rIns="0" bIns="0" rtlCol="0">
              <a:spAutoFit/>
            </a:bodyPr>
            <a:lstStyle/>
            <a:p>
              <a:pPr algn="ctr"/>
              <a:r>
                <a:rPr lang="en-US" altLang="zh-CN" sz="2100" spc="300" dirty="0">
                  <a:solidFill>
                    <a:schemeClr val="bg1">
                      <a:lumMod val="95000"/>
                    </a:schemeClr>
                  </a:solidFill>
                  <a:latin typeface="Agency FB" panose="020B0503020202020204" pitchFamily="34" charset="0"/>
                  <a:ea typeface="微软雅黑" pitchFamily="34" charset="-122"/>
                </a:rPr>
                <a:t>3</a:t>
              </a:r>
              <a:endParaRPr lang="zh-CN" altLang="en-US" sz="2100" spc="300" dirty="0">
                <a:solidFill>
                  <a:schemeClr val="bg1">
                    <a:lumMod val="95000"/>
                  </a:schemeClr>
                </a:solidFill>
                <a:latin typeface="Agency FB" panose="020B0503020202020204" pitchFamily="34" charset="0"/>
                <a:ea typeface="微软雅黑" pitchFamily="34" charset="-122"/>
              </a:endParaRPr>
            </a:p>
          </p:txBody>
        </p:sp>
      </p:grpSp>
      <p:grpSp>
        <p:nvGrpSpPr>
          <p:cNvPr id="70" name="组合 69"/>
          <p:cNvGrpSpPr/>
          <p:nvPr/>
        </p:nvGrpSpPr>
        <p:grpSpPr>
          <a:xfrm>
            <a:off x="5608395" y="1157313"/>
            <a:ext cx="344598" cy="344598"/>
            <a:chOff x="7477860" y="1543084"/>
            <a:chExt cx="459464" cy="459464"/>
          </a:xfrm>
        </p:grpSpPr>
        <p:sp>
          <p:nvSpPr>
            <p:cNvPr id="38" name="椭圆 37"/>
            <p:cNvSpPr/>
            <p:nvPr/>
          </p:nvSpPr>
          <p:spPr>
            <a:xfrm>
              <a:off x="7477860" y="1543084"/>
              <a:ext cx="459464" cy="45946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TextBox 20"/>
            <p:cNvSpPr txBox="1"/>
            <p:nvPr/>
          </p:nvSpPr>
          <p:spPr>
            <a:xfrm>
              <a:off x="7627243" y="1555086"/>
              <a:ext cx="189154" cy="430887"/>
            </a:xfrm>
            <a:prstGeom prst="rect">
              <a:avLst/>
            </a:prstGeom>
            <a:noFill/>
          </p:spPr>
          <p:txBody>
            <a:bodyPr wrap="none" lIns="0" tIns="0" rIns="0" bIns="0" rtlCol="0">
              <a:spAutoFit/>
            </a:bodyPr>
            <a:lstStyle/>
            <a:p>
              <a:pPr algn="ctr"/>
              <a:r>
                <a:rPr lang="en-US" altLang="zh-CN" sz="2100" spc="300" dirty="0">
                  <a:solidFill>
                    <a:schemeClr val="bg1">
                      <a:lumMod val="95000"/>
                    </a:schemeClr>
                  </a:solidFill>
                  <a:latin typeface="Agency FB" panose="020B0503020202020204" pitchFamily="34" charset="0"/>
                  <a:ea typeface="微软雅黑" pitchFamily="34" charset="-122"/>
                </a:rPr>
                <a:t>4</a:t>
              </a:r>
              <a:endParaRPr lang="zh-CN" altLang="en-US" sz="2100" spc="300" dirty="0">
                <a:solidFill>
                  <a:schemeClr val="bg1">
                    <a:lumMod val="95000"/>
                  </a:schemeClr>
                </a:solidFill>
                <a:latin typeface="Agency FB" panose="020B0503020202020204" pitchFamily="34" charset="0"/>
                <a:ea typeface="微软雅黑" pitchFamily="34" charset="-122"/>
              </a:endParaRPr>
            </a:p>
          </p:txBody>
        </p:sp>
      </p:grpSp>
      <p:grpSp>
        <p:nvGrpSpPr>
          <p:cNvPr id="71" name="组合 70"/>
          <p:cNvGrpSpPr/>
          <p:nvPr/>
        </p:nvGrpSpPr>
        <p:grpSpPr>
          <a:xfrm>
            <a:off x="5608395" y="2517744"/>
            <a:ext cx="344598" cy="344598"/>
            <a:chOff x="7477860" y="3356992"/>
            <a:chExt cx="459464" cy="459464"/>
          </a:xfrm>
        </p:grpSpPr>
        <p:sp>
          <p:nvSpPr>
            <p:cNvPr id="39" name="椭圆 38"/>
            <p:cNvSpPr/>
            <p:nvPr/>
          </p:nvSpPr>
          <p:spPr>
            <a:xfrm>
              <a:off x="7477860" y="3356992"/>
              <a:ext cx="459464" cy="45946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TextBox 20"/>
            <p:cNvSpPr txBox="1"/>
            <p:nvPr/>
          </p:nvSpPr>
          <p:spPr>
            <a:xfrm>
              <a:off x="7636722" y="3385569"/>
              <a:ext cx="198772" cy="430887"/>
            </a:xfrm>
            <a:prstGeom prst="rect">
              <a:avLst/>
            </a:prstGeom>
            <a:noFill/>
          </p:spPr>
          <p:txBody>
            <a:bodyPr wrap="none" lIns="0" tIns="0" rIns="0" bIns="0" rtlCol="0">
              <a:spAutoFit/>
            </a:bodyPr>
            <a:lstStyle/>
            <a:p>
              <a:pPr algn="ctr"/>
              <a:r>
                <a:rPr lang="en-US" altLang="zh-CN" sz="2100" spc="300" dirty="0">
                  <a:solidFill>
                    <a:schemeClr val="bg1">
                      <a:lumMod val="95000"/>
                    </a:schemeClr>
                  </a:solidFill>
                  <a:latin typeface="Agency FB" panose="020B0503020202020204" pitchFamily="34" charset="0"/>
                  <a:ea typeface="微软雅黑" pitchFamily="34" charset="-122"/>
                </a:rPr>
                <a:t>5</a:t>
              </a:r>
              <a:endParaRPr lang="zh-CN" altLang="en-US" sz="2100" spc="300" dirty="0">
                <a:solidFill>
                  <a:schemeClr val="bg1">
                    <a:lumMod val="95000"/>
                  </a:schemeClr>
                </a:solidFill>
                <a:latin typeface="Agency FB" panose="020B0503020202020204" pitchFamily="34" charset="0"/>
                <a:ea typeface="微软雅黑" pitchFamily="34" charset="-122"/>
              </a:endParaRPr>
            </a:p>
          </p:txBody>
        </p:sp>
      </p:grpSp>
      <p:sp>
        <p:nvSpPr>
          <p:cNvPr id="37" name="Rectangle 4"/>
          <p:cNvSpPr txBox="1">
            <a:spLocks noChangeArrowheads="1"/>
          </p:cNvSpPr>
          <p:nvPr/>
        </p:nvSpPr>
        <p:spPr bwMode="auto">
          <a:xfrm>
            <a:off x="-5699" y="5326056"/>
            <a:ext cx="9149699" cy="271381"/>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dirty="0" smtClean="0">
                <a:solidFill>
                  <a:srgbClr val="00A89B"/>
                </a:solidFill>
                <a:latin typeface="微软雅黑" panose="020B0503020204020204" pitchFamily="34" charset="-122"/>
                <a:ea typeface="微软雅黑" panose="020B0503020204020204" pitchFamily="34" charset="-122"/>
              </a:rPr>
              <a:t> </a:t>
            </a:r>
            <a:endParaRPr lang="zh-CN" altLang="zh-CN"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686280250"/>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with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p:cTn id="7" dur="500" fill="hold"/>
                                        <p:tgtEl>
                                          <p:spTgt spid="67"/>
                                        </p:tgtEl>
                                        <p:attrNameLst>
                                          <p:attrName>ppt_w</p:attrName>
                                        </p:attrNameLst>
                                      </p:cBhvr>
                                      <p:tavLst>
                                        <p:tav tm="0">
                                          <p:val>
                                            <p:strVal val="4*#ppt_w"/>
                                          </p:val>
                                        </p:tav>
                                        <p:tav tm="100000">
                                          <p:val>
                                            <p:strVal val="#ppt_w"/>
                                          </p:val>
                                        </p:tav>
                                      </p:tavLst>
                                    </p:anim>
                                    <p:anim calcmode="lin" valueType="num">
                                      <p:cBhvr>
                                        <p:cTn id="8" dur="500" fill="hold"/>
                                        <p:tgtEl>
                                          <p:spTgt spid="67"/>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wipe(left)">
                                      <p:cBhvr>
                                        <p:cTn id="12" dur="500"/>
                                        <p:tgtEl>
                                          <p:spTgt spid="45"/>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wipe(left)">
                                      <p:cBhvr>
                                        <p:cTn id="15" dur="500"/>
                                        <p:tgtEl>
                                          <p:spTgt spid="44"/>
                                        </p:tgtEl>
                                      </p:cBhvr>
                                    </p:animEffect>
                                  </p:childTnLst>
                                </p:cTn>
                              </p:par>
                            </p:childTnLst>
                          </p:cTn>
                        </p:par>
                        <p:par>
                          <p:cTn id="16" fill="hold">
                            <p:stCondLst>
                              <p:cond delay="1000"/>
                            </p:stCondLst>
                            <p:childTnLst>
                              <p:par>
                                <p:cTn id="17" presetID="22" presetClass="entr" presetSubtype="1"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500"/>
                                        <p:tgtEl>
                                          <p:spTgt spid="6"/>
                                        </p:tgtEl>
                                      </p:cBhvr>
                                    </p:animEffect>
                                  </p:childTnLst>
                                </p:cTn>
                              </p:par>
                            </p:childTnLst>
                          </p:cTn>
                        </p:par>
                        <p:par>
                          <p:cTn id="20" fill="hold">
                            <p:stCondLst>
                              <p:cond delay="1500"/>
                            </p:stCondLst>
                            <p:childTnLst>
                              <p:par>
                                <p:cTn id="21" presetID="23" presetClass="entr" presetSubtype="32" fill="hold" nodeType="afterEffect">
                                  <p:stCondLst>
                                    <p:cond delay="0"/>
                                  </p:stCondLst>
                                  <p:childTnLst>
                                    <p:set>
                                      <p:cBhvr>
                                        <p:cTn id="22" dur="1" fill="hold">
                                          <p:stCondLst>
                                            <p:cond delay="0"/>
                                          </p:stCondLst>
                                        </p:cTn>
                                        <p:tgtEl>
                                          <p:spTgt spid="68"/>
                                        </p:tgtEl>
                                        <p:attrNameLst>
                                          <p:attrName>style.visibility</p:attrName>
                                        </p:attrNameLst>
                                      </p:cBhvr>
                                      <p:to>
                                        <p:strVal val="visible"/>
                                      </p:to>
                                    </p:set>
                                    <p:anim calcmode="lin" valueType="num">
                                      <p:cBhvr>
                                        <p:cTn id="23" dur="500" fill="hold"/>
                                        <p:tgtEl>
                                          <p:spTgt spid="68"/>
                                        </p:tgtEl>
                                        <p:attrNameLst>
                                          <p:attrName>ppt_w</p:attrName>
                                        </p:attrNameLst>
                                      </p:cBhvr>
                                      <p:tavLst>
                                        <p:tav tm="0">
                                          <p:val>
                                            <p:strVal val="4*#ppt_w"/>
                                          </p:val>
                                        </p:tav>
                                        <p:tav tm="100000">
                                          <p:val>
                                            <p:strVal val="#ppt_w"/>
                                          </p:val>
                                        </p:tav>
                                      </p:tavLst>
                                    </p:anim>
                                    <p:anim calcmode="lin" valueType="num">
                                      <p:cBhvr>
                                        <p:cTn id="24" dur="500" fill="hold"/>
                                        <p:tgtEl>
                                          <p:spTgt spid="68"/>
                                        </p:tgtEl>
                                        <p:attrNameLst>
                                          <p:attrName>ppt_h</p:attrName>
                                        </p:attrNameLst>
                                      </p:cBhvr>
                                      <p:tavLst>
                                        <p:tav tm="0">
                                          <p:val>
                                            <p:strVal val="4*#ppt_h"/>
                                          </p:val>
                                        </p:tav>
                                        <p:tav tm="100000">
                                          <p:val>
                                            <p:strVal val="#ppt_h"/>
                                          </p:val>
                                        </p:tav>
                                      </p:tavLst>
                                    </p:anim>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wipe(left)">
                                      <p:cBhvr>
                                        <p:cTn id="28" dur="500"/>
                                        <p:tgtEl>
                                          <p:spTgt spid="50"/>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wipe(left)">
                                      <p:cBhvr>
                                        <p:cTn id="31" dur="500"/>
                                        <p:tgtEl>
                                          <p:spTgt spid="49"/>
                                        </p:tgtEl>
                                      </p:cBhvr>
                                    </p:animEffect>
                                  </p:childTnLst>
                                </p:cTn>
                              </p:par>
                            </p:childTnLst>
                          </p:cTn>
                        </p:par>
                        <p:par>
                          <p:cTn id="32" fill="hold">
                            <p:stCondLst>
                              <p:cond delay="2500"/>
                            </p:stCondLst>
                            <p:childTnLst>
                              <p:par>
                                <p:cTn id="33" presetID="22" presetClass="entr" presetSubtype="1"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up)">
                                      <p:cBhvr>
                                        <p:cTn id="35" dur="500"/>
                                        <p:tgtEl>
                                          <p:spTgt spid="21"/>
                                        </p:tgtEl>
                                      </p:cBhvr>
                                    </p:animEffect>
                                  </p:childTnLst>
                                </p:cTn>
                              </p:par>
                            </p:childTnLst>
                          </p:cTn>
                        </p:par>
                        <p:par>
                          <p:cTn id="36" fill="hold">
                            <p:stCondLst>
                              <p:cond delay="3000"/>
                            </p:stCondLst>
                            <p:childTnLst>
                              <p:par>
                                <p:cTn id="37" presetID="22" presetClass="entr" presetSubtype="8"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childTnLst>
                          </p:cTn>
                        </p:par>
                        <p:par>
                          <p:cTn id="40" fill="hold">
                            <p:stCondLst>
                              <p:cond delay="3500"/>
                            </p:stCondLst>
                            <p:childTnLst>
                              <p:par>
                                <p:cTn id="41" presetID="23" presetClass="entr" presetSubtype="32" fill="hold" nodeType="afterEffect">
                                  <p:stCondLst>
                                    <p:cond delay="0"/>
                                  </p:stCondLst>
                                  <p:childTnLst>
                                    <p:set>
                                      <p:cBhvr>
                                        <p:cTn id="42" dur="1" fill="hold">
                                          <p:stCondLst>
                                            <p:cond delay="0"/>
                                          </p:stCondLst>
                                        </p:cTn>
                                        <p:tgtEl>
                                          <p:spTgt spid="69"/>
                                        </p:tgtEl>
                                        <p:attrNameLst>
                                          <p:attrName>style.visibility</p:attrName>
                                        </p:attrNameLst>
                                      </p:cBhvr>
                                      <p:to>
                                        <p:strVal val="visible"/>
                                      </p:to>
                                    </p:set>
                                    <p:anim calcmode="lin" valueType="num">
                                      <p:cBhvr>
                                        <p:cTn id="43" dur="500" fill="hold"/>
                                        <p:tgtEl>
                                          <p:spTgt spid="69"/>
                                        </p:tgtEl>
                                        <p:attrNameLst>
                                          <p:attrName>ppt_w</p:attrName>
                                        </p:attrNameLst>
                                      </p:cBhvr>
                                      <p:tavLst>
                                        <p:tav tm="0">
                                          <p:val>
                                            <p:strVal val="4*#ppt_w"/>
                                          </p:val>
                                        </p:tav>
                                        <p:tav tm="100000">
                                          <p:val>
                                            <p:strVal val="#ppt_w"/>
                                          </p:val>
                                        </p:tav>
                                      </p:tavLst>
                                    </p:anim>
                                    <p:anim calcmode="lin" valueType="num">
                                      <p:cBhvr>
                                        <p:cTn id="44" dur="500" fill="hold"/>
                                        <p:tgtEl>
                                          <p:spTgt spid="69"/>
                                        </p:tgtEl>
                                        <p:attrNameLst>
                                          <p:attrName>ppt_h</p:attrName>
                                        </p:attrNameLst>
                                      </p:cBhvr>
                                      <p:tavLst>
                                        <p:tav tm="0">
                                          <p:val>
                                            <p:strVal val="4*#ppt_h"/>
                                          </p:val>
                                        </p:tav>
                                        <p:tav tm="100000">
                                          <p:val>
                                            <p:strVal val="#ppt_h"/>
                                          </p:val>
                                        </p:tav>
                                      </p:tavLst>
                                    </p:anim>
                                  </p:childTnLst>
                                </p:cTn>
                              </p:par>
                            </p:childTnLst>
                          </p:cTn>
                        </p:par>
                        <p:par>
                          <p:cTn id="45" fill="hold">
                            <p:stCondLst>
                              <p:cond delay="4000"/>
                            </p:stCondLst>
                            <p:childTnLst>
                              <p:par>
                                <p:cTn id="46" presetID="22" presetClass="entr" presetSubtype="8" fill="hold" grpId="0" nodeType="afterEffect">
                                  <p:stCondLst>
                                    <p:cond delay="0"/>
                                  </p:stCondLst>
                                  <p:childTnLst>
                                    <p:set>
                                      <p:cBhvr>
                                        <p:cTn id="47" dur="1" fill="hold">
                                          <p:stCondLst>
                                            <p:cond delay="0"/>
                                          </p:stCondLst>
                                        </p:cTn>
                                        <p:tgtEl>
                                          <p:spTgt spid="52"/>
                                        </p:tgtEl>
                                        <p:attrNameLst>
                                          <p:attrName>style.visibility</p:attrName>
                                        </p:attrNameLst>
                                      </p:cBhvr>
                                      <p:to>
                                        <p:strVal val="visible"/>
                                      </p:to>
                                    </p:set>
                                    <p:animEffect transition="in" filter="wipe(left)">
                                      <p:cBhvr>
                                        <p:cTn id="48" dur="500"/>
                                        <p:tgtEl>
                                          <p:spTgt spid="52"/>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51"/>
                                        </p:tgtEl>
                                        <p:attrNameLst>
                                          <p:attrName>style.visibility</p:attrName>
                                        </p:attrNameLst>
                                      </p:cBhvr>
                                      <p:to>
                                        <p:strVal val="visible"/>
                                      </p:to>
                                    </p:set>
                                    <p:animEffect transition="in" filter="wipe(left)">
                                      <p:cBhvr>
                                        <p:cTn id="51" dur="500"/>
                                        <p:tgtEl>
                                          <p:spTgt spid="51"/>
                                        </p:tgtEl>
                                      </p:cBhvr>
                                    </p:animEffect>
                                  </p:childTnLst>
                                </p:cTn>
                              </p:par>
                            </p:childTnLst>
                          </p:cTn>
                        </p:par>
                        <p:par>
                          <p:cTn id="52" fill="hold">
                            <p:stCondLst>
                              <p:cond delay="4500"/>
                            </p:stCondLst>
                            <p:childTnLst>
                              <p:par>
                                <p:cTn id="53" presetID="22" presetClass="entr" presetSubtype="4" fill="hold" nodeType="after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wipe(down)">
                                      <p:cBhvr>
                                        <p:cTn id="55" dur="500"/>
                                        <p:tgtEl>
                                          <p:spTgt spid="35"/>
                                        </p:tgtEl>
                                      </p:cBhvr>
                                    </p:animEffect>
                                  </p:childTnLst>
                                </p:cTn>
                              </p:par>
                            </p:childTnLst>
                          </p:cTn>
                        </p:par>
                        <p:par>
                          <p:cTn id="56" fill="hold">
                            <p:stCondLst>
                              <p:cond delay="5000"/>
                            </p:stCondLst>
                            <p:childTnLst>
                              <p:par>
                                <p:cTn id="57" presetID="22" presetClass="entr" presetSubtype="8" fill="hold" nodeType="after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wipe(left)">
                                      <p:cBhvr>
                                        <p:cTn id="59" dur="500"/>
                                        <p:tgtEl>
                                          <p:spTgt spid="36"/>
                                        </p:tgtEl>
                                      </p:cBhvr>
                                    </p:animEffect>
                                  </p:childTnLst>
                                </p:cTn>
                              </p:par>
                            </p:childTnLst>
                          </p:cTn>
                        </p:par>
                        <p:par>
                          <p:cTn id="60" fill="hold">
                            <p:stCondLst>
                              <p:cond delay="5500"/>
                            </p:stCondLst>
                            <p:childTnLst>
                              <p:par>
                                <p:cTn id="61" presetID="23" presetClass="entr" presetSubtype="32" fill="hold" nodeType="afterEffect">
                                  <p:stCondLst>
                                    <p:cond delay="0"/>
                                  </p:stCondLst>
                                  <p:childTnLst>
                                    <p:set>
                                      <p:cBhvr>
                                        <p:cTn id="62" dur="1" fill="hold">
                                          <p:stCondLst>
                                            <p:cond delay="0"/>
                                          </p:stCondLst>
                                        </p:cTn>
                                        <p:tgtEl>
                                          <p:spTgt spid="70"/>
                                        </p:tgtEl>
                                        <p:attrNameLst>
                                          <p:attrName>style.visibility</p:attrName>
                                        </p:attrNameLst>
                                      </p:cBhvr>
                                      <p:to>
                                        <p:strVal val="visible"/>
                                      </p:to>
                                    </p:set>
                                    <p:anim calcmode="lin" valueType="num">
                                      <p:cBhvr>
                                        <p:cTn id="63" dur="500" fill="hold"/>
                                        <p:tgtEl>
                                          <p:spTgt spid="70"/>
                                        </p:tgtEl>
                                        <p:attrNameLst>
                                          <p:attrName>ppt_w</p:attrName>
                                        </p:attrNameLst>
                                      </p:cBhvr>
                                      <p:tavLst>
                                        <p:tav tm="0">
                                          <p:val>
                                            <p:strVal val="4*#ppt_w"/>
                                          </p:val>
                                        </p:tav>
                                        <p:tav tm="100000">
                                          <p:val>
                                            <p:strVal val="#ppt_w"/>
                                          </p:val>
                                        </p:tav>
                                      </p:tavLst>
                                    </p:anim>
                                    <p:anim calcmode="lin" valueType="num">
                                      <p:cBhvr>
                                        <p:cTn id="64" dur="500" fill="hold"/>
                                        <p:tgtEl>
                                          <p:spTgt spid="70"/>
                                        </p:tgtEl>
                                        <p:attrNameLst>
                                          <p:attrName>ppt_h</p:attrName>
                                        </p:attrNameLst>
                                      </p:cBhvr>
                                      <p:tavLst>
                                        <p:tav tm="0">
                                          <p:val>
                                            <p:strVal val="4*#ppt_h"/>
                                          </p:val>
                                        </p:tav>
                                        <p:tav tm="100000">
                                          <p:val>
                                            <p:strVal val="#ppt_h"/>
                                          </p:val>
                                        </p:tav>
                                      </p:tavLst>
                                    </p:anim>
                                  </p:childTnLst>
                                </p:cTn>
                              </p:par>
                            </p:childTnLst>
                          </p:cTn>
                        </p:par>
                        <p:par>
                          <p:cTn id="65" fill="hold">
                            <p:stCondLst>
                              <p:cond delay="6000"/>
                            </p:stCondLst>
                            <p:childTnLst>
                              <p:par>
                                <p:cTn id="66" presetID="22" presetClass="entr" presetSubtype="8" fill="hold" grpId="0" nodeType="afterEffect">
                                  <p:stCondLst>
                                    <p:cond delay="0"/>
                                  </p:stCondLst>
                                  <p:childTnLst>
                                    <p:set>
                                      <p:cBhvr>
                                        <p:cTn id="67" dur="1" fill="hold">
                                          <p:stCondLst>
                                            <p:cond delay="0"/>
                                          </p:stCondLst>
                                        </p:cTn>
                                        <p:tgtEl>
                                          <p:spTgt spid="54"/>
                                        </p:tgtEl>
                                        <p:attrNameLst>
                                          <p:attrName>style.visibility</p:attrName>
                                        </p:attrNameLst>
                                      </p:cBhvr>
                                      <p:to>
                                        <p:strVal val="visible"/>
                                      </p:to>
                                    </p:set>
                                    <p:animEffect transition="in" filter="wipe(left)">
                                      <p:cBhvr>
                                        <p:cTn id="68" dur="500"/>
                                        <p:tgtEl>
                                          <p:spTgt spid="54"/>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53"/>
                                        </p:tgtEl>
                                        <p:attrNameLst>
                                          <p:attrName>style.visibility</p:attrName>
                                        </p:attrNameLst>
                                      </p:cBhvr>
                                      <p:to>
                                        <p:strVal val="visible"/>
                                      </p:to>
                                    </p:set>
                                    <p:animEffect transition="in" filter="wipe(left)">
                                      <p:cBhvr>
                                        <p:cTn id="71" dur="500"/>
                                        <p:tgtEl>
                                          <p:spTgt spid="53"/>
                                        </p:tgtEl>
                                      </p:cBhvr>
                                    </p:animEffect>
                                  </p:childTnLst>
                                </p:cTn>
                              </p:par>
                            </p:childTnLst>
                          </p:cTn>
                        </p:par>
                        <p:par>
                          <p:cTn id="72" fill="hold">
                            <p:stCondLst>
                              <p:cond delay="6500"/>
                            </p:stCondLst>
                            <p:childTnLst>
                              <p:par>
                                <p:cTn id="73" presetID="22" presetClass="entr" presetSubtype="1" fill="hold" nodeType="afterEffect">
                                  <p:stCondLst>
                                    <p:cond delay="0"/>
                                  </p:stCondLst>
                                  <p:childTnLst>
                                    <p:set>
                                      <p:cBhvr>
                                        <p:cTn id="74" dur="1" fill="hold">
                                          <p:stCondLst>
                                            <p:cond delay="0"/>
                                          </p:stCondLst>
                                        </p:cTn>
                                        <p:tgtEl>
                                          <p:spTgt spid="42"/>
                                        </p:tgtEl>
                                        <p:attrNameLst>
                                          <p:attrName>style.visibility</p:attrName>
                                        </p:attrNameLst>
                                      </p:cBhvr>
                                      <p:to>
                                        <p:strVal val="visible"/>
                                      </p:to>
                                    </p:set>
                                    <p:animEffect transition="in" filter="wipe(up)">
                                      <p:cBhvr>
                                        <p:cTn id="75" dur="500"/>
                                        <p:tgtEl>
                                          <p:spTgt spid="42"/>
                                        </p:tgtEl>
                                      </p:cBhvr>
                                    </p:animEffect>
                                  </p:childTnLst>
                                </p:cTn>
                              </p:par>
                            </p:childTnLst>
                          </p:cTn>
                        </p:par>
                        <p:par>
                          <p:cTn id="76" fill="hold">
                            <p:stCondLst>
                              <p:cond delay="7000"/>
                            </p:stCondLst>
                            <p:childTnLst>
                              <p:par>
                                <p:cTn id="77" presetID="23" presetClass="entr" presetSubtype="32" fill="hold" nodeType="afterEffect">
                                  <p:stCondLst>
                                    <p:cond delay="0"/>
                                  </p:stCondLst>
                                  <p:childTnLst>
                                    <p:set>
                                      <p:cBhvr>
                                        <p:cTn id="78" dur="1" fill="hold">
                                          <p:stCondLst>
                                            <p:cond delay="0"/>
                                          </p:stCondLst>
                                        </p:cTn>
                                        <p:tgtEl>
                                          <p:spTgt spid="71"/>
                                        </p:tgtEl>
                                        <p:attrNameLst>
                                          <p:attrName>style.visibility</p:attrName>
                                        </p:attrNameLst>
                                      </p:cBhvr>
                                      <p:to>
                                        <p:strVal val="visible"/>
                                      </p:to>
                                    </p:set>
                                    <p:anim calcmode="lin" valueType="num">
                                      <p:cBhvr>
                                        <p:cTn id="79" dur="500" fill="hold"/>
                                        <p:tgtEl>
                                          <p:spTgt spid="71"/>
                                        </p:tgtEl>
                                        <p:attrNameLst>
                                          <p:attrName>ppt_w</p:attrName>
                                        </p:attrNameLst>
                                      </p:cBhvr>
                                      <p:tavLst>
                                        <p:tav tm="0">
                                          <p:val>
                                            <p:strVal val="4*#ppt_w"/>
                                          </p:val>
                                        </p:tav>
                                        <p:tav tm="100000">
                                          <p:val>
                                            <p:strVal val="#ppt_w"/>
                                          </p:val>
                                        </p:tav>
                                      </p:tavLst>
                                    </p:anim>
                                    <p:anim calcmode="lin" valueType="num">
                                      <p:cBhvr>
                                        <p:cTn id="80" dur="500" fill="hold"/>
                                        <p:tgtEl>
                                          <p:spTgt spid="71"/>
                                        </p:tgtEl>
                                        <p:attrNameLst>
                                          <p:attrName>ppt_h</p:attrName>
                                        </p:attrNameLst>
                                      </p:cBhvr>
                                      <p:tavLst>
                                        <p:tav tm="0">
                                          <p:val>
                                            <p:strVal val="4*#ppt_h"/>
                                          </p:val>
                                        </p:tav>
                                        <p:tav tm="100000">
                                          <p:val>
                                            <p:strVal val="#ppt_h"/>
                                          </p:val>
                                        </p:tav>
                                      </p:tavLst>
                                    </p:anim>
                                  </p:childTnLst>
                                </p:cTn>
                              </p:par>
                            </p:childTnLst>
                          </p:cTn>
                        </p:par>
                        <p:par>
                          <p:cTn id="81" fill="hold">
                            <p:stCondLst>
                              <p:cond delay="7500"/>
                            </p:stCondLst>
                            <p:childTnLst>
                              <p:par>
                                <p:cTn id="82" presetID="22" presetClass="entr" presetSubtype="8" fill="hold" grpId="0" nodeType="afterEffect">
                                  <p:stCondLst>
                                    <p:cond delay="0"/>
                                  </p:stCondLst>
                                  <p:childTnLst>
                                    <p:set>
                                      <p:cBhvr>
                                        <p:cTn id="83" dur="1" fill="hold">
                                          <p:stCondLst>
                                            <p:cond delay="0"/>
                                          </p:stCondLst>
                                        </p:cTn>
                                        <p:tgtEl>
                                          <p:spTgt spid="56"/>
                                        </p:tgtEl>
                                        <p:attrNameLst>
                                          <p:attrName>style.visibility</p:attrName>
                                        </p:attrNameLst>
                                      </p:cBhvr>
                                      <p:to>
                                        <p:strVal val="visible"/>
                                      </p:to>
                                    </p:set>
                                    <p:animEffect transition="in" filter="wipe(left)">
                                      <p:cBhvr>
                                        <p:cTn id="84" dur="500"/>
                                        <p:tgtEl>
                                          <p:spTgt spid="56"/>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55"/>
                                        </p:tgtEl>
                                        <p:attrNameLst>
                                          <p:attrName>style.visibility</p:attrName>
                                        </p:attrNameLst>
                                      </p:cBhvr>
                                      <p:to>
                                        <p:strVal val="visible"/>
                                      </p:to>
                                    </p:set>
                                    <p:animEffect transition="in" filter="wipe(left)">
                                      <p:cBhvr>
                                        <p:cTn id="87" dur="500"/>
                                        <p:tgtEl>
                                          <p:spTgt spid="55"/>
                                        </p:tgtEl>
                                      </p:cBhvr>
                                    </p:animEffect>
                                  </p:childTnLst>
                                </p:cTn>
                              </p:par>
                            </p:childTnLst>
                          </p:cTn>
                        </p:par>
                        <p:par>
                          <p:cTn id="88" fill="hold">
                            <p:stCondLst>
                              <p:cond delay="8000"/>
                            </p:stCondLst>
                            <p:childTnLst>
                              <p:par>
                                <p:cTn id="89" presetID="22" presetClass="entr" presetSubtype="8" fill="hold" grpId="0" nodeType="after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wipe(left)">
                                      <p:cBhvr>
                                        <p:cTn id="9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9" grpId="0"/>
      <p:bldP spid="50" grpId="0"/>
      <p:bldP spid="51" grpId="0"/>
      <p:bldP spid="52" grpId="0"/>
      <p:bldP spid="53" grpId="0"/>
      <p:bldP spid="54" grpId="0"/>
      <p:bldP spid="55" grpId="0"/>
      <p:bldP spid="56" grpId="0"/>
      <p:bldP spid="37"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a:grpSpLocks/>
          </p:cNvGrpSpPr>
          <p:nvPr/>
        </p:nvGrpSpPr>
        <p:grpSpPr bwMode="auto">
          <a:xfrm>
            <a:off x="3300413" y="1459707"/>
            <a:ext cx="5592366" cy="2955131"/>
            <a:chOff x="4400550" y="1946728"/>
            <a:chExt cx="7456488" cy="3939722"/>
          </a:xfrm>
        </p:grpSpPr>
        <p:sp>
          <p:nvSpPr>
            <p:cNvPr id="9" name="圆角矩形 8"/>
            <p:cNvSpPr/>
            <p:nvPr/>
          </p:nvSpPr>
          <p:spPr>
            <a:xfrm>
              <a:off x="4400550" y="1946728"/>
              <a:ext cx="7456488" cy="3939722"/>
            </a:xfrm>
            <a:prstGeom prst="roundRect">
              <a:avLst>
                <a:gd name="adj" fmla="val 6207"/>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sp>
          <p:nvSpPr>
            <p:cNvPr id="11272" name="矩形 9"/>
            <p:cNvSpPr>
              <a:spLocks noChangeArrowheads="1"/>
            </p:cNvSpPr>
            <p:nvPr/>
          </p:nvSpPr>
          <p:spPr bwMode="auto">
            <a:xfrm>
              <a:off x="6096001" y="2096056"/>
              <a:ext cx="4263984" cy="5539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eaLnBrk="1" fontAlgn="base" hangingPunct="1">
                <a:spcBef>
                  <a:spcPct val="0"/>
                </a:spcBef>
                <a:spcAft>
                  <a:spcPct val="0"/>
                </a:spcAft>
              </a:pPr>
              <a:r>
                <a:rPr lang="zh-CN" altLang="en-US" sz="2100" b="1">
                  <a:solidFill>
                    <a:srgbClr val="C80000"/>
                  </a:solidFill>
                  <a:latin typeface="Verdana" panose="020B0604030504040204" pitchFamily="34" charset="0"/>
                  <a:ea typeface="微软雅黑" panose="020B0503020204020204" pitchFamily="34" charset="-122"/>
                </a:rPr>
                <a:t>单个活动重点突出</a:t>
              </a:r>
            </a:p>
          </p:txBody>
        </p:sp>
        <p:sp>
          <p:nvSpPr>
            <p:cNvPr id="11273" name="文本框 10"/>
            <p:cNvSpPr txBox="1">
              <a:spLocks noChangeArrowheads="1"/>
            </p:cNvSpPr>
            <p:nvPr/>
          </p:nvSpPr>
          <p:spPr bwMode="auto">
            <a:xfrm>
              <a:off x="6096001" y="2670094"/>
              <a:ext cx="5283200" cy="27388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14313" indent="-214313" defTabSz="685800" eaLnBrk="1" fontAlgn="base" hangingPunct="1">
                <a:lnSpc>
                  <a:spcPct val="125000"/>
                </a:lnSpc>
                <a:spcBef>
                  <a:spcPct val="0"/>
                </a:spcBef>
                <a:spcAft>
                  <a:spcPts val="900"/>
                </a:spcAft>
                <a:buFont typeface="Wingdings" panose="05000000000000000000" pitchFamily="2" charset="2"/>
                <a:buChar char="n"/>
              </a:pPr>
              <a:r>
                <a:rPr lang="zh-CN" altLang="en-US" sz="1500" b="1">
                  <a:solidFill>
                    <a:prstClr val="black"/>
                  </a:solidFill>
                  <a:latin typeface="Verdana" panose="020B0604030504040204" pitchFamily="34" charset="0"/>
                  <a:ea typeface="微软雅黑" panose="020B0503020204020204" pitchFamily="34" charset="-122"/>
                </a:rPr>
                <a:t>该活动中</a:t>
              </a:r>
              <a:r>
                <a:rPr lang="zh-CN" altLang="en-US" sz="1500">
                  <a:solidFill>
                    <a:prstClr val="black"/>
                  </a:solidFill>
                  <a:latin typeface="Verdana" panose="020B0604030504040204" pitchFamily="34" charset="0"/>
                  <a:ea typeface="微软雅黑" panose="020B0503020204020204" pitchFamily="34" charset="-122"/>
                </a:rPr>
                <a:t>我主要负责策划、安排、统筹、申报、汇报等工作</a:t>
              </a:r>
              <a:endParaRPr lang="en-US" altLang="zh-CN" sz="1500">
                <a:solidFill>
                  <a:prstClr val="black"/>
                </a:solidFill>
                <a:latin typeface="Verdana" panose="020B0604030504040204" pitchFamily="34" charset="0"/>
                <a:ea typeface="微软雅黑" panose="020B0503020204020204" pitchFamily="34" charset="-122"/>
              </a:endParaRPr>
            </a:p>
            <a:p>
              <a:pPr marL="214313" indent="-214313" defTabSz="685800" eaLnBrk="1" fontAlgn="base" hangingPunct="1">
                <a:lnSpc>
                  <a:spcPct val="125000"/>
                </a:lnSpc>
                <a:spcBef>
                  <a:spcPct val="0"/>
                </a:spcBef>
                <a:spcAft>
                  <a:spcPts val="900"/>
                </a:spcAft>
                <a:buFont typeface="Wingdings" panose="05000000000000000000" pitchFamily="2" charset="2"/>
                <a:buChar char="n"/>
              </a:pPr>
              <a:r>
                <a:rPr lang="zh-CN" altLang="en-US" sz="1500" b="1">
                  <a:solidFill>
                    <a:prstClr val="black"/>
                  </a:solidFill>
                  <a:latin typeface="Verdana" panose="020B0604030504040204" pitchFamily="34" charset="0"/>
                  <a:ea typeface="微软雅黑" panose="020B0503020204020204" pitchFamily="34" charset="-122"/>
                </a:rPr>
                <a:t>通过该活动</a:t>
              </a:r>
              <a:r>
                <a:rPr lang="zh-CN" altLang="en-US" sz="1500">
                  <a:solidFill>
                    <a:prstClr val="black"/>
                  </a:solidFill>
                  <a:latin typeface="Verdana" panose="020B0604030504040204" pitchFamily="34" charset="0"/>
                  <a:ea typeface="微软雅黑" panose="020B0503020204020204" pitchFamily="34" charset="-122"/>
                </a:rPr>
                <a:t>我认识到应该好好学习，天天向上，学好</a:t>
              </a:r>
              <a:r>
                <a:rPr lang="en-US" altLang="zh-CN" sz="1500">
                  <a:solidFill>
                    <a:prstClr val="black"/>
                  </a:solidFill>
                  <a:latin typeface="Verdana" panose="020B0604030504040204" pitchFamily="34" charset="0"/>
                  <a:ea typeface="微软雅黑" panose="020B0503020204020204" pitchFamily="34" charset="-122"/>
                </a:rPr>
                <a:t>PPT</a:t>
              </a:r>
              <a:r>
                <a:rPr lang="zh-CN" altLang="en-US" sz="1500">
                  <a:solidFill>
                    <a:prstClr val="black"/>
                  </a:solidFill>
                  <a:latin typeface="Verdana" panose="020B0604030504040204" pitchFamily="34" charset="0"/>
                  <a:ea typeface="微软雅黑" panose="020B0503020204020204" pitchFamily="34" charset="-122"/>
                </a:rPr>
                <a:t>，不要玩游戏</a:t>
              </a:r>
              <a:endParaRPr lang="en-US" altLang="zh-CN" sz="1500">
                <a:solidFill>
                  <a:prstClr val="black"/>
                </a:solidFill>
                <a:latin typeface="Verdana" panose="020B0604030504040204" pitchFamily="34" charset="0"/>
                <a:ea typeface="微软雅黑" panose="020B0503020204020204" pitchFamily="34" charset="-122"/>
              </a:endParaRPr>
            </a:p>
            <a:p>
              <a:pPr marL="214313" indent="-214313" defTabSz="685800" eaLnBrk="1" fontAlgn="base" hangingPunct="1">
                <a:lnSpc>
                  <a:spcPct val="125000"/>
                </a:lnSpc>
                <a:spcBef>
                  <a:spcPct val="0"/>
                </a:spcBef>
                <a:spcAft>
                  <a:spcPts val="900"/>
                </a:spcAft>
                <a:buFont typeface="Wingdings" panose="05000000000000000000" pitchFamily="2" charset="2"/>
                <a:buChar char="n"/>
              </a:pPr>
              <a:r>
                <a:rPr lang="zh-CN" altLang="en-US" sz="1500" b="1">
                  <a:solidFill>
                    <a:prstClr val="black"/>
                  </a:solidFill>
                  <a:latin typeface="Verdana" panose="020B0604030504040204" pitchFamily="34" charset="0"/>
                  <a:ea typeface="微软雅黑" panose="020B0503020204020204" pitchFamily="34" charset="-122"/>
                </a:rPr>
                <a:t>通过该活动</a:t>
              </a:r>
              <a:r>
                <a:rPr lang="zh-CN" altLang="en-US" sz="1500">
                  <a:solidFill>
                    <a:prstClr val="black"/>
                  </a:solidFill>
                  <a:latin typeface="Verdana" panose="020B0604030504040204" pitchFamily="34" charset="0"/>
                  <a:ea typeface="微软雅黑" panose="020B0503020204020204" pitchFamily="34" charset="-122"/>
                </a:rPr>
                <a:t>我学到了如何做好一份党建汇报</a:t>
              </a:r>
              <a:r>
                <a:rPr lang="en-US" altLang="zh-CN" sz="1500">
                  <a:solidFill>
                    <a:prstClr val="black"/>
                  </a:solidFill>
                  <a:latin typeface="Verdana" panose="020B0604030504040204" pitchFamily="34" charset="0"/>
                  <a:ea typeface="微软雅黑" panose="020B0503020204020204" pitchFamily="34" charset="-122"/>
                </a:rPr>
                <a:t>PPT</a:t>
              </a:r>
            </a:p>
          </p:txBody>
        </p:sp>
      </p:grpSp>
      <p:pic>
        <p:nvPicPr>
          <p:cNvPr id="5" name="图片 4"/>
          <p:cNvPicPr>
            <a:picLocks noChangeAspect="1"/>
          </p:cNvPicPr>
          <p:nvPr/>
        </p:nvPicPr>
        <p:blipFill>
          <a:blip r:embed="rId3" cstate="print"/>
          <a:srcRect/>
          <a:stretch>
            <a:fillRect/>
          </a:stretch>
        </p:blipFill>
        <p:spPr>
          <a:xfrm>
            <a:off x="251223" y="1459707"/>
            <a:ext cx="4136231" cy="2955131"/>
          </a:xfrm>
          <a:prstGeom prst="rect">
            <a:avLst/>
          </a:prstGeom>
          <a:noFill/>
          <a:ln>
            <a:solidFill>
              <a:schemeClr val="accent1"/>
            </a:solidFill>
          </a:ln>
          <a:effectLst>
            <a:outerShdw blurRad="50800" dist="38100" dir="2700000" sx="101000" sy="101000" algn="tl" rotWithShape="0">
              <a:prstClr val="black">
                <a:alpha val="40000"/>
              </a:prstClr>
            </a:outerShdw>
          </a:effectLst>
        </p:spPr>
      </p:pic>
      <p:sp>
        <p:nvSpPr>
          <p:cNvPr id="12" name="圆角矩形 11"/>
          <p:cNvSpPr/>
          <p:nvPr/>
        </p:nvSpPr>
        <p:spPr>
          <a:xfrm>
            <a:off x="536973" y="852487"/>
            <a:ext cx="3577828" cy="357188"/>
          </a:xfrm>
          <a:prstGeom prst="roundRect">
            <a:avLst>
              <a:gd name="adj" fmla="val 20450"/>
            </a:avLst>
          </a:prstGeom>
          <a:solidFill>
            <a:schemeClr val="accent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2100" b="1" dirty="0">
                <a:solidFill>
                  <a:prstClr val="white"/>
                </a:solidFill>
                <a:latin typeface="Verdana"/>
                <a:ea typeface="微软雅黑" panose="020B0503020204020204" pitchFamily="34" charset="-122"/>
              </a:rPr>
              <a:t>开展的党建相关活动</a:t>
            </a:r>
          </a:p>
        </p:txBody>
      </p:sp>
      <p:pic>
        <p:nvPicPr>
          <p:cNvPr id="13" name="图片 12"/>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36935" y="688181"/>
            <a:ext cx="652463"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233521215"/>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22" presetClass="entr" presetSubtype="8" fill="hold" grpId="0" nodeType="withEffect">
                                  <p:stCondLst>
                                    <p:cond delay="25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par>
                                <p:cTn id="13" presetID="2" presetClass="entr" presetSubtype="8" fill="hold" nodeType="withEffect">
                                  <p:stCondLst>
                                    <p:cond delay="5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12" presetClass="entr" presetSubtype="8" fill="hold" nodeType="withEffect">
                                  <p:stCondLst>
                                    <p:cond delay="75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p:tgtEl>
                                          <p:spTgt spid="2"/>
                                        </p:tgtEl>
                                        <p:attrNameLst>
                                          <p:attrName>ppt_x</p:attrName>
                                        </p:attrNameLst>
                                      </p:cBhvr>
                                      <p:tavLst>
                                        <p:tav tm="0">
                                          <p:val>
                                            <p:strVal val="#ppt_x-#ppt_w*1.125000"/>
                                          </p:val>
                                        </p:tav>
                                        <p:tav tm="100000">
                                          <p:val>
                                            <p:strVal val="#ppt_x"/>
                                          </p:val>
                                        </p:tav>
                                      </p:tavLst>
                                    </p:anim>
                                    <p:animEffect transition="in" filter="wipe(right)">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5"/>
          <p:cNvSpPr>
            <a:spLocks/>
          </p:cNvSpPr>
          <p:nvPr/>
        </p:nvSpPr>
        <p:spPr bwMode="auto">
          <a:xfrm flipH="1">
            <a:off x="6572717" y="3103018"/>
            <a:ext cx="2043182" cy="1201626"/>
          </a:xfrm>
          <a:custGeom>
            <a:avLst/>
            <a:gdLst>
              <a:gd name="T0" fmla="*/ 851 w 1710"/>
              <a:gd name="T1" fmla="*/ 143 h 1002"/>
              <a:gd name="T2" fmla="*/ 851 w 1710"/>
              <a:gd name="T3" fmla="*/ 143 h 1002"/>
              <a:gd name="T4" fmla="*/ 855 w 1710"/>
              <a:gd name="T5" fmla="*/ 147 h 1002"/>
              <a:gd name="T6" fmla="*/ 855 w 1710"/>
              <a:gd name="T7" fmla="*/ 147 h 1002"/>
              <a:gd name="T8" fmla="*/ 1710 w 1710"/>
              <a:gd name="T9" fmla="*/ 1002 h 1002"/>
              <a:gd name="T10" fmla="*/ 503 w 1710"/>
              <a:gd name="T11" fmla="*/ 1002 h 1002"/>
              <a:gd name="T12" fmla="*/ 501 w 1710"/>
              <a:gd name="T13" fmla="*/ 1002 h 1002"/>
              <a:gd name="T14" fmla="*/ 0 w 1710"/>
              <a:gd name="T15" fmla="*/ 501 h 1002"/>
              <a:gd name="T16" fmla="*/ 501 w 1710"/>
              <a:gd name="T17" fmla="*/ 0 h 1002"/>
              <a:gd name="T18" fmla="*/ 851 w 1710"/>
              <a:gd name="T19" fmla="*/ 143 h 1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0" h="1002">
                <a:moveTo>
                  <a:pt x="851" y="143"/>
                </a:moveTo>
                <a:lnTo>
                  <a:pt x="851" y="143"/>
                </a:lnTo>
                <a:lnTo>
                  <a:pt x="855" y="147"/>
                </a:lnTo>
                <a:lnTo>
                  <a:pt x="855" y="147"/>
                </a:lnTo>
                <a:lnTo>
                  <a:pt x="1710" y="1002"/>
                </a:lnTo>
                <a:lnTo>
                  <a:pt x="503" y="1002"/>
                </a:lnTo>
                <a:lnTo>
                  <a:pt x="501" y="1002"/>
                </a:lnTo>
                <a:cubicBezTo>
                  <a:pt x="224" y="1002"/>
                  <a:pt x="0" y="778"/>
                  <a:pt x="0" y="501"/>
                </a:cubicBezTo>
                <a:cubicBezTo>
                  <a:pt x="0" y="225"/>
                  <a:pt x="224" y="0"/>
                  <a:pt x="501" y="0"/>
                </a:cubicBezTo>
                <a:cubicBezTo>
                  <a:pt x="637" y="0"/>
                  <a:pt x="761" y="55"/>
                  <a:pt x="851" y="143"/>
                </a:cubicBezTo>
                <a:close/>
              </a:path>
            </a:pathLst>
          </a:custGeom>
          <a:solidFill>
            <a:schemeClr val="accent3"/>
          </a:solidFill>
          <a:ln w="26988"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zh-CN" altLang="en-US"/>
          </a:p>
        </p:txBody>
      </p:sp>
      <p:sp>
        <p:nvSpPr>
          <p:cNvPr id="22" name="Freeform 6"/>
          <p:cNvSpPr>
            <a:spLocks/>
          </p:cNvSpPr>
          <p:nvPr/>
        </p:nvSpPr>
        <p:spPr bwMode="auto">
          <a:xfrm flipH="1">
            <a:off x="6511336" y="1798370"/>
            <a:ext cx="1461211" cy="2454890"/>
          </a:xfrm>
          <a:custGeom>
            <a:avLst/>
            <a:gdLst>
              <a:gd name="T0" fmla="*/ 1223 w 1223"/>
              <a:gd name="T1" fmla="*/ 634 h 2048"/>
              <a:gd name="T2" fmla="*/ 1223 w 1223"/>
              <a:gd name="T3" fmla="*/ 634 h 2048"/>
              <a:gd name="T4" fmla="*/ 1223 w 1223"/>
              <a:gd name="T5" fmla="*/ 640 h 2048"/>
              <a:gd name="T6" fmla="*/ 1223 w 1223"/>
              <a:gd name="T7" fmla="*/ 641 h 2048"/>
              <a:gd name="T8" fmla="*/ 1223 w 1223"/>
              <a:gd name="T9" fmla="*/ 2048 h 2048"/>
              <a:gd name="T10" fmla="*/ 229 w 1223"/>
              <a:gd name="T11" fmla="*/ 1054 h 2048"/>
              <a:gd name="T12" fmla="*/ 227 w 1223"/>
              <a:gd name="T13" fmla="*/ 1053 h 2048"/>
              <a:gd name="T14" fmla="*/ 227 w 1223"/>
              <a:gd name="T15" fmla="*/ 228 h 2048"/>
              <a:gd name="T16" fmla="*/ 1052 w 1223"/>
              <a:gd name="T17" fmla="*/ 228 h 2048"/>
              <a:gd name="T18" fmla="*/ 1223 w 1223"/>
              <a:gd name="T19" fmla="*/ 634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3" h="2048">
                <a:moveTo>
                  <a:pt x="1223" y="634"/>
                </a:moveTo>
                <a:lnTo>
                  <a:pt x="1223" y="634"/>
                </a:lnTo>
                <a:lnTo>
                  <a:pt x="1223" y="640"/>
                </a:lnTo>
                <a:lnTo>
                  <a:pt x="1223" y="641"/>
                </a:lnTo>
                <a:lnTo>
                  <a:pt x="1223" y="2048"/>
                </a:lnTo>
                <a:lnTo>
                  <a:pt x="229" y="1054"/>
                </a:lnTo>
                <a:lnTo>
                  <a:pt x="227" y="1053"/>
                </a:lnTo>
                <a:cubicBezTo>
                  <a:pt x="0" y="825"/>
                  <a:pt x="0" y="456"/>
                  <a:pt x="227" y="228"/>
                </a:cubicBezTo>
                <a:cubicBezTo>
                  <a:pt x="455" y="0"/>
                  <a:pt x="824" y="0"/>
                  <a:pt x="1052" y="228"/>
                </a:cubicBezTo>
                <a:cubicBezTo>
                  <a:pt x="1164" y="340"/>
                  <a:pt x="1221" y="487"/>
                  <a:pt x="1223" y="634"/>
                </a:cubicBezTo>
                <a:close/>
              </a:path>
            </a:pathLst>
          </a:custGeom>
          <a:solidFill>
            <a:schemeClr val="accent1"/>
          </a:solidFill>
          <a:ln w="26988"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zh-CN" altLang="en-US"/>
          </a:p>
        </p:txBody>
      </p:sp>
      <p:sp>
        <p:nvSpPr>
          <p:cNvPr id="23" name="Freeform 7"/>
          <p:cNvSpPr>
            <a:spLocks/>
          </p:cNvSpPr>
          <p:nvPr/>
        </p:nvSpPr>
        <p:spPr bwMode="auto">
          <a:xfrm flipH="1">
            <a:off x="4734018" y="1357355"/>
            <a:ext cx="1692883" cy="2895905"/>
          </a:xfrm>
          <a:custGeom>
            <a:avLst/>
            <a:gdLst>
              <a:gd name="T0" fmla="*/ 1214 w 1416"/>
              <a:gd name="T1" fmla="*/ 1203 h 2417"/>
              <a:gd name="T2" fmla="*/ 1214 w 1416"/>
              <a:gd name="T3" fmla="*/ 1203 h 2417"/>
              <a:gd name="T4" fmla="*/ 1209 w 1416"/>
              <a:gd name="T5" fmla="*/ 1208 h 2417"/>
              <a:gd name="T6" fmla="*/ 1208 w 1416"/>
              <a:gd name="T7" fmla="*/ 1209 h 2417"/>
              <a:gd name="T8" fmla="*/ 0 w 1416"/>
              <a:gd name="T9" fmla="*/ 2417 h 2417"/>
              <a:gd name="T10" fmla="*/ 0 w 1416"/>
              <a:gd name="T11" fmla="*/ 711 h 2417"/>
              <a:gd name="T12" fmla="*/ 0 w 1416"/>
              <a:gd name="T13" fmla="*/ 708 h 2417"/>
              <a:gd name="T14" fmla="*/ 708 w 1416"/>
              <a:gd name="T15" fmla="*/ 0 h 2417"/>
              <a:gd name="T16" fmla="*/ 1416 w 1416"/>
              <a:gd name="T17" fmla="*/ 708 h 2417"/>
              <a:gd name="T18" fmla="*/ 1214 w 1416"/>
              <a:gd name="T19" fmla="*/ 1203 h 2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16" h="2417">
                <a:moveTo>
                  <a:pt x="1214" y="1203"/>
                </a:moveTo>
                <a:lnTo>
                  <a:pt x="1214" y="1203"/>
                </a:lnTo>
                <a:lnTo>
                  <a:pt x="1209" y="1208"/>
                </a:lnTo>
                <a:lnTo>
                  <a:pt x="1208" y="1209"/>
                </a:lnTo>
                <a:lnTo>
                  <a:pt x="0" y="2417"/>
                </a:lnTo>
                <a:lnTo>
                  <a:pt x="0" y="711"/>
                </a:lnTo>
                <a:lnTo>
                  <a:pt x="0" y="708"/>
                </a:lnTo>
                <a:cubicBezTo>
                  <a:pt x="0" y="317"/>
                  <a:pt x="317" y="0"/>
                  <a:pt x="708" y="0"/>
                </a:cubicBezTo>
                <a:cubicBezTo>
                  <a:pt x="1099" y="0"/>
                  <a:pt x="1416" y="317"/>
                  <a:pt x="1416" y="708"/>
                </a:cubicBezTo>
                <a:cubicBezTo>
                  <a:pt x="1416" y="901"/>
                  <a:pt x="1339" y="1075"/>
                  <a:pt x="1214" y="1203"/>
                </a:cubicBezTo>
                <a:close/>
              </a:path>
            </a:pathLst>
          </a:custGeom>
          <a:solidFill>
            <a:schemeClr val="accent3"/>
          </a:solidFill>
          <a:ln w="26988"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zh-CN" altLang="en-US"/>
          </a:p>
        </p:txBody>
      </p:sp>
      <p:sp>
        <p:nvSpPr>
          <p:cNvPr id="26" name="Freeform 8"/>
          <p:cNvSpPr>
            <a:spLocks/>
          </p:cNvSpPr>
          <p:nvPr/>
        </p:nvSpPr>
        <p:spPr bwMode="auto">
          <a:xfrm flipH="1">
            <a:off x="3087697" y="2380088"/>
            <a:ext cx="3274116" cy="1924556"/>
          </a:xfrm>
          <a:custGeom>
            <a:avLst/>
            <a:gdLst>
              <a:gd name="T0" fmla="*/ 1376 w 2739"/>
              <a:gd name="T1" fmla="*/ 229 h 1605"/>
              <a:gd name="T2" fmla="*/ 1376 w 2739"/>
              <a:gd name="T3" fmla="*/ 229 h 1605"/>
              <a:gd name="T4" fmla="*/ 1370 w 2739"/>
              <a:gd name="T5" fmla="*/ 235 h 1605"/>
              <a:gd name="T6" fmla="*/ 1369 w 2739"/>
              <a:gd name="T7" fmla="*/ 236 h 1605"/>
              <a:gd name="T8" fmla="*/ 0 w 2739"/>
              <a:gd name="T9" fmla="*/ 1605 h 1605"/>
              <a:gd name="T10" fmla="*/ 1933 w 2739"/>
              <a:gd name="T11" fmla="*/ 1605 h 1605"/>
              <a:gd name="T12" fmla="*/ 1937 w 2739"/>
              <a:gd name="T13" fmla="*/ 1605 h 1605"/>
              <a:gd name="T14" fmla="*/ 2739 w 2739"/>
              <a:gd name="T15" fmla="*/ 803 h 1605"/>
              <a:gd name="T16" fmla="*/ 1937 w 2739"/>
              <a:gd name="T17" fmla="*/ 0 h 1605"/>
              <a:gd name="T18" fmla="*/ 1376 w 2739"/>
              <a:gd name="T19" fmla="*/ 229 h 1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39" h="1605">
                <a:moveTo>
                  <a:pt x="1376" y="229"/>
                </a:moveTo>
                <a:lnTo>
                  <a:pt x="1376" y="229"/>
                </a:lnTo>
                <a:lnTo>
                  <a:pt x="1370" y="235"/>
                </a:lnTo>
                <a:lnTo>
                  <a:pt x="1369" y="236"/>
                </a:lnTo>
                <a:lnTo>
                  <a:pt x="0" y="1605"/>
                </a:lnTo>
                <a:lnTo>
                  <a:pt x="1933" y="1605"/>
                </a:lnTo>
                <a:lnTo>
                  <a:pt x="1937" y="1605"/>
                </a:lnTo>
                <a:cubicBezTo>
                  <a:pt x="2380" y="1605"/>
                  <a:pt x="2739" y="1246"/>
                  <a:pt x="2739" y="803"/>
                </a:cubicBezTo>
                <a:cubicBezTo>
                  <a:pt x="2739" y="360"/>
                  <a:pt x="2380" y="0"/>
                  <a:pt x="1937" y="0"/>
                </a:cubicBezTo>
                <a:cubicBezTo>
                  <a:pt x="1719" y="0"/>
                  <a:pt x="1521" y="88"/>
                  <a:pt x="1376" y="229"/>
                </a:cubicBezTo>
                <a:close/>
              </a:path>
            </a:pathLst>
          </a:custGeom>
          <a:solidFill>
            <a:schemeClr val="accent1"/>
          </a:solidFill>
          <a:ln w="26988"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zh-CN" altLang="en-US"/>
          </a:p>
        </p:txBody>
      </p:sp>
      <p:sp>
        <p:nvSpPr>
          <p:cNvPr id="91" name="TextBox 26"/>
          <p:cNvSpPr txBox="1"/>
          <p:nvPr/>
        </p:nvSpPr>
        <p:spPr>
          <a:xfrm>
            <a:off x="3334295" y="2768235"/>
            <a:ext cx="1304283" cy="323165"/>
          </a:xfrm>
          <a:prstGeom prst="rect">
            <a:avLst/>
          </a:prstGeom>
          <a:noFill/>
        </p:spPr>
        <p:txBody>
          <a:bodyPr wrap="square" lIns="0" tIns="0" rIns="0" bIns="0" rtlCol="0">
            <a:spAutoFit/>
          </a:bodyPr>
          <a:lstStyle/>
          <a:p>
            <a:pPr algn="ctr"/>
            <a:r>
              <a:rPr lang="zh-CN" altLang="en-US" sz="2100" b="1" dirty="0">
                <a:solidFill>
                  <a:schemeClr val="bg1"/>
                </a:solidFill>
                <a:latin typeface="微软雅黑" pitchFamily="34" charset="-122"/>
                <a:ea typeface="微软雅黑" pitchFamily="34" charset="-122"/>
              </a:rPr>
              <a:t>广告成本</a:t>
            </a:r>
          </a:p>
        </p:txBody>
      </p:sp>
      <p:sp>
        <p:nvSpPr>
          <p:cNvPr id="92" name="TextBox 9"/>
          <p:cNvSpPr txBox="1">
            <a:spLocks noChangeArrowheads="1"/>
          </p:cNvSpPr>
          <p:nvPr/>
        </p:nvSpPr>
        <p:spPr bwMode="auto">
          <a:xfrm>
            <a:off x="3586126" y="3076059"/>
            <a:ext cx="863458"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5000" dirty="0">
                <a:solidFill>
                  <a:schemeClr val="bg1"/>
                </a:solidFill>
                <a:latin typeface="Agency FB" panose="020B0503020202020204" pitchFamily="34" charset="0"/>
                <a:ea typeface="微软雅黑" pitchFamily="34" charset="-122"/>
              </a:rPr>
              <a:t>40</a:t>
            </a:r>
            <a:r>
              <a:rPr lang="en-US" altLang="zh-CN" sz="2400" dirty="0">
                <a:solidFill>
                  <a:schemeClr val="bg1"/>
                </a:solidFill>
                <a:latin typeface="Agency FB" panose="020B0503020202020204" pitchFamily="34" charset="0"/>
                <a:ea typeface="微软雅黑" pitchFamily="34" charset="-122"/>
              </a:rPr>
              <a:t>%</a:t>
            </a:r>
            <a:endParaRPr lang="zh-CN" altLang="en-US" sz="2400" dirty="0">
              <a:solidFill>
                <a:schemeClr val="bg1"/>
              </a:solidFill>
              <a:latin typeface="Agency FB" panose="020B0503020202020204" pitchFamily="34" charset="0"/>
              <a:ea typeface="微软雅黑" pitchFamily="34" charset="-122"/>
            </a:endParaRPr>
          </a:p>
        </p:txBody>
      </p:sp>
      <p:sp>
        <p:nvSpPr>
          <p:cNvPr id="93" name="TextBox 27"/>
          <p:cNvSpPr txBox="1"/>
          <p:nvPr/>
        </p:nvSpPr>
        <p:spPr>
          <a:xfrm>
            <a:off x="5041128" y="1798370"/>
            <a:ext cx="1078663" cy="276999"/>
          </a:xfrm>
          <a:prstGeom prst="rect">
            <a:avLst/>
          </a:prstGeom>
          <a:noFill/>
        </p:spPr>
        <p:txBody>
          <a:bodyPr wrap="square" lIns="0" tIns="0" rIns="0" bIns="0" rtlCol="0">
            <a:spAutoFit/>
          </a:bodyPr>
          <a:lstStyle/>
          <a:p>
            <a:pPr algn="ctr"/>
            <a:r>
              <a:rPr lang="zh-CN" altLang="en-US" b="1" dirty="0">
                <a:solidFill>
                  <a:schemeClr val="bg1"/>
                </a:solidFill>
                <a:latin typeface="微软雅黑" pitchFamily="34" charset="-122"/>
                <a:ea typeface="微软雅黑" pitchFamily="34" charset="-122"/>
              </a:rPr>
              <a:t>场地成本</a:t>
            </a:r>
          </a:p>
        </p:txBody>
      </p:sp>
      <p:sp>
        <p:nvSpPr>
          <p:cNvPr id="94" name="TextBox 9"/>
          <p:cNvSpPr txBox="1">
            <a:spLocks noChangeArrowheads="1"/>
          </p:cNvSpPr>
          <p:nvPr/>
        </p:nvSpPr>
        <p:spPr bwMode="auto">
          <a:xfrm>
            <a:off x="5294734" y="2112810"/>
            <a:ext cx="768480" cy="7001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4100" dirty="0">
                <a:solidFill>
                  <a:schemeClr val="bg1"/>
                </a:solidFill>
                <a:latin typeface="Agency FB" panose="020B0503020202020204" pitchFamily="34" charset="0"/>
                <a:ea typeface="微软雅黑" pitchFamily="34" charset="-122"/>
              </a:rPr>
              <a:t>30</a:t>
            </a:r>
            <a:r>
              <a:rPr lang="en-US" altLang="zh-CN" sz="2100" dirty="0">
                <a:solidFill>
                  <a:schemeClr val="bg1"/>
                </a:solidFill>
                <a:latin typeface="Agency FB" panose="020B0503020202020204" pitchFamily="34" charset="0"/>
                <a:ea typeface="微软雅黑" pitchFamily="34" charset="-122"/>
              </a:rPr>
              <a:t>%</a:t>
            </a:r>
            <a:endParaRPr lang="zh-CN" altLang="en-US" sz="2100" dirty="0">
              <a:solidFill>
                <a:schemeClr val="bg1"/>
              </a:solidFill>
              <a:latin typeface="Agency FB" panose="020B0503020202020204" pitchFamily="34" charset="0"/>
              <a:ea typeface="微软雅黑" pitchFamily="34" charset="-122"/>
            </a:endParaRPr>
          </a:p>
        </p:txBody>
      </p:sp>
      <p:sp>
        <p:nvSpPr>
          <p:cNvPr id="95" name="TextBox 31"/>
          <p:cNvSpPr txBox="1"/>
          <p:nvPr/>
        </p:nvSpPr>
        <p:spPr>
          <a:xfrm>
            <a:off x="6774588" y="2235202"/>
            <a:ext cx="901312" cy="215492"/>
          </a:xfrm>
          <a:prstGeom prst="rect">
            <a:avLst/>
          </a:prstGeom>
          <a:noFill/>
        </p:spPr>
        <p:txBody>
          <a:bodyPr wrap="square" lIns="0" tIns="0" rIns="0" bIns="0" rtlCol="0">
            <a:spAutoFit/>
          </a:bodyPr>
          <a:lstStyle/>
          <a:p>
            <a:pPr algn="ctr"/>
            <a:r>
              <a:rPr lang="zh-CN" altLang="en-US" sz="1400" b="1" dirty="0">
                <a:solidFill>
                  <a:schemeClr val="bg1"/>
                </a:solidFill>
                <a:latin typeface="微软雅黑" pitchFamily="34" charset="-122"/>
                <a:ea typeface="微软雅黑" pitchFamily="34" charset="-122"/>
              </a:rPr>
              <a:t>物料成本</a:t>
            </a:r>
          </a:p>
        </p:txBody>
      </p:sp>
      <p:sp>
        <p:nvSpPr>
          <p:cNvPr id="96" name="TextBox 9"/>
          <p:cNvSpPr txBox="1">
            <a:spLocks noChangeArrowheads="1"/>
          </p:cNvSpPr>
          <p:nvPr/>
        </p:nvSpPr>
        <p:spPr bwMode="auto">
          <a:xfrm>
            <a:off x="6918578" y="2498979"/>
            <a:ext cx="659075" cy="5770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3300" dirty="0">
                <a:solidFill>
                  <a:schemeClr val="bg1"/>
                </a:solidFill>
                <a:latin typeface="Agency FB" panose="020B0503020202020204" pitchFamily="34" charset="0"/>
                <a:ea typeface="微软雅黑" pitchFamily="34" charset="-122"/>
              </a:rPr>
              <a:t>20</a:t>
            </a:r>
            <a:r>
              <a:rPr lang="en-US" altLang="zh-CN" sz="2000" dirty="0">
                <a:solidFill>
                  <a:schemeClr val="bg1"/>
                </a:solidFill>
                <a:latin typeface="Agency FB" panose="020B0503020202020204" pitchFamily="34" charset="0"/>
                <a:ea typeface="微软雅黑" pitchFamily="34" charset="-122"/>
              </a:rPr>
              <a:t>%</a:t>
            </a:r>
            <a:endParaRPr lang="zh-CN" altLang="en-US" sz="2000" dirty="0">
              <a:solidFill>
                <a:schemeClr val="bg1"/>
              </a:solidFill>
              <a:latin typeface="Agency FB" panose="020B0503020202020204" pitchFamily="34" charset="0"/>
              <a:ea typeface="微软雅黑" pitchFamily="34" charset="-122"/>
            </a:endParaRPr>
          </a:p>
        </p:txBody>
      </p:sp>
      <p:sp>
        <p:nvSpPr>
          <p:cNvPr id="97" name="TextBox 33"/>
          <p:cNvSpPr txBox="1"/>
          <p:nvPr/>
        </p:nvSpPr>
        <p:spPr>
          <a:xfrm>
            <a:off x="7646712" y="3453388"/>
            <a:ext cx="698523" cy="184666"/>
          </a:xfrm>
          <a:prstGeom prst="rect">
            <a:avLst/>
          </a:prstGeom>
          <a:noFill/>
        </p:spPr>
        <p:txBody>
          <a:bodyPr wrap="square" lIns="0" tIns="0" rIns="0" bIns="0" rtlCol="0">
            <a:spAutoFit/>
          </a:bodyPr>
          <a:lstStyle/>
          <a:p>
            <a:pPr algn="ctr"/>
            <a:r>
              <a:rPr lang="zh-CN" altLang="en-US" sz="1200" b="1" dirty="0">
                <a:solidFill>
                  <a:schemeClr val="bg1"/>
                </a:solidFill>
                <a:latin typeface="微软雅黑" pitchFamily="34" charset="-122"/>
                <a:ea typeface="微软雅黑" pitchFamily="34" charset="-122"/>
              </a:rPr>
              <a:t>人员成本</a:t>
            </a:r>
          </a:p>
        </p:txBody>
      </p:sp>
      <p:sp>
        <p:nvSpPr>
          <p:cNvPr id="98" name="TextBox 9"/>
          <p:cNvSpPr txBox="1">
            <a:spLocks noChangeArrowheads="1"/>
          </p:cNvSpPr>
          <p:nvPr/>
        </p:nvSpPr>
        <p:spPr bwMode="auto">
          <a:xfrm>
            <a:off x="7773519" y="3641599"/>
            <a:ext cx="520816" cy="5309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3000" dirty="0">
                <a:solidFill>
                  <a:schemeClr val="bg1"/>
                </a:solidFill>
                <a:latin typeface="Agency FB" panose="020B0503020202020204" pitchFamily="34" charset="0"/>
                <a:ea typeface="微软雅黑" pitchFamily="34" charset="-122"/>
              </a:rPr>
              <a:t>10</a:t>
            </a:r>
            <a:r>
              <a:rPr lang="en-US" altLang="zh-CN" sz="1600" dirty="0">
                <a:solidFill>
                  <a:schemeClr val="bg1"/>
                </a:solidFill>
                <a:latin typeface="Agency FB" panose="020B0503020202020204" pitchFamily="34" charset="0"/>
                <a:ea typeface="微软雅黑" pitchFamily="34" charset="-122"/>
              </a:rPr>
              <a:t>%</a:t>
            </a:r>
            <a:endParaRPr lang="zh-CN" altLang="en-US" sz="1600" dirty="0">
              <a:solidFill>
                <a:schemeClr val="bg1"/>
              </a:solidFill>
              <a:latin typeface="Agency FB" panose="020B0503020202020204" pitchFamily="34" charset="0"/>
              <a:ea typeface="微软雅黑" pitchFamily="34" charset="-122"/>
            </a:endParaRPr>
          </a:p>
        </p:txBody>
      </p:sp>
      <p:sp>
        <p:nvSpPr>
          <p:cNvPr id="99" name="TextBox 30"/>
          <p:cNvSpPr txBox="1"/>
          <p:nvPr/>
        </p:nvSpPr>
        <p:spPr>
          <a:xfrm>
            <a:off x="711433" y="1218491"/>
            <a:ext cx="2376264" cy="1061829"/>
          </a:xfrm>
          <a:prstGeom prst="rect">
            <a:avLst/>
          </a:prstGeom>
          <a:noFill/>
        </p:spPr>
        <p:txBody>
          <a:bodyPr wrap="square" lIns="0" tIns="0" rIns="0" bIns="0" rtlCol="0">
            <a:spAutoFit/>
          </a:bodyPr>
          <a:lstStyle/>
          <a:p>
            <a:r>
              <a:rPr lang="zh-CN" altLang="en-US" sz="2400" b="1" dirty="0">
                <a:solidFill>
                  <a:schemeClr val="tx1">
                    <a:lumMod val="75000"/>
                    <a:lumOff val="25000"/>
                  </a:schemeClr>
                </a:solidFill>
                <a:latin typeface="微软雅黑" pitchFamily="34" charset="-122"/>
                <a:ea typeface="微软雅黑" pitchFamily="34" charset="-122"/>
              </a:rPr>
              <a:t>活动总费用：</a:t>
            </a:r>
            <a:endParaRPr lang="en-US" altLang="zh-CN" sz="2400" b="1" dirty="0">
              <a:solidFill>
                <a:schemeClr val="tx1">
                  <a:lumMod val="75000"/>
                  <a:lumOff val="25000"/>
                </a:schemeClr>
              </a:solidFill>
              <a:latin typeface="微软雅黑" pitchFamily="34" charset="-122"/>
              <a:ea typeface="微软雅黑" pitchFamily="34" charset="-122"/>
            </a:endParaRPr>
          </a:p>
          <a:p>
            <a:r>
              <a:rPr lang="en-US" altLang="zh-CN" sz="4500" b="1" dirty="0">
                <a:solidFill>
                  <a:schemeClr val="accent1"/>
                </a:solidFill>
                <a:latin typeface="Agency FB" panose="020B0503020202020204" pitchFamily="34" charset="0"/>
                <a:ea typeface="微软雅黑" pitchFamily="34" charset="-122"/>
              </a:rPr>
              <a:t>20,00,00</a:t>
            </a:r>
            <a:r>
              <a:rPr lang="zh-CN" altLang="en-US" sz="2700" b="1" dirty="0">
                <a:solidFill>
                  <a:schemeClr val="accent1"/>
                </a:solidFill>
                <a:latin typeface="Agency FB" panose="020B0503020202020204" pitchFamily="34" charset="0"/>
                <a:ea typeface="微软雅黑" pitchFamily="34" charset="-122"/>
              </a:rPr>
              <a:t>元</a:t>
            </a:r>
            <a:r>
              <a:rPr lang="en-US" altLang="zh-CN" sz="2700" b="1" dirty="0">
                <a:solidFill>
                  <a:schemeClr val="accent1"/>
                </a:solidFill>
                <a:latin typeface="Agency FB" panose="020B0503020202020204" pitchFamily="34" charset="0"/>
                <a:ea typeface="微软雅黑" pitchFamily="34" charset="-122"/>
              </a:rPr>
              <a:t> </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100" name="TextBox 29"/>
          <p:cNvSpPr txBox="1"/>
          <p:nvPr/>
        </p:nvSpPr>
        <p:spPr>
          <a:xfrm>
            <a:off x="1200051" y="3977631"/>
            <a:ext cx="1887646" cy="500137"/>
          </a:xfrm>
          <a:prstGeom prst="rect">
            <a:avLst/>
          </a:prstGeom>
          <a:noFill/>
        </p:spPr>
        <p:txBody>
          <a:bodyPr wrap="square" lIns="0" tIns="0" rIns="0" bIns="0" rtlCol="0">
            <a:spAutoFit/>
          </a:bodyPr>
          <a:lstStyle/>
          <a:p>
            <a:pPr algn="just">
              <a:lnSpc>
                <a:spcPts val="1300"/>
              </a:lnSpc>
            </a:pPr>
            <a:r>
              <a:rPr lang="zh-CN" altLang="en-US" sz="1400" dirty="0" smtClean="0">
                <a:solidFill>
                  <a:schemeClr val="tx1">
                    <a:lumMod val="65000"/>
                    <a:lumOff val="35000"/>
                  </a:schemeClr>
                </a:solidFill>
                <a:latin typeface="微软雅黑" pitchFamily="34" charset="-122"/>
                <a:ea typeface="微软雅黑" pitchFamily="34" charset="-122"/>
              </a:rPr>
              <a:t>言简意赅</a:t>
            </a:r>
            <a:r>
              <a:rPr lang="zh-CN" altLang="en-US" sz="1400" dirty="0">
                <a:solidFill>
                  <a:schemeClr val="tx1">
                    <a:lumMod val="65000"/>
                    <a:lumOff val="35000"/>
                  </a:schemeClr>
                </a:solidFill>
                <a:latin typeface="微软雅黑" pitchFamily="34" charset="-122"/>
                <a:ea typeface="微软雅黑" pitchFamily="34" charset="-122"/>
              </a:rPr>
              <a:t>的说明分项</a:t>
            </a:r>
            <a:r>
              <a:rPr lang="zh-CN" altLang="en-US" sz="1400" dirty="0" smtClean="0">
                <a:solidFill>
                  <a:schemeClr val="tx1">
                    <a:lumMod val="65000"/>
                    <a:lumOff val="35000"/>
                  </a:schemeClr>
                </a:solidFill>
                <a:latin typeface="微软雅黑" pitchFamily="34" charset="-122"/>
                <a:ea typeface="微软雅黑" pitchFamily="34" charset="-122"/>
              </a:rPr>
              <a:t>内容</a:t>
            </a:r>
            <a:r>
              <a:rPr lang="zh-CN" altLang="en-US" sz="1400" dirty="0" smtClean="0">
                <a:solidFill>
                  <a:schemeClr val="tx1">
                    <a:lumMod val="75000"/>
                    <a:lumOff val="25000"/>
                  </a:schemeClr>
                </a:solidFill>
                <a:latin typeface="微软雅黑" pitchFamily="34" charset="-122"/>
                <a:ea typeface="微软雅黑" pitchFamily="34" charset="-122"/>
              </a:rPr>
              <a:t>单击添加文字内容</a:t>
            </a:r>
            <a:r>
              <a:rPr lang="en-US" altLang="zh-CN" sz="1400" dirty="0" smtClean="0">
                <a:solidFill>
                  <a:schemeClr val="tx1">
                    <a:lumMod val="65000"/>
                    <a:lumOff val="35000"/>
                  </a:schemeClr>
                </a:solidFill>
                <a:latin typeface="微软雅黑" pitchFamily="34" charset="-122"/>
                <a:ea typeface="微软雅黑" pitchFamily="34" charset="-122"/>
              </a:rPr>
              <a:t>……</a:t>
            </a:r>
            <a:endParaRPr lang="en-US" altLang="zh-CN" sz="1400" dirty="0">
              <a:solidFill>
                <a:schemeClr val="tx1">
                  <a:lumMod val="65000"/>
                  <a:lumOff val="35000"/>
                </a:schemeClr>
              </a:solidFill>
              <a:latin typeface="微软雅黑" pitchFamily="34" charset="-122"/>
              <a:ea typeface="微软雅黑" pitchFamily="34" charset="-122"/>
            </a:endParaRPr>
          </a:p>
        </p:txBody>
      </p:sp>
      <p:sp>
        <p:nvSpPr>
          <p:cNvPr id="101" name="TextBox 29"/>
          <p:cNvSpPr txBox="1"/>
          <p:nvPr/>
        </p:nvSpPr>
        <p:spPr>
          <a:xfrm>
            <a:off x="4467399" y="917988"/>
            <a:ext cx="1959502" cy="333425"/>
          </a:xfrm>
          <a:prstGeom prst="rect">
            <a:avLst/>
          </a:prstGeom>
          <a:noFill/>
        </p:spPr>
        <p:txBody>
          <a:bodyPr wrap="square" lIns="0" tIns="0" rIns="0" bIns="0" rtlCol="0">
            <a:spAutoFit/>
          </a:bodyPr>
          <a:lstStyle/>
          <a:p>
            <a:pPr algn="just">
              <a:lnSpc>
                <a:spcPts val="1300"/>
              </a:lnSpc>
            </a:pPr>
            <a:r>
              <a:rPr lang="zh-CN" altLang="en-US" sz="1400" dirty="0" smtClean="0">
                <a:solidFill>
                  <a:schemeClr val="tx1">
                    <a:lumMod val="65000"/>
                    <a:lumOff val="35000"/>
                  </a:schemeClr>
                </a:solidFill>
                <a:latin typeface="微软雅黑" pitchFamily="34" charset="-122"/>
                <a:ea typeface="微软雅黑" pitchFamily="34" charset="-122"/>
              </a:rPr>
              <a:t>言简意赅</a:t>
            </a:r>
            <a:r>
              <a:rPr lang="zh-CN" altLang="en-US" sz="1400" dirty="0">
                <a:solidFill>
                  <a:schemeClr val="tx1">
                    <a:lumMod val="65000"/>
                    <a:lumOff val="35000"/>
                  </a:schemeClr>
                </a:solidFill>
                <a:latin typeface="微软雅黑" pitchFamily="34" charset="-122"/>
                <a:ea typeface="微软雅黑" pitchFamily="34" charset="-122"/>
              </a:rPr>
              <a:t>的说明分项</a:t>
            </a:r>
            <a:r>
              <a:rPr lang="zh-CN" altLang="en-US" sz="1400" dirty="0" smtClean="0">
                <a:solidFill>
                  <a:schemeClr val="tx1">
                    <a:lumMod val="65000"/>
                    <a:lumOff val="35000"/>
                  </a:schemeClr>
                </a:solidFill>
                <a:latin typeface="微软雅黑" pitchFamily="34" charset="-122"/>
                <a:ea typeface="微软雅黑" pitchFamily="34" charset="-122"/>
              </a:rPr>
              <a:t>内容</a:t>
            </a:r>
            <a:r>
              <a:rPr lang="zh-CN" altLang="en-US" sz="1400" dirty="0" smtClean="0">
                <a:solidFill>
                  <a:schemeClr val="tx1">
                    <a:lumMod val="75000"/>
                    <a:lumOff val="25000"/>
                  </a:schemeClr>
                </a:solidFill>
                <a:latin typeface="微软雅黑" pitchFamily="34" charset="-122"/>
                <a:ea typeface="微软雅黑" pitchFamily="34" charset="-122"/>
              </a:rPr>
              <a:t>单击添加文字内容</a:t>
            </a:r>
            <a:r>
              <a:rPr lang="en-US" altLang="zh-CN" sz="1400" dirty="0" smtClean="0">
                <a:solidFill>
                  <a:schemeClr val="tx1">
                    <a:lumMod val="65000"/>
                    <a:lumOff val="35000"/>
                  </a:schemeClr>
                </a:solidFill>
                <a:latin typeface="微软雅黑" pitchFamily="34" charset="-122"/>
                <a:ea typeface="微软雅黑" pitchFamily="34" charset="-122"/>
              </a:rPr>
              <a:t>……</a:t>
            </a:r>
            <a:endParaRPr lang="en-US" altLang="zh-CN" sz="1400" dirty="0">
              <a:solidFill>
                <a:schemeClr val="tx1">
                  <a:lumMod val="65000"/>
                  <a:lumOff val="35000"/>
                </a:schemeClr>
              </a:solidFill>
              <a:latin typeface="微软雅黑" pitchFamily="34" charset="-122"/>
              <a:ea typeface="微软雅黑" pitchFamily="34" charset="-122"/>
            </a:endParaRPr>
          </a:p>
        </p:txBody>
      </p:sp>
      <p:sp>
        <p:nvSpPr>
          <p:cNvPr id="102" name="TextBox 29"/>
          <p:cNvSpPr txBox="1"/>
          <p:nvPr/>
        </p:nvSpPr>
        <p:spPr>
          <a:xfrm>
            <a:off x="6677455" y="1418521"/>
            <a:ext cx="1945052" cy="333425"/>
          </a:xfrm>
          <a:prstGeom prst="rect">
            <a:avLst/>
          </a:prstGeom>
          <a:noFill/>
        </p:spPr>
        <p:txBody>
          <a:bodyPr wrap="square" lIns="0" tIns="0" rIns="0" bIns="0" rtlCol="0">
            <a:spAutoFit/>
          </a:bodyPr>
          <a:lstStyle/>
          <a:p>
            <a:pPr algn="just">
              <a:lnSpc>
                <a:spcPts val="1300"/>
              </a:lnSpc>
            </a:pPr>
            <a:r>
              <a:rPr lang="zh-CN" altLang="en-US" sz="1400" dirty="0" smtClean="0">
                <a:solidFill>
                  <a:schemeClr val="tx1">
                    <a:lumMod val="65000"/>
                    <a:lumOff val="35000"/>
                  </a:schemeClr>
                </a:solidFill>
                <a:latin typeface="微软雅黑" pitchFamily="34" charset="-122"/>
                <a:ea typeface="微软雅黑" pitchFamily="34" charset="-122"/>
              </a:rPr>
              <a:t>言简意赅</a:t>
            </a:r>
            <a:r>
              <a:rPr lang="zh-CN" altLang="en-US" sz="1400" dirty="0">
                <a:solidFill>
                  <a:schemeClr val="tx1">
                    <a:lumMod val="65000"/>
                    <a:lumOff val="35000"/>
                  </a:schemeClr>
                </a:solidFill>
                <a:latin typeface="微软雅黑" pitchFamily="34" charset="-122"/>
                <a:ea typeface="微软雅黑" pitchFamily="34" charset="-122"/>
              </a:rPr>
              <a:t>的说明分项</a:t>
            </a:r>
            <a:r>
              <a:rPr lang="zh-CN" altLang="en-US" sz="1400" dirty="0" smtClean="0">
                <a:solidFill>
                  <a:schemeClr val="tx1">
                    <a:lumMod val="65000"/>
                    <a:lumOff val="35000"/>
                  </a:schemeClr>
                </a:solidFill>
                <a:latin typeface="微软雅黑" pitchFamily="34" charset="-122"/>
                <a:ea typeface="微软雅黑" pitchFamily="34" charset="-122"/>
              </a:rPr>
              <a:t>内容</a:t>
            </a:r>
            <a:r>
              <a:rPr lang="zh-CN" altLang="en-US" sz="1400" dirty="0" smtClean="0">
                <a:solidFill>
                  <a:schemeClr val="tx1">
                    <a:lumMod val="75000"/>
                    <a:lumOff val="25000"/>
                  </a:schemeClr>
                </a:solidFill>
                <a:latin typeface="微软雅黑" pitchFamily="34" charset="-122"/>
                <a:ea typeface="微软雅黑" pitchFamily="34" charset="-122"/>
              </a:rPr>
              <a:t>单击添加文字内容</a:t>
            </a:r>
            <a:r>
              <a:rPr lang="en-US" altLang="zh-CN" sz="1400" dirty="0" smtClean="0">
                <a:solidFill>
                  <a:schemeClr val="tx1">
                    <a:lumMod val="65000"/>
                    <a:lumOff val="35000"/>
                  </a:schemeClr>
                </a:solidFill>
                <a:latin typeface="微软雅黑" pitchFamily="34" charset="-122"/>
                <a:ea typeface="微软雅黑" pitchFamily="34" charset="-122"/>
              </a:rPr>
              <a:t>……</a:t>
            </a:r>
            <a:endParaRPr lang="en-US" altLang="zh-CN" sz="1400" dirty="0">
              <a:solidFill>
                <a:schemeClr val="tx1">
                  <a:lumMod val="65000"/>
                  <a:lumOff val="35000"/>
                </a:schemeClr>
              </a:solidFill>
              <a:latin typeface="微软雅黑" pitchFamily="34" charset="-122"/>
              <a:ea typeface="微软雅黑" pitchFamily="34" charset="-122"/>
            </a:endParaRPr>
          </a:p>
        </p:txBody>
      </p:sp>
      <p:sp>
        <p:nvSpPr>
          <p:cNvPr id="103" name="TextBox 29"/>
          <p:cNvSpPr txBox="1"/>
          <p:nvPr/>
        </p:nvSpPr>
        <p:spPr>
          <a:xfrm>
            <a:off x="6677455" y="4415916"/>
            <a:ext cx="1933418" cy="333425"/>
          </a:xfrm>
          <a:prstGeom prst="rect">
            <a:avLst/>
          </a:prstGeom>
          <a:noFill/>
        </p:spPr>
        <p:txBody>
          <a:bodyPr wrap="square" lIns="0" tIns="0" rIns="0" bIns="0" rtlCol="0">
            <a:spAutoFit/>
          </a:bodyPr>
          <a:lstStyle/>
          <a:p>
            <a:pPr algn="just">
              <a:lnSpc>
                <a:spcPts val="1300"/>
              </a:lnSpc>
            </a:pPr>
            <a:r>
              <a:rPr lang="zh-CN" altLang="en-US" sz="1400" dirty="0" smtClean="0">
                <a:solidFill>
                  <a:schemeClr val="tx1">
                    <a:lumMod val="65000"/>
                    <a:lumOff val="35000"/>
                  </a:schemeClr>
                </a:solidFill>
                <a:latin typeface="微软雅黑" pitchFamily="34" charset="-122"/>
                <a:ea typeface="微软雅黑" pitchFamily="34" charset="-122"/>
              </a:rPr>
              <a:t>言简意赅</a:t>
            </a:r>
            <a:r>
              <a:rPr lang="zh-CN" altLang="en-US" sz="1400" dirty="0">
                <a:solidFill>
                  <a:schemeClr val="tx1">
                    <a:lumMod val="65000"/>
                    <a:lumOff val="35000"/>
                  </a:schemeClr>
                </a:solidFill>
                <a:latin typeface="微软雅黑" pitchFamily="34" charset="-122"/>
                <a:ea typeface="微软雅黑" pitchFamily="34" charset="-122"/>
              </a:rPr>
              <a:t>的说明分项</a:t>
            </a:r>
            <a:r>
              <a:rPr lang="zh-CN" altLang="en-US" sz="1400" dirty="0" smtClean="0">
                <a:solidFill>
                  <a:schemeClr val="tx1">
                    <a:lumMod val="65000"/>
                    <a:lumOff val="35000"/>
                  </a:schemeClr>
                </a:solidFill>
                <a:latin typeface="微软雅黑" pitchFamily="34" charset="-122"/>
                <a:ea typeface="微软雅黑" pitchFamily="34" charset="-122"/>
              </a:rPr>
              <a:t>内容</a:t>
            </a:r>
            <a:r>
              <a:rPr lang="zh-CN" altLang="en-US" sz="1400" dirty="0" smtClean="0">
                <a:solidFill>
                  <a:schemeClr val="tx1">
                    <a:lumMod val="75000"/>
                    <a:lumOff val="25000"/>
                  </a:schemeClr>
                </a:solidFill>
                <a:latin typeface="微软雅黑" pitchFamily="34" charset="-122"/>
                <a:ea typeface="微软雅黑" pitchFamily="34" charset="-122"/>
              </a:rPr>
              <a:t>单击添加文字内容</a:t>
            </a:r>
            <a:r>
              <a:rPr lang="en-US" altLang="zh-CN" sz="1400" dirty="0" smtClean="0">
                <a:solidFill>
                  <a:schemeClr val="tx1">
                    <a:lumMod val="65000"/>
                    <a:lumOff val="35000"/>
                  </a:schemeClr>
                </a:solidFill>
                <a:latin typeface="微软雅黑" pitchFamily="34" charset="-122"/>
                <a:ea typeface="微软雅黑" pitchFamily="34" charset="-122"/>
              </a:rPr>
              <a:t>……</a:t>
            </a:r>
            <a:endParaRPr lang="en-US" altLang="zh-CN" sz="1400" dirty="0">
              <a:solidFill>
                <a:schemeClr val="tx1">
                  <a:lumMod val="65000"/>
                  <a:lumOff val="35000"/>
                </a:schemeClr>
              </a:solidFill>
              <a:latin typeface="微软雅黑" pitchFamily="34" charset="-122"/>
              <a:ea typeface="微软雅黑" pitchFamily="34" charset="-122"/>
            </a:endParaRPr>
          </a:p>
        </p:txBody>
      </p:sp>
      <p:sp>
        <p:nvSpPr>
          <p:cNvPr id="20" name="Rectangle 4"/>
          <p:cNvSpPr txBox="1">
            <a:spLocks noChangeArrowheads="1"/>
          </p:cNvSpPr>
          <p:nvPr/>
        </p:nvSpPr>
        <p:spPr bwMode="auto">
          <a:xfrm>
            <a:off x="-5699" y="5326056"/>
            <a:ext cx="9149699" cy="271381"/>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dirty="0" smtClean="0">
                <a:solidFill>
                  <a:srgbClr val="00A89B"/>
                </a:solidFill>
                <a:latin typeface="微软雅黑" panose="020B0503020204020204" pitchFamily="34" charset="-122"/>
                <a:ea typeface="微软雅黑" panose="020B0503020204020204" pitchFamily="34" charset="-122"/>
              </a:rPr>
              <a:t> </a:t>
            </a:r>
            <a:endParaRPr lang="zh-CN" altLang="zh-CN"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34602167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9">
                                            <p:txEl>
                                              <p:pRg st="0" end="0"/>
                                            </p:txEl>
                                          </p:spTgt>
                                        </p:tgtEl>
                                        <p:attrNameLst>
                                          <p:attrName>style.visibility</p:attrName>
                                        </p:attrNameLst>
                                      </p:cBhvr>
                                      <p:to>
                                        <p:strVal val="visible"/>
                                      </p:to>
                                    </p:set>
                                    <p:anim calcmode="lin" valueType="num">
                                      <p:cBhvr additive="base">
                                        <p:cTn id="7" dur="300" fill="hold"/>
                                        <p:tgtEl>
                                          <p:spTgt spid="99">
                                            <p:txEl>
                                              <p:pRg st="0" end="0"/>
                                            </p:txEl>
                                          </p:spTgt>
                                        </p:tgtEl>
                                        <p:attrNameLst>
                                          <p:attrName>ppt_x</p:attrName>
                                        </p:attrNameLst>
                                      </p:cBhvr>
                                      <p:tavLst>
                                        <p:tav tm="0">
                                          <p:val>
                                            <p:strVal val="1+#ppt_w/2"/>
                                          </p:val>
                                        </p:tav>
                                        <p:tav tm="100000">
                                          <p:val>
                                            <p:strVal val="#ppt_x"/>
                                          </p:val>
                                        </p:tav>
                                      </p:tavLst>
                                    </p:anim>
                                    <p:anim calcmode="lin" valueType="num">
                                      <p:cBhvr additive="base">
                                        <p:cTn id="8" dur="300" fill="hold"/>
                                        <p:tgtEl>
                                          <p:spTgt spid="9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300"/>
                                  </p:stCondLst>
                                  <p:childTnLst>
                                    <p:set>
                                      <p:cBhvr>
                                        <p:cTn id="12" dur="1" fill="hold">
                                          <p:stCondLst>
                                            <p:cond delay="0"/>
                                          </p:stCondLst>
                                        </p:cTn>
                                        <p:tgtEl>
                                          <p:spTgt spid="99">
                                            <p:txEl>
                                              <p:pRg st="1" end="1"/>
                                            </p:txEl>
                                          </p:spTgt>
                                        </p:tgtEl>
                                        <p:attrNameLst>
                                          <p:attrName>style.visibility</p:attrName>
                                        </p:attrNameLst>
                                      </p:cBhvr>
                                      <p:to>
                                        <p:strVal val="visible"/>
                                      </p:to>
                                    </p:set>
                                    <p:anim calcmode="lin" valueType="num">
                                      <p:cBhvr additive="base">
                                        <p:cTn id="13" dur="300" fill="hold"/>
                                        <p:tgtEl>
                                          <p:spTgt spid="99">
                                            <p:txEl>
                                              <p:pRg st="1" end="1"/>
                                            </p:txEl>
                                          </p:spTgt>
                                        </p:tgtEl>
                                        <p:attrNameLst>
                                          <p:attrName>ppt_x</p:attrName>
                                        </p:attrNameLst>
                                      </p:cBhvr>
                                      <p:tavLst>
                                        <p:tav tm="0">
                                          <p:val>
                                            <p:strVal val="1+#ppt_w/2"/>
                                          </p:val>
                                        </p:tav>
                                        <p:tav tm="100000">
                                          <p:val>
                                            <p:strVal val="#ppt_x"/>
                                          </p:val>
                                        </p:tav>
                                      </p:tavLst>
                                    </p:anim>
                                    <p:anim calcmode="lin" valueType="num">
                                      <p:cBhvr additive="base">
                                        <p:cTn id="14" dur="300" fill="hold"/>
                                        <p:tgtEl>
                                          <p:spTgt spid="99">
                                            <p:txEl>
                                              <p:pRg st="1" end="1"/>
                                            </p:txEl>
                                          </p:spTgt>
                                        </p:tgtEl>
                                        <p:attrNameLst>
                                          <p:attrName>ppt_y</p:attrName>
                                        </p:attrNameLst>
                                      </p:cBhvr>
                                      <p:tavLst>
                                        <p:tav tm="0">
                                          <p:val>
                                            <p:strVal val="#ppt_y"/>
                                          </p:val>
                                        </p:tav>
                                        <p:tav tm="100000">
                                          <p:val>
                                            <p:strVal val="#ppt_y"/>
                                          </p:val>
                                        </p:tav>
                                      </p:tavLst>
                                    </p:anim>
                                  </p:childTnLst>
                                </p:cTn>
                              </p:par>
                            </p:childTnLst>
                          </p:cTn>
                        </p:par>
                        <p:par>
                          <p:cTn id="15" fill="hold">
                            <p:stCondLst>
                              <p:cond delay="600"/>
                            </p:stCondLst>
                            <p:childTnLst>
                              <p:par>
                                <p:cTn id="16" presetID="10" presetClass="entr" presetSubtype="0"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500"/>
                                        <p:tgtEl>
                                          <p:spTgt spid="26"/>
                                        </p:tgtEl>
                                      </p:cBhvr>
                                    </p:animEffect>
                                  </p:childTnLst>
                                </p:cTn>
                              </p:par>
                              <p:par>
                                <p:cTn id="19" presetID="10" presetClass="entr" presetSubtype="0" fill="hold" grpId="0" nodeType="withEffect">
                                  <p:stCondLst>
                                    <p:cond delay="20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childTnLst>
                                </p:cTn>
                              </p:par>
                              <p:par>
                                <p:cTn id="22" presetID="10" presetClass="entr" presetSubtype="0" fill="hold" grpId="0" nodeType="withEffect">
                                  <p:stCondLst>
                                    <p:cond delay="40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par>
                                <p:cTn id="25" presetID="10" presetClass="entr" presetSubtype="0" fill="hold" grpId="0" nodeType="withEffect">
                                  <p:stCondLst>
                                    <p:cond delay="60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par>
                          <p:cTn id="28" fill="hold">
                            <p:stCondLst>
                              <p:cond delay="1700"/>
                            </p:stCondLst>
                            <p:childTnLst>
                              <p:par>
                                <p:cTn id="29" presetID="16" presetClass="entr" presetSubtype="21" fill="hold" grpId="0" nodeType="afterEffect">
                                  <p:stCondLst>
                                    <p:cond delay="0"/>
                                  </p:stCondLst>
                                  <p:childTnLst>
                                    <p:set>
                                      <p:cBhvr>
                                        <p:cTn id="30" dur="1" fill="hold">
                                          <p:stCondLst>
                                            <p:cond delay="0"/>
                                          </p:stCondLst>
                                        </p:cTn>
                                        <p:tgtEl>
                                          <p:spTgt spid="91"/>
                                        </p:tgtEl>
                                        <p:attrNameLst>
                                          <p:attrName>style.visibility</p:attrName>
                                        </p:attrNameLst>
                                      </p:cBhvr>
                                      <p:to>
                                        <p:strVal val="visible"/>
                                      </p:to>
                                    </p:set>
                                    <p:animEffect transition="in" filter="barn(inVertical)">
                                      <p:cBhvr>
                                        <p:cTn id="31" dur="500"/>
                                        <p:tgtEl>
                                          <p:spTgt spid="91"/>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92"/>
                                        </p:tgtEl>
                                        <p:attrNameLst>
                                          <p:attrName>style.visibility</p:attrName>
                                        </p:attrNameLst>
                                      </p:cBhvr>
                                      <p:to>
                                        <p:strVal val="visible"/>
                                      </p:to>
                                    </p:set>
                                    <p:animEffect transition="in" filter="barn(inVertical)">
                                      <p:cBhvr>
                                        <p:cTn id="34" dur="500"/>
                                        <p:tgtEl>
                                          <p:spTgt spid="92"/>
                                        </p:tgtEl>
                                      </p:cBhvr>
                                    </p:animEffect>
                                  </p:childTnLst>
                                </p:cTn>
                              </p:par>
                              <p:par>
                                <p:cTn id="35" presetID="16" presetClass="entr" presetSubtype="21" fill="hold" grpId="0" nodeType="withEffect">
                                  <p:stCondLst>
                                    <p:cond delay="200"/>
                                  </p:stCondLst>
                                  <p:childTnLst>
                                    <p:set>
                                      <p:cBhvr>
                                        <p:cTn id="36" dur="1" fill="hold">
                                          <p:stCondLst>
                                            <p:cond delay="0"/>
                                          </p:stCondLst>
                                        </p:cTn>
                                        <p:tgtEl>
                                          <p:spTgt spid="93"/>
                                        </p:tgtEl>
                                        <p:attrNameLst>
                                          <p:attrName>style.visibility</p:attrName>
                                        </p:attrNameLst>
                                      </p:cBhvr>
                                      <p:to>
                                        <p:strVal val="visible"/>
                                      </p:to>
                                    </p:set>
                                    <p:animEffect transition="in" filter="barn(inVertical)">
                                      <p:cBhvr>
                                        <p:cTn id="37" dur="500"/>
                                        <p:tgtEl>
                                          <p:spTgt spid="93"/>
                                        </p:tgtEl>
                                      </p:cBhvr>
                                    </p:animEffect>
                                  </p:childTnLst>
                                </p:cTn>
                              </p:par>
                              <p:par>
                                <p:cTn id="38" presetID="16" presetClass="entr" presetSubtype="21" fill="hold" grpId="0" nodeType="withEffect">
                                  <p:stCondLst>
                                    <p:cond delay="200"/>
                                  </p:stCondLst>
                                  <p:childTnLst>
                                    <p:set>
                                      <p:cBhvr>
                                        <p:cTn id="39" dur="1" fill="hold">
                                          <p:stCondLst>
                                            <p:cond delay="0"/>
                                          </p:stCondLst>
                                        </p:cTn>
                                        <p:tgtEl>
                                          <p:spTgt spid="94"/>
                                        </p:tgtEl>
                                        <p:attrNameLst>
                                          <p:attrName>style.visibility</p:attrName>
                                        </p:attrNameLst>
                                      </p:cBhvr>
                                      <p:to>
                                        <p:strVal val="visible"/>
                                      </p:to>
                                    </p:set>
                                    <p:animEffect transition="in" filter="barn(inVertical)">
                                      <p:cBhvr>
                                        <p:cTn id="40" dur="500"/>
                                        <p:tgtEl>
                                          <p:spTgt spid="94"/>
                                        </p:tgtEl>
                                      </p:cBhvr>
                                    </p:animEffect>
                                  </p:childTnLst>
                                </p:cTn>
                              </p:par>
                              <p:par>
                                <p:cTn id="41" presetID="16" presetClass="entr" presetSubtype="21" fill="hold" grpId="0" nodeType="withEffect">
                                  <p:stCondLst>
                                    <p:cond delay="400"/>
                                  </p:stCondLst>
                                  <p:childTnLst>
                                    <p:set>
                                      <p:cBhvr>
                                        <p:cTn id="42" dur="1" fill="hold">
                                          <p:stCondLst>
                                            <p:cond delay="0"/>
                                          </p:stCondLst>
                                        </p:cTn>
                                        <p:tgtEl>
                                          <p:spTgt spid="96"/>
                                        </p:tgtEl>
                                        <p:attrNameLst>
                                          <p:attrName>style.visibility</p:attrName>
                                        </p:attrNameLst>
                                      </p:cBhvr>
                                      <p:to>
                                        <p:strVal val="visible"/>
                                      </p:to>
                                    </p:set>
                                    <p:animEffect transition="in" filter="barn(inVertical)">
                                      <p:cBhvr>
                                        <p:cTn id="43" dur="500"/>
                                        <p:tgtEl>
                                          <p:spTgt spid="96"/>
                                        </p:tgtEl>
                                      </p:cBhvr>
                                    </p:animEffect>
                                  </p:childTnLst>
                                </p:cTn>
                              </p:par>
                              <p:par>
                                <p:cTn id="44" presetID="16" presetClass="entr" presetSubtype="21" fill="hold" grpId="0" nodeType="withEffect">
                                  <p:stCondLst>
                                    <p:cond delay="400"/>
                                  </p:stCondLst>
                                  <p:childTnLst>
                                    <p:set>
                                      <p:cBhvr>
                                        <p:cTn id="45" dur="1" fill="hold">
                                          <p:stCondLst>
                                            <p:cond delay="0"/>
                                          </p:stCondLst>
                                        </p:cTn>
                                        <p:tgtEl>
                                          <p:spTgt spid="95"/>
                                        </p:tgtEl>
                                        <p:attrNameLst>
                                          <p:attrName>style.visibility</p:attrName>
                                        </p:attrNameLst>
                                      </p:cBhvr>
                                      <p:to>
                                        <p:strVal val="visible"/>
                                      </p:to>
                                    </p:set>
                                    <p:animEffect transition="in" filter="barn(inVertical)">
                                      <p:cBhvr>
                                        <p:cTn id="46" dur="500"/>
                                        <p:tgtEl>
                                          <p:spTgt spid="95"/>
                                        </p:tgtEl>
                                      </p:cBhvr>
                                    </p:animEffect>
                                  </p:childTnLst>
                                </p:cTn>
                              </p:par>
                              <p:par>
                                <p:cTn id="47" presetID="16" presetClass="entr" presetSubtype="21" fill="hold" grpId="0" nodeType="withEffect">
                                  <p:stCondLst>
                                    <p:cond delay="600"/>
                                  </p:stCondLst>
                                  <p:childTnLst>
                                    <p:set>
                                      <p:cBhvr>
                                        <p:cTn id="48" dur="1" fill="hold">
                                          <p:stCondLst>
                                            <p:cond delay="0"/>
                                          </p:stCondLst>
                                        </p:cTn>
                                        <p:tgtEl>
                                          <p:spTgt spid="97"/>
                                        </p:tgtEl>
                                        <p:attrNameLst>
                                          <p:attrName>style.visibility</p:attrName>
                                        </p:attrNameLst>
                                      </p:cBhvr>
                                      <p:to>
                                        <p:strVal val="visible"/>
                                      </p:to>
                                    </p:set>
                                    <p:animEffect transition="in" filter="barn(inVertical)">
                                      <p:cBhvr>
                                        <p:cTn id="49" dur="500"/>
                                        <p:tgtEl>
                                          <p:spTgt spid="97"/>
                                        </p:tgtEl>
                                      </p:cBhvr>
                                    </p:animEffect>
                                  </p:childTnLst>
                                </p:cTn>
                              </p:par>
                              <p:par>
                                <p:cTn id="50" presetID="16" presetClass="entr" presetSubtype="21" fill="hold" grpId="0" nodeType="withEffect">
                                  <p:stCondLst>
                                    <p:cond delay="600"/>
                                  </p:stCondLst>
                                  <p:childTnLst>
                                    <p:set>
                                      <p:cBhvr>
                                        <p:cTn id="51" dur="1" fill="hold">
                                          <p:stCondLst>
                                            <p:cond delay="0"/>
                                          </p:stCondLst>
                                        </p:cTn>
                                        <p:tgtEl>
                                          <p:spTgt spid="98"/>
                                        </p:tgtEl>
                                        <p:attrNameLst>
                                          <p:attrName>style.visibility</p:attrName>
                                        </p:attrNameLst>
                                      </p:cBhvr>
                                      <p:to>
                                        <p:strVal val="visible"/>
                                      </p:to>
                                    </p:set>
                                    <p:animEffect transition="in" filter="barn(inVertical)">
                                      <p:cBhvr>
                                        <p:cTn id="52" dur="500"/>
                                        <p:tgtEl>
                                          <p:spTgt spid="98"/>
                                        </p:tgtEl>
                                      </p:cBhvr>
                                    </p:animEffect>
                                  </p:childTnLst>
                                </p:cTn>
                              </p:par>
                            </p:childTnLst>
                          </p:cTn>
                        </p:par>
                        <p:par>
                          <p:cTn id="53" fill="hold">
                            <p:stCondLst>
                              <p:cond delay="2800"/>
                            </p:stCondLst>
                            <p:childTnLst>
                              <p:par>
                                <p:cTn id="54" presetID="42" presetClass="entr" presetSubtype="0" fill="hold" grpId="0" nodeType="afterEffect">
                                  <p:stCondLst>
                                    <p:cond delay="0"/>
                                  </p:stCondLst>
                                  <p:childTnLst>
                                    <p:set>
                                      <p:cBhvr>
                                        <p:cTn id="55" dur="1" fill="hold">
                                          <p:stCondLst>
                                            <p:cond delay="0"/>
                                          </p:stCondLst>
                                        </p:cTn>
                                        <p:tgtEl>
                                          <p:spTgt spid="100"/>
                                        </p:tgtEl>
                                        <p:attrNameLst>
                                          <p:attrName>style.visibility</p:attrName>
                                        </p:attrNameLst>
                                      </p:cBhvr>
                                      <p:to>
                                        <p:strVal val="visible"/>
                                      </p:to>
                                    </p:set>
                                    <p:animEffect transition="in" filter="fade">
                                      <p:cBhvr>
                                        <p:cTn id="56" dur="800"/>
                                        <p:tgtEl>
                                          <p:spTgt spid="100"/>
                                        </p:tgtEl>
                                      </p:cBhvr>
                                    </p:animEffect>
                                    <p:anim calcmode="lin" valueType="num">
                                      <p:cBhvr>
                                        <p:cTn id="57" dur="800" fill="hold"/>
                                        <p:tgtEl>
                                          <p:spTgt spid="100"/>
                                        </p:tgtEl>
                                        <p:attrNameLst>
                                          <p:attrName>ppt_x</p:attrName>
                                        </p:attrNameLst>
                                      </p:cBhvr>
                                      <p:tavLst>
                                        <p:tav tm="0">
                                          <p:val>
                                            <p:strVal val="#ppt_x"/>
                                          </p:val>
                                        </p:tav>
                                        <p:tav tm="100000">
                                          <p:val>
                                            <p:strVal val="#ppt_x"/>
                                          </p:val>
                                        </p:tav>
                                      </p:tavLst>
                                    </p:anim>
                                    <p:anim calcmode="lin" valueType="num">
                                      <p:cBhvr>
                                        <p:cTn id="58" dur="800" fill="hold"/>
                                        <p:tgtEl>
                                          <p:spTgt spid="100"/>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300"/>
                                  </p:stCondLst>
                                  <p:childTnLst>
                                    <p:set>
                                      <p:cBhvr>
                                        <p:cTn id="60" dur="1" fill="hold">
                                          <p:stCondLst>
                                            <p:cond delay="0"/>
                                          </p:stCondLst>
                                        </p:cTn>
                                        <p:tgtEl>
                                          <p:spTgt spid="101"/>
                                        </p:tgtEl>
                                        <p:attrNameLst>
                                          <p:attrName>style.visibility</p:attrName>
                                        </p:attrNameLst>
                                      </p:cBhvr>
                                      <p:to>
                                        <p:strVal val="visible"/>
                                      </p:to>
                                    </p:set>
                                    <p:animEffect transition="in" filter="fade">
                                      <p:cBhvr>
                                        <p:cTn id="61" dur="800"/>
                                        <p:tgtEl>
                                          <p:spTgt spid="101"/>
                                        </p:tgtEl>
                                      </p:cBhvr>
                                    </p:animEffect>
                                    <p:anim calcmode="lin" valueType="num">
                                      <p:cBhvr>
                                        <p:cTn id="62" dur="800" fill="hold"/>
                                        <p:tgtEl>
                                          <p:spTgt spid="101"/>
                                        </p:tgtEl>
                                        <p:attrNameLst>
                                          <p:attrName>ppt_x</p:attrName>
                                        </p:attrNameLst>
                                      </p:cBhvr>
                                      <p:tavLst>
                                        <p:tav tm="0">
                                          <p:val>
                                            <p:strVal val="#ppt_x"/>
                                          </p:val>
                                        </p:tav>
                                        <p:tav tm="100000">
                                          <p:val>
                                            <p:strVal val="#ppt_x"/>
                                          </p:val>
                                        </p:tav>
                                      </p:tavLst>
                                    </p:anim>
                                    <p:anim calcmode="lin" valueType="num">
                                      <p:cBhvr>
                                        <p:cTn id="63" dur="800" fill="hold"/>
                                        <p:tgtEl>
                                          <p:spTgt spid="101"/>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600"/>
                                  </p:stCondLst>
                                  <p:childTnLst>
                                    <p:set>
                                      <p:cBhvr>
                                        <p:cTn id="65" dur="1" fill="hold">
                                          <p:stCondLst>
                                            <p:cond delay="0"/>
                                          </p:stCondLst>
                                        </p:cTn>
                                        <p:tgtEl>
                                          <p:spTgt spid="102"/>
                                        </p:tgtEl>
                                        <p:attrNameLst>
                                          <p:attrName>style.visibility</p:attrName>
                                        </p:attrNameLst>
                                      </p:cBhvr>
                                      <p:to>
                                        <p:strVal val="visible"/>
                                      </p:to>
                                    </p:set>
                                    <p:animEffect transition="in" filter="fade">
                                      <p:cBhvr>
                                        <p:cTn id="66" dur="800"/>
                                        <p:tgtEl>
                                          <p:spTgt spid="102"/>
                                        </p:tgtEl>
                                      </p:cBhvr>
                                    </p:animEffect>
                                    <p:anim calcmode="lin" valueType="num">
                                      <p:cBhvr>
                                        <p:cTn id="67" dur="800" fill="hold"/>
                                        <p:tgtEl>
                                          <p:spTgt spid="102"/>
                                        </p:tgtEl>
                                        <p:attrNameLst>
                                          <p:attrName>ppt_x</p:attrName>
                                        </p:attrNameLst>
                                      </p:cBhvr>
                                      <p:tavLst>
                                        <p:tav tm="0">
                                          <p:val>
                                            <p:strVal val="#ppt_x"/>
                                          </p:val>
                                        </p:tav>
                                        <p:tav tm="100000">
                                          <p:val>
                                            <p:strVal val="#ppt_x"/>
                                          </p:val>
                                        </p:tav>
                                      </p:tavLst>
                                    </p:anim>
                                    <p:anim calcmode="lin" valueType="num">
                                      <p:cBhvr>
                                        <p:cTn id="68" dur="800" fill="hold"/>
                                        <p:tgtEl>
                                          <p:spTgt spid="102"/>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900"/>
                                  </p:stCondLst>
                                  <p:childTnLst>
                                    <p:set>
                                      <p:cBhvr>
                                        <p:cTn id="70" dur="1" fill="hold">
                                          <p:stCondLst>
                                            <p:cond delay="0"/>
                                          </p:stCondLst>
                                        </p:cTn>
                                        <p:tgtEl>
                                          <p:spTgt spid="103"/>
                                        </p:tgtEl>
                                        <p:attrNameLst>
                                          <p:attrName>style.visibility</p:attrName>
                                        </p:attrNameLst>
                                      </p:cBhvr>
                                      <p:to>
                                        <p:strVal val="visible"/>
                                      </p:to>
                                    </p:set>
                                    <p:animEffect transition="in" filter="fade">
                                      <p:cBhvr>
                                        <p:cTn id="71" dur="800"/>
                                        <p:tgtEl>
                                          <p:spTgt spid="103"/>
                                        </p:tgtEl>
                                      </p:cBhvr>
                                    </p:animEffect>
                                    <p:anim calcmode="lin" valueType="num">
                                      <p:cBhvr>
                                        <p:cTn id="72" dur="800" fill="hold"/>
                                        <p:tgtEl>
                                          <p:spTgt spid="103"/>
                                        </p:tgtEl>
                                        <p:attrNameLst>
                                          <p:attrName>ppt_x</p:attrName>
                                        </p:attrNameLst>
                                      </p:cBhvr>
                                      <p:tavLst>
                                        <p:tav tm="0">
                                          <p:val>
                                            <p:strVal val="#ppt_x"/>
                                          </p:val>
                                        </p:tav>
                                        <p:tav tm="100000">
                                          <p:val>
                                            <p:strVal val="#ppt_x"/>
                                          </p:val>
                                        </p:tav>
                                      </p:tavLst>
                                    </p:anim>
                                    <p:anim calcmode="lin" valueType="num">
                                      <p:cBhvr>
                                        <p:cTn id="73" dur="800" fill="hold"/>
                                        <p:tgtEl>
                                          <p:spTgt spid="103"/>
                                        </p:tgtEl>
                                        <p:attrNameLst>
                                          <p:attrName>ppt_y</p:attrName>
                                        </p:attrNameLst>
                                      </p:cBhvr>
                                      <p:tavLst>
                                        <p:tav tm="0">
                                          <p:val>
                                            <p:strVal val="#ppt_y+.1"/>
                                          </p:val>
                                        </p:tav>
                                        <p:tav tm="100000">
                                          <p:val>
                                            <p:strVal val="#ppt_y"/>
                                          </p:val>
                                        </p:tav>
                                      </p:tavLst>
                                    </p:anim>
                                  </p:childTnLst>
                                </p:cTn>
                              </p:par>
                            </p:childTnLst>
                          </p:cTn>
                        </p:par>
                        <p:par>
                          <p:cTn id="74" fill="hold">
                            <p:stCondLst>
                              <p:cond delay="4500"/>
                            </p:stCondLst>
                            <p:childTnLst>
                              <p:par>
                                <p:cTn id="75" presetID="22" presetClass="entr" presetSubtype="8"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wipe(left)">
                                      <p:cBhvr>
                                        <p:cTn id="7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6" grpId="0" animBg="1"/>
      <p:bldP spid="91" grpId="0"/>
      <p:bldP spid="92" grpId="0"/>
      <p:bldP spid="93" grpId="0"/>
      <p:bldP spid="94" grpId="0"/>
      <p:bldP spid="95" grpId="0"/>
      <p:bldP spid="96" grpId="0"/>
      <p:bldP spid="97" grpId="0"/>
      <p:bldP spid="98" grpId="0"/>
      <p:bldP spid="99" grpId="0" build="p"/>
      <p:bldP spid="100" grpId="0"/>
      <p:bldP spid="101" grpId="0"/>
      <p:bldP spid="102" grpId="0"/>
      <p:bldP spid="103" grpId="0"/>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1372"/>
            <a:ext cx="9144000" cy="5140757"/>
          </a:xfrm>
          <a:prstGeom prst="rect">
            <a:avLst/>
          </a:prstGeom>
        </p:spPr>
      </p:pic>
      <p:sp>
        <p:nvSpPr>
          <p:cNvPr id="15" name="圆角矩形 14"/>
          <p:cNvSpPr/>
          <p:nvPr/>
        </p:nvSpPr>
        <p:spPr>
          <a:xfrm>
            <a:off x="1714500" y="1686271"/>
            <a:ext cx="5715000" cy="357188"/>
          </a:xfrm>
          <a:prstGeom prst="roundRect">
            <a:avLst>
              <a:gd name="adj" fmla="val 20450"/>
            </a:avLst>
          </a:prstGeom>
          <a:gradFill>
            <a:gsLst>
              <a:gs pos="25000">
                <a:schemeClr val="accent1"/>
              </a:gs>
              <a:gs pos="0">
                <a:schemeClr val="accent1"/>
              </a:gs>
              <a:gs pos="100000">
                <a:schemeClr val="accent2"/>
              </a:gs>
            </a:gsLst>
            <a:lin ang="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2100" b="1" dirty="0">
                <a:solidFill>
                  <a:prstClr val="white"/>
                </a:solidFill>
                <a:latin typeface="Verdana"/>
                <a:ea typeface="微软雅黑" panose="020B0503020204020204" pitchFamily="34" charset="-122"/>
              </a:rPr>
              <a:t>三</a:t>
            </a:r>
            <a:r>
              <a:rPr lang="zh-CN" altLang="en-US" sz="2100" b="1" dirty="0" smtClean="0">
                <a:solidFill>
                  <a:prstClr val="white"/>
                </a:solidFill>
                <a:latin typeface="Verdana"/>
                <a:ea typeface="微软雅黑" panose="020B0503020204020204" pitchFamily="34" charset="-122"/>
              </a:rPr>
              <a:t>、单击此处添加文字标题</a:t>
            </a:r>
            <a:endParaRPr lang="zh-CN" altLang="en-US" sz="2100" b="1" dirty="0">
              <a:solidFill>
                <a:prstClr val="white"/>
              </a:solidFill>
              <a:latin typeface="Verdana"/>
              <a:ea typeface="微软雅黑" panose="020B0503020204020204" pitchFamily="34" charset="-122"/>
            </a:endParaRPr>
          </a:p>
        </p:txBody>
      </p:sp>
      <p:pic>
        <p:nvPicPr>
          <p:cNvPr id="2" name="图片 1"/>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577578" y="1563638"/>
            <a:ext cx="765572" cy="6024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16050105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0" presetClass="entr" presetSubtype="0" fill="hold" grpId="0" nodeType="withEffect">
                                  <p:stCondLst>
                                    <p:cond delay="25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600" decel="100000"/>
                                        <p:tgtEl>
                                          <p:spTgt spid="15"/>
                                        </p:tgtEl>
                                      </p:cBhvr>
                                    </p:animEffect>
                                    <p:anim calcmode="lin" valueType="num">
                                      <p:cBhvr>
                                        <p:cTn id="13" dur="600" decel="100000" fill="hold"/>
                                        <p:tgtEl>
                                          <p:spTgt spid="15"/>
                                        </p:tgtEl>
                                        <p:attrNameLst>
                                          <p:attrName>style.rotation</p:attrName>
                                        </p:attrNameLst>
                                      </p:cBhvr>
                                      <p:tavLst>
                                        <p:tav tm="0">
                                          <p:val>
                                            <p:fltVal val="-90"/>
                                          </p:val>
                                        </p:tav>
                                        <p:tav tm="100000">
                                          <p:val>
                                            <p:fltVal val="0"/>
                                          </p:val>
                                        </p:tav>
                                      </p:tavLst>
                                    </p:anim>
                                    <p:anim calcmode="lin" valueType="num">
                                      <p:cBhvr>
                                        <p:cTn id="14" dur="600" decel="100000" fill="hold"/>
                                        <p:tgtEl>
                                          <p:spTgt spid="15"/>
                                        </p:tgtEl>
                                        <p:attrNameLst>
                                          <p:attrName>ppt_x</p:attrName>
                                        </p:attrNameLst>
                                      </p:cBhvr>
                                      <p:tavLst>
                                        <p:tav tm="0">
                                          <p:val>
                                            <p:strVal val="#ppt_x+0.4"/>
                                          </p:val>
                                        </p:tav>
                                        <p:tav tm="100000">
                                          <p:val>
                                            <p:strVal val="#ppt_x-0.05"/>
                                          </p:val>
                                        </p:tav>
                                      </p:tavLst>
                                    </p:anim>
                                    <p:anim calcmode="lin" valueType="num">
                                      <p:cBhvr>
                                        <p:cTn id="15" dur="600" decel="100000" fill="hold"/>
                                        <p:tgtEl>
                                          <p:spTgt spid="15"/>
                                        </p:tgtEl>
                                        <p:attrNameLst>
                                          <p:attrName>ppt_y</p:attrName>
                                        </p:attrNameLst>
                                      </p:cBhvr>
                                      <p:tavLst>
                                        <p:tav tm="0">
                                          <p:val>
                                            <p:strVal val="#ppt_y-0.4"/>
                                          </p:val>
                                        </p:tav>
                                        <p:tav tm="100000">
                                          <p:val>
                                            <p:strVal val="#ppt_y+0.1"/>
                                          </p:val>
                                        </p:tav>
                                      </p:tavLst>
                                    </p:anim>
                                    <p:anim calcmode="lin" valueType="num">
                                      <p:cBhvr>
                                        <p:cTn id="16" dur="150" accel="100000" fill="hold">
                                          <p:stCondLst>
                                            <p:cond delay="600"/>
                                          </p:stCondLst>
                                        </p:cTn>
                                        <p:tgtEl>
                                          <p:spTgt spid="15"/>
                                        </p:tgtEl>
                                        <p:attrNameLst>
                                          <p:attrName>ppt_x</p:attrName>
                                        </p:attrNameLst>
                                      </p:cBhvr>
                                      <p:tavLst>
                                        <p:tav tm="0">
                                          <p:val>
                                            <p:strVal val="#ppt_x-0.05"/>
                                          </p:val>
                                        </p:tav>
                                        <p:tav tm="100000">
                                          <p:val>
                                            <p:strVal val="#ppt_x"/>
                                          </p:val>
                                        </p:tav>
                                      </p:tavLst>
                                    </p:anim>
                                    <p:anim calcmode="lin" valueType="num">
                                      <p:cBhvr>
                                        <p:cTn id="17" dur="150" accel="100000" fill="hold">
                                          <p:stCondLst>
                                            <p:cond delay="600"/>
                                          </p:stCondLst>
                                        </p:cTn>
                                        <p:tgtEl>
                                          <p:spTgt spid="1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 name="组合 193"/>
          <p:cNvGrpSpPr/>
          <p:nvPr/>
        </p:nvGrpSpPr>
        <p:grpSpPr>
          <a:xfrm>
            <a:off x="521496" y="1005576"/>
            <a:ext cx="3937318" cy="1188134"/>
            <a:chOff x="695327" y="1340768"/>
            <a:chExt cx="5249757" cy="1584178"/>
          </a:xfrm>
        </p:grpSpPr>
        <p:grpSp>
          <p:nvGrpSpPr>
            <p:cNvPr id="176" name="组合 175"/>
            <p:cNvGrpSpPr/>
            <p:nvPr/>
          </p:nvGrpSpPr>
          <p:grpSpPr>
            <a:xfrm>
              <a:off x="695327" y="1340768"/>
              <a:ext cx="5249757" cy="1584178"/>
              <a:chOff x="695327" y="1340768"/>
              <a:chExt cx="5249757" cy="1584178"/>
            </a:xfrm>
          </p:grpSpPr>
          <p:sp>
            <p:nvSpPr>
              <p:cNvPr id="171" name="任意多边形 170"/>
              <p:cNvSpPr/>
              <p:nvPr/>
            </p:nvSpPr>
            <p:spPr>
              <a:xfrm rot="5400000">
                <a:off x="3652066" y="631927"/>
                <a:ext cx="1584175" cy="3001860"/>
              </a:xfrm>
              <a:custGeom>
                <a:avLst/>
                <a:gdLst>
                  <a:gd name="connsiteX0" fmla="*/ 0 w 1584175"/>
                  <a:gd name="connsiteY0" fmla="*/ 3001860 h 3001860"/>
                  <a:gd name="connsiteX1" fmla="*/ 0 w 1584175"/>
                  <a:gd name="connsiteY1" fmla="*/ 168778 h 3001860"/>
                  <a:gd name="connsiteX2" fmla="*/ 168778 w 1584175"/>
                  <a:gd name="connsiteY2" fmla="*/ 0 h 3001860"/>
                  <a:gd name="connsiteX3" fmla="*/ 1415397 w 1584175"/>
                  <a:gd name="connsiteY3" fmla="*/ 0 h 3001860"/>
                  <a:gd name="connsiteX4" fmla="*/ 1584175 w 1584175"/>
                  <a:gd name="connsiteY4" fmla="*/ 168778 h 3001860"/>
                  <a:gd name="connsiteX5" fmla="*/ 1584175 w 1584175"/>
                  <a:gd name="connsiteY5" fmla="*/ 3001860 h 3001860"/>
                  <a:gd name="connsiteX6" fmla="*/ 931060 w 1584175"/>
                  <a:gd name="connsiteY6" fmla="*/ 3001860 h 3001860"/>
                  <a:gd name="connsiteX7" fmla="*/ 792087 w 1584175"/>
                  <a:gd name="connsiteY7" fmla="*/ 2793401 h 3001860"/>
                  <a:gd name="connsiteX8" fmla="*/ 653114 w 1584175"/>
                  <a:gd name="connsiteY8" fmla="*/ 3001860 h 3001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4175" h="3001860">
                    <a:moveTo>
                      <a:pt x="0" y="3001860"/>
                    </a:moveTo>
                    <a:lnTo>
                      <a:pt x="0" y="168778"/>
                    </a:lnTo>
                    <a:cubicBezTo>
                      <a:pt x="0" y="75564"/>
                      <a:pt x="75564" y="0"/>
                      <a:pt x="168778" y="0"/>
                    </a:cubicBezTo>
                    <a:lnTo>
                      <a:pt x="1415397" y="0"/>
                    </a:lnTo>
                    <a:cubicBezTo>
                      <a:pt x="1508611" y="0"/>
                      <a:pt x="1584175" y="75564"/>
                      <a:pt x="1584175" y="168778"/>
                    </a:cubicBezTo>
                    <a:lnTo>
                      <a:pt x="1584175" y="3001860"/>
                    </a:lnTo>
                    <a:lnTo>
                      <a:pt x="931060" y="3001860"/>
                    </a:lnTo>
                    <a:lnTo>
                      <a:pt x="792087" y="2793401"/>
                    </a:lnTo>
                    <a:lnTo>
                      <a:pt x="653114" y="300186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695327" y="1340768"/>
                <a:ext cx="2429687" cy="1584178"/>
                <a:chOff x="695327" y="1340768"/>
                <a:chExt cx="2429687" cy="1584178"/>
              </a:xfrm>
            </p:grpSpPr>
            <p:sp>
              <p:nvSpPr>
                <p:cNvPr id="3" name="同侧圆角矩形 2"/>
                <p:cNvSpPr/>
                <p:nvPr/>
              </p:nvSpPr>
              <p:spPr>
                <a:xfrm rot="16200000">
                  <a:off x="1019399" y="1016696"/>
                  <a:ext cx="1584178" cy="2232321"/>
                </a:xfrm>
                <a:prstGeom prst="round2Same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5400000">
                  <a:off x="2872986" y="2024844"/>
                  <a:ext cx="288032" cy="21602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0" name="TextBox 26"/>
            <p:cNvSpPr txBox="1"/>
            <p:nvPr/>
          </p:nvSpPr>
          <p:spPr>
            <a:xfrm>
              <a:off x="977971" y="1917413"/>
              <a:ext cx="1739044" cy="430887"/>
            </a:xfrm>
            <a:prstGeom prst="rect">
              <a:avLst/>
            </a:prstGeom>
            <a:noFill/>
          </p:spPr>
          <p:txBody>
            <a:bodyPr wrap="square" lIns="0" tIns="0" rIns="0" bIns="0" rtlCol="0">
              <a:spAutoFit/>
            </a:bodyPr>
            <a:lstStyle/>
            <a:p>
              <a:pPr algn="ctr"/>
              <a:r>
                <a:rPr lang="zh-CN" altLang="en-US" sz="2100" b="1" dirty="0">
                  <a:solidFill>
                    <a:schemeClr val="bg1"/>
                  </a:solidFill>
                  <a:latin typeface="微软雅黑" pitchFamily="34" charset="-122"/>
                  <a:ea typeface="微软雅黑" pitchFamily="34" charset="-122"/>
                </a:rPr>
                <a:t>广告费用</a:t>
              </a:r>
            </a:p>
          </p:txBody>
        </p:sp>
        <p:sp>
          <p:nvSpPr>
            <p:cNvPr id="81" name="TextBox 29"/>
            <p:cNvSpPr txBox="1"/>
            <p:nvPr/>
          </p:nvSpPr>
          <p:spPr>
            <a:xfrm>
              <a:off x="3503713" y="1711841"/>
              <a:ext cx="865578" cy="307777"/>
            </a:xfrm>
            <a:prstGeom prst="rect">
              <a:avLst/>
            </a:prstGeom>
            <a:noFill/>
          </p:spPr>
          <p:txBody>
            <a:bodyPr wrap="square" lIns="0" tIns="0" rIns="0" bIns="0" rtlCol="0">
              <a:spAutoFit/>
            </a:bodyPr>
            <a:lstStyle/>
            <a:p>
              <a:pPr algn="just"/>
              <a:r>
                <a:rPr lang="en-US" altLang="zh-CN" sz="1500" dirty="0">
                  <a:solidFill>
                    <a:schemeClr val="bg1"/>
                  </a:solidFill>
                  <a:latin typeface="微软雅黑" pitchFamily="34" charset="-122"/>
                  <a:ea typeface="微软雅黑" pitchFamily="34" charset="-122"/>
                </a:rPr>
                <a:t>8</a:t>
              </a:r>
              <a:r>
                <a:rPr lang="zh-CN" altLang="en-US" sz="1500" dirty="0">
                  <a:solidFill>
                    <a:schemeClr val="bg1"/>
                  </a:solidFill>
                  <a:latin typeface="微软雅黑" pitchFamily="34" charset="-122"/>
                  <a:ea typeface="微软雅黑" pitchFamily="34" charset="-122"/>
                </a:rPr>
                <a:t>万元</a:t>
              </a:r>
              <a:endParaRPr lang="en-US" altLang="zh-CN" sz="1500" dirty="0">
                <a:solidFill>
                  <a:schemeClr val="bg1"/>
                </a:solidFill>
                <a:latin typeface="微软雅黑" pitchFamily="34" charset="-122"/>
                <a:ea typeface="微软雅黑" pitchFamily="34" charset="-122"/>
              </a:endParaRPr>
            </a:p>
          </p:txBody>
        </p:sp>
        <p:sp>
          <p:nvSpPr>
            <p:cNvPr id="82" name="TextBox 29"/>
            <p:cNvSpPr txBox="1"/>
            <p:nvPr/>
          </p:nvSpPr>
          <p:spPr>
            <a:xfrm>
              <a:off x="3503712" y="2144469"/>
              <a:ext cx="1873689" cy="451405"/>
            </a:xfrm>
            <a:prstGeom prst="rect">
              <a:avLst/>
            </a:prstGeom>
            <a:noFill/>
          </p:spPr>
          <p:txBody>
            <a:bodyPr wrap="square" lIns="0" tIns="0" rIns="0" bIns="0" rtlCol="0">
              <a:spAutoFit/>
            </a:bodyPr>
            <a:lstStyle/>
            <a:p>
              <a:pPr algn="just"/>
              <a:r>
                <a:rPr lang="zh-CN" altLang="en-US" sz="1100" dirty="0">
                  <a:solidFill>
                    <a:schemeClr val="bg1"/>
                  </a:solidFill>
                  <a:latin typeface="微软雅黑" pitchFamily="34" charset="-122"/>
                  <a:ea typeface="微软雅黑" pitchFamily="34" charset="-122"/>
                </a:rPr>
                <a:t>包括：户外广告、短信广告、微信广告等费用</a:t>
              </a:r>
              <a:endParaRPr lang="en-US" altLang="zh-CN" sz="1100" dirty="0">
                <a:solidFill>
                  <a:schemeClr val="bg1"/>
                </a:solidFill>
                <a:latin typeface="微软雅黑" pitchFamily="34" charset="-122"/>
                <a:ea typeface="微软雅黑" pitchFamily="34" charset="-122"/>
              </a:endParaRPr>
            </a:p>
          </p:txBody>
        </p:sp>
      </p:grpSp>
      <p:grpSp>
        <p:nvGrpSpPr>
          <p:cNvPr id="195" name="组合 194"/>
          <p:cNvGrpSpPr/>
          <p:nvPr/>
        </p:nvGrpSpPr>
        <p:grpSpPr>
          <a:xfrm>
            <a:off x="4683921" y="1005576"/>
            <a:ext cx="3937318" cy="1188134"/>
            <a:chOff x="6245227" y="1340768"/>
            <a:chExt cx="5249757" cy="1584178"/>
          </a:xfrm>
        </p:grpSpPr>
        <p:grpSp>
          <p:nvGrpSpPr>
            <p:cNvPr id="189" name="组合 188"/>
            <p:cNvGrpSpPr/>
            <p:nvPr/>
          </p:nvGrpSpPr>
          <p:grpSpPr>
            <a:xfrm>
              <a:off x="6245227" y="1340768"/>
              <a:ext cx="5249757" cy="1584178"/>
              <a:chOff x="695327" y="1340768"/>
              <a:chExt cx="5249757" cy="1584178"/>
            </a:xfrm>
          </p:grpSpPr>
          <p:sp>
            <p:nvSpPr>
              <p:cNvPr id="190" name="任意多边形 189"/>
              <p:cNvSpPr/>
              <p:nvPr/>
            </p:nvSpPr>
            <p:spPr>
              <a:xfrm rot="5400000">
                <a:off x="3652066" y="631927"/>
                <a:ext cx="1584175" cy="3001860"/>
              </a:xfrm>
              <a:custGeom>
                <a:avLst/>
                <a:gdLst>
                  <a:gd name="connsiteX0" fmla="*/ 0 w 1584175"/>
                  <a:gd name="connsiteY0" fmla="*/ 3001860 h 3001860"/>
                  <a:gd name="connsiteX1" fmla="*/ 0 w 1584175"/>
                  <a:gd name="connsiteY1" fmla="*/ 168778 h 3001860"/>
                  <a:gd name="connsiteX2" fmla="*/ 168778 w 1584175"/>
                  <a:gd name="connsiteY2" fmla="*/ 0 h 3001860"/>
                  <a:gd name="connsiteX3" fmla="*/ 1415397 w 1584175"/>
                  <a:gd name="connsiteY3" fmla="*/ 0 h 3001860"/>
                  <a:gd name="connsiteX4" fmla="*/ 1584175 w 1584175"/>
                  <a:gd name="connsiteY4" fmla="*/ 168778 h 3001860"/>
                  <a:gd name="connsiteX5" fmla="*/ 1584175 w 1584175"/>
                  <a:gd name="connsiteY5" fmla="*/ 3001860 h 3001860"/>
                  <a:gd name="connsiteX6" fmla="*/ 931060 w 1584175"/>
                  <a:gd name="connsiteY6" fmla="*/ 3001860 h 3001860"/>
                  <a:gd name="connsiteX7" fmla="*/ 792087 w 1584175"/>
                  <a:gd name="connsiteY7" fmla="*/ 2793401 h 3001860"/>
                  <a:gd name="connsiteX8" fmla="*/ 653114 w 1584175"/>
                  <a:gd name="connsiteY8" fmla="*/ 3001860 h 3001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4175" h="3001860">
                    <a:moveTo>
                      <a:pt x="0" y="3001860"/>
                    </a:moveTo>
                    <a:lnTo>
                      <a:pt x="0" y="168778"/>
                    </a:lnTo>
                    <a:cubicBezTo>
                      <a:pt x="0" y="75564"/>
                      <a:pt x="75564" y="0"/>
                      <a:pt x="168778" y="0"/>
                    </a:cubicBezTo>
                    <a:lnTo>
                      <a:pt x="1415397" y="0"/>
                    </a:lnTo>
                    <a:cubicBezTo>
                      <a:pt x="1508611" y="0"/>
                      <a:pt x="1584175" y="75564"/>
                      <a:pt x="1584175" y="168778"/>
                    </a:cubicBezTo>
                    <a:lnTo>
                      <a:pt x="1584175" y="3001860"/>
                    </a:lnTo>
                    <a:lnTo>
                      <a:pt x="931060" y="3001860"/>
                    </a:lnTo>
                    <a:lnTo>
                      <a:pt x="792087" y="2793401"/>
                    </a:lnTo>
                    <a:lnTo>
                      <a:pt x="653114" y="300186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1" name="组合 190"/>
              <p:cNvGrpSpPr/>
              <p:nvPr/>
            </p:nvGrpSpPr>
            <p:grpSpPr>
              <a:xfrm>
                <a:off x="695327" y="1340768"/>
                <a:ext cx="2429687" cy="1584178"/>
                <a:chOff x="695327" y="1340768"/>
                <a:chExt cx="2429687" cy="1584178"/>
              </a:xfrm>
            </p:grpSpPr>
            <p:sp>
              <p:nvSpPr>
                <p:cNvPr id="192" name="同侧圆角矩形 191"/>
                <p:cNvSpPr/>
                <p:nvPr/>
              </p:nvSpPr>
              <p:spPr>
                <a:xfrm rot="16200000">
                  <a:off x="1019399" y="1016696"/>
                  <a:ext cx="1584178" cy="2232321"/>
                </a:xfrm>
                <a:prstGeom prst="round2Same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等腰三角形 192"/>
                <p:cNvSpPr/>
                <p:nvPr/>
              </p:nvSpPr>
              <p:spPr>
                <a:xfrm rot="5400000">
                  <a:off x="2872986" y="2024844"/>
                  <a:ext cx="288032" cy="21602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8" name="TextBox 26"/>
            <p:cNvSpPr txBox="1"/>
            <p:nvPr/>
          </p:nvSpPr>
          <p:spPr>
            <a:xfrm>
              <a:off x="6508695" y="1917413"/>
              <a:ext cx="1739044" cy="430887"/>
            </a:xfrm>
            <a:prstGeom prst="rect">
              <a:avLst/>
            </a:prstGeom>
            <a:noFill/>
          </p:spPr>
          <p:txBody>
            <a:bodyPr wrap="square" lIns="0" tIns="0" rIns="0" bIns="0" rtlCol="0">
              <a:spAutoFit/>
            </a:bodyPr>
            <a:lstStyle/>
            <a:p>
              <a:pPr algn="ctr"/>
              <a:r>
                <a:rPr lang="zh-CN" altLang="en-US" sz="2100" b="1" dirty="0">
                  <a:solidFill>
                    <a:schemeClr val="bg1"/>
                  </a:solidFill>
                  <a:latin typeface="微软雅黑" pitchFamily="34" charset="-122"/>
                  <a:ea typeface="微软雅黑" pitchFamily="34" charset="-122"/>
                </a:rPr>
                <a:t>物料费用</a:t>
              </a:r>
            </a:p>
          </p:txBody>
        </p:sp>
        <p:sp>
          <p:nvSpPr>
            <p:cNvPr id="89" name="TextBox 29"/>
            <p:cNvSpPr txBox="1"/>
            <p:nvPr/>
          </p:nvSpPr>
          <p:spPr>
            <a:xfrm>
              <a:off x="9093456" y="1711841"/>
              <a:ext cx="865578" cy="307777"/>
            </a:xfrm>
            <a:prstGeom prst="rect">
              <a:avLst/>
            </a:prstGeom>
            <a:noFill/>
          </p:spPr>
          <p:txBody>
            <a:bodyPr wrap="square" lIns="0" tIns="0" rIns="0" bIns="0" rtlCol="0">
              <a:spAutoFit/>
            </a:bodyPr>
            <a:lstStyle/>
            <a:p>
              <a:pPr algn="just"/>
              <a:r>
                <a:rPr lang="en-US" altLang="zh-CN" sz="1500" dirty="0">
                  <a:solidFill>
                    <a:schemeClr val="bg1"/>
                  </a:solidFill>
                  <a:latin typeface="微软雅黑" pitchFamily="34" charset="-122"/>
                  <a:ea typeface="微软雅黑" pitchFamily="34" charset="-122"/>
                </a:rPr>
                <a:t>4</a:t>
              </a:r>
              <a:r>
                <a:rPr lang="zh-CN" altLang="en-US" sz="1500" dirty="0">
                  <a:solidFill>
                    <a:schemeClr val="bg1"/>
                  </a:solidFill>
                  <a:latin typeface="微软雅黑" pitchFamily="34" charset="-122"/>
                  <a:ea typeface="微软雅黑" pitchFamily="34" charset="-122"/>
                </a:rPr>
                <a:t>万元</a:t>
              </a:r>
              <a:endParaRPr lang="en-US" altLang="zh-CN" sz="1500" dirty="0">
                <a:solidFill>
                  <a:schemeClr val="bg1"/>
                </a:solidFill>
                <a:latin typeface="微软雅黑" pitchFamily="34" charset="-122"/>
                <a:ea typeface="微软雅黑" pitchFamily="34" charset="-122"/>
              </a:endParaRPr>
            </a:p>
          </p:txBody>
        </p:sp>
        <p:sp>
          <p:nvSpPr>
            <p:cNvPr id="90" name="TextBox 29"/>
            <p:cNvSpPr txBox="1"/>
            <p:nvPr/>
          </p:nvSpPr>
          <p:spPr>
            <a:xfrm>
              <a:off x="9093455" y="2144469"/>
              <a:ext cx="1873689" cy="451405"/>
            </a:xfrm>
            <a:prstGeom prst="rect">
              <a:avLst/>
            </a:prstGeom>
            <a:noFill/>
          </p:spPr>
          <p:txBody>
            <a:bodyPr wrap="square" lIns="0" tIns="0" rIns="0" bIns="0" rtlCol="0">
              <a:spAutoFit/>
            </a:bodyPr>
            <a:lstStyle/>
            <a:p>
              <a:pPr algn="just"/>
              <a:r>
                <a:rPr lang="zh-CN" altLang="en-US" sz="1100" dirty="0">
                  <a:solidFill>
                    <a:schemeClr val="bg1"/>
                  </a:solidFill>
                  <a:latin typeface="微软雅黑" pitchFamily="34" charset="-122"/>
                  <a:ea typeface="微软雅黑" pitchFamily="34" charset="-122"/>
                </a:rPr>
                <a:t>包括：广告物料、接待物料、场地物料等</a:t>
              </a:r>
              <a:endParaRPr lang="en-US" altLang="zh-CN" sz="1100" dirty="0">
                <a:solidFill>
                  <a:schemeClr val="bg1"/>
                </a:solidFill>
                <a:latin typeface="微软雅黑" pitchFamily="34" charset="-122"/>
                <a:ea typeface="微软雅黑" pitchFamily="34" charset="-122"/>
              </a:endParaRPr>
            </a:p>
          </p:txBody>
        </p:sp>
      </p:grpSp>
      <p:grpSp>
        <p:nvGrpSpPr>
          <p:cNvPr id="196" name="组合 195"/>
          <p:cNvGrpSpPr/>
          <p:nvPr/>
        </p:nvGrpSpPr>
        <p:grpSpPr>
          <a:xfrm>
            <a:off x="521496" y="2310539"/>
            <a:ext cx="3937317" cy="1188134"/>
            <a:chOff x="695328" y="3080719"/>
            <a:chExt cx="5249756" cy="1584178"/>
          </a:xfrm>
        </p:grpSpPr>
        <p:grpSp>
          <p:nvGrpSpPr>
            <p:cNvPr id="177" name="组合 176"/>
            <p:cNvGrpSpPr/>
            <p:nvPr/>
          </p:nvGrpSpPr>
          <p:grpSpPr>
            <a:xfrm>
              <a:off x="695328" y="3080719"/>
              <a:ext cx="5249756" cy="1584178"/>
              <a:chOff x="695328" y="3080719"/>
              <a:chExt cx="5249756" cy="1584178"/>
            </a:xfrm>
          </p:grpSpPr>
          <p:sp>
            <p:nvSpPr>
              <p:cNvPr id="172" name="任意多边形 171"/>
              <p:cNvSpPr/>
              <p:nvPr/>
            </p:nvSpPr>
            <p:spPr>
              <a:xfrm rot="5400000">
                <a:off x="3652066" y="2371878"/>
                <a:ext cx="1584175" cy="3001860"/>
              </a:xfrm>
              <a:custGeom>
                <a:avLst/>
                <a:gdLst>
                  <a:gd name="connsiteX0" fmla="*/ 0 w 1584175"/>
                  <a:gd name="connsiteY0" fmla="*/ 3001860 h 3001860"/>
                  <a:gd name="connsiteX1" fmla="*/ 0 w 1584175"/>
                  <a:gd name="connsiteY1" fmla="*/ 168778 h 3001860"/>
                  <a:gd name="connsiteX2" fmla="*/ 168778 w 1584175"/>
                  <a:gd name="connsiteY2" fmla="*/ 0 h 3001860"/>
                  <a:gd name="connsiteX3" fmla="*/ 1415397 w 1584175"/>
                  <a:gd name="connsiteY3" fmla="*/ 0 h 3001860"/>
                  <a:gd name="connsiteX4" fmla="*/ 1584175 w 1584175"/>
                  <a:gd name="connsiteY4" fmla="*/ 168778 h 3001860"/>
                  <a:gd name="connsiteX5" fmla="*/ 1584175 w 1584175"/>
                  <a:gd name="connsiteY5" fmla="*/ 3001860 h 3001860"/>
                  <a:gd name="connsiteX6" fmla="*/ 931060 w 1584175"/>
                  <a:gd name="connsiteY6" fmla="*/ 3001860 h 3001860"/>
                  <a:gd name="connsiteX7" fmla="*/ 792087 w 1584175"/>
                  <a:gd name="connsiteY7" fmla="*/ 2793401 h 3001860"/>
                  <a:gd name="connsiteX8" fmla="*/ 653114 w 1584175"/>
                  <a:gd name="connsiteY8" fmla="*/ 3001860 h 3001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4175" h="3001860">
                    <a:moveTo>
                      <a:pt x="0" y="3001860"/>
                    </a:moveTo>
                    <a:lnTo>
                      <a:pt x="0" y="168778"/>
                    </a:lnTo>
                    <a:cubicBezTo>
                      <a:pt x="0" y="75564"/>
                      <a:pt x="75564" y="0"/>
                      <a:pt x="168778" y="0"/>
                    </a:cubicBezTo>
                    <a:lnTo>
                      <a:pt x="1415397" y="0"/>
                    </a:lnTo>
                    <a:cubicBezTo>
                      <a:pt x="1508611" y="0"/>
                      <a:pt x="1584175" y="75564"/>
                      <a:pt x="1584175" y="168778"/>
                    </a:cubicBezTo>
                    <a:lnTo>
                      <a:pt x="1584175" y="3001860"/>
                    </a:lnTo>
                    <a:lnTo>
                      <a:pt x="931060" y="3001860"/>
                    </a:lnTo>
                    <a:lnTo>
                      <a:pt x="792087" y="2793401"/>
                    </a:lnTo>
                    <a:lnTo>
                      <a:pt x="653114" y="300186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p:cNvGrpSpPr/>
              <p:nvPr/>
            </p:nvGrpSpPr>
            <p:grpSpPr>
              <a:xfrm>
                <a:off x="695328" y="3080719"/>
                <a:ext cx="2429686" cy="1584178"/>
                <a:chOff x="695328" y="3080719"/>
                <a:chExt cx="2429686" cy="1584178"/>
              </a:xfrm>
            </p:grpSpPr>
            <p:sp>
              <p:nvSpPr>
                <p:cNvPr id="135" name="同侧圆角矩形 134"/>
                <p:cNvSpPr/>
                <p:nvPr/>
              </p:nvSpPr>
              <p:spPr>
                <a:xfrm rot="16200000">
                  <a:off x="1019401" y="2756646"/>
                  <a:ext cx="1584178" cy="2232324"/>
                </a:xfrm>
                <a:prstGeom prst="round2Same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等腰三角形 135"/>
                <p:cNvSpPr/>
                <p:nvPr/>
              </p:nvSpPr>
              <p:spPr>
                <a:xfrm rot="5400000">
                  <a:off x="2872986" y="3764795"/>
                  <a:ext cx="288032" cy="21602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96" name="TextBox 26"/>
            <p:cNvSpPr txBox="1"/>
            <p:nvPr/>
          </p:nvSpPr>
          <p:spPr>
            <a:xfrm>
              <a:off x="977971" y="3679538"/>
              <a:ext cx="1739044" cy="430887"/>
            </a:xfrm>
            <a:prstGeom prst="rect">
              <a:avLst/>
            </a:prstGeom>
            <a:noFill/>
          </p:spPr>
          <p:txBody>
            <a:bodyPr wrap="square" lIns="0" tIns="0" rIns="0" bIns="0" rtlCol="0">
              <a:spAutoFit/>
            </a:bodyPr>
            <a:lstStyle/>
            <a:p>
              <a:pPr algn="ctr"/>
              <a:r>
                <a:rPr lang="zh-CN" altLang="en-US" sz="2100" b="1" dirty="0">
                  <a:solidFill>
                    <a:schemeClr val="bg1"/>
                  </a:solidFill>
                  <a:latin typeface="微软雅黑" pitchFamily="34" charset="-122"/>
                  <a:ea typeface="微软雅黑" pitchFamily="34" charset="-122"/>
                </a:rPr>
                <a:t>场租费用</a:t>
              </a:r>
            </a:p>
          </p:txBody>
        </p:sp>
        <p:sp>
          <p:nvSpPr>
            <p:cNvPr id="97" name="TextBox 29"/>
            <p:cNvSpPr txBox="1"/>
            <p:nvPr/>
          </p:nvSpPr>
          <p:spPr>
            <a:xfrm>
              <a:off x="3503713" y="3741093"/>
              <a:ext cx="865578" cy="307777"/>
            </a:xfrm>
            <a:prstGeom prst="rect">
              <a:avLst/>
            </a:prstGeom>
            <a:noFill/>
          </p:spPr>
          <p:txBody>
            <a:bodyPr wrap="square" lIns="0" tIns="0" rIns="0" bIns="0" rtlCol="0">
              <a:spAutoFit/>
            </a:bodyPr>
            <a:lstStyle/>
            <a:p>
              <a:pPr algn="just"/>
              <a:r>
                <a:rPr lang="en-US" altLang="zh-CN" sz="1500" dirty="0">
                  <a:solidFill>
                    <a:schemeClr val="bg1"/>
                  </a:solidFill>
                  <a:latin typeface="微软雅黑" pitchFamily="34" charset="-122"/>
                  <a:ea typeface="微软雅黑" pitchFamily="34" charset="-122"/>
                </a:rPr>
                <a:t>1</a:t>
              </a:r>
              <a:r>
                <a:rPr lang="zh-CN" altLang="en-US" sz="1500" dirty="0">
                  <a:solidFill>
                    <a:schemeClr val="bg1"/>
                  </a:solidFill>
                  <a:latin typeface="微软雅黑" pitchFamily="34" charset="-122"/>
                  <a:ea typeface="微软雅黑" pitchFamily="34" charset="-122"/>
                </a:rPr>
                <a:t>万元</a:t>
              </a:r>
              <a:endParaRPr lang="en-US" altLang="zh-CN" sz="1500" dirty="0">
                <a:solidFill>
                  <a:schemeClr val="bg1"/>
                </a:solidFill>
                <a:latin typeface="微软雅黑" pitchFamily="34" charset="-122"/>
                <a:ea typeface="微软雅黑" pitchFamily="34" charset="-122"/>
              </a:endParaRPr>
            </a:p>
          </p:txBody>
        </p:sp>
      </p:grpSp>
      <p:grpSp>
        <p:nvGrpSpPr>
          <p:cNvPr id="197" name="组合 196"/>
          <p:cNvGrpSpPr/>
          <p:nvPr/>
        </p:nvGrpSpPr>
        <p:grpSpPr>
          <a:xfrm>
            <a:off x="4683921" y="2310539"/>
            <a:ext cx="3937317" cy="1188134"/>
            <a:chOff x="6245228" y="3080719"/>
            <a:chExt cx="5249756" cy="1584178"/>
          </a:xfrm>
        </p:grpSpPr>
        <p:grpSp>
          <p:nvGrpSpPr>
            <p:cNvPr id="179" name="组合 178"/>
            <p:cNvGrpSpPr/>
            <p:nvPr/>
          </p:nvGrpSpPr>
          <p:grpSpPr>
            <a:xfrm>
              <a:off x="6245228" y="3080719"/>
              <a:ext cx="5249756" cy="1584178"/>
              <a:chOff x="695328" y="3080719"/>
              <a:chExt cx="5249756" cy="1584178"/>
            </a:xfrm>
          </p:grpSpPr>
          <p:sp>
            <p:nvSpPr>
              <p:cNvPr id="180" name="任意多边形 179"/>
              <p:cNvSpPr/>
              <p:nvPr/>
            </p:nvSpPr>
            <p:spPr>
              <a:xfrm rot="5400000">
                <a:off x="3652066" y="2371878"/>
                <a:ext cx="1584175" cy="3001860"/>
              </a:xfrm>
              <a:custGeom>
                <a:avLst/>
                <a:gdLst>
                  <a:gd name="connsiteX0" fmla="*/ 0 w 1584175"/>
                  <a:gd name="connsiteY0" fmla="*/ 3001860 h 3001860"/>
                  <a:gd name="connsiteX1" fmla="*/ 0 w 1584175"/>
                  <a:gd name="connsiteY1" fmla="*/ 168778 h 3001860"/>
                  <a:gd name="connsiteX2" fmla="*/ 168778 w 1584175"/>
                  <a:gd name="connsiteY2" fmla="*/ 0 h 3001860"/>
                  <a:gd name="connsiteX3" fmla="*/ 1415397 w 1584175"/>
                  <a:gd name="connsiteY3" fmla="*/ 0 h 3001860"/>
                  <a:gd name="connsiteX4" fmla="*/ 1584175 w 1584175"/>
                  <a:gd name="connsiteY4" fmla="*/ 168778 h 3001860"/>
                  <a:gd name="connsiteX5" fmla="*/ 1584175 w 1584175"/>
                  <a:gd name="connsiteY5" fmla="*/ 3001860 h 3001860"/>
                  <a:gd name="connsiteX6" fmla="*/ 931060 w 1584175"/>
                  <a:gd name="connsiteY6" fmla="*/ 3001860 h 3001860"/>
                  <a:gd name="connsiteX7" fmla="*/ 792087 w 1584175"/>
                  <a:gd name="connsiteY7" fmla="*/ 2793401 h 3001860"/>
                  <a:gd name="connsiteX8" fmla="*/ 653114 w 1584175"/>
                  <a:gd name="connsiteY8" fmla="*/ 3001860 h 3001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4175" h="3001860">
                    <a:moveTo>
                      <a:pt x="0" y="3001860"/>
                    </a:moveTo>
                    <a:lnTo>
                      <a:pt x="0" y="168778"/>
                    </a:lnTo>
                    <a:cubicBezTo>
                      <a:pt x="0" y="75564"/>
                      <a:pt x="75564" y="0"/>
                      <a:pt x="168778" y="0"/>
                    </a:cubicBezTo>
                    <a:lnTo>
                      <a:pt x="1415397" y="0"/>
                    </a:lnTo>
                    <a:cubicBezTo>
                      <a:pt x="1508611" y="0"/>
                      <a:pt x="1584175" y="75564"/>
                      <a:pt x="1584175" y="168778"/>
                    </a:cubicBezTo>
                    <a:lnTo>
                      <a:pt x="1584175" y="3001860"/>
                    </a:lnTo>
                    <a:lnTo>
                      <a:pt x="931060" y="3001860"/>
                    </a:lnTo>
                    <a:lnTo>
                      <a:pt x="792087" y="2793401"/>
                    </a:lnTo>
                    <a:lnTo>
                      <a:pt x="653114" y="300186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1" name="组合 180"/>
              <p:cNvGrpSpPr/>
              <p:nvPr/>
            </p:nvGrpSpPr>
            <p:grpSpPr>
              <a:xfrm>
                <a:off x="695328" y="3080719"/>
                <a:ext cx="2429686" cy="1584178"/>
                <a:chOff x="695328" y="3080719"/>
                <a:chExt cx="2429686" cy="1584178"/>
              </a:xfrm>
            </p:grpSpPr>
            <p:sp>
              <p:nvSpPr>
                <p:cNvPr id="182" name="同侧圆角矩形 181"/>
                <p:cNvSpPr/>
                <p:nvPr/>
              </p:nvSpPr>
              <p:spPr>
                <a:xfrm rot="16200000">
                  <a:off x="1019401" y="2756646"/>
                  <a:ext cx="1584178" cy="2232324"/>
                </a:xfrm>
                <a:prstGeom prst="round2Same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等腰三角形 182"/>
                <p:cNvSpPr/>
                <p:nvPr/>
              </p:nvSpPr>
              <p:spPr>
                <a:xfrm rot="5400000">
                  <a:off x="2872986" y="3764795"/>
                  <a:ext cx="288032" cy="21602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04" name="TextBox 26"/>
            <p:cNvSpPr txBox="1"/>
            <p:nvPr/>
          </p:nvSpPr>
          <p:spPr>
            <a:xfrm>
              <a:off x="6508695" y="3679538"/>
              <a:ext cx="1739044" cy="430887"/>
            </a:xfrm>
            <a:prstGeom prst="rect">
              <a:avLst/>
            </a:prstGeom>
            <a:noFill/>
          </p:spPr>
          <p:txBody>
            <a:bodyPr wrap="square" lIns="0" tIns="0" rIns="0" bIns="0" rtlCol="0">
              <a:spAutoFit/>
            </a:bodyPr>
            <a:lstStyle/>
            <a:p>
              <a:pPr algn="ctr"/>
              <a:r>
                <a:rPr lang="zh-CN" altLang="en-US" sz="2100" b="1" dirty="0">
                  <a:solidFill>
                    <a:schemeClr val="bg1"/>
                  </a:solidFill>
                  <a:latin typeface="微软雅黑" pitchFamily="34" charset="-122"/>
                  <a:ea typeface="微软雅黑" pitchFamily="34" charset="-122"/>
                </a:rPr>
                <a:t>演出费用</a:t>
              </a:r>
            </a:p>
          </p:txBody>
        </p:sp>
        <p:sp>
          <p:nvSpPr>
            <p:cNvPr id="105" name="TextBox 29"/>
            <p:cNvSpPr txBox="1"/>
            <p:nvPr/>
          </p:nvSpPr>
          <p:spPr>
            <a:xfrm>
              <a:off x="9093456" y="3473966"/>
              <a:ext cx="865578" cy="307777"/>
            </a:xfrm>
            <a:prstGeom prst="rect">
              <a:avLst/>
            </a:prstGeom>
            <a:noFill/>
          </p:spPr>
          <p:txBody>
            <a:bodyPr wrap="square" lIns="0" tIns="0" rIns="0" bIns="0" rtlCol="0">
              <a:spAutoFit/>
            </a:bodyPr>
            <a:lstStyle/>
            <a:p>
              <a:pPr algn="just"/>
              <a:r>
                <a:rPr lang="en-US" altLang="zh-CN" sz="1500" dirty="0">
                  <a:solidFill>
                    <a:schemeClr val="bg1"/>
                  </a:solidFill>
                  <a:latin typeface="微软雅黑" pitchFamily="34" charset="-122"/>
                  <a:ea typeface="微软雅黑" pitchFamily="34" charset="-122"/>
                </a:rPr>
                <a:t>2</a:t>
              </a:r>
              <a:r>
                <a:rPr lang="zh-CN" altLang="en-US" sz="1500" dirty="0">
                  <a:solidFill>
                    <a:schemeClr val="bg1"/>
                  </a:solidFill>
                  <a:latin typeface="微软雅黑" pitchFamily="34" charset="-122"/>
                  <a:ea typeface="微软雅黑" pitchFamily="34" charset="-122"/>
                </a:rPr>
                <a:t>万元</a:t>
              </a:r>
              <a:endParaRPr lang="en-US" altLang="zh-CN" sz="1500" dirty="0">
                <a:solidFill>
                  <a:schemeClr val="bg1"/>
                </a:solidFill>
                <a:latin typeface="微软雅黑" pitchFamily="34" charset="-122"/>
                <a:ea typeface="微软雅黑" pitchFamily="34" charset="-122"/>
              </a:endParaRPr>
            </a:p>
          </p:txBody>
        </p:sp>
        <p:sp>
          <p:nvSpPr>
            <p:cNvPr id="106" name="TextBox 29"/>
            <p:cNvSpPr txBox="1"/>
            <p:nvPr/>
          </p:nvSpPr>
          <p:spPr>
            <a:xfrm>
              <a:off x="9093455" y="3906595"/>
              <a:ext cx="1873689" cy="451405"/>
            </a:xfrm>
            <a:prstGeom prst="rect">
              <a:avLst/>
            </a:prstGeom>
            <a:noFill/>
          </p:spPr>
          <p:txBody>
            <a:bodyPr wrap="square" lIns="0" tIns="0" rIns="0" bIns="0" rtlCol="0">
              <a:spAutoFit/>
            </a:bodyPr>
            <a:lstStyle/>
            <a:p>
              <a:pPr algn="just"/>
              <a:r>
                <a:rPr lang="zh-CN" altLang="en-US" sz="1100" dirty="0">
                  <a:solidFill>
                    <a:schemeClr val="bg1"/>
                  </a:solidFill>
                  <a:latin typeface="微软雅黑" pitchFamily="34" charset="-122"/>
                  <a:ea typeface="微软雅黑" pitchFamily="34" charset="-122"/>
                </a:rPr>
                <a:t>包括：演员工资、服装、道具等</a:t>
              </a:r>
              <a:endParaRPr lang="en-US" altLang="zh-CN" sz="1100" dirty="0">
                <a:solidFill>
                  <a:schemeClr val="bg1"/>
                </a:solidFill>
                <a:latin typeface="微软雅黑" pitchFamily="34" charset="-122"/>
                <a:ea typeface="微软雅黑" pitchFamily="34" charset="-122"/>
              </a:endParaRPr>
            </a:p>
          </p:txBody>
        </p:sp>
      </p:grpSp>
      <p:grpSp>
        <p:nvGrpSpPr>
          <p:cNvPr id="199" name="组合 198"/>
          <p:cNvGrpSpPr/>
          <p:nvPr/>
        </p:nvGrpSpPr>
        <p:grpSpPr>
          <a:xfrm>
            <a:off x="4683921" y="3615502"/>
            <a:ext cx="3937317" cy="1188134"/>
            <a:chOff x="6245228" y="4820670"/>
            <a:chExt cx="5249756" cy="1584178"/>
          </a:xfrm>
        </p:grpSpPr>
        <p:grpSp>
          <p:nvGrpSpPr>
            <p:cNvPr id="184" name="组合 183"/>
            <p:cNvGrpSpPr/>
            <p:nvPr/>
          </p:nvGrpSpPr>
          <p:grpSpPr>
            <a:xfrm>
              <a:off x="6245228" y="4820670"/>
              <a:ext cx="5249756" cy="1584178"/>
              <a:chOff x="695328" y="4820670"/>
              <a:chExt cx="5249756" cy="1584178"/>
            </a:xfrm>
          </p:grpSpPr>
          <p:sp>
            <p:nvSpPr>
              <p:cNvPr id="185" name="任意多边形 184"/>
              <p:cNvSpPr/>
              <p:nvPr/>
            </p:nvSpPr>
            <p:spPr>
              <a:xfrm rot="5400000">
                <a:off x="3652066" y="4111829"/>
                <a:ext cx="1584175" cy="3001860"/>
              </a:xfrm>
              <a:custGeom>
                <a:avLst/>
                <a:gdLst>
                  <a:gd name="connsiteX0" fmla="*/ 0 w 1584175"/>
                  <a:gd name="connsiteY0" fmla="*/ 3001860 h 3001860"/>
                  <a:gd name="connsiteX1" fmla="*/ 0 w 1584175"/>
                  <a:gd name="connsiteY1" fmla="*/ 168778 h 3001860"/>
                  <a:gd name="connsiteX2" fmla="*/ 168778 w 1584175"/>
                  <a:gd name="connsiteY2" fmla="*/ 0 h 3001860"/>
                  <a:gd name="connsiteX3" fmla="*/ 1415397 w 1584175"/>
                  <a:gd name="connsiteY3" fmla="*/ 0 h 3001860"/>
                  <a:gd name="connsiteX4" fmla="*/ 1584175 w 1584175"/>
                  <a:gd name="connsiteY4" fmla="*/ 168778 h 3001860"/>
                  <a:gd name="connsiteX5" fmla="*/ 1584175 w 1584175"/>
                  <a:gd name="connsiteY5" fmla="*/ 3001860 h 3001860"/>
                  <a:gd name="connsiteX6" fmla="*/ 931060 w 1584175"/>
                  <a:gd name="connsiteY6" fmla="*/ 3001860 h 3001860"/>
                  <a:gd name="connsiteX7" fmla="*/ 792087 w 1584175"/>
                  <a:gd name="connsiteY7" fmla="*/ 2793401 h 3001860"/>
                  <a:gd name="connsiteX8" fmla="*/ 653114 w 1584175"/>
                  <a:gd name="connsiteY8" fmla="*/ 3001860 h 3001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4175" h="3001860">
                    <a:moveTo>
                      <a:pt x="0" y="3001860"/>
                    </a:moveTo>
                    <a:lnTo>
                      <a:pt x="0" y="168778"/>
                    </a:lnTo>
                    <a:cubicBezTo>
                      <a:pt x="0" y="75564"/>
                      <a:pt x="75564" y="0"/>
                      <a:pt x="168778" y="0"/>
                    </a:cubicBezTo>
                    <a:lnTo>
                      <a:pt x="1415397" y="0"/>
                    </a:lnTo>
                    <a:cubicBezTo>
                      <a:pt x="1508611" y="0"/>
                      <a:pt x="1584175" y="75564"/>
                      <a:pt x="1584175" y="168778"/>
                    </a:cubicBezTo>
                    <a:lnTo>
                      <a:pt x="1584175" y="3001860"/>
                    </a:lnTo>
                    <a:lnTo>
                      <a:pt x="931060" y="3001860"/>
                    </a:lnTo>
                    <a:lnTo>
                      <a:pt x="792087" y="2793401"/>
                    </a:lnTo>
                    <a:lnTo>
                      <a:pt x="653114" y="300186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6" name="组合 185"/>
              <p:cNvGrpSpPr/>
              <p:nvPr/>
            </p:nvGrpSpPr>
            <p:grpSpPr>
              <a:xfrm>
                <a:off x="695328" y="4820670"/>
                <a:ext cx="2429686" cy="1584178"/>
                <a:chOff x="695328" y="4820670"/>
                <a:chExt cx="2429686" cy="1584178"/>
              </a:xfrm>
            </p:grpSpPr>
            <p:sp>
              <p:nvSpPr>
                <p:cNvPr id="187" name="同侧圆角矩形 186"/>
                <p:cNvSpPr/>
                <p:nvPr/>
              </p:nvSpPr>
              <p:spPr>
                <a:xfrm rot="16200000">
                  <a:off x="1019401" y="4496597"/>
                  <a:ext cx="1584178" cy="2232324"/>
                </a:xfrm>
                <a:prstGeom prst="round2Same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等腰三角形 187"/>
                <p:cNvSpPr/>
                <p:nvPr/>
              </p:nvSpPr>
              <p:spPr>
                <a:xfrm rot="5400000">
                  <a:off x="2872986" y="5504746"/>
                  <a:ext cx="288032" cy="21602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19" name="TextBox 26"/>
            <p:cNvSpPr txBox="1"/>
            <p:nvPr/>
          </p:nvSpPr>
          <p:spPr>
            <a:xfrm>
              <a:off x="6508695" y="5403563"/>
              <a:ext cx="1739044" cy="430887"/>
            </a:xfrm>
            <a:prstGeom prst="rect">
              <a:avLst/>
            </a:prstGeom>
            <a:noFill/>
          </p:spPr>
          <p:txBody>
            <a:bodyPr wrap="square" lIns="0" tIns="0" rIns="0" bIns="0" rtlCol="0">
              <a:spAutoFit/>
            </a:bodyPr>
            <a:lstStyle/>
            <a:p>
              <a:pPr algn="ctr"/>
              <a:r>
                <a:rPr lang="zh-CN" altLang="en-US" sz="2100" b="1" dirty="0">
                  <a:solidFill>
                    <a:schemeClr val="bg1"/>
                  </a:solidFill>
                  <a:latin typeface="微软雅黑" pitchFamily="34" charset="-122"/>
                  <a:ea typeface="微软雅黑" pitchFamily="34" charset="-122"/>
                </a:rPr>
                <a:t>人员费用</a:t>
              </a:r>
            </a:p>
          </p:txBody>
        </p:sp>
        <p:sp>
          <p:nvSpPr>
            <p:cNvPr id="120" name="TextBox 29"/>
            <p:cNvSpPr txBox="1"/>
            <p:nvPr/>
          </p:nvSpPr>
          <p:spPr>
            <a:xfrm>
              <a:off x="9093456" y="5197991"/>
              <a:ext cx="865578" cy="307777"/>
            </a:xfrm>
            <a:prstGeom prst="rect">
              <a:avLst/>
            </a:prstGeom>
            <a:noFill/>
          </p:spPr>
          <p:txBody>
            <a:bodyPr wrap="square" lIns="0" tIns="0" rIns="0" bIns="0" rtlCol="0">
              <a:spAutoFit/>
            </a:bodyPr>
            <a:lstStyle/>
            <a:p>
              <a:pPr algn="just"/>
              <a:r>
                <a:rPr lang="en-US" altLang="zh-CN" sz="1500" dirty="0">
                  <a:solidFill>
                    <a:schemeClr val="bg1"/>
                  </a:solidFill>
                  <a:latin typeface="微软雅黑" pitchFamily="34" charset="-122"/>
                  <a:ea typeface="微软雅黑" pitchFamily="34" charset="-122"/>
                </a:rPr>
                <a:t>1</a:t>
              </a:r>
              <a:r>
                <a:rPr lang="zh-CN" altLang="en-US" sz="1500" dirty="0">
                  <a:solidFill>
                    <a:schemeClr val="bg1"/>
                  </a:solidFill>
                  <a:latin typeface="微软雅黑" pitchFamily="34" charset="-122"/>
                  <a:ea typeface="微软雅黑" pitchFamily="34" charset="-122"/>
                </a:rPr>
                <a:t>万元</a:t>
              </a:r>
              <a:endParaRPr lang="en-US" altLang="zh-CN" sz="1500" dirty="0">
                <a:solidFill>
                  <a:schemeClr val="bg1"/>
                </a:solidFill>
                <a:latin typeface="微软雅黑" pitchFamily="34" charset="-122"/>
                <a:ea typeface="微软雅黑" pitchFamily="34" charset="-122"/>
              </a:endParaRPr>
            </a:p>
          </p:txBody>
        </p:sp>
        <p:sp>
          <p:nvSpPr>
            <p:cNvPr id="121" name="TextBox 29"/>
            <p:cNvSpPr txBox="1"/>
            <p:nvPr/>
          </p:nvSpPr>
          <p:spPr>
            <a:xfrm>
              <a:off x="9093455" y="5630619"/>
              <a:ext cx="1873689" cy="451405"/>
            </a:xfrm>
            <a:prstGeom prst="rect">
              <a:avLst/>
            </a:prstGeom>
            <a:noFill/>
          </p:spPr>
          <p:txBody>
            <a:bodyPr wrap="square" lIns="0" tIns="0" rIns="0" bIns="0" rtlCol="0">
              <a:spAutoFit/>
            </a:bodyPr>
            <a:lstStyle/>
            <a:p>
              <a:pPr algn="just"/>
              <a:r>
                <a:rPr lang="zh-CN" altLang="en-US" sz="1100" dirty="0">
                  <a:solidFill>
                    <a:schemeClr val="bg1"/>
                  </a:solidFill>
                  <a:latin typeface="微软雅黑" pitchFamily="34" charset="-122"/>
                  <a:ea typeface="微软雅黑" pitchFamily="34" charset="-122"/>
                </a:rPr>
                <a:t>包括：工作人员补贴、加班费、义工费等</a:t>
              </a:r>
              <a:endParaRPr lang="en-US" altLang="zh-CN" sz="1100" dirty="0">
                <a:solidFill>
                  <a:schemeClr val="bg1"/>
                </a:solidFill>
                <a:latin typeface="微软雅黑" pitchFamily="34" charset="-122"/>
                <a:ea typeface="微软雅黑" pitchFamily="34" charset="-122"/>
              </a:endParaRPr>
            </a:p>
          </p:txBody>
        </p:sp>
      </p:grpSp>
      <p:grpSp>
        <p:nvGrpSpPr>
          <p:cNvPr id="198" name="组合 197"/>
          <p:cNvGrpSpPr/>
          <p:nvPr/>
        </p:nvGrpSpPr>
        <p:grpSpPr>
          <a:xfrm>
            <a:off x="521496" y="3615502"/>
            <a:ext cx="3937317" cy="1188134"/>
            <a:chOff x="695328" y="4820670"/>
            <a:chExt cx="5249756" cy="1584178"/>
          </a:xfrm>
        </p:grpSpPr>
        <p:grpSp>
          <p:nvGrpSpPr>
            <p:cNvPr id="178" name="组合 177"/>
            <p:cNvGrpSpPr/>
            <p:nvPr/>
          </p:nvGrpSpPr>
          <p:grpSpPr>
            <a:xfrm>
              <a:off x="695328" y="4820670"/>
              <a:ext cx="5249756" cy="1584178"/>
              <a:chOff x="695328" y="4820670"/>
              <a:chExt cx="5249756" cy="1584178"/>
            </a:xfrm>
          </p:grpSpPr>
          <p:sp>
            <p:nvSpPr>
              <p:cNvPr id="174" name="任意多边形 173"/>
              <p:cNvSpPr/>
              <p:nvPr/>
            </p:nvSpPr>
            <p:spPr>
              <a:xfrm rot="5400000">
                <a:off x="3652066" y="4111829"/>
                <a:ext cx="1584175" cy="3001860"/>
              </a:xfrm>
              <a:custGeom>
                <a:avLst/>
                <a:gdLst>
                  <a:gd name="connsiteX0" fmla="*/ 0 w 1584175"/>
                  <a:gd name="connsiteY0" fmla="*/ 3001860 h 3001860"/>
                  <a:gd name="connsiteX1" fmla="*/ 0 w 1584175"/>
                  <a:gd name="connsiteY1" fmla="*/ 168778 h 3001860"/>
                  <a:gd name="connsiteX2" fmla="*/ 168778 w 1584175"/>
                  <a:gd name="connsiteY2" fmla="*/ 0 h 3001860"/>
                  <a:gd name="connsiteX3" fmla="*/ 1415397 w 1584175"/>
                  <a:gd name="connsiteY3" fmla="*/ 0 h 3001860"/>
                  <a:gd name="connsiteX4" fmla="*/ 1584175 w 1584175"/>
                  <a:gd name="connsiteY4" fmla="*/ 168778 h 3001860"/>
                  <a:gd name="connsiteX5" fmla="*/ 1584175 w 1584175"/>
                  <a:gd name="connsiteY5" fmla="*/ 3001860 h 3001860"/>
                  <a:gd name="connsiteX6" fmla="*/ 931060 w 1584175"/>
                  <a:gd name="connsiteY6" fmla="*/ 3001860 h 3001860"/>
                  <a:gd name="connsiteX7" fmla="*/ 792087 w 1584175"/>
                  <a:gd name="connsiteY7" fmla="*/ 2793401 h 3001860"/>
                  <a:gd name="connsiteX8" fmla="*/ 653114 w 1584175"/>
                  <a:gd name="connsiteY8" fmla="*/ 3001860 h 3001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4175" h="3001860">
                    <a:moveTo>
                      <a:pt x="0" y="3001860"/>
                    </a:moveTo>
                    <a:lnTo>
                      <a:pt x="0" y="168778"/>
                    </a:lnTo>
                    <a:cubicBezTo>
                      <a:pt x="0" y="75564"/>
                      <a:pt x="75564" y="0"/>
                      <a:pt x="168778" y="0"/>
                    </a:cubicBezTo>
                    <a:lnTo>
                      <a:pt x="1415397" y="0"/>
                    </a:lnTo>
                    <a:cubicBezTo>
                      <a:pt x="1508611" y="0"/>
                      <a:pt x="1584175" y="75564"/>
                      <a:pt x="1584175" y="168778"/>
                    </a:cubicBezTo>
                    <a:lnTo>
                      <a:pt x="1584175" y="3001860"/>
                    </a:lnTo>
                    <a:lnTo>
                      <a:pt x="931060" y="3001860"/>
                    </a:lnTo>
                    <a:lnTo>
                      <a:pt x="792087" y="2793401"/>
                    </a:lnTo>
                    <a:lnTo>
                      <a:pt x="653114" y="300186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5" name="组合 174"/>
              <p:cNvGrpSpPr/>
              <p:nvPr/>
            </p:nvGrpSpPr>
            <p:grpSpPr>
              <a:xfrm>
                <a:off x="695328" y="4820670"/>
                <a:ext cx="2429686" cy="1584178"/>
                <a:chOff x="695328" y="4820670"/>
                <a:chExt cx="2429686" cy="1584178"/>
              </a:xfrm>
            </p:grpSpPr>
            <p:sp>
              <p:nvSpPr>
                <p:cNvPr id="145" name="同侧圆角矩形 144"/>
                <p:cNvSpPr/>
                <p:nvPr/>
              </p:nvSpPr>
              <p:spPr>
                <a:xfrm rot="16200000">
                  <a:off x="1019401" y="4496597"/>
                  <a:ext cx="1584178" cy="2232324"/>
                </a:xfrm>
                <a:prstGeom prst="round2Same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等腰三角形 145"/>
                <p:cNvSpPr/>
                <p:nvPr/>
              </p:nvSpPr>
              <p:spPr>
                <a:xfrm rot="5400000">
                  <a:off x="2872986" y="5504746"/>
                  <a:ext cx="288032" cy="21602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12" name="TextBox 26"/>
            <p:cNvSpPr txBox="1"/>
            <p:nvPr/>
          </p:nvSpPr>
          <p:spPr>
            <a:xfrm>
              <a:off x="977971" y="5403563"/>
              <a:ext cx="1739044" cy="430887"/>
            </a:xfrm>
            <a:prstGeom prst="rect">
              <a:avLst/>
            </a:prstGeom>
            <a:noFill/>
          </p:spPr>
          <p:txBody>
            <a:bodyPr wrap="square" lIns="0" tIns="0" rIns="0" bIns="0" rtlCol="0">
              <a:spAutoFit/>
            </a:bodyPr>
            <a:lstStyle/>
            <a:p>
              <a:pPr algn="ctr"/>
              <a:r>
                <a:rPr lang="zh-CN" altLang="en-US" sz="2100" b="1" dirty="0">
                  <a:solidFill>
                    <a:schemeClr val="bg1"/>
                  </a:solidFill>
                  <a:latin typeface="微软雅黑" pitchFamily="34" charset="-122"/>
                  <a:ea typeface="微软雅黑" pitchFamily="34" charset="-122"/>
                </a:rPr>
                <a:t>嘉宾费用</a:t>
              </a:r>
            </a:p>
          </p:txBody>
        </p:sp>
        <p:sp>
          <p:nvSpPr>
            <p:cNvPr id="113" name="TextBox 29"/>
            <p:cNvSpPr txBox="1"/>
            <p:nvPr/>
          </p:nvSpPr>
          <p:spPr>
            <a:xfrm>
              <a:off x="3503713" y="5145589"/>
              <a:ext cx="865578" cy="307777"/>
            </a:xfrm>
            <a:prstGeom prst="rect">
              <a:avLst/>
            </a:prstGeom>
            <a:noFill/>
          </p:spPr>
          <p:txBody>
            <a:bodyPr wrap="square" lIns="0" tIns="0" rIns="0" bIns="0" rtlCol="0">
              <a:spAutoFit/>
            </a:bodyPr>
            <a:lstStyle/>
            <a:p>
              <a:pPr algn="just"/>
              <a:r>
                <a:rPr lang="en-US" altLang="zh-CN" sz="1500" dirty="0">
                  <a:solidFill>
                    <a:schemeClr val="bg1"/>
                  </a:solidFill>
                  <a:latin typeface="微软雅黑" pitchFamily="34" charset="-122"/>
                  <a:ea typeface="微软雅黑" pitchFamily="34" charset="-122"/>
                </a:rPr>
                <a:t>4</a:t>
              </a:r>
              <a:r>
                <a:rPr lang="zh-CN" altLang="en-US" sz="1500" dirty="0">
                  <a:solidFill>
                    <a:schemeClr val="bg1"/>
                  </a:solidFill>
                  <a:latin typeface="微软雅黑" pitchFamily="34" charset="-122"/>
                  <a:ea typeface="微软雅黑" pitchFamily="34" charset="-122"/>
                </a:rPr>
                <a:t>万元</a:t>
              </a:r>
              <a:endParaRPr lang="en-US" altLang="zh-CN" sz="1500" dirty="0">
                <a:solidFill>
                  <a:schemeClr val="bg1"/>
                </a:solidFill>
                <a:latin typeface="微软雅黑" pitchFamily="34" charset="-122"/>
                <a:ea typeface="微软雅黑" pitchFamily="34" charset="-122"/>
              </a:endParaRPr>
            </a:p>
          </p:txBody>
        </p:sp>
        <p:sp>
          <p:nvSpPr>
            <p:cNvPr id="147" name="TextBox 29"/>
            <p:cNvSpPr txBox="1"/>
            <p:nvPr/>
          </p:nvSpPr>
          <p:spPr>
            <a:xfrm>
              <a:off x="3503712" y="5603220"/>
              <a:ext cx="1873689" cy="451405"/>
            </a:xfrm>
            <a:prstGeom prst="rect">
              <a:avLst/>
            </a:prstGeom>
            <a:noFill/>
          </p:spPr>
          <p:txBody>
            <a:bodyPr wrap="square" lIns="0" tIns="0" rIns="0" bIns="0" rtlCol="0">
              <a:spAutoFit/>
            </a:bodyPr>
            <a:lstStyle/>
            <a:p>
              <a:pPr algn="just"/>
              <a:r>
                <a:rPr lang="zh-CN" altLang="en-US" sz="1100" dirty="0">
                  <a:solidFill>
                    <a:schemeClr val="bg1"/>
                  </a:solidFill>
                  <a:latin typeface="微软雅黑" pitchFamily="34" charset="-122"/>
                  <a:ea typeface="微软雅黑" pitchFamily="34" charset="-122"/>
                </a:rPr>
                <a:t>包括：特邀嘉宾、普通嘉宾</a:t>
              </a:r>
              <a:endParaRPr lang="en-US" altLang="zh-CN" sz="1100" dirty="0">
                <a:solidFill>
                  <a:schemeClr val="bg1"/>
                </a:solidFill>
                <a:latin typeface="微软雅黑" pitchFamily="34" charset="-122"/>
                <a:ea typeface="微软雅黑" pitchFamily="34" charset="-122"/>
              </a:endParaRPr>
            </a:p>
          </p:txBody>
        </p:sp>
      </p:grpSp>
      <p:sp>
        <p:nvSpPr>
          <p:cNvPr id="56" name="Rectangle 4"/>
          <p:cNvSpPr txBox="1">
            <a:spLocks noChangeArrowheads="1"/>
          </p:cNvSpPr>
          <p:nvPr/>
        </p:nvSpPr>
        <p:spPr bwMode="auto">
          <a:xfrm>
            <a:off x="-5699" y="5326056"/>
            <a:ext cx="9149699" cy="271381"/>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dirty="0" smtClean="0">
                <a:solidFill>
                  <a:srgbClr val="00A89B"/>
                </a:solidFill>
                <a:latin typeface="微软雅黑" panose="020B0503020204020204" pitchFamily="34" charset="-122"/>
                <a:ea typeface="微软雅黑" panose="020B0503020204020204" pitchFamily="34" charset="-122"/>
              </a:rPr>
              <a:t> </a:t>
            </a:r>
            <a:endParaRPr lang="zh-CN" altLang="zh-CN"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9601667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4"/>
                                        </p:tgtEl>
                                        <p:attrNameLst>
                                          <p:attrName>style.visibility</p:attrName>
                                        </p:attrNameLst>
                                      </p:cBhvr>
                                      <p:to>
                                        <p:strVal val="visible"/>
                                      </p:to>
                                    </p:set>
                                    <p:anim calcmode="lin" valueType="num">
                                      <p:cBhvr additive="base">
                                        <p:cTn id="7" dur="500" fill="hold"/>
                                        <p:tgtEl>
                                          <p:spTgt spid="194"/>
                                        </p:tgtEl>
                                        <p:attrNameLst>
                                          <p:attrName>ppt_x</p:attrName>
                                        </p:attrNameLst>
                                      </p:cBhvr>
                                      <p:tavLst>
                                        <p:tav tm="0">
                                          <p:val>
                                            <p:strVal val="0-#ppt_w/2"/>
                                          </p:val>
                                        </p:tav>
                                        <p:tav tm="100000">
                                          <p:val>
                                            <p:strVal val="#ppt_x"/>
                                          </p:val>
                                        </p:tav>
                                      </p:tavLst>
                                    </p:anim>
                                    <p:anim calcmode="lin" valueType="num">
                                      <p:cBhvr additive="base">
                                        <p:cTn id="8" dur="500" fill="hold"/>
                                        <p:tgtEl>
                                          <p:spTgt spid="19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1+#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300"/>
                                  </p:stCondLst>
                                  <p:childTnLst>
                                    <p:set>
                                      <p:cBhvr>
                                        <p:cTn id="18" dur="1" fill="hold">
                                          <p:stCondLst>
                                            <p:cond delay="0"/>
                                          </p:stCondLst>
                                        </p:cTn>
                                        <p:tgtEl>
                                          <p:spTgt spid="197"/>
                                        </p:tgtEl>
                                        <p:attrNameLst>
                                          <p:attrName>style.visibility</p:attrName>
                                        </p:attrNameLst>
                                      </p:cBhvr>
                                      <p:to>
                                        <p:strVal val="visible"/>
                                      </p:to>
                                    </p:set>
                                    <p:anim calcmode="lin" valueType="num">
                                      <p:cBhvr additive="base">
                                        <p:cTn id="19" dur="500" fill="hold"/>
                                        <p:tgtEl>
                                          <p:spTgt spid="197"/>
                                        </p:tgtEl>
                                        <p:attrNameLst>
                                          <p:attrName>ppt_x</p:attrName>
                                        </p:attrNameLst>
                                      </p:cBhvr>
                                      <p:tavLst>
                                        <p:tav tm="0">
                                          <p:val>
                                            <p:strVal val="1+#ppt_w/2"/>
                                          </p:val>
                                        </p:tav>
                                        <p:tav tm="100000">
                                          <p:val>
                                            <p:strVal val="#ppt_x"/>
                                          </p:val>
                                        </p:tav>
                                      </p:tavLst>
                                    </p:anim>
                                    <p:anim calcmode="lin" valueType="num">
                                      <p:cBhvr additive="base">
                                        <p:cTn id="20" dur="500" fill="hold"/>
                                        <p:tgtEl>
                                          <p:spTgt spid="197"/>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600"/>
                                  </p:stCondLst>
                                  <p:childTnLst>
                                    <p:set>
                                      <p:cBhvr>
                                        <p:cTn id="22" dur="1" fill="hold">
                                          <p:stCondLst>
                                            <p:cond delay="0"/>
                                          </p:stCondLst>
                                        </p:cTn>
                                        <p:tgtEl>
                                          <p:spTgt spid="198"/>
                                        </p:tgtEl>
                                        <p:attrNameLst>
                                          <p:attrName>style.visibility</p:attrName>
                                        </p:attrNameLst>
                                      </p:cBhvr>
                                      <p:to>
                                        <p:strVal val="visible"/>
                                      </p:to>
                                    </p:set>
                                    <p:anim calcmode="lin" valueType="num">
                                      <p:cBhvr additive="base">
                                        <p:cTn id="23" dur="500" fill="hold"/>
                                        <p:tgtEl>
                                          <p:spTgt spid="198"/>
                                        </p:tgtEl>
                                        <p:attrNameLst>
                                          <p:attrName>ppt_x</p:attrName>
                                        </p:attrNameLst>
                                      </p:cBhvr>
                                      <p:tavLst>
                                        <p:tav tm="0">
                                          <p:val>
                                            <p:strVal val="0-#ppt_w/2"/>
                                          </p:val>
                                        </p:tav>
                                        <p:tav tm="100000">
                                          <p:val>
                                            <p:strVal val="#ppt_x"/>
                                          </p:val>
                                        </p:tav>
                                      </p:tavLst>
                                    </p:anim>
                                    <p:anim calcmode="lin" valueType="num">
                                      <p:cBhvr additive="base">
                                        <p:cTn id="24" dur="500" fill="hold"/>
                                        <p:tgtEl>
                                          <p:spTgt spid="198"/>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600"/>
                                  </p:stCondLst>
                                  <p:childTnLst>
                                    <p:set>
                                      <p:cBhvr>
                                        <p:cTn id="26" dur="1" fill="hold">
                                          <p:stCondLst>
                                            <p:cond delay="0"/>
                                          </p:stCondLst>
                                        </p:cTn>
                                        <p:tgtEl>
                                          <p:spTgt spid="199"/>
                                        </p:tgtEl>
                                        <p:attrNameLst>
                                          <p:attrName>style.visibility</p:attrName>
                                        </p:attrNameLst>
                                      </p:cBhvr>
                                      <p:to>
                                        <p:strVal val="visible"/>
                                      </p:to>
                                    </p:set>
                                    <p:anim calcmode="lin" valueType="num">
                                      <p:cBhvr additive="base">
                                        <p:cTn id="27" dur="500" fill="hold"/>
                                        <p:tgtEl>
                                          <p:spTgt spid="199"/>
                                        </p:tgtEl>
                                        <p:attrNameLst>
                                          <p:attrName>ppt_x</p:attrName>
                                        </p:attrNameLst>
                                      </p:cBhvr>
                                      <p:tavLst>
                                        <p:tav tm="0">
                                          <p:val>
                                            <p:strVal val="1+#ppt_w/2"/>
                                          </p:val>
                                        </p:tav>
                                        <p:tav tm="100000">
                                          <p:val>
                                            <p:strVal val="#ppt_x"/>
                                          </p:val>
                                        </p:tav>
                                      </p:tavLst>
                                    </p:anim>
                                    <p:anim calcmode="lin" valueType="num">
                                      <p:cBhvr additive="base">
                                        <p:cTn id="28" dur="500" fill="hold"/>
                                        <p:tgtEl>
                                          <p:spTgt spid="199"/>
                                        </p:tgtEl>
                                        <p:attrNameLst>
                                          <p:attrName>ppt_y</p:attrName>
                                        </p:attrNameLst>
                                      </p:cBhvr>
                                      <p:tavLst>
                                        <p:tav tm="0">
                                          <p:val>
                                            <p:strVal val="#ppt_y"/>
                                          </p:val>
                                        </p:tav>
                                        <p:tav tm="100000">
                                          <p:val>
                                            <p:strVal val="#ppt_y"/>
                                          </p:val>
                                        </p:tav>
                                      </p:tavLst>
                                    </p:anim>
                                  </p:childTnLst>
                                </p:cTn>
                              </p:par>
                            </p:childTnLst>
                          </p:cTn>
                        </p:par>
                        <p:par>
                          <p:cTn id="29" fill="hold">
                            <p:stCondLst>
                              <p:cond delay="1100"/>
                            </p:stCondLst>
                            <p:childTnLst>
                              <p:par>
                                <p:cTn id="30" presetID="22" presetClass="entr" presetSubtype="8" fill="hold" grpId="0" nodeType="afterEffect">
                                  <p:stCondLst>
                                    <p:cond delay="0"/>
                                  </p:stCondLst>
                                  <p:childTnLst>
                                    <p:set>
                                      <p:cBhvr>
                                        <p:cTn id="31" dur="1" fill="hold">
                                          <p:stCondLst>
                                            <p:cond delay="0"/>
                                          </p:stCondLst>
                                        </p:cTn>
                                        <p:tgtEl>
                                          <p:spTgt spid="56"/>
                                        </p:tgtEl>
                                        <p:attrNameLst>
                                          <p:attrName>style.visibility</p:attrName>
                                        </p:attrNameLst>
                                      </p:cBhvr>
                                      <p:to>
                                        <p:strVal val="visible"/>
                                      </p:to>
                                    </p:set>
                                    <p:animEffect transition="in" filter="wipe(left)">
                                      <p:cBhvr>
                                        <p:cTn id="32"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任意多边形 17"/>
          <p:cNvSpPr/>
          <p:nvPr/>
        </p:nvSpPr>
        <p:spPr>
          <a:xfrm>
            <a:off x="251223" y="1175148"/>
            <a:ext cx="391715" cy="1383506"/>
          </a:xfrm>
          <a:custGeom>
            <a:avLst/>
            <a:gdLst>
              <a:gd name="connsiteX0" fmla="*/ 522514 w 522514"/>
              <a:gd name="connsiteY0" fmla="*/ 1843314 h 1843314"/>
              <a:gd name="connsiteX1" fmla="*/ 0 w 522514"/>
              <a:gd name="connsiteY1" fmla="*/ 1335314 h 1843314"/>
              <a:gd name="connsiteX2" fmla="*/ 0 w 522514"/>
              <a:gd name="connsiteY2" fmla="*/ 0 h 1843314"/>
            </a:gdLst>
            <a:ahLst/>
            <a:cxnLst>
              <a:cxn ang="0">
                <a:pos x="connsiteX0" y="connsiteY0"/>
              </a:cxn>
              <a:cxn ang="0">
                <a:pos x="connsiteX1" y="connsiteY1"/>
              </a:cxn>
              <a:cxn ang="0">
                <a:pos x="connsiteX2" y="connsiteY2"/>
              </a:cxn>
            </a:cxnLst>
            <a:rect l="l" t="t" r="r" b="b"/>
            <a:pathLst>
              <a:path w="522514" h="1843314">
                <a:moveTo>
                  <a:pt x="522514" y="1843314"/>
                </a:moveTo>
                <a:lnTo>
                  <a:pt x="0" y="1335314"/>
                </a:lnTo>
                <a:lnTo>
                  <a:pt x="0"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sp>
        <p:nvSpPr>
          <p:cNvPr id="19" name="任意多边形 18"/>
          <p:cNvSpPr/>
          <p:nvPr/>
        </p:nvSpPr>
        <p:spPr>
          <a:xfrm flipH="1" flipV="1">
            <a:off x="8501063" y="2571750"/>
            <a:ext cx="391716" cy="1382316"/>
          </a:xfrm>
          <a:custGeom>
            <a:avLst/>
            <a:gdLst>
              <a:gd name="connsiteX0" fmla="*/ 522514 w 522514"/>
              <a:gd name="connsiteY0" fmla="*/ 1843314 h 1843314"/>
              <a:gd name="connsiteX1" fmla="*/ 0 w 522514"/>
              <a:gd name="connsiteY1" fmla="*/ 1335314 h 1843314"/>
              <a:gd name="connsiteX2" fmla="*/ 0 w 522514"/>
              <a:gd name="connsiteY2" fmla="*/ 0 h 1843314"/>
            </a:gdLst>
            <a:ahLst/>
            <a:cxnLst>
              <a:cxn ang="0">
                <a:pos x="connsiteX0" y="connsiteY0"/>
              </a:cxn>
              <a:cxn ang="0">
                <a:pos x="connsiteX1" y="connsiteY1"/>
              </a:cxn>
              <a:cxn ang="0">
                <a:pos x="connsiteX2" y="connsiteY2"/>
              </a:cxn>
            </a:cxnLst>
            <a:rect l="l" t="t" r="r" b="b"/>
            <a:pathLst>
              <a:path w="522514" h="1843314">
                <a:moveTo>
                  <a:pt x="522514" y="1843314"/>
                </a:moveTo>
                <a:lnTo>
                  <a:pt x="0" y="1335314"/>
                </a:lnTo>
                <a:lnTo>
                  <a:pt x="0"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cxnSp>
        <p:nvCxnSpPr>
          <p:cNvPr id="6" name="直接连接符 5"/>
          <p:cNvCxnSpPr/>
          <p:nvPr/>
        </p:nvCxnSpPr>
        <p:spPr>
          <a:xfrm>
            <a:off x="-478632" y="2571750"/>
            <a:ext cx="10253663" cy="0"/>
          </a:xfrm>
          <a:prstGeom prst="line">
            <a:avLst/>
          </a:prstGeom>
          <a:ln w="22225"/>
        </p:spPr>
        <p:style>
          <a:lnRef idx="1">
            <a:schemeClr val="accent1"/>
          </a:lnRef>
          <a:fillRef idx="0">
            <a:schemeClr val="accent1"/>
          </a:fillRef>
          <a:effectRef idx="0">
            <a:schemeClr val="accent1"/>
          </a:effectRef>
          <a:fontRef idx="minor">
            <a:schemeClr val="tx1"/>
          </a:fontRef>
        </p:style>
      </p:cxnSp>
      <p:grpSp>
        <p:nvGrpSpPr>
          <p:cNvPr id="2" name="组合 11"/>
          <p:cNvGrpSpPr>
            <a:grpSpLocks/>
          </p:cNvGrpSpPr>
          <p:nvPr/>
        </p:nvGrpSpPr>
        <p:grpSpPr bwMode="auto">
          <a:xfrm>
            <a:off x="458391" y="2387204"/>
            <a:ext cx="370284" cy="369094"/>
            <a:chOff x="2002971" y="3182257"/>
            <a:chExt cx="493486" cy="493486"/>
          </a:xfrm>
        </p:grpSpPr>
        <p:sp>
          <p:nvSpPr>
            <p:cNvPr id="7" name="椭圆 6"/>
            <p:cNvSpPr/>
            <p:nvPr/>
          </p:nvSpPr>
          <p:spPr>
            <a:xfrm>
              <a:off x="2002971" y="3182257"/>
              <a:ext cx="493486" cy="493486"/>
            </a:xfrm>
            <a:prstGeom prst="ellipse">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sp>
          <p:nvSpPr>
            <p:cNvPr id="8" name="椭圆 7"/>
            <p:cNvSpPr/>
            <p:nvPr/>
          </p:nvSpPr>
          <p:spPr>
            <a:xfrm>
              <a:off x="2096590" y="3276178"/>
              <a:ext cx="306248" cy="30564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grpSp>
      <p:grpSp>
        <p:nvGrpSpPr>
          <p:cNvPr id="3" name="组合 14"/>
          <p:cNvGrpSpPr>
            <a:grpSpLocks/>
          </p:cNvGrpSpPr>
          <p:nvPr/>
        </p:nvGrpSpPr>
        <p:grpSpPr bwMode="auto">
          <a:xfrm>
            <a:off x="8315325" y="2387204"/>
            <a:ext cx="370285" cy="369094"/>
            <a:chOff x="2002971" y="3182257"/>
            <a:chExt cx="493486" cy="493486"/>
          </a:xfrm>
        </p:grpSpPr>
        <p:sp>
          <p:nvSpPr>
            <p:cNvPr id="16" name="椭圆 15"/>
            <p:cNvSpPr/>
            <p:nvPr/>
          </p:nvSpPr>
          <p:spPr>
            <a:xfrm>
              <a:off x="2002971" y="3182257"/>
              <a:ext cx="493486" cy="493486"/>
            </a:xfrm>
            <a:prstGeom prst="ellipse">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sp>
          <p:nvSpPr>
            <p:cNvPr id="17" name="椭圆 16"/>
            <p:cNvSpPr/>
            <p:nvPr/>
          </p:nvSpPr>
          <p:spPr>
            <a:xfrm>
              <a:off x="2096591" y="3276178"/>
              <a:ext cx="306246" cy="30564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grpSp>
      <p:grpSp>
        <p:nvGrpSpPr>
          <p:cNvPr id="4" name="组合 1"/>
          <p:cNvGrpSpPr>
            <a:grpSpLocks/>
          </p:cNvGrpSpPr>
          <p:nvPr/>
        </p:nvGrpSpPr>
        <p:grpSpPr bwMode="auto">
          <a:xfrm>
            <a:off x="251222" y="860108"/>
            <a:ext cx="3271838" cy="1341623"/>
            <a:chOff x="334963" y="1147173"/>
            <a:chExt cx="4363198" cy="1788288"/>
          </a:xfrm>
        </p:grpSpPr>
        <p:sp>
          <p:nvSpPr>
            <p:cNvPr id="20" name="矩形 19"/>
            <p:cNvSpPr/>
            <p:nvPr/>
          </p:nvSpPr>
          <p:spPr>
            <a:xfrm>
              <a:off x="334963" y="1147173"/>
              <a:ext cx="3280337" cy="492293"/>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defTabSz="685800">
                <a:defRPr/>
              </a:pPr>
              <a:r>
                <a:rPr lang="en-US" altLang="zh-CN" b="1" dirty="0">
                  <a:solidFill>
                    <a:prstClr val="white"/>
                  </a:solidFill>
                  <a:latin typeface="Verdana"/>
                  <a:ea typeface="微软雅黑" panose="020B0503020204020204" pitchFamily="34" charset="-122"/>
                </a:rPr>
                <a:t>2014</a:t>
              </a:r>
              <a:r>
                <a:rPr lang="zh-CN" altLang="en-US" b="1" dirty="0">
                  <a:solidFill>
                    <a:prstClr val="white"/>
                  </a:solidFill>
                  <a:latin typeface="Verdana"/>
                  <a:ea typeface="微软雅黑" panose="020B0503020204020204" pitchFamily="34" charset="-122"/>
                </a:rPr>
                <a:t>年</a:t>
              </a:r>
              <a:r>
                <a:rPr lang="en-US" altLang="zh-CN" b="1" dirty="0">
                  <a:solidFill>
                    <a:prstClr val="white"/>
                  </a:solidFill>
                  <a:latin typeface="Verdana"/>
                  <a:ea typeface="微软雅黑" panose="020B0503020204020204" pitchFamily="34" charset="-122"/>
                </a:rPr>
                <a:t>12</a:t>
              </a:r>
              <a:r>
                <a:rPr lang="zh-CN" altLang="en-US" b="1" dirty="0">
                  <a:solidFill>
                    <a:prstClr val="white"/>
                  </a:solidFill>
                  <a:latin typeface="Verdana"/>
                  <a:ea typeface="微软雅黑" panose="020B0503020204020204" pitchFamily="34" charset="-122"/>
                </a:rPr>
                <a:t>月</a:t>
              </a:r>
            </a:p>
          </p:txBody>
        </p:sp>
        <p:sp>
          <p:nvSpPr>
            <p:cNvPr id="13330" name="矩形 20"/>
            <p:cNvSpPr>
              <a:spLocks noChangeArrowheads="1"/>
            </p:cNvSpPr>
            <p:nvPr/>
          </p:nvSpPr>
          <p:spPr bwMode="auto">
            <a:xfrm>
              <a:off x="334963" y="1642216"/>
              <a:ext cx="4263984" cy="4922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eaLnBrk="1" fontAlgn="base" hangingPunct="1">
                <a:spcBef>
                  <a:spcPct val="0"/>
                </a:spcBef>
                <a:spcAft>
                  <a:spcPct val="0"/>
                </a:spcAft>
              </a:pPr>
              <a:r>
                <a:rPr lang="zh-CN" altLang="en-US" b="1">
                  <a:solidFill>
                    <a:srgbClr val="C80000"/>
                  </a:solidFill>
                  <a:latin typeface="Verdana" panose="020B0604030504040204" pitchFamily="34" charset="0"/>
                  <a:ea typeface="微软雅黑" panose="020B0503020204020204" pitchFamily="34" charset="-122"/>
                </a:rPr>
                <a:t>学院新生迎新晚会</a:t>
              </a:r>
            </a:p>
          </p:txBody>
        </p:sp>
        <p:sp>
          <p:nvSpPr>
            <p:cNvPr id="13331" name="矩形 21"/>
            <p:cNvSpPr>
              <a:spLocks noChangeArrowheads="1"/>
            </p:cNvSpPr>
            <p:nvPr/>
          </p:nvSpPr>
          <p:spPr bwMode="auto">
            <a:xfrm>
              <a:off x="334963" y="2043180"/>
              <a:ext cx="4363198" cy="8922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14313" indent="-214313" defTabSz="685800" eaLnBrk="1" fontAlgn="base" hangingPunct="1">
                <a:lnSpc>
                  <a:spcPct val="125000"/>
                </a:lnSpc>
                <a:spcBef>
                  <a:spcPct val="0"/>
                </a:spcBef>
                <a:spcAft>
                  <a:spcPct val="0"/>
                </a:spcAft>
                <a:buFont typeface="Wingdings" panose="05000000000000000000" pitchFamily="2" charset="2"/>
                <a:buChar char="n"/>
              </a:pPr>
              <a:r>
                <a:rPr lang="zh-CN" altLang="en-US" sz="1500">
                  <a:solidFill>
                    <a:prstClr val="black"/>
                  </a:solidFill>
                  <a:latin typeface="Verdana" panose="020B0604030504040204" pitchFamily="34" charset="0"/>
                  <a:ea typeface="微软雅黑" panose="020B0503020204020204" pitchFamily="34" charset="-122"/>
                </a:rPr>
                <a:t>协助某某漂亮学姐负责晚会现场设备仪器调度工作任务，俗称搬桌子</a:t>
              </a:r>
            </a:p>
          </p:txBody>
        </p:sp>
      </p:grpSp>
      <p:pic>
        <p:nvPicPr>
          <p:cNvPr id="23" name="图片 22"/>
          <p:cNvPicPr>
            <a:picLocks noChangeAspect="1"/>
          </p:cNvPicPr>
          <p:nvPr/>
        </p:nvPicPr>
        <p:blipFill>
          <a:blip r:embed="rId3" cstate="print"/>
          <a:stretch>
            <a:fillRect/>
          </a:stretch>
        </p:blipFill>
        <p:spPr>
          <a:xfrm>
            <a:off x="3523060" y="871538"/>
            <a:ext cx="2128838" cy="1525191"/>
          </a:xfrm>
          <a:prstGeom prst="rect">
            <a:avLst/>
          </a:prstGeom>
          <a:noFill/>
          <a:ln>
            <a:solidFill>
              <a:schemeClr val="accent1"/>
            </a:solidFill>
          </a:ln>
          <a:effectLst>
            <a:outerShdw blurRad="50800" dist="38100" dir="2700000" algn="tl" rotWithShape="0">
              <a:prstClr val="black">
                <a:alpha val="40000"/>
              </a:prstClr>
            </a:outerShdw>
          </a:effectLst>
        </p:spPr>
      </p:pic>
      <p:pic>
        <p:nvPicPr>
          <p:cNvPr id="24" name="图片 23"/>
          <p:cNvPicPr>
            <a:picLocks noChangeAspect="1"/>
          </p:cNvPicPr>
          <p:nvPr/>
        </p:nvPicPr>
        <p:blipFill>
          <a:blip r:embed="rId3" cstate="print"/>
          <a:stretch>
            <a:fillRect/>
          </a:stretch>
        </p:blipFill>
        <p:spPr>
          <a:xfrm>
            <a:off x="5920978" y="871538"/>
            <a:ext cx="2128838" cy="1525191"/>
          </a:xfrm>
          <a:prstGeom prst="rect">
            <a:avLst/>
          </a:prstGeom>
          <a:noFill/>
          <a:ln>
            <a:solidFill>
              <a:schemeClr val="accent1"/>
            </a:solidFill>
          </a:ln>
          <a:effectLst>
            <a:outerShdw blurRad="50800" dist="38100" dir="2700000" algn="tl" rotWithShape="0">
              <a:prstClr val="black">
                <a:alpha val="40000"/>
              </a:prstClr>
            </a:outerShdw>
          </a:effectLst>
        </p:spPr>
      </p:pic>
      <p:grpSp>
        <p:nvGrpSpPr>
          <p:cNvPr id="5" name="组合 2"/>
          <p:cNvGrpSpPr>
            <a:grpSpLocks/>
          </p:cNvGrpSpPr>
          <p:nvPr/>
        </p:nvGrpSpPr>
        <p:grpSpPr bwMode="auto">
          <a:xfrm>
            <a:off x="5694760" y="2712244"/>
            <a:ext cx="3198019" cy="1600915"/>
            <a:chOff x="7593054" y="3616892"/>
            <a:chExt cx="4263984" cy="2134373"/>
          </a:xfrm>
        </p:grpSpPr>
        <p:sp>
          <p:nvSpPr>
            <p:cNvPr id="27" name="矩形 26"/>
            <p:cNvSpPr/>
            <p:nvPr/>
          </p:nvSpPr>
          <p:spPr>
            <a:xfrm>
              <a:off x="8575707" y="5258864"/>
              <a:ext cx="3281331" cy="492401"/>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defTabSz="685800">
                <a:defRPr/>
              </a:pPr>
              <a:r>
                <a:rPr lang="en-US" altLang="zh-CN" b="1" dirty="0">
                  <a:solidFill>
                    <a:prstClr val="white"/>
                  </a:solidFill>
                  <a:latin typeface="Verdana"/>
                  <a:ea typeface="微软雅黑" panose="020B0503020204020204" pitchFamily="34" charset="-122"/>
                </a:rPr>
                <a:t>2015</a:t>
              </a:r>
              <a:r>
                <a:rPr lang="zh-CN" altLang="en-US" b="1" dirty="0">
                  <a:solidFill>
                    <a:prstClr val="white"/>
                  </a:solidFill>
                  <a:latin typeface="Verdana"/>
                  <a:ea typeface="微软雅黑" panose="020B0503020204020204" pitchFamily="34" charset="-122"/>
                </a:rPr>
                <a:t>年</a:t>
              </a:r>
              <a:r>
                <a:rPr lang="en-US" altLang="zh-CN" b="1" dirty="0">
                  <a:solidFill>
                    <a:prstClr val="white"/>
                  </a:solidFill>
                  <a:latin typeface="Verdana"/>
                  <a:ea typeface="微软雅黑" panose="020B0503020204020204" pitchFamily="34" charset="-122"/>
                </a:rPr>
                <a:t>3</a:t>
              </a:r>
              <a:r>
                <a:rPr lang="zh-CN" altLang="en-US" b="1" dirty="0">
                  <a:solidFill>
                    <a:prstClr val="white"/>
                  </a:solidFill>
                  <a:latin typeface="Verdana"/>
                  <a:ea typeface="微软雅黑" panose="020B0503020204020204" pitchFamily="34" charset="-122"/>
                </a:rPr>
                <a:t>月</a:t>
              </a:r>
            </a:p>
          </p:txBody>
        </p:sp>
        <p:sp>
          <p:nvSpPr>
            <p:cNvPr id="13327" name="矩形 27"/>
            <p:cNvSpPr>
              <a:spLocks noChangeArrowheads="1"/>
            </p:cNvSpPr>
            <p:nvPr/>
          </p:nvSpPr>
          <p:spPr bwMode="auto">
            <a:xfrm>
              <a:off x="7593054" y="4804536"/>
              <a:ext cx="4263984" cy="4924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eaLnBrk="1" fontAlgn="base" hangingPunct="1">
                <a:spcBef>
                  <a:spcPct val="0"/>
                </a:spcBef>
                <a:spcAft>
                  <a:spcPct val="0"/>
                </a:spcAft>
              </a:pPr>
              <a:r>
                <a:rPr lang="zh-CN" altLang="en-US" b="1">
                  <a:solidFill>
                    <a:srgbClr val="C80000"/>
                  </a:solidFill>
                  <a:latin typeface="Verdana" panose="020B0604030504040204" pitchFamily="34" charset="0"/>
                  <a:ea typeface="微软雅黑" panose="020B0503020204020204" pitchFamily="34" charset="-122"/>
                </a:rPr>
                <a:t>参与组织学院某大型活动</a:t>
              </a:r>
            </a:p>
          </p:txBody>
        </p:sp>
        <p:sp>
          <p:nvSpPr>
            <p:cNvPr id="13328" name="矩形 28"/>
            <p:cNvSpPr>
              <a:spLocks noChangeArrowheads="1"/>
            </p:cNvSpPr>
            <p:nvPr/>
          </p:nvSpPr>
          <p:spPr bwMode="auto">
            <a:xfrm>
              <a:off x="7593054" y="3616892"/>
              <a:ext cx="4263984" cy="12771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14313" indent="-214313" defTabSz="685800" eaLnBrk="1" fontAlgn="base" hangingPunct="1">
                <a:lnSpc>
                  <a:spcPct val="125000"/>
                </a:lnSpc>
                <a:spcBef>
                  <a:spcPct val="0"/>
                </a:spcBef>
                <a:spcAft>
                  <a:spcPct val="0"/>
                </a:spcAft>
                <a:buFont typeface="Wingdings" panose="05000000000000000000" pitchFamily="2" charset="2"/>
                <a:buChar char="n"/>
              </a:pPr>
              <a:r>
                <a:rPr lang="zh-CN" altLang="en-US" sz="1500">
                  <a:solidFill>
                    <a:prstClr val="black"/>
                  </a:solidFill>
                  <a:latin typeface="Verdana" panose="020B0604030504040204" pitchFamily="34" charset="0"/>
                  <a:ea typeface="微软雅黑" panose="020B0503020204020204" pitchFamily="34" charset="-122"/>
                </a:rPr>
                <a:t>负责活动宣传以及推广事宜，俗称发传单</a:t>
              </a:r>
              <a:endParaRPr lang="en-US" altLang="zh-CN" sz="1500">
                <a:solidFill>
                  <a:prstClr val="black"/>
                </a:solidFill>
                <a:latin typeface="Verdana" panose="020B0604030504040204" pitchFamily="34" charset="0"/>
                <a:ea typeface="微软雅黑" panose="020B0503020204020204" pitchFamily="34" charset="-122"/>
              </a:endParaRPr>
            </a:p>
            <a:p>
              <a:pPr marL="214313" indent="-214313" defTabSz="685800" eaLnBrk="1" fontAlgn="base" hangingPunct="1">
                <a:lnSpc>
                  <a:spcPct val="125000"/>
                </a:lnSpc>
                <a:spcBef>
                  <a:spcPct val="0"/>
                </a:spcBef>
                <a:spcAft>
                  <a:spcPct val="0"/>
                </a:spcAft>
                <a:buFont typeface="Wingdings" panose="05000000000000000000" pitchFamily="2" charset="2"/>
                <a:buChar char="n"/>
              </a:pPr>
              <a:r>
                <a:rPr lang="zh-CN" altLang="en-US" sz="1500">
                  <a:solidFill>
                    <a:prstClr val="black"/>
                  </a:solidFill>
                  <a:latin typeface="Verdana" panose="020B0604030504040204" pitchFamily="34" charset="0"/>
                  <a:ea typeface="微软雅黑" panose="020B0503020204020204" pitchFamily="34" charset="-122"/>
                </a:rPr>
                <a:t>负责活动现场布置，俗称挂横幅</a:t>
              </a:r>
            </a:p>
          </p:txBody>
        </p:sp>
      </p:grpSp>
      <p:pic>
        <p:nvPicPr>
          <p:cNvPr id="31" name="图片 30"/>
          <p:cNvPicPr>
            <a:picLocks noChangeAspect="1"/>
          </p:cNvPicPr>
          <p:nvPr/>
        </p:nvPicPr>
        <p:blipFill>
          <a:blip r:embed="rId3" cstate="print"/>
          <a:stretch>
            <a:fillRect/>
          </a:stretch>
        </p:blipFill>
        <p:spPr>
          <a:xfrm>
            <a:off x="253603" y="2870598"/>
            <a:ext cx="2127647" cy="1526381"/>
          </a:xfrm>
          <a:prstGeom prst="rect">
            <a:avLst/>
          </a:prstGeom>
          <a:noFill/>
          <a:ln>
            <a:solidFill>
              <a:schemeClr val="accent1"/>
            </a:solidFill>
          </a:ln>
          <a:effectLst>
            <a:outerShdw blurRad="50800" dist="38100" dir="2700000" algn="tl" rotWithShape="0">
              <a:prstClr val="black">
                <a:alpha val="40000"/>
              </a:prstClr>
            </a:outerShdw>
          </a:effectLst>
        </p:spPr>
      </p:pic>
      <p:pic>
        <p:nvPicPr>
          <p:cNvPr id="32" name="图片 31"/>
          <p:cNvPicPr>
            <a:picLocks noChangeAspect="1"/>
          </p:cNvPicPr>
          <p:nvPr/>
        </p:nvPicPr>
        <p:blipFill>
          <a:blip r:embed="rId3" cstate="print"/>
          <a:stretch>
            <a:fillRect/>
          </a:stretch>
        </p:blipFill>
        <p:spPr>
          <a:xfrm>
            <a:off x="2651522" y="2870598"/>
            <a:ext cx="2127647" cy="1526381"/>
          </a:xfrm>
          <a:prstGeom prst="rect">
            <a:avLst/>
          </a:prstGeom>
          <a:noFill/>
          <a:ln>
            <a:solidFill>
              <a:schemeClr val="accent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xmlns="" val="5514594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53" presetClass="entr" presetSubtype="16" fill="hold" nodeType="withEffect">
                                  <p:stCondLst>
                                    <p:cond delay="250"/>
                                  </p:stCondLst>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ppt_w</p:attrName>
                                        </p:attrNameLst>
                                      </p:cBhvr>
                                      <p:tavLst>
                                        <p:tav tm="0">
                                          <p:val>
                                            <p:fltVal val="0"/>
                                          </p:val>
                                        </p:tav>
                                        <p:tav tm="100000">
                                          <p:val>
                                            <p:strVal val="#ppt_w"/>
                                          </p:val>
                                        </p:tav>
                                      </p:tavLst>
                                    </p:anim>
                                    <p:anim calcmode="lin" valueType="num">
                                      <p:cBhvr>
                                        <p:cTn id="11" dur="500" fill="hold"/>
                                        <p:tgtEl>
                                          <p:spTgt spid="2"/>
                                        </p:tgtEl>
                                        <p:attrNameLst>
                                          <p:attrName>ppt_h</p:attrName>
                                        </p:attrNameLst>
                                      </p:cBhvr>
                                      <p:tavLst>
                                        <p:tav tm="0">
                                          <p:val>
                                            <p:fltVal val="0"/>
                                          </p:val>
                                        </p:tav>
                                        <p:tav tm="100000">
                                          <p:val>
                                            <p:strVal val="#ppt_h"/>
                                          </p:val>
                                        </p:tav>
                                      </p:tavLst>
                                    </p:anim>
                                    <p:animEffect transition="in" filter="fade">
                                      <p:cBhvr>
                                        <p:cTn id="12" dur="500"/>
                                        <p:tgtEl>
                                          <p:spTgt spid="2"/>
                                        </p:tgtEl>
                                      </p:cBhvr>
                                    </p:animEffect>
                                  </p:childTnLst>
                                </p:cTn>
                              </p:par>
                              <p:par>
                                <p:cTn id="13" presetID="53" presetClass="entr" presetSubtype="16" fill="hold" nodeType="withEffect">
                                  <p:stCondLst>
                                    <p:cond delay="25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par>
                                <p:cTn id="18" presetID="22" presetClass="entr" presetSubtype="4" fill="hold" nodeType="withEffect">
                                  <p:stCondLst>
                                    <p:cond delay="500"/>
                                  </p:stCondLst>
                                  <p:childTnLst>
                                    <p:set>
                                      <p:cBhvr>
                                        <p:cTn id="19" dur="1" fill="hold">
                                          <p:stCondLst>
                                            <p:cond delay="0"/>
                                          </p:stCondLst>
                                        </p:cTn>
                                        <p:tgtEl>
                                          <p:spTgt spid="18"/>
                                        </p:tgtEl>
                                        <p:attrNameLst>
                                          <p:attrName>style.visibility</p:attrName>
                                        </p:attrNameLst>
                                      </p:cBhvr>
                                      <p:to>
                                        <p:strVal val="visible"/>
                                      </p:to>
                                    </p:set>
                                    <p:animEffect transition="in" filter="wipe(down)">
                                      <p:cBhvr>
                                        <p:cTn id="20" dur="500"/>
                                        <p:tgtEl>
                                          <p:spTgt spid="18"/>
                                        </p:tgtEl>
                                      </p:cBhvr>
                                    </p:animEffect>
                                  </p:childTnLst>
                                </p:cTn>
                              </p:par>
                              <p:par>
                                <p:cTn id="21" presetID="22" presetClass="entr" presetSubtype="1" fill="hold" nodeType="withEffect">
                                  <p:stCondLst>
                                    <p:cond delay="500"/>
                                  </p:stCondLst>
                                  <p:childTnLst>
                                    <p:set>
                                      <p:cBhvr>
                                        <p:cTn id="22" dur="1" fill="hold">
                                          <p:stCondLst>
                                            <p:cond delay="0"/>
                                          </p:stCondLst>
                                        </p:cTn>
                                        <p:tgtEl>
                                          <p:spTgt spid="19"/>
                                        </p:tgtEl>
                                        <p:attrNameLst>
                                          <p:attrName>style.visibility</p:attrName>
                                        </p:attrNameLst>
                                      </p:cBhvr>
                                      <p:to>
                                        <p:strVal val="visible"/>
                                      </p:to>
                                    </p:set>
                                    <p:animEffect transition="in" filter="wipe(up)">
                                      <p:cBhvr>
                                        <p:cTn id="23" dur="500"/>
                                        <p:tgtEl>
                                          <p:spTgt spid="19"/>
                                        </p:tgtEl>
                                      </p:cBhvr>
                                    </p:animEffect>
                                  </p:childTnLst>
                                </p:cTn>
                              </p:par>
                              <p:par>
                                <p:cTn id="24" presetID="22" presetClass="entr" presetSubtype="8" fill="hold" nodeType="withEffect">
                                  <p:stCondLst>
                                    <p:cond delay="75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500"/>
                                        <p:tgtEl>
                                          <p:spTgt spid="4"/>
                                        </p:tgtEl>
                                      </p:cBhvr>
                                    </p:animEffect>
                                  </p:childTnLst>
                                </p:cTn>
                              </p:par>
                              <p:par>
                                <p:cTn id="27" presetID="22" presetClass="entr" presetSubtype="2" fill="hold" nodeType="withEffect">
                                  <p:stCondLst>
                                    <p:cond delay="750"/>
                                  </p:stCondLst>
                                  <p:childTnLst>
                                    <p:set>
                                      <p:cBhvr>
                                        <p:cTn id="28" dur="1" fill="hold">
                                          <p:stCondLst>
                                            <p:cond delay="0"/>
                                          </p:stCondLst>
                                        </p:cTn>
                                        <p:tgtEl>
                                          <p:spTgt spid="5"/>
                                        </p:tgtEl>
                                        <p:attrNameLst>
                                          <p:attrName>style.visibility</p:attrName>
                                        </p:attrNameLst>
                                      </p:cBhvr>
                                      <p:to>
                                        <p:strVal val="visible"/>
                                      </p:to>
                                    </p:set>
                                    <p:animEffect transition="in" filter="wipe(right)">
                                      <p:cBhvr>
                                        <p:cTn id="29" dur="500"/>
                                        <p:tgtEl>
                                          <p:spTgt spid="5"/>
                                        </p:tgtEl>
                                      </p:cBhvr>
                                    </p:animEffect>
                                  </p:childTnLst>
                                </p:cTn>
                              </p:par>
                              <p:par>
                                <p:cTn id="30" presetID="50" presetClass="entr" presetSubtype="0" decel="100000" fill="hold" nodeType="withEffect">
                                  <p:stCondLst>
                                    <p:cond delay="1000"/>
                                  </p:stCondLst>
                                  <p:childTnLst>
                                    <p:set>
                                      <p:cBhvr>
                                        <p:cTn id="31" dur="1" fill="hold">
                                          <p:stCondLst>
                                            <p:cond delay="0"/>
                                          </p:stCondLst>
                                        </p:cTn>
                                        <p:tgtEl>
                                          <p:spTgt spid="23"/>
                                        </p:tgtEl>
                                        <p:attrNameLst>
                                          <p:attrName>style.visibility</p:attrName>
                                        </p:attrNameLst>
                                      </p:cBhvr>
                                      <p:to>
                                        <p:strVal val="visible"/>
                                      </p:to>
                                    </p:set>
                                    <p:anim calcmode="lin" valueType="num">
                                      <p:cBhvr>
                                        <p:cTn id="32" dur="500" fill="hold"/>
                                        <p:tgtEl>
                                          <p:spTgt spid="23"/>
                                        </p:tgtEl>
                                        <p:attrNameLst>
                                          <p:attrName>ppt_w</p:attrName>
                                        </p:attrNameLst>
                                      </p:cBhvr>
                                      <p:tavLst>
                                        <p:tav tm="0">
                                          <p:val>
                                            <p:strVal val="#ppt_w+.3"/>
                                          </p:val>
                                        </p:tav>
                                        <p:tav tm="100000">
                                          <p:val>
                                            <p:strVal val="#ppt_w"/>
                                          </p:val>
                                        </p:tav>
                                      </p:tavLst>
                                    </p:anim>
                                    <p:anim calcmode="lin" valueType="num">
                                      <p:cBhvr>
                                        <p:cTn id="33" dur="500" fill="hold"/>
                                        <p:tgtEl>
                                          <p:spTgt spid="23"/>
                                        </p:tgtEl>
                                        <p:attrNameLst>
                                          <p:attrName>ppt_h</p:attrName>
                                        </p:attrNameLst>
                                      </p:cBhvr>
                                      <p:tavLst>
                                        <p:tav tm="0">
                                          <p:val>
                                            <p:strVal val="#ppt_h"/>
                                          </p:val>
                                        </p:tav>
                                        <p:tav tm="100000">
                                          <p:val>
                                            <p:strVal val="#ppt_h"/>
                                          </p:val>
                                        </p:tav>
                                      </p:tavLst>
                                    </p:anim>
                                    <p:animEffect transition="in" filter="fade">
                                      <p:cBhvr>
                                        <p:cTn id="34" dur="500"/>
                                        <p:tgtEl>
                                          <p:spTgt spid="23"/>
                                        </p:tgtEl>
                                      </p:cBhvr>
                                    </p:animEffect>
                                  </p:childTnLst>
                                </p:cTn>
                              </p:par>
                              <p:par>
                                <p:cTn id="35" presetID="50" presetClass="entr" presetSubtype="0" decel="100000" fill="hold" nodeType="withEffect">
                                  <p:stCondLst>
                                    <p:cond delay="125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strVal val="#ppt_w+.3"/>
                                          </p:val>
                                        </p:tav>
                                        <p:tav tm="100000">
                                          <p:val>
                                            <p:strVal val="#ppt_w"/>
                                          </p:val>
                                        </p:tav>
                                      </p:tavLst>
                                    </p:anim>
                                    <p:anim calcmode="lin" valueType="num">
                                      <p:cBhvr>
                                        <p:cTn id="38" dur="500" fill="hold"/>
                                        <p:tgtEl>
                                          <p:spTgt spid="24"/>
                                        </p:tgtEl>
                                        <p:attrNameLst>
                                          <p:attrName>ppt_h</p:attrName>
                                        </p:attrNameLst>
                                      </p:cBhvr>
                                      <p:tavLst>
                                        <p:tav tm="0">
                                          <p:val>
                                            <p:strVal val="#ppt_h"/>
                                          </p:val>
                                        </p:tav>
                                        <p:tav tm="100000">
                                          <p:val>
                                            <p:strVal val="#ppt_h"/>
                                          </p:val>
                                        </p:tav>
                                      </p:tavLst>
                                    </p:anim>
                                    <p:animEffect transition="in" filter="fade">
                                      <p:cBhvr>
                                        <p:cTn id="39" dur="500"/>
                                        <p:tgtEl>
                                          <p:spTgt spid="24"/>
                                        </p:tgtEl>
                                      </p:cBhvr>
                                    </p:animEffect>
                                  </p:childTnLst>
                                </p:cTn>
                              </p:par>
                              <p:par>
                                <p:cTn id="40" presetID="50" presetClass="entr" presetSubtype="0" decel="100000" fill="hold" nodeType="withEffect">
                                  <p:stCondLst>
                                    <p:cond delay="1500"/>
                                  </p:stCondLst>
                                  <p:childTnLst>
                                    <p:set>
                                      <p:cBhvr>
                                        <p:cTn id="41" dur="1" fill="hold">
                                          <p:stCondLst>
                                            <p:cond delay="0"/>
                                          </p:stCondLst>
                                        </p:cTn>
                                        <p:tgtEl>
                                          <p:spTgt spid="31"/>
                                        </p:tgtEl>
                                        <p:attrNameLst>
                                          <p:attrName>style.visibility</p:attrName>
                                        </p:attrNameLst>
                                      </p:cBhvr>
                                      <p:to>
                                        <p:strVal val="visible"/>
                                      </p:to>
                                    </p:set>
                                    <p:anim calcmode="lin" valueType="num">
                                      <p:cBhvr>
                                        <p:cTn id="42" dur="500" fill="hold"/>
                                        <p:tgtEl>
                                          <p:spTgt spid="31"/>
                                        </p:tgtEl>
                                        <p:attrNameLst>
                                          <p:attrName>ppt_w</p:attrName>
                                        </p:attrNameLst>
                                      </p:cBhvr>
                                      <p:tavLst>
                                        <p:tav tm="0">
                                          <p:val>
                                            <p:strVal val="#ppt_w+.3"/>
                                          </p:val>
                                        </p:tav>
                                        <p:tav tm="100000">
                                          <p:val>
                                            <p:strVal val="#ppt_w"/>
                                          </p:val>
                                        </p:tav>
                                      </p:tavLst>
                                    </p:anim>
                                    <p:anim calcmode="lin" valueType="num">
                                      <p:cBhvr>
                                        <p:cTn id="43" dur="500" fill="hold"/>
                                        <p:tgtEl>
                                          <p:spTgt spid="31"/>
                                        </p:tgtEl>
                                        <p:attrNameLst>
                                          <p:attrName>ppt_h</p:attrName>
                                        </p:attrNameLst>
                                      </p:cBhvr>
                                      <p:tavLst>
                                        <p:tav tm="0">
                                          <p:val>
                                            <p:strVal val="#ppt_h"/>
                                          </p:val>
                                        </p:tav>
                                        <p:tav tm="100000">
                                          <p:val>
                                            <p:strVal val="#ppt_h"/>
                                          </p:val>
                                        </p:tav>
                                      </p:tavLst>
                                    </p:anim>
                                    <p:animEffect transition="in" filter="fade">
                                      <p:cBhvr>
                                        <p:cTn id="44" dur="500"/>
                                        <p:tgtEl>
                                          <p:spTgt spid="31"/>
                                        </p:tgtEl>
                                      </p:cBhvr>
                                    </p:animEffect>
                                  </p:childTnLst>
                                </p:cTn>
                              </p:par>
                              <p:par>
                                <p:cTn id="45" presetID="50" presetClass="entr" presetSubtype="0" decel="100000" fill="hold" nodeType="withEffect">
                                  <p:stCondLst>
                                    <p:cond delay="1750"/>
                                  </p:stCondLst>
                                  <p:childTnLst>
                                    <p:set>
                                      <p:cBhvr>
                                        <p:cTn id="46" dur="1" fill="hold">
                                          <p:stCondLst>
                                            <p:cond delay="0"/>
                                          </p:stCondLst>
                                        </p:cTn>
                                        <p:tgtEl>
                                          <p:spTgt spid="32"/>
                                        </p:tgtEl>
                                        <p:attrNameLst>
                                          <p:attrName>style.visibility</p:attrName>
                                        </p:attrNameLst>
                                      </p:cBhvr>
                                      <p:to>
                                        <p:strVal val="visible"/>
                                      </p:to>
                                    </p:set>
                                    <p:anim calcmode="lin" valueType="num">
                                      <p:cBhvr>
                                        <p:cTn id="47" dur="500" fill="hold"/>
                                        <p:tgtEl>
                                          <p:spTgt spid="32"/>
                                        </p:tgtEl>
                                        <p:attrNameLst>
                                          <p:attrName>ppt_w</p:attrName>
                                        </p:attrNameLst>
                                      </p:cBhvr>
                                      <p:tavLst>
                                        <p:tav tm="0">
                                          <p:val>
                                            <p:strVal val="#ppt_w+.3"/>
                                          </p:val>
                                        </p:tav>
                                        <p:tav tm="100000">
                                          <p:val>
                                            <p:strVal val="#ppt_w"/>
                                          </p:val>
                                        </p:tav>
                                      </p:tavLst>
                                    </p:anim>
                                    <p:anim calcmode="lin" valueType="num">
                                      <p:cBhvr>
                                        <p:cTn id="48" dur="500" fill="hold"/>
                                        <p:tgtEl>
                                          <p:spTgt spid="32"/>
                                        </p:tgtEl>
                                        <p:attrNameLst>
                                          <p:attrName>ppt_h</p:attrName>
                                        </p:attrNameLst>
                                      </p:cBhvr>
                                      <p:tavLst>
                                        <p:tav tm="0">
                                          <p:val>
                                            <p:strVal val="#ppt_h"/>
                                          </p:val>
                                        </p:tav>
                                        <p:tav tm="100000">
                                          <p:val>
                                            <p:strVal val="#ppt_h"/>
                                          </p:val>
                                        </p:tav>
                                      </p:tavLst>
                                    </p:anim>
                                    <p:animEffect transition="in" filter="fade">
                                      <p:cBhvr>
                                        <p:cTn id="4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任意多边形 17"/>
          <p:cNvSpPr/>
          <p:nvPr/>
        </p:nvSpPr>
        <p:spPr>
          <a:xfrm>
            <a:off x="251223" y="1175148"/>
            <a:ext cx="391715" cy="1383506"/>
          </a:xfrm>
          <a:custGeom>
            <a:avLst/>
            <a:gdLst>
              <a:gd name="connsiteX0" fmla="*/ 522514 w 522514"/>
              <a:gd name="connsiteY0" fmla="*/ 1843314 h 1843314"/>
              <a:gd name="connsiteX1" fmla="*/ 0 w 522514"/>
              <a:gd name="connsiteY1" fmla="*/ 1335314 h 1843314"/>
              <a:gd name="connsiteX2" fmla="*/ 0 w 522514"/>
              <a:gd name="connsiteY2" fmla="*/ 0 h 1843314"/>
            </a:gdLst>
            <a:ahLst/>
            <a:cxnLst>
              <a:cxn ang="0">
                <a:pos x="connsiteX0" y="connsiteY0"/>
              </a:cxn>
              <a:cxn ang="0">
                <a:pos x="connsiteX1" y="connsiteY1"/>
              </a:cxn>
              <a:cxn ang="0">
                <a:pos x="connsiteX2" y="connsiteY2"/>
              </a:cxn>
            </a:cxnLst>
            <a:rect l="l" t="t" r="r" b="b"/>
            <a:pathLst>
              <a:path w="522514" h="1843314">
                <a:moveTo>
                  <a:pt x="522514" y="1843314"/>
                </a:moveTo>
                <a:lnTo>
                  <a:pt x="0" y="1335314"/>
                </a:lnTo>
                <a:lnTo>
                  <a:pt x="0"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sp>
        <p:nvSpPr>
          <p:cNvPr id="19" name="任意多边形 18"/>
          <p:cNvSpPr/>
          <p:nvPr/>
        </p:nvSpPr>
        <p:spPr>
          <a:xfrm flipH="1" flipV="1">
            <a:off x="8501063" y="2571750"/>
            <a:ext cx="391716" cy="1382316"/>
          </a:xfrm>
          <a:custGeom>
            <a:avLst/>
            <a:gdLst>
              <a:gd name="connsiteX0" fmla="*/ 522514 w 522514"/>
              <a:gd name="connsiteY0" fmla="*/ 1843314 h 1843314"/>
              <a:gd name="connsiteX1" fmla="*/ 0 w 522514"/>
              <a:gd name="connsiteY1" fmla="*/ 1335314 h 1843314"/>
              <a:gd name="connsiteX2" fmla="*/ 0 w 522514"/>
              <a:gd name="connsiteY2" fmla="*/ 0 h 1843314"/>
            </a:gdLst>
            <a:ahLst/>
            <a:cxnLst>
              <a:cxn ang="0">
                <a:pos x="connsiteX0" y="connsiteY0"/>
              </a:cxn>
              <a:cxn ang="0">
                <a:pos x="connsiteX1" y="connsiteY1"/>
              </a:cxn>
              <a:cxn ang="0">
                <a:pos x="connsiteX2" y="connsiteY2"/>
              </a:cxn>
            </a:cxnLst>
            <a:rect l="l" t="t" r="r" b="b"/>
            <a:pathLst>
              <a:path w="522514" h="1843314">
                <a:moveTo>
                  <a:pt x="522514" y="1843314"/>
                </a:moveTo>
                <a:lnTo>
                  <a:pt x="0" y="1335314"/>
                </a:lnTo>
                <a:lnTo>
                  <a:pt x="0"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cxnSp>
        <p:nvCxnSpPr>
          <p:cNvPr id="6" name="直接连接符 5"/>
          <p:cNvCxnSpPr/>
          <p:nvPr/>
        </p:nvCxnSpPr>
        <p:spPr>
          <a:xfrm>
            <a:off x="-478632" y="2571750"/>
            <a:ext cx="10253663" cy="0"/>
          </a:xfrm>
          <a:prstGeom prst="line">
            <a:avLst/>
          </a:prstGeom>
          <a:ln w="22225"/>
        </p:spPr>
        <p:style>
          <a:lnRef idx="1">
            <a:schemeClr val="accent1"/>
          </a:lnRef>
          <a:fillRef idx="0">
            <a:schemeClr val="accent1"/>
          </a:fillRef>
          <a:effectRef idx="0">
            <a:schemeClr val="accent1"/>
          </a:effectRef>
          <a:fontRef idx="minor">
            <a:schemeClr val="tx1"/>
          </a:fontRef>
        </p:style>
      </p:cxnSp>
      <p:grpSp>
        <p:nvGrpSpPr>
          <p:cNvPr id="2" name="组合 11"/>
          <p:cNvGrpSpPr>
            <a:grpSpLocks/>
          </p:cNvGrpSpPr>
          <p:nvPr/>
        </p:nvGrpSpPr>
        <p:grpSpPr bwMode="auto">
          <a:xfrm>
            <a:off x="458391" y="2387204"/>
            <a:ext cx="370284" cy="369094"/>
            <a:chOff x="2002971" y="3182257"/>
            <a:chExt cx="493486" cy="493486"/>
          </a:xfrm>
        </p:grpSpPr>
        <p:sp>
          <p:nvSpPr>
            <p:cNvPr id="7" name="椭圆 6"/>
            <p:cNvSpPr/>
            <p:nvPr/>
          </p:nvSpPr>
          <p:spPr>
            <a:xfrm>
              <a:off x="2002971" y="3182257"/>
              <a:ext cx="493486" cy="493486"/>
            </a:xfrm>
            <a:prstGeom prst="ellipse">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sp>
          <p:nvSpPr>
            <p:cNvPr id="8" name="椭圆 7"/>
            <p:cNvSpPr/>
            <p:nvPr/>
          </p:nvSpPr>
          <p:spPr>
            <a:xfrm>
              <a:off x="2096590" y="3276178"/>
              <a:ext cx="306248" cy="30564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grpSp>
      <p:grpSp>
        <p:nvGrpSpPr>
          <p:cNvPr id="3" name="组合 14"/>
          <p:cNvGrpSpPr>
            <a:grpSpLocks/>
          </p:cNvGrpSpPr>
          <p:nvPr/>
        </p:nvGrpSpPr>
        <p:grpSpPr bwMode="auto">
          <a:xfrm>
            <a:off x="8315325" y="2387204"/>
            <a:ext cx="370285" cy="369094"/>
            <a:chOff x="2002971" y="3182257"/>
            <a:chExt cx="493486" cy="493486"/>
          </a:xfrm>
        </p:grpSpPr>
        <p:sp>
          <p:nvSpPr>
            <p:cNvPr id="16" name="椭圆 15"/>
            <p:cNvSpPr/>
            <p:nvPr/>
          </p:nvSpPr>
          <p:spPr>
            <a:xfrm>
              <a:off x="2002971" y="3182257"/>
              <a:ext cx="493486" cy="493486"/>
            </a:xfrm>
            <a:prstGeom prst="ellipse">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sp>
          <p:nvSpPr>
            <p:cNvPr id="17" name="椭圆 16"/>
            <p:cNvSpPr/>
            <p:nvPr/>
          </p:nvSpPr>
          <p:spPr>
            <a:xfrm>
              <a:off x="2096591" y="3276178"/>
              <a:ext cx="306246" cy="30564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grpSp>
      <p:grpSp>
        <p:nvGrpSpPr>
          <p:cNvPr id="4" name="组合 1"/>
          <p:cNvGrpSpPr>
            <a:grpSpLocks/>
          </p:cNvGrpSpPr>
          <p:nvPr/>
        </p:nvGrpSpPr>
        <p:grpSpPr bwMode="auto">
          <a:xfrm>
            <a:off x="251222" y="860108"/>
            <a:ext cx="3271838" cy="1341692"/>
            <a:chOff x="334963" y="1147174"/>
            <a:chExt cx="4363198" cy="1788196"/>
          </a:xfrm>
        </p:grpSpPr>
        <p:sp>
          <p:nvSpPr>
            <p:cNvPr id="20" name="矩形 19"/>
            <p:cNvSpPr/>
            <p:nvPr/>
          </p:nvSpPr>
          <p:spPr>
            <a:xfrm>
              <a:off x="334963" y="1147174"/>
              <a:ext cx="3280337" cy="492243"/>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defTabSz="685800">
                <a:defRPr/>
              </a:pPr>
              <a:r>
                <a:rPr lang="en-US" altLang="zh-CN" b="1" dirty="0">
                  <a:solidFill>
                    <a:prstClr val="white"/>
                  </a:solidFill>
                  <a:latin typeface="Verdana"/>
                  <a:ea typeface="微软雅黑" panose="020B0503020204020204" pitchFamily="34" charset="-122"/>
                </a:rPr>
                <a:t>2015</a:t>
              </a:r>
              <a:r>
                <a:rPr lang="zh-CN" altLang="en-US" b="1" dirty="0">
                  <a:solidFill>
                    <a:prstClr val="white"/>
                  </a:solidFill>
                  <a:latin typeface="Verdana"/>
                  <a:ea typeface="微软雅黑" panose="020B0503020204020204" pitchFamily="34" charset="-122"/>
                </a:rPr>
                <a:t>年</a:t>
              </a:r>
              <a:r>
                <a:rPr lang="en-US" altLang="zh-CN" b="1" dirty="0">
                  <a:solidFill>
                    <a:prstClr val="white"/>
                  </a:solidFill>
                  <a:latin typeface="Verdana"/>
                  <a:ea typeface="微软雅黑" panose="020B0503020204020204" pitchFamily="34" charset="-122"/>
                </a:rPr>
                <a:t>7</a:t>
              </a:r>
              <a:r>
                <a:rPr lang="zh-CN" altLang="en-US" b="1" dirty="0">
                  <a:solidFill>
                    <a:prstClr val="white"/>
                  </a:solidFill>
                  <a:latin typeface="Verdana"/>
                  <a:ea typeface="微软雅黑" panose="020B0503020204020204" pitchFamily="34" charset="-122"/>
                </a:rPr>
                <a:t>月</a:t>
              </a:r>
            </a:p>
          </p:txBody>
        </p:sp>
        <p:sp>
          <p:nvSpPr>
            <p:cNvPr id="14354" name="矩形 20"/>
            <p:cNvSpPr>
              <a:spLocks noChangeArrowheads="1"/>
            </p:cNvSpPr>
            <p:nvPr/>
          </p:nvSpPr>
          <p:spPr bwMode="auto">
            <a:xfrm>
              <a:off x="334963" y="1642216"/>
              <a:ext cx="4263984" cy="4922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eaLnBrk="1" fontAlgn="base" hangingPunct="1">
                <a:spcBef>
                  <a:spcPct val="0"/>
                </a:spcBef>
                <a:spcAft>
                  <a:spcPct val="0"/>
                </a:spcAft>
              </a:pPr>
              <a:r>
                <a:rPr lang="zh-CN" altLang="en-US" b="1">
                  <a:solidFill>
                    <a:srgbClr val="C80000"/>
                  </a:solidFill>
                  <a:latin typeface="Verdana" panose="020B0604030504040204" pitchFamily="34" charset="0"/>
                  <a:ea typeface="微软雅黑" panose="020B0503020204020204" pitchFamily="34" charset="-122"/>
                </a:rPr>
                <a:t>大一学年期末考试结束</a:t>
              </a:r>
            </a:p>
          </p:txBody>
        </p:sp>
        <p:sp>
          <p:nvSpPr>
            <p:cNvPr id="14355" name="矩形 21"/>
            <p:cNvSpPr>
              <a:spLocks noChangeArrowheads="1"/>
            </p:cNvSpPr>
            <p:nvPr/>
          </p:nvSpPr>
          <p:spPr bwMode="auto">
            <a:xfrm>
              <a:off x="334963" y="2043181"/>
              <a:ext cx="4363198" cy="8921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14313" indent="-214313" defTabSz="685800" eaLnBrk="1" fontAlgn="base" hangingPunct="1">
                <a:lnSpc>
                  <a:spcPct val="125000"/>
                </a:lnSpc>
                <a:spcBef>
                  <a:spcPct val="0"/>
                </a:spcBef>
                <a:spcAft>
                  <a:spcPct val="0"/>
                </a:spcAft>
                <a:buFont typeface="Wingdings" panose="05000000000000000000" pitchFamily="2" charset="2"/>
                <a:buChar char="n"/>
              </a:pPr>
              <a:r>
                <a:rPr lang="zh-CN" altLang="en-US" sz="1500">
                  <a:solidFill>
                    <a:prstClr val="black"/>
                  </a:solidFill>
                  <a:latin typeface="Verdana" panose="020B0604030504040204" pitchFamily="34" charset="0"/>
                  <a:ea typeface="微软雅黑" panose="020B0503020204020204" pitchFamily="34" charset="-122"/>
                </a:rPr>
                <a:t>段公子在年级</a:t>
              </a:r>
              <a:r>
                <a:rPr lang="en-US" altLang="zh-CN" sz="1500">
                  <a:solidFill>
                    <a:prstClr val="black"/>
                  </a:solidFill>
                  <a:latin typeface="Verdana" panose="020B0604030504040204" pitchFamily="34" charset="0"/>
                  <a:ea typeface="微软雅黑" panose="020B0503020204020204" pitchFamily="34" charset="-122"/>
                </a:rPr>
                <a:t>300</a:t>
              </a:r>
              <a:r>
                <a:rPr lang="zh-CN" altLang="en-US" sz="1500">
                  <a:solidFill>
                    <a:prstClr val="black"/>
                  </a:solidFill>
                  <a:latin typeface="Verdana" panose="020B0604030504040204" pitchFamily="34" charset="0"/>
                  <a:ea typeface="微软雅黑" panose="020B0503020204020204" pitchFamily="34" charset="-122"/>
                </a:rPr>
                <a:t>人之中排名第几</a:t>
              </a:r>
              <a:endParaRPr lang="en-US" altLang="zh-CN" sz="1500">
                <a:solidFill>
                  <a:prstClr val="black"/>
                </a:solidFill>
                <a:latin typeface="Verdana" panose="020B0604030504040204" pitchFamily="34" charset="0"/>
                <a:ea typeface="微软雅黑" panose="020B0503020204020204" pitchFamily="34" charset="-122"/>
              </a:endParaRPr>
            </a:p>
            <a:p>
              <a:pPr marL="214313" indent="-214313" defTabSz="685800" eaLnBrk="1" fontAlgn="base" hangingPunct="1">
                <a:lnSpc>
                  <a:spcPct val="125000"/>
                </a:lnSpc>
                <a:spcBef>
                  <a:spcPct val="0"/>
                </a:spcBef>
                <a:spcAft>
                  <a:spcPct val="0"/>
                </a:spcAft>
                <a:buFont typeface="Wingdings" panose="05000000000000000000" pitchFamily="2" charset="2"/>
                <a:buChar char="n"/>
              </a:pPr>
              <a:r>
                <a:rPr lang="zh-CN" altLang="en-US" sz="1500">
                  <a:solidFill>
                    <a:prstClr val="black"/>
                  </a:solidFill>
                  <a:latin typeface="Verdana" panose="020B0604030504040204" pitchFamily="34" charset="0"/>
                  <a:ea typeface="微软雅黑" panose="020B0503020204020204" pitchFamily="34" charset="-122"/>
                </a:rPr>
                <a:t>其中某门学科特别优异</a:t>
              </a:r>
            </a:p>
          </p:txBody>
        </p:sp>
      </p:grpSp>
      <p:grpSp>
        <p:nvGrpSpPr>
          <p:cNvPr id="5" name="组合 2"/>
          <p:cNvGrpSpPr>
            <a:grpSpLocks/>
          </p:cNvGrpSpPr>
          <p:nvPr/>
        </p:nvGrpSpPr>
        <p:grpSpPr bwMode="auto">
          <a:xfrm>
            <a:off x="5694760" y="2712244"/>
            <a:ext cx="3198019" cy="1600915"/>
            <a:chOff x="7593054" y="3616892"/>
            <a:chExt cx="4263984" cy="2134373"/>
          </a:xfrm>
        </p:grpSpPr>
        <p:sp>
          <p:nvSpPr>
            <p:cNvPr id="27" name="矩形 26"/>
            <p:cNvSpPr/>
            <p:nvPr/>
          </p:nvSpPr>
          <p:spPr>
            <a:xfrm>
              <a:off x="8575707" y="5258864"/>
              <a:ext cx="3281331" cy="492401"/>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defTabSz="685800">
                <a:defRPr/>
              </a:pPr>
              <a:r>
                <a:rPr lang="en-US" altLang="zh-CN" b="1" dirty="0">
                  <a:solidFill>
                    <a:prstClr val="white"/>
                  </a:solidFill>
                  <a:latin typeface="Verdana"/>
                  <a:ea typeface="微软雅黑" panose="020B0503020204020204" pitchFamily="34" charset="-122"/>
                </a:rPr>
                <a:t>2015</a:t>
              </a:r>
              <a:r>
                <a:rPr lang="zh-CN" altLang="en-US" b="1" dirty="0">
                  <a:solidFill>
                    <a:prstClr val="white"/>
                  </a:solidFill>
                  <a:latin typeface="Verdana"/>
                  <a:ea typeface="微软雅黑" panose="020B0503020204020204" pitchFamily="34" charset="-122"/>
                </a:rPr>
                <a:t>年</a:t>
              </a:r>
              <a:r>
                <a:rPr lang="en-US" altLang="zh-CN" b="1" dirty="0">
                  <a:solidFill>
                    <a:prstClr val="white"/>
                  </a:solidFill>
                  <a:latin typeface="Verdana"/>
                  <a:ea typeface="微软雅黑" panose="020B0503020204020204" pitchFamily="34" charset="-122"/>
                </a:rPr>
                <a:t>9</a:t>
              </a:r>
              <a:r>
                <a:rPr lang="zh-CN" altLang="en-US" b="1" dirty="0">
                  <a:solidFill>
                    <a:prstClr val="white"/>
                  </a:solidFill>
                  <a:latin typeface="Verdana"/>
                  <a:ea typeface="微软雅黑" panose="020B0503020204020204" pitchFamily="34" charset="-122"/>
                </a:rPr>
                <a:t>月</a:t>
              </a:r>
            </a:p>
          </p:txBody>
        </p:sp>
        <p:sp>
          <p:nvSpPr>
            <p:cNvPr id="14351" name="矩形 27"/>
            <p:cNvSpPr>
              <a:spLocks noChangeArrowheads="1"/>
            </p:cNvSpPr>
            <p:nvPr/>
          </p:nvSpPr>
          <p:spPr bwMode="auto">
            <a:xfrm>
              <a:off x="7593054" y="4804536"/>
              <a:ext cx="4263984" cy="4924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eaLnBrk="1" fontAlgn="base" hangingPunct="1">
                <a:spcBef>
                  <a:spcPct val="0"/>
                </a:spcBef>
                <a:spcAft>
                  <a:spcPct val="0"/>
                </a:spcAft>
              </a:pPr>
              <a:r>
                <a:rPr lang="zh-CN" altLang="en-US" b="1">
                  <a:solidFill>
                    <a:srgbClr val="C80000"/>
                  </a:solidFill>
                  <a:latin typeface="Verdana" panose="020B0604030504040204" pitchFamily="34" charset="0"/>
                  <a:ea typeface="微软雅黑" panose="020B0503020204020204" pitchFamily="34" charset="-122"/>
                </a:rPr>
                <a:t>负责大一新生迎新活动</a:t>
              </a:r>
            </a:p>
          </p:txBody>
        </p:sp>
        <p:sp>
          <p:nvSpPr>
            <p:cNvPr id="14352" name="矩形 28"/>
            <p:cNvSpPr>
              <a:spLocks noChangeArrowheads="1"/>
            </p:cNvSpPr>
            <p:nvPr/>
          </p:nvSpPr>
          <p:spPr bwMode="auto">
            <a:xfrm>
              <a:off x="7593054" y="3616892"/>
              <a:ext cx="4263984" cy="12771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14313" indent="-214313" defTabSz="685800" eaLnBrk="1" fontAlgn="base" hangingPunct="1">
                <a:lnSpc>
                  <a:spcPct val="125000"/>
                </a:lnSpc>
                <a:spcBef>
                  <a:spcPct val="0"/>
                </a:spcBef>
                <a:spcAft>
                  <a:spcPct val="0"/>
                </a:spcAft>
                <a:buFont typeface="Wingdings" panose="05000000000000000000" pitchFamily="2" charset="2"/>
                <a:buChar char="n"/>
              </a:pPr>
              <a:r>
                <a:rPr lang="zh-CN" altLang="en-US" sz="1500">
                  <a:solidFill>
                    <a:prstClr val="black"/>
                  </a:solidFill>
                  <a:latin typeface="Verdana" panose="020B0604030504040204" pitchFamily="34" charset="0"/>
                  <a:ea typeface="微软雅黑" panose="020B0503020204020204" pitchFamily="34" charset="-122"/>
                </a:rPr>
                <a:t>积极帮助数十位学妹提行李</a:t>
              </a:r>
              <a:endParaRPr lang="en-US" altLang="zh-CN" sz="1500">
                <a:solidFill>
                  <a:prstClr val="black"/>
                </a:solidFill>
                <a:latin typeface="Verdana" panose="020B0604030504040204" pitchFamily="34" charset="0"/>
                <a:ea typeface="微软雅黑" panose="020B0503020204020204" pitchFamily="34" charset="-122"/>
              </a:endParaRPr>
            </a:p>
            <a:p>
              <a:pPr marL="214313" indent="-214313" defTabSz="685800" eaLnBrk="1" fontAlgn="base" hangingPunct="1">
                <a:lnSpc>
                  <a:spcPct val="125000"/>
                </a:lnSpc>
                <a:spcBef>
                  <a:spcPct val="0"/>
                </a:spcBef>
                <a:spcAft>
                  <a:spcPct val="0"/>
                </a:spcAft>
                <a:buFont typeface="Wingdings" panose="05000000000000000000" pitchFamily="2" charset="2"/>
                <a:buChar char="n"/>
              </a:pPr>
              <a:r>
                <a:rPr lang="zh-CN" altLang="en-US" sz="1500">
                  <a:solidFill>
                    <a:prstClr val="black"/>
                  </a:solidFill>
                  <a:latin typeface="Verdana" panose="020B0604030504040204" pitchFamily="34" charset="0"/>
                  <a:ea typeface="微软雅黑" panose="020B0503020204020204" pitchFamily="34" charset="-122"/>
                </a:rPr>
                <a:t>帮助数十位学妹熟悉了校园环境与饭菜</a:t>
              </a:r>
            </a:p>
          </p:txBody>
        </p:sp>
      </p:grpSp>
      <p:pic>
        <p:nvPicPr>
          <p:cNvPr id="31" name="图片 30"/>
          <p:cNvPicPr>
            <a:picLocks noChangeAspect="1"/>
          </p:cNvPicPr>
          <p:nvPr/>
        </p:nvPicPr>
        <p:blipFill>
          <a:blip r:embed="rId3" cstate="print"/>
          <a:stretch>
            <a:fillRect/>
          </a:stretch>
        </p:blipFill>
        <p:spPr>
          <a:xfrm>
            <a:off x="253603" y="2870598"/>
            <a:ext cx="2127647" cy="1526381"/>
          </a:xfrm>
          <a:prstGeom prst="rect">
            <a:avLst/>
          </a:prstGeom>
          <a:noFill/>
          <a:ln>
            <a:solidFill>
              <a:schemeClr val="accent1"/>
            </a:solidFill>
          </a:ln>
          <a:effectLst>
            <a:outerShdw blurRad="50800" dist="38100" dir="2700000" algn="tl" rotWithShape="0">
              <a:prstClr val="black">
                <a:alpha val="40000"/>
              </a:prstClr>
            </a:outerShdw>
          </a:effectLst>
        </p:spPr>
      </p:pic>
      <p:pic>
        <p:nvPicPr>
          <p:cNvPr id="32" name="图片 31"/>
          <p:cNvPicPr>
            <a:picLocks noChangeAspect="1"/>
          </p:cNvPicPr>
          <p:nvPr/>
        </p:nvPicPr>
        <p:blipFill>
          <a:blip r:embed="rId3" cstate="print"/>
          <a:stretch>
            <a:fillRect/>
          </a:stretch>
        </p:blipFill>
        <p:spPr>
          <a:xfrm>
            <a:off x="2651522" y="2870598"/>
            <a:ext cx="2127647" cy="1526381"/>
          </a:xfrm>
          <a:prstGeom prst="rect">
            <a:avLst/>
          </a:prstGeom>
          <a:noFill/>
          <a:ln>
            <a:solidFill>
              <a:schemeClr val="accent1"/>
            </a:solidFill>
          </a:ln>
          <a:effectLst>
            <a:outerShdw blurRad="50800" dist="38100" dir="2700000" algn="tl" rotWithShape="0">
              <a:prstClr val="black">
                <a:alpha val="40000"/>
              </a:prstClr>
            </a:outerShdw>
          </a:effectLst>
        </p:spPr>
      </p:pic>
      <p:pic>
        <p:nvPicPr>
          <p:cNvPr id="25" name="图片 24"/>
          <p:cNvPicPr>
            <a:picLocks noChangeAspect="1"/>
          </p:cNvPicPr>
          <p:nvPr/>
        </p:nvPicPr>
        <p:blipFill>
          <a:blip r:embed="rId4" cstate="print"/>
          <a:stretch>
            <a:fillRect/>
          </a:stretch>
        </p:blipFill>
        <p:spPr>
          <a:xfrm>
            <a:off x="3521869" y="871538"/>
            <a:ext cx="2132410" cy="1525191"/>
          </a:xfrm>
          <a:prstGeom prst="rect">
            <a:avLst/>
          </a:prstGeom>
          <a:noFill/>
          <a:ln>
            <a:solidFill>
              <a:schemeClr val="accent1"/>
            </a:solidFill>
          </a:ln>
          <a:effectLst>
            <a:outerShdw blurRad="50800" dist="38100" dir="2700000" algn="tl" rotWithShape="0">
              <a:prstClr val="black">
                <a:alpha val="40000"/>
              </a:prstClr>
            </a:outerShdw>
          </a:effectLst>
        </p:spPr>
      </p:pic>
      <p:pic>
        <p:nvPicPr>
          <p:cNvPr id="26" name="图片 25"/>
          <p:cNvPicPr>
            <a:picLocks noChangeAspect="1"/>
          </p:cNvPicPr>
          <p:nvPr/>
        </p:nvPicPr>
        <p:blipFill>
          <a:blip r:embed="rId4" cstate="print"/>
          <a:stretch>
            <a:fillRect/>
          </a:stretch>
        </p:blipFill>
        <p:spPr>
          <a:xfrm>
            <a:off x="5919788" y="871538"/>
            <a:ext cx="2132410" cy="1525191"/>
          </a:xfrm>
          <a:prstGeom prst="rect">
            <a:avLst/>
          </a:prstGeom>
          <a:noFill/>
          <a:ln>
            <a:solidFill>
              <a:schemeClr val="accent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xmlns="" val="3725151486"/>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53" presetClass="entr" presetSubtype="16" fill="hold" nodeType="withEffect">
                                  <p:stCondLst>
                                    <p:cond delay="250"/>
                                  </p:stCondLst>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ppt_w</p:attrName>
                                        </p:attrNameLst>
                                      </p:cBhvr>
                                      <p:tavLst>
                                        <p:tav tm="0">
                                          <p:val>
                                            <p:fltVal val="0"/>
                                          </p:val>
                                        </p:tav>
                                        <p:tav tm="100000">
                                          <p:val>
                                            <p:strVal val="#ppt_w"/>
                                          </p:val>
                                        </p:tav>
                                      </p:tavLst>
                                    </p:anim>
                                    <p:anim calcmode="lin" valueType="num">
                                      <p:cBhvr>
                                        <p:cTn id="11" dur="500" fill="hold"/>
                                        <p:tgtEl>
                                          <p:spTgt spid="2"/>
                                        </p:tgtEl>
                                        <p:attrNameLst>
                                          <p:attrName>ppt_h</p:attrName>
                                        </p:attrNameLst>
                                      </p:cBhvr>
                                      <p:tavLst>
                                        <p:tav tm="0">
                                          <p:val>
                                            <p:fltVal val="0"/>
                                          </p:val>
                                        </p:tav>
                                        <p:tav tm="100000">
                                          <p:val>
                                            <p:strVal val="#ppt_h"/>
                                          </p:val>
                                        </p:tav>
                                      </p:tavLst>
                                    </p:anim>
                                    <p:animEffect transition="in" filter="fade">
                                      <p:cBhvr>
                                        <p:cTn id="12" dur="500"/>
                                        <p:tgtEl>
                                          <p:spTgt spid="2"/>
                                        </p:tgtEl>
                                      </p:cBhvr>
                                    </p:animEffect>
                                  </p:childTnLst>
                                </p:cTn>
                              </p:par>
                              <p:par>
                                <p:cTn id="13" presetID="53" presetClass="entr" presetSubtype="16" fill="hold" nodeType="withEffect">
                                  <p:stCondLst>
                                    <p:cond delay="25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par>
                                <p:cTn id="18" presetID="22" presetClass="entr" presetSubtype="4" fill="hold" nodeType="withEffect">
                                  <p:stCondLst>
                                    <p:cond delay="500"/>
                                  </p:stCondLst>
                                  <p:childTnLst>
                                    <p:set>
                                      <p:cBhvr>
                                        <p:cTn id="19" dur="1" fill="hold">
                                          <p:stCondLst>
                                            <p:cond delay="0"/>
                                          </p:stCondLst>
                                        </p:cTn>
                                        <p:tgtEl>
                                          <p:spTgt spid="18"/>
                                        </p:tgtEl>
                                        <p:attrNameLst>
                                          <p:attrName>style.visibility</p:attrName>
                                        </p:attrNameLst>
                                      </p:cBhvr>
                                      <p:to>
                                        <p:strVal val="visible"/>
                                      </p:to>
                                    </p:set>
                                    <p:animEffect transition="in" filter="wipe(down)">
                                      <p:cBhvr>
                                        <p:cTn id="20" dur="500"/>
                                        <p:tgtEl>
                                          <p:spTgt spid="18"/>
                                        </p:tgtEl>
                                      </p:cBhvr>
                                    </p:animEffect>
                                  </p:childTnLst>
                                </p:cTn>
                              </p:par>
                              <p:par>
                                <p:cTn id="21" presetID="22" presetClass="entr" presetSubtype="1" fill="hold" nodeType="withEffect">
                                  <p:stCondLst>
                                    <p:cond delay="500"/>
                                  </p:stCondLst>
                                  <p:childTnLst>
                                    <p:set>
                                      <p:cBhvr>
                                        <p:cTn id="22" dur="1" fill="hold">
                                          <p:stCondLst>
                                            <p:cond delay="0"/>
                                          </p:stCondLst>
                                        </p:cTn>
                                        <p:tgtEl>
                                          <p:spTgt spid="19"/>
                                        </p:tgtEl>
                                        <p:attrNameLst>
                                          <p:attrName>style.visibility</p:attrName>
                                        </p:attrNameLst>
                                      </p:cBhvr>
                                      <p:to>
                                        <p:strVal val="visible"/>
                                      </p:to>
                                    </p:set>
                                    <p:animEffect transition="in" filter="wipe(up)">
                                      <p:cBhvr>
                                        <p:cTn id="23" dur="500"/>
                                        <p:tgtEl>
                                          <p:spTgt spid="19"/>
                                        </p:tgtEl>
                                      </p:cBhvr>
                                    </p:animEffect>
                                  </p:childTnLst>
                                </p:cTn>
                              </p:par>
                              <p:par>
                                <p:cTn id="24" presetID="22" presetClass="entr" presetSubtype="8" fill="hold" nodeType="withEffect">
                                  <p:stCondLst>
                                    <p:cond delay="75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500"/>
                                        <p:tgtEl>
                                          <p:spTgt spid="4"/>
                                        </p:tgtEl>
                                      </p:cBhvr>
                                    </p:animEffect>
                                  </p:childTnLst>
                                </p:cTn>
                              </p:par>
                              <p:par>
                                <p:cTn id="27" presetID="22" presetClass="entr" presetSubtype="2" fill="hold" nodeType="withEffect">
                                  <p:stCondLst>
                                    <p:cond delay="750"/>
                                  </p:stCondLst>
                                  <p:childTnLst>
                                    <p:set>
                                      <p:cBhvr>
                                        <p:cTn id="28" dur="1" fill="hold">
                                          <p:stCondLst>
                                            <p:cond delay="0"/>
                                          </p:stCondLst>
                                        </p:cTn>
                                        <p:tgtEl>
                                          <p:spTgt spid="5"/>
                                        </p:tgtEl>
                                        <p:attrNameLst>
                                          <p:attrName>style.visibility</p:attrName>
                                        </p:attrNameLst>
                                      </p:cBhvr>
                                      <p:to>
                                        <p:strVal val="visible"/>
                                      </p:to>
                                    </p:set>
                                    <p:animEffect transition="in" filter="wipe(right)">
                                      <p:cBhvr>
                                        <p:cTn id="29" dur="500"/>
                                        <p:tgtEl>
                                          <p:spTgt spid="5"/>
                                        </p:tgtEl>
                                      </p:cBhvr>
                                    </p:animEffect>
                                  </p:childTnLst>
                                </p:cTn>
                              </p:par>
                              <p:par>
                                <p:cTn id="30" presetID="50" presetClass="entr" presetSubtype="0" decel="100000" fill="hold" nodeType="withEffect">
                                  <p:stCondLst>
                                    <p:cond delay="1500"/>
                                  </p:stCondLst>
                                  <p:childTnLst>
                                    <p:set>
                                      <p:cBhvr>
                                        <p:cTn id="31" dur="1" fill="hold">
                                          <p:stCondLst>
                                            <p:cond delay="0"/>
                                          </p:stCondLst>
                                        </p:cTn>
                                        <p:tgtEl>
                                          <p:spTgt spid="31"/>
                                        </p:tgtEl>
                                        <p:attrNameLst>
                                          <p:attrName>style.visibility</p:attrName>
                                        </p:attrNameLst>
                                      </p:cBhvr>
                                      <p:to>
                                        <p:strVal val="visible"/>
                                      </p:to>
                                    </p:set>
                                    <p:anim calcmode="lin" valueType="num">
                                      <p:cBhvr>
                                        <p:cTn id="32" dur="500" fill="hold"/>
                                        <p:tgtEl>
                                          <p:spTgt spid="31"/>
                                        </p:tgtEl>
                                        <p:attrNameLst>
                                          <p:attrName>ppt_w</p:attrName>
                                        </p:attrNameLst>
                                      </p:cBhvr>
                                      <p:tavLst>
                                        <p:tav tm="0">
                                          <p:val>
                                            <p:strVal val="#ppt_w+.3"/>
                                          </p:val>
                                        </p:tav>
                                        <p:tav tm="100000">
                                          <p:val>
                                            <p:strVal val="#ppt_w"/>
                                          </p:val>
                                        </p:tav>
                                      </p:tavLst>
                                    </p:anim>
                                    <p:anim calcmode="lin" valueType="num">
                                      <p:cBhvr>
                                        <p:cTn id="33" dur="500" fill="hold"/>
                                        <p:tgtEl>
                                          <p:spTgt spid="31"/>
                                        </p:tgtEl>
                                        <p:attrNameLst>
                                          <p:attrName>ppt_h</p:attrName>
                                        </p:attrNameLst>
                                      </p:cBhvr>
                                      <p:tavLst>
                                        <p:tav tm="0">
                                          <p:val>
                                            <p:strVal val="#ppt_h"/>
                                          </p:val>
                                        </p:tav>
                                        <p:tav tm="100000">
                                          <p:val>
                                            <p:strVal val="#ppt_h"/>
                                          </p:val>
                                        </p:tav>
                                      </p:tavLst>
                                    </p:anim>
                                    <p:animEffect transition="in" filter="fade">
                                      <p:cBhvr>
                                        <p:cTn id="34" dur="500"/>
                                        <p:tgtEl>
                                          <p:spTgt spid="31"/>
                                        </p:tgtEl>
                                      </p:cBhvr>
                                    </p:animEffect>
                                  </p:childTnLst>
                                </p:cTn>
                              </p:par>
                              <p:par>
                                <p:cTn id="35" presetID="50" presetClass="entr" presetSubtype="0" decel="100000" fill="hold" nodeType="withEffect">
                                  <p:stCondLst>
                                    <p:cond delay="1750"/>
                                  </p:stCondLst>
                                  <p:childTnLst>
                                    <p:set>
                                      <p:cBhvr>
                                        <p:cTn id="36" dur="1" fill="hold">
                                          <p:stCondLst>
                                            <p:cond delay="0"/>
                                          </p:stCondLst>
                                        </p:cTn>
                                        <p:tgtEl>
                                          <p:spTgt spid="32"/>
                                        </p:tgtEl>
                                        <p:attrNameLst>
                                          <p:attrName>style.visibility</p:attrName>
                                        </p:attrNameLst>
                                      </p:cBhvr>
                                      <p:to>
                                        <p:strVal val="visible"/>
                                      </p:to>
                                    </p:set>
                                    <p:anim calcmode="lin" valueType="num">
                                      <p:cBhvr>
                                        <p:cTn id="37" dur="500" fill="hold"/>
                                        <p:tgtEl>
                                          <p:spTgt spid="32"/>
                                        </p:tgtEl>
                                        <p:attrNameLst>
                                          <p:attrName>ppt_w</p:attrName>
                                        </p:attrNameLst>
                                      </p:cBhvr>
                                      <p:tavLst>
                                        <p:tav tm="0">
                                          <p:val>
                                            <p:strVal val="#ppt_w+.3"/>
                                          </p:val>
                                        </p:tav>
                                        <p:tav tm="100000">
                                          <p:val>
                                            <p:strVal val="#ppt_w"/>
                                          </p:val>
                                        </p:tav>
                                      </p:tavLst>
                                    </p:anim>
                                    <p:anim calcmode="lin" valueType="num">
                                      <p:cBhvr>
                                        <p:cTn id="38" dur="500" fill="hold"/>
                                        <p:tgtEl>
                                          <p:spTgt spid="32"/>
                                        </p:tgtEl>
                                        <p:attrNameLst>
                                          <p:attrName>ppt_h</p:attrName>
                                        </p:attrNameLst>
                                      </p:cBhvr>
                                      <p:tavLst>
                                        <p:tav tm="0">
                                          <p:val>
                                            <p:strVal val="#ppt_h"/>
                                          </p:val>
                                        </p:tav>
                                        <p:tav tm="100000">
                                          <p:val>
                                            <p:strVal val="#ppt_h"/>
                                          </p:val>
                                        </p:tav>
                                      </p:tavLst>
                                    </p:anim>
                                    <p:animEffect transition="in" filter="fade">
                                      <p:cBhvr>
                                        <p:cTn id="39" dur="500"/>
                                        <p:tgtEl>
                                          <p:spTgt spid="32"/>
                                        </p:tgtEl>
                                      </p:cBhvr>
                                    </p:animEffect>
                                  </p:childTnLst>
                                </p:cTn>
                              </p:par>
                              <p:par>
                                <p:cTn id="40" presetID="50" presetClass="entr" presetSubtype="0" decel="100000" fill="hold" nodeType="withEffect">
                                  <p:stCondLst>
                                    <p:cond delay="1000"/>
                                  </p:stCondLst>
                                  <p:childTnLst>
                                    <p:set>
                                      <p:cBhvr>
                                        <p:cTn id="41" dur="1" fill="hold">
                                          <p:stCondLst>
                                            <p:cond delay="0"/>
                                          </p:stCondLst>
                                        </p:cTn>
                                        <p:tgtEl>
                                          <p:spTgt spid="25"/>
                                        </p:tgtEl>
                                        <p:attrNameLst>
                                          <p:attrName>style.visibility</p:attrName>
                                        </p:attrNameLst>
                                      </p:cBhvr>
                                      <p:to>
                                        <p:strVal val="visible"/>
                                      </p:to>
                                    </p:set>
                                    <p:anim calcmode="lin" valueType="num">
                                      <p:cBhvr>
                                        <p:cTn id="42" dur="500" fill="hold"/>
                                        <p:tgtEl>
                                          <p:spTgt spid="25"/>
                                        </p:tgtEl>
                                        <p:attrNameLst>
                                          <p:attrName>ppt_w</p:attrName>
                                        </p:attrNameLst>
                                      </p:cBhvr>
                                      <p:tavLst>
                                        <p:tav tm="0">
                                          <p:val>
                                            <p:strVal val="#ppt_w+.3"/>
                                          </p:val>
                                        </p:tav>
                                        <p:tav tm="100000">
                                          <p:val>
                                            <p:strVal val="#ppt_w"/>
                                          </p:val>
                                        </p:tav>
                                      </p:tavLst>
                                    </p:anim>
                                    <p:anim calcmode="lin" valueType="num">
                                      <p:cBhvr>
                                        <p:cTn id="43" dur="500" fill="hold"/>
                                        <p:tgtEl>
                                          <p:spTgt spid="25"/>
                                        </p:tgtEl>
                                        <p:attrNameLst>
                                          <p:attrName>ppt_h</p:attrName>
                                        </p:attrNameLst>
                                      </p:cBhvr>
                                      <p:tavLst>
                                        <p:tav tm="0">
                                          <p:val>
                                            <p:strVal val="#ppt_h"/>
                                          </p:val>
                                        </p:tav>
                                        <p:tav tm="100000">
                                          <p:val>
                                            <p:strVal val="#ppt_h"/>
                                          </p:val>
                                        </p:tav>
                                      </p:tavLst>
                                    </p:anim>
                                    <p:animEffect transition="in" filter="fade">
                                      <p:cBhvr>
                                        <p:cTn id="44" dur="500"/>
                                        <p:tgtEl>
                                          <p:spTgt spid="25"/>
                                        </p:tgtEl>
                                      </p:cBhvr>
                                    </p:animEffect>
                                  </p:childTnLst>
                                </p:cTn>
                              </p:par>
                              <p:par>
                                <p:cTn id="45" presetID="50" presetClass="entr" presetSubtype="0" decel="100000" fill="hold" nodeType="withEffect">
                                  <p:stCondLst>
                                    <p:cond delay="1250"/>
                                  </p:stCondLst>
                                  <p:childTnLst>
                                    <p:set>
                                      <p:cBhvr>
                                        <p:cTn id="46" dur="1" fill="hold">
                                          <p:stCondLst>
                                            <p:cond delay="0"/>
                                          </p:stCondLst>
                                        </p:cTn>
                                        <p:tgtEl>
                                          <p:spTgt spid="26"/>
                                        </p:tgtEl>
                                        <p:attrNameLst>
                                          <p:attrName>style.visibility</p:attrName>
                                        </p:attrNameLst>
                                      </p:cBhvr>
                                      <p:to>
                                        <p:strVal val="visible"/>
                                      </p:to>
                                    </p:set>
                                    <p:anim calcmode="lin" valueType="num">
                                      <p:cBhvr>
                                        <p:cTn id="47" dur="500" fill="hold"/>
                                        <p:tgtEl>
                                          <p:spTgt spid="26"/>
                                        </p:tgtEl>
                                        <p:attrNameLst>
                                          <p:attrName>ppt_w</p:attrName>
                                        </p:attrNameLst>
                                      </p:cBhvr>
                                      <p:tavLst>
                                        <p:tav tm="0">
                                          <p:val>
                                            <p:strVal val="#ppt_w+.3"/>
                                          </p:val>
                                        </p:tav>
                                        <p:tav tm="100000">
                                          <p:val>
                                            <p:strVal val="#ppt_w"/>
                                          </p:val>
                                        </p:tav>
                                      </p:tavLst>
                                    </p:anim>
                                    <p:anim calcmode="lin" valueType="num">
                                      <p:cBhvr>
                                        <p:cTn id="48" dur="500" fill="hold"/>
                                        <p:tgtEl>
                                          <p:spTgt spid="26"/>
                                        </p:tgtEl>
                                        <p:attrNameLst>
                                          <p:attrName>ppt_h</p:attrName>
                                        </p:attrNameLst>
                                      </p:cBhvr>
                                      <p:tavLst>
                                        <p:tav tm="0">
                                          <p:val>
                                            <p:strVal val="#ppt_h"/>
                                          </p:val>
                                        </p:tav>
                                        <p:tav tm="100000">
                                          <p:val>
                                            <p:strVal val="#ppt_h"/>
                                          </p:val>
                                        </p:tav>
                                      </p:tavLst>
                                    </p:anim>
                                    <p:animEffect transition="in" filter="fade">
                                      <p:cBhvr>
                                        <p:cTn id="4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 name="TextBox 226"/>
          <p:cNvSpPr txBox="1"/>
          <p:nvPr/>
        </p:nvSpPr>
        <p:spPr>
          <a:xfrm>
            <a:off x="1642746" y="5917921"/>
            <a:ext cx="642150" cy="269139"/>
          </a:xfrm>
          <a:prstGeom prst="rect">
            <a:avLst/>
          </a:prstGeom>
          <a:noFill/>
        </p:spPr>
        <p:txBody>
          <a:bodyPr wrap="none" lIns="60795" tIns="30398" rIns="60795" bIns="30398" rtlCol="0">
            <a:spAutoFit/>
          </a:bodyPr>
          <a:lstStyle/>
          <a:p>
            <a:r>
              <a:rPr lang="zh-CN" altLang="en-US" sz="1350" dirty="0"/>
              <a:t>延迟符</a:t>
            </a:r>
          </a:p>
        </p:txBody>
      </p:sp>
      <p:sp>
        <p:nvSpPr>
          <p:cNvPr id="6" name="TextBox 5"/>
          <p:cNvSpPr txBox="1"/>
          <p:nvPr/>
        </p:nvSpPr>
        <p:spPr>
          <a:xfrm>
            <a:off x="7564045" y="2225120"/>
            <a:ext cx="502154" cy="277690"/>
          </a:xfrm>
          <a:prstGeom prst="rect">
            <a:avLst/>
          </a:prstGeom>
          <a:noFill/>
        </p:spPr>
        <p:txBody>
          <a:bodyPr wrap="square" lIns="69266" tIns="34632" rIns="69266" bIns="34632" rtlCol="0">
            <a:spAutoFit/>
          </a:bodyPr>
          <a:lstStyle/>
          <a:p>
            <a:r>
              <a:rPr lang="en-US" altLang="zh-CN" sz="1350" spc="-114" dirty="0">
                <a:solidFill>
                  <a:schemeClr val="bg1">
                    <a:lumMod val="50000"/>
                  </a:schemeClr>
                </a:solidFill>
              </a:rPr>
              <a:t>82%</a:t>
            </a:r>
            <a:endParaRPr lang="zh-CN" altLang="en-US" sz="1350" spc="-114" dirty="0">
              <a:solidFill>
                <a:schemeClr val="bg1">
                  <a:lumMod val="50000"/>
                </a:schemeClr>
              </a:solidFill>
            </a:endParaRPr>
          </a:p>
        </p:txBody>
      </p:sp>
      <p:sp>
        <p:nvSpPr>
          <p:cNvPr id="7" name="TextBox 6"/>
          <p:cNvSpPr txBox="1"/>
          <p:nvPr/>
        </p:nvSpPr>
        <p:spPr>
          <a:xfrm>
            <a:off x="6873575" y="2340606"/>
            <a:ext cx="502154" cy="277690"/>
          </a:xfrm>
          <a:prstGeom prst="rect">
            <a:avLst/>
          </a:prstGeom>
          <a:noFill/>
        </p:spPr>
        <p:txBody>
          <a:bodyPr wrap="square" lIns="69266" tIns="34632" rIns="69266" bIns="34632" rtlCol="0">
            <a:spAutoFit/>
          </a:bodyPr>
          <a:lstStyle/>
          <a:p>
            <a:r>
              <a:rPr lang="en-US" altLang="zh-CN" sz="1350" spc="-114" dirty="0">
                <a:solidFill>
                  <a:schemeClr val="bg1">
                    <a:lumMod val="50000"/>
                  </a:schemeClr>
                </a:solidFill>
              </a:rPr>
              <a:t>73%</a:t>
            </a:r>
            <a:endParaRPr lang="zh-CN" altLang="en-US" sz="1350" spc="-114" dirty="0">
              <a:solidFill>
                <a:schemeClr val="bg1">
                  <a:lumMod val="50000"/>
                </a:schemeClr>
              </a:solidFill>
            </a:endParaRPr>
          </a:p>
        </p:txBody>
      </p:sp>
      <p:sp>
        <p:nvSpPr>
          <p:cNvPr id="8" name="TextBox 7"/>
          <p:cNvSpPr txBox="1"/>
          <p:nvPr/>
        </p:nvSpPr>
        <p:spPr>
          <a:xfrm>
            <a:off x="6246449" y="2657320"/>
            <a:ext cx="502154" cy="277690"/>
          </a:xfrm>
          <a:prstGeom prst="rect">
            <a:avLst/>
          </a:prstGeom>
          <a:noFill/>
        </p:spPr>
        <p:txBody>
          <a:bodyPr wrap="square" lIns="69266" tIns="34632" rIns="69266" bIns="34632" rtlCol="0">
            <a:spAutoFit/>
          </a:bodyPr>
          <a:lstStyle/>
          <a:p>
            <a:r>
              <a:rPr lang="en-US" altLang="zh-CN" sz="1350" spc="-114" dirty="0">
                <a:solidFill>
                  <a:schemeClr val="bg1">
                    <a:lumMod val="50000"/>
                  </a:schemeClr>
                </a:solidFill>
              </a:rPr>
              <a:t>56%</a:t>
            </a:r>
            <a:endParaRPr lang="zh-CN" altLang="en-US" sz="1350" spc="-114" dirty="0">
              <a:solidFill>
                <a:schemeClr val="bg1">
                  <a:lumMod val="50000"/>
                </a:schemeClr>
              </a:solidFill>
            </a:endParaRPr>
          </a:p>
        </p:txBody>
      </p:sp>
      <p:sp>
        <p:nvSpPr>
          <p:cNvPr id="9" name="TextBox 8"/>
          <p:cNvSpPr txBox="1"/>
          <p:nvPr/>
        </p:nvSpPr>
        <p:spPr>
          <a:xfrm>
            <a:off x="5689355" y="3023012"/>
            <a:ext cx="502154" cy="277690"/>
          </a:xfrm>
          <a:prstGeom prst="rect">
            <a:avLst/>
          </a:prstGeom>
          <a:noFill/>
        </p:spPr>
        <p:txBody>
          <a:bodyPr wrap="square" lIns="69266" tIns="34632" rIns="69266" bIns="34632" rtlCol="0">
            <a:spAutoFit/>
          </a:bodyPr>
          <a:lstStyle/>
          <a:p>
            <a:r>
              <a:rPr lang="en-US" altLang="zh-CN" sz="1350" spc="-114" dirty="0">
                <a:solidFill>
                  <a:schemeClr val="bg1">
                    <a:lumMod val="50000"/>
                  </a:schemeClr>
                </a:solidFill>
              </a:rPr>
              <a:t>32%</a:t>
            </a:r>
            <a:endParaRPr lang="zh-CN" altLang="en-US" sz="1350" spc="-114" dirty="0">
              <a:solidFill>
                <a:schemeClr val="bg1">
                  <a:lumMod val="50000"/>
                </a:schemeClr>
              </a:solidFill>
            </a:endParaRPr>
          </a:p>
        </p:txBody>
      </p:sp>
      <p:grpSp>
        <p:nvGrpSpPr>
          <p:cNvPr id="10" name="组合 9"/>
          <p:cNvGrpSpPr/>
          <p:nvPr/>
        </p:nvGrpSpPr>
        <p:grpSpPr>
          <a:xfrm rot="5400000" flipH="1">
            <a:off x="6046795" y="2357072"/>
            <a:ext cx="1674944" cy="2158989"/>
            <a:chOff x="8155995" y="3063800"/>
            <a:chExt cx="4110065" cy="2647126"/>
          </a:xfrm>
          <a:effectLst>
            <a:outerShdw blurRad="114300" dist="88900" algn="l" rotWithShape="0">
              <a:prstClr val="black">
                <a:alpha val="22000"/>
              </a:prstClr>
            </a:outerShdw>
          </a:effectLst>
        </p:grpSpPr>
        <p:sp>
          <p:nvSpPr>
            <p:cNvPr id="11" name="矩形 10"/>
            <p:cNvSpPr/>
            <p:nvPr/>
          </p:nvSpPr>
          <p:spPr>
            <a:xfrm>
              <a:off x="8156003" y="3063800"/>
              <a:ext cx="1680799" cy="332667"/>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7744" tIns="38872" rIns="77744" bIns="38872" spcCol="0" rtlCol="0" anchor="ctr"/>
            <a:lstStyle/>
            <a:p>
              <a:pPr algn="ctr"/>
              <a:endParaRPr lang="zh-CN" altLang="en-US" sz="1350"/>
            </a:p>
          </p:txBody>
        </p:sp>
        <p:sp>
          <p:nvSpPr>
            <p:cNvPr id="12" name="矩形 11"/>
            <p:cNvSpPr/>
            <p:nvPr/>
          </p:nvSpPr>
          <p:spPr>
            <a:xfrm>
              <a:off x="9889504" y="3063800"/>
              <a:ext cx="2376556" cy="33266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7744" tIns="38872" rIns="77744" bIns="38872" spcCol="0" rtlCol="0" anchor="ctr"/>
            <a:lstStyle/>
            <a:p>
              <a:pPr algn="ctr"/>
              <a:endParaRPr lang="zh-CN" altLang="en-US" sz="1350"/>
            </a:p>
          </p:txBody>
        </p:sp>
        <p:sp>
          <p:nvSpPr>
            <p:cNvPr id="13" name="矩形 12"/>
            <p:cNvSpPr/>
            <p:nvPr/>
          </p:nvSpPr>
          <p:spPr>
            <a:xfrm>
              <a:off x="8156001" y="3899089"/>
              <a:ext cx="1555419" cy="332667"/>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7744" tIns="38872" rIns="77744" bIns="38872" spcCol="0" rtlCol="0" anchor="ctr"/>
            <a:lstStyle/>
            <a:p>
              <a:pPr algn="ctr"/>
              <a:endParaRPr lang="zh-CN" altLang="en-US" sz="1350"/>
            </a:p>
          </p:txBody>
        </p:sp>
        <p:sp>
          <p:nvSpPr>
            <p:cNvPr id="14" name="矩形 13"/>
            <p:cNvSpPr/>
            <p:nvPr/>
          </p:nvSpPr>
          <p:spPr>
            <a:xfrm>
              <a:off x="9763824" y="3899089"/>
              <a:ext cx="2199274" cy="33266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7744" tIns="38872" rIns="77744" bIns="38872" spcCol="0" rtlCol="0" anchor="ctr"/>
            <a:lstStyle/>
            <a:p>
              <a:pPr algn="ctr"/>
              <a:endParaRPr lang="zh-CN" altLang="en-US" sz="1350"/>
            </a:p>
          </p:txBody>
        </p:sp>
        <p:sp>
          <p:nvSpPr>
            <p:cNvPr id="15" name="矩形 14"/>
            <p:cNvSpPr/>
            <p:nvPr/>
          </p:nvSpPr>
          <p:spPr>
            <a:xfrm>
              <a:off x="8155998" y="4671503"/>
              <a:ext cx="1174131" cy="332667"/>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7744" tIns="38872" rIns="77744" bIns="38872" spcCol="0" rtlCol="0" anchor="ctr"/>
            <a:lstStyle/>
            <a:p>
              <a:pPr algn="ctr"/>
              <a:endParaRPr lang="zh-CN" altLang="en-US" sz="1350"/>
            </a:p>
          </p:txBody>
        </p:sp>
        <p:sp>
          <p:nvSpPr>
            <p:cNvPr id="16" name="矩形 15"/>
            <p:cNvSpPr/>
            <p:nvPr/>
          </p:nvSpPr>
          <p:spPr>
            <a:xfrm>
              <a:off x="9381625" y="4671501"/>
              <a:ext cx="1660158" cy="33266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7744" tIns="38872" rIns="77744" bIns="38872" spcCol="0" rtlCol="0" anchor="ctr"/>
            <a:lstStyle/>
            <a:p>
              <a:pPr algn="ctr"/>
              <a:endParaRPr lang="zh-CN" altLang="en-US" sz="1350"/>
            </a:p>
          </p:txBody>
        </p:sp>
        <p:sp>
          <p:nvSpPr>
            <p:cNvPr id="17" name="矩形 16"/>
            <p:cNvSpPr/>
            <p:nvPr/>
          </p:nvSpPr>
          <p:spPr>
            <a:xfrm>
              <a:off x="8155995" y="5378253"/>
              <a:ext cx="810249" cy="332667"/>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7744" tIns="38872" rIns="77744" bIns="38872" spcCol="0" rtlCol="0" anchor="ctr"/>
            <a:lstStyle/>
            <a:p>
              <a:pPr algn="ctr"/>
              <a:endParaRPr lang="zh-CN" altLang="en-US" sz="1350"/>
            </a:p>
          </p:txBody>
        </p:sp>
        <p:sp>
          <p:nvSpPr>
            <p:cNvPr id="18" name="矩形 17"/>
            <p:cNvSpPr/>
            <p:nvPr/>
          </p:nvSpPr>
          <p:spPr>
            <a:xfrm>
              <a:off x="9018774" y="5378259"/>
              <a:ext cx="1145643" cy="33266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7744" tIns="38872" rIns="77744" bIns="38872" spcCol="0" rtlCol="0" anchor="ctr"/>
            <a:lstStyle/>
            <a:p>
              <a:pPr algn="ctr"/>
              <a:endParaRPr lang="zh-CN" altLang="en-US" sz="1350"/>
            </a:p>
          </p:txBody>
        </p:sp>
      </p:grpSp>
      <p:grpSp>
        <p:nvGrpSpPr>
          <p:cNvPr id="19" name="组合 18"/>
          <p:cNvGrpSpPr/>
          <p:nvPr/>
        </p:nvGrpSpPr>
        <p:grpSpPr>
          <a:xfrm>
            <a:off x="855641" y="1933234"/>
            <a:ext cx="1302287" cy="1137185"/>
            <a:chOff x="1397291" y="3132277"/>
            <a:chExt cx="1948823" cy="1702026"/>
          </a:xfrm>
        </p:grpSpPr>
        <p:grpSp>
          <p:nvGrpSpPr>
            <p:cNvPr id="20" name="组合 19"/>
            <p:cNvGrpSpPr/>
            <p:nvPr/>
          </p:nvGrpSpPr>
          <p:grpSpPr>
            <a:xfrm>
              <a:off x="1397291" y="3132277"/>
              <a:ext cx="1948823" cy="1702026"/>
              <a:chOff x="1511944" y="2420246"/>
              <a:chExt cx="2627152" cy="2294453"/>
            </a:xfrm>
            <a:effectLst>
              <a:outerShdw blurRad="203200" dist="38100" dir="3780000" sx="103000" sy="103000" algn="t" rotWithShape="0">
                <a:prstClr val="black">
                  <a:alpha val="25000"/>
                </a:prstClr>
              </a:outerShdw>
            </a:effectLst>
          </p:grpSpPr>
          <p:sp>
            <p:nvSpPr>
              <p:cNvPr id="23"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350"/>
              </a:p>
            </p:txBody>
          </p:sp>
          <p:sp>
            <p:nvSpPr>
              <p:cNvPr id="24"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350"/>
              </a:p>
            </p:txBody>
          </p:sp>
        </p:grpSp>
        <p:sp>
          <p:nvSpPr>
            <p:cNvPr id="21" name="Freeform 7"/>
            <p:cNvSpPr>
              <a:spLocks/>
            </p:cNvSpPr>
            <p:nvPr/>
          </p:nvSpPr>
          <p:spPr bwMode="auto">
            <a:xfrm>
              <a:off x="1650672" y="3357062"/>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blipFill>
              <a:blip r:embed="rId3" cstate="print"/>
              <a:stretch>
                <a:fillRect/>
              </a:stretch>
            </a:blipFill>
            <a:ln w="7938" cap="flat">
              <a:no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350"/>
            </a:p>
          </p:txBody>
        </p:sp>
      </p:grpSp>
      <p:grpSp>
        <p:nvGrpSpPr>
          <p:cNvPr id="25" name="组合 24"/>
          <p:cNvGrpSpPr/>
          <p:nvPr/>
        </p:nvGrpSpPr>
        <p:grpSpPr>
          <a:xfrm>
            <a:off x="1855272" y="2594442"/>
            <a:ext cx="1302287" cy="1137185"/>
            <a:chOff x="2893203" y="3983290"/>
            <a:chExt cx="1948823" cy="1702026"/>
          </a:xfrm>
        </p:grpSpPr>
        <p:grpSp>
          <p:nvGrpSpPr>
            <p:cNvPr id="29" name="组合 28"/>
            <p:cNvGrpSpPr/>
            <p:nvPr/>
          </p:nvGrpSpPr>
          <p:grpSpPr>
            <a:xfrm>
              <a:off x="2893203" y="3983290"/>
              <a:ext cx="1948823" cy="1702026"/>
              <a:chOff x="1511944" y="2420246"/>
              <a:chExt cx="2627152" cy="2294453"/>
            </a:xfrm>
            <a:effectLst>
              <a:outerShdw blurRad="203200" dist="38100" dir="3780000" sx="103000" sy="103000" algn="t" rotWithShape="0">
                <a:prstClr val="black">
                  <a:alpha val="25000"/>
                </a:prstClr>
              </a:outerShdw>
            </a:effectLst>
          </p:grpSpPr>
          <p:sp>
            <p:nvSpPr>
              <p:cNvPr id="32"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350"/>
              </a:p>
            </p:txBody>
          </p:sp>
          <p:sp>
            <p:nvSpPr>
              <p:cNvPr id="33"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350"/>
              </a:p>
            </p:txBody>
          </p:sp>
        </p:grpSp>
        <p:sp>
          <p:nvSpPr>
            <p:cNvPr id="30" name="Freeform 7"/>
            <p:cNvSpPr>
              <a:spLocks/>
            </p:cNvSpPr>
            <p:nvPr/>
          </p:nvSpPr>
          <p:spPr bwMode="auto">
            <a:xfrm>
              <a:off x="3146586" y="418160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blipFill>
              <a:blip r:embed="rId4" cstate="print"/>
              <a:stretch>
                <a:fillRect/>
              </a:stretch>
            </a:blipFill>
            <a:ln w="7938" cap="flat">
              <a:no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350"/>
            </a:p>
          </p:txBody>
        </p:sp>
      </p:grpSp>
      <p:grpSp>
        <p:nvGrpSpPr>
          <p:cNvPr id="34" name="组合 33"/>
          <p:cNvGrpSpPr/>
          <p:nvPr/>
        </p:nvGrpSpPr>
        <p:grpSpPr>
          <a:xfrm>
            <a:off x="2850134" y="1923828"/>
            <a:ext cx="1302287" cy="1137185"/>
            <a:chOff x="4381974" y="3118200"/>
            <a:chExt cx="1948823" cy="1702026"/>
          </a:xfrm>
        </p:grpSpPr>
        <p:grpSp>
          <p:nvGrpSpPr>
            <p:cNvPr id="35" name="组合 34"/>
            <p:cNvGrpSpPr/>
            <p:nvPr/>
          </p:nvGrpSpPr>
          <p:grpSpPr>
            <a:xfrm>
              <a:off x="4381974" y="3118200"/>
              <a:ext cx="1948823" cy="1702026"/>
              <a:chOff x="1511944" y="2420246"/>
              <a:chExt cx="2627152" cy="2294453"/>
            </a:xfrm>
            <a:effectLst>
              <a:outerShdw blurRad="203200" dist="38100" dir="3780000" sx="103000" sy="103000" algn="t" rotWithShape="0">
                <a:prstClr val="black">
                  <a:alpha val="25000"/>
                </a:prstClr>
              </a:outerShdw>
            </a:effectLst>
          </p:grpSpPr>
          <p:sp>
            <p:nvSpPr>
              <p:cNvPr id="38"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350"/>
              </a:p>
            </p:txBody>
          </p:sp>
          <p:sp>
            <p:nvSpPr>
              <p:cNvPr id="39"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350"/>
              </a:p>
            </p:txBody>
          </p:sp>
        </p:grpSp>
        <p:sp>
          <p:nvSpPr>
            <p:cNvPr id="36" name="Freeform 7"/>
            <p:cNvSpPr>
              <a:spLocks/>
            </p:cNvSpPr>
            <p:nvPr/>
          </p:nvSpPr>
          <p:spPr bwMode="auto">
            <a:xfrm>
              <a:off x="4635357" y="331651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blipFill>
              <a:blip r:embed="rId5" cstate="print"/>
              <a:stretch>
                <a:fillRect/>
              </a:stretch>
            </a:blipFill>
            <a:ln w="7938" cap="flat">
              <a:no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350"/>
            </a:p>
          </p:txBody>
        </p:sp>
      </p:grpSp>
      <p:grpSp>
        <p:nvGrpSpPr>
          <p:cNvPr id="40" name="组合 39"/>
          <p:cNvGrpSpPr/>
          <p:nvPr/>
        </p:nvGrpSpPr>
        <p:grpSpPr>
          <a:xfrm>
            <a:off x="846449" y="3245798"/>
            <a:ext cx="1302287" cy="1137185"/>
            <a:chOff x="4376494" y="4851074"/>
            <a:chExt cx="1948823" cy="1702026"/>
          </a:xfrm>
        </p:grpSpPr>
        <p:grpSp>
          <p:nvGrpSpPr>
            <p:cNvPr id="41" name="组合 40"/>
            <p:cNvGrpSpPr/>
            <p:nvPr/>
          </p:nvGrpSpPr>
          <p:grpSpPr>
            <a:xfrm>
              <a:off x="4376494" y="4851074"/>
              <a:ext cx="1948823" cy="1702026"/>
              <a:chOff x="1511944" y="2420246"/>
              <a:chExt cx="2627152" cy="2294453"/>
            </a:xfrm>
            <a:effectLst>
              <a:outerShdw blurRad="203200" dist="38100" dir="3780000" sx="103000" sy="103000" algn="t" rotWithShape="0">
                <a:prstClr val="black">
                  <a:alpha val="25000"/>
                </a:prstClr>
              </a:outerShdw>
            </a:effectLst>
          </p:grpSpPr>
          <p:sp>
            <p:nvSpPr>
              <p:cNvPr id="44"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350"/>
              </a:p>
            </p:txBody>
          </p:sp>
          <p:sp>
            <p:nvSpPr>
              <p:cNvPr id="45"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350"/>
              </a:p>
            </p:txBody>
          </p:sp>
        </p:grpSp>
        <p:sp>
          <p:nvSpPr>
            <p:cNvPr id="42" name="Freeform 7"/>
            <p:cNvSpPr>
              <a:spLocks/>
            </p:cNvSpPr>
            <p:nvPr/>
          </p:nvSpPr>
          <p:spPr bwMode="auto">
            <a:xfrm>
              <a:off x="4629876" y="5049394"/>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blipFill>
              <a:blip r:embed="rId6" cstate="print"/>
              <a:stretch>
                <a:fillRect/>
              </a:stretch>
            </a:blipFill>
            <a:ln w="7938" cap="flat">
              <a:no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350"/>
            </a:p>
          </p:txBody>
        </p:sp>
      </p:grpSp>
      <p:grpSp>
        <p:nvGrpSpPr>
          <p:cNvPr id="46" name="组合 45"/>
          <p:cNvGrpSpPr/>
          <p:nvPr/>
        </p:nvGrpSpPr>
        <p:grpSpPr>
          <a:xfrm>
            <a:off x="4706855" y="2164078"/>
            <a:ext cx="3655438" cy="2105541"/>
            <a:chOff x="7041153" y="3140803"/>
            <a:chExt cx="5470223" cy="3151364"/>
          </a:xfrm>
        </p:grpSpPr>
        <p:cxnSp>
          <p:nvCxnSpPr>
            <p:cNvPr id="47" name="直接箭头连接符 46"/>
            <p:cNvCxnSpPr/>
            <p:nvPr/>
          </p:nvCxnSpPr>
          <p:spPr>
            <a:xfrm>
              <a:off x="8039682" y="6292167"/>
              <a:ext cx="4471694" cy="0"/>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8" name="直接箭头连接符 47"/>
            <p:cNvCxnSpPr/>
            <p:nvPr/>
          </p:nvCxnSpPr>
          <p:spPr>
            <a:xfrm flipV="1">
              <a:off x="8039039" y="3140803"/>
              <a:ext cx="0" cy="3130693"/>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7041153" y="3398595"/>
              <a:ext cx="997887" cy="379999"/>
            </a:xfrm>
            <a:prstGeom prst="rect">
              <a:avLst/>
            </a:prstGeom>
            <a:noFill/>
          </p:spPr>
          <p:txBody>
            <a:bodyPr wrap="square" lIns="68557" tIns="34278" rIns="68557" bIns="34278"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第四月</a:t>
              </a:r>
            </a:p>
          </p:txBody>
        </p:sp>
        <p:sp>
          <p:nvSpPr>
            <p:cNvPr id="50" name="TextBox 49"/>
            <p:cNvSpPr txBox="1"/>
            <p:nvPr/>
          </p:nvSpPr>
          <p:spPr>
            <a:xfrm>
              <a:off x="7041153" y="4232255"/>
              <a:ext cx="997887" cy="379999"/>
            </a:xfrm>
            <a:prstGeom prst="rect">
              <a:avLst/>
            </a:prstGeom>
            <a:noFill/>
          </p:spPr>
          <p:txBody>
            <a:bodyPr wrap="square" lIns="68557" tIns="34278" rIns="68557" bIns="34278"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第三月</a:t>
              </a:r>
            </a:p>
          </p:txBody>
        </p:sp>
        <p:sp>
          <p:nvSpPr>
            <p:cNvPr id="51" name="TextBox 50"/>
            <p:cNvSpPr txBox="1"/>
            <p:nvPr/>
          </p:nvSpPr>
          <p:spPr>
            <a:xfrm>
              <a:off x="7041153" y="5004668"/>
              <a:ext cx="997887" cy="379999"/>
            </a:xfrm>
            <a:prstGeom prst="rect">
              <a:avLst/>
            </a:prstGeom>
            <a:noFill/>
          </p:spPr>
          <p:txBody>
            <a:bodyPr wrap="square" lIns="68557" tIns="34278" rIns="68557" bIns="34278"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第二月</a:t>
              </a:r>
            </a:p>
          </p:txBody>
        </p:sp>
        <p:sp>
          <p:nvSpPr>
            <p:cNvPr id="52" name="TextBox 51"/>
            <p:cNvSpPr txBox="1"/>
            <p:nvPr/>
          </p:nvSpPr>
          <p:spPr>
            <a:xfrm>
              <a:off x="7041153" y="5677402"/>
              <a:ext cx="997887" cy="379999"/>
            </a:xfrm>
            <a:prstGeom prst="rect">
              <a:avLst/>
            </a:prstGeom>
            <a:noFill/>
          </p:spPr>
          <p:txBody>
            <a:bodyPr wrap="square" lIns="68557" tIns="34278" rIns="68557" bIns="34278"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第一月</a:t>
              </a:r>
            </a:p>
          </p:txBody>
        </p:sp>
      </p:grpSp>
      <p:grpSp>
        <p:nvGrpSpPr>
          <p:cNvPr id="53" name="组合 52"/>
          <p:cNvGrpSpPr/>
          <p:nvPr/>
        </p:nvGrpSpPr>
        <p:grpSpPr>
          <a:xfrm>
            <a:off x="738461" y="968491"/>
            <a:ext cx="3833539" cy="867929"/>
            <a:chOff x="6057733" y="1212981"/>
            <a:chExt cx="4068846" cy="895063"/>
          </a:xfrm>
        </p:grpSpPr>
        <p:sp>
          <p:nvSpPr>
            <p:cNvPr id="54" name="TextBox 53"/>
            <p:cNvSpPr txBox="1"/>
            <p:nvPr/>
          </p:nvSpPr>
          <p:spPr>
            <a:xfrm>
              <a:off x="6084168" y="1603405"/>
              <a:ext cx="4042411" cy="504639"/>
            </a:xfrm>
            <a:prstGeom prst="rect">
              <a:avLst/>
            </a:prstGeom>
            <a:noFill/>
          </p:spPr>
          <p:txBody>
            <a:bodyPr wrap="square" lIns="68557" tIns="34278" rIns="68557" bIns="34278" rtlCol="0">
              <a:spAutoFit/>
            </a:bodyPr>
            <a:lstStyle/>
            <a:p>
              <a:pPr>
                <a:lnSpc>
                  <a:spcPct val="130000"/>
                </a:lnSpc>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您的内容打在这里，或者通过您的内容打在这里，或者您的内容打在这里，或者您的内容打在这里，</a:t>
              </a:r>
            </a:p>
          </p:txBody>
        </p:sp>
        <p:sp>
          <p:nvSpPr>
            <p:cNvPr id="55" name="TextBox 54"/>
            <p:cNvSpPr txBox="1"/>
            <p:nvPr/>
          </p:nvSpPr>
          <p:spPr>
            <a:xfrm>
              <a:off x="6057733" y="1212981"/>
              <a:ext cx="1589322" cy="428488"/>
            </a:xfrm>
            <a:prstGeom prst="rect">
              <a:avLst/>
            </a:prstGeom>
            <a:noFill/>
          </p:spPr>
          <p:txBody>
            <a:bodyPr wrap="square" lIns="68557" tIns="0" rIns="68557" bIns="0" rtlCol="0" anchor="t">
              <a:spAutoFit/>
            </a:bodyPr>
            <a:lstStyle/>
            <a:p>
              <a:pPr>
                <a:lnSpc>
                  <a:spcPct val="150000"/>
                </a:lnSpc>
              </a:pPr>
              <a:r>
                <a:rPr lang="zh-CN" altLang="en-US" b="1" dirty="0">
                  <a:solidFill>
                    <a:srgbClr val="C00000"/>
                  </a:solidFill>
                  <a:latin typeface="微软雅黑" pitchFamily="34" charset="-122"/>
                  <a:ea typeface="微软雅黑" pitchFamily="34" charset="-122"/>
                  <a:cs typeface="华文黑体" pitchFamily="2" charset="-122"/>
                </a:rPr>
                <a:t>添加标题</a:t>
              </a:r>
            </a:p>
          </p:txBody>
        </p:sp>
      </p:grpSp>
      <p:grpSp>
        <p:nvGrpSpPr>
          <p:cNvPr id="56" name="组合 55"/>
          <p:cNvGrpSpPr/>
          <p:nvPr/>
        </p:nvGrpSpPr>
        <p:grpSpPr>
          <a:xfrm>
            <a:off x="2901902" y="3207175"/>
            <a:ext cx="1302287" cy="1137185"/>
            <a:chOff x="4376494" y="4851074"/>
            <a:chExt cx="1948823" cy="1702026"/>
          </a:xfrm>
        </p:grpSpPr>
        <p:grpSp>
          <p:nvGrpSpPr>
            <p:cNvPr id="57" name="组合 56"/>
            <p:cNvGrpSpPr/>
            <p:nvPr/>
          </p:nvGrpSpPr>
          <p:grpSpPr>
            <a:xfrm>
              <a:off x="4376494" y="4851074"/>
              <a:ext cx="1948823" cy="1702026"/>
              <a:chOff x="1511944" y="2420246"/>
              <a:chExt cx="2627152" cy="2294453"/>
            </a:xfrm>
            <a:effectLst>
              <a:outerShdw blurRad="203200" dist="38100" dir="3780000" sx="103000" sy="103000" algn="t" rotWithShape="0">
                <a:prstClr val="black">
                  <a:alpha val="25000"/>
                </a:prstClr>
              </a:outerShdw>
            </a:effectLst>
          </p:grpSpPr>
          <p:sp>
            <p:nvSpPr>
              <p:cNvPr id="60"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350"/>
              </a:p>
            </p:txBody>
          </p:sp>
          <p:sp>
            <p:nvSpPr>
              <p:cNvPr id="61"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350"/>
              </a:p>
            </p:txBody>
          </p:sp>
        </p:grpSp>
        <p:sp>
          <p:nvSpPr>
            <p:cNvPr id="58" name="Freeform 7"/>
            <p:cNvSpPr>
              <a:spLocks/>
            </p:cNvSpPr>
            <p:nvPr/>
          </p:nvSpPr>
          <p:spPr bwMode="auto">
            <a:xfrm>
              <a:off x="4629876" y="5049394"/>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blipFill>
              <a:blip r:embed="rId7" cstate="print"/>
              <a:stretch>
                <a:fillRect/>
              </a:stretch>
            </a:blipFill>
            <a:ln w="7938" cap="flat">
              <a:no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350"/>
            </a:p>
          </p:txBody>
        </p:sp>
      </p:grpSp>
    </p:spTree>
    <p:extLst>
      <p:ext uri="{BB962C8B-B14F-4D97-AF65-F5344CB8AC3E}">
        <p14:creationId xmlns:p14="http://schemas.microsoft.com/office/powerpoint/2010/main" xmlns="" val="1856208252"/>
      </p:ext>
    </p:extLst>
  </p:cSld>
  <p:clrMapOvr>
    <a:masterClrMapping/>
  </p:clrMapOvr>
  <p:transition spd="slow" advClick="0" advTm="0">
    <p:cove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7"/>
                                            </p:tgtEl>
                                            <p:attrNameLst>
                                              <p:attrName>style.visibility</p:attrName>
                                            </p:attrNameLst>
                                          </p:cBhvr>
                                          <p:to>
                                            <p:strVal val="visible"/>
                                          </p:to>
                                        </p:set>
                                        <p:animEffect transition="in" filter="fade">
                                          <p:cBhvr>
                                            <p:cTn id="7" dur="500"/>
                                            <p:tgtEl>
                                              <p:spTgt spid="227"/>
                                            </p:tgtEl>
                                          </p:cBhvr>
                                        </p:animEffect>
                                      </p:childTnLst>
                                    </p:cTn>
                                  </p:par>
                                </p:childTnLst>
                              </p:cTn>
                            </p:par>
                            <p:par>
                              <p:cTn id="8" fill="hold">
                                <p:stCondLst>
                                  <p:cond delay="500"/>
                                </p:stCondLst>
                                <p:childTnLst>
                                  <p:par>
                                    <p:cTn id="9" presetID="2" presetClass="entr" presetSubtype="9" accel="55000" fill="hold" nodeType="afterEffect" p14:presetBounceEnd="48000">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14:bounceEnd="48000">
                                          <p:cBhvr additive="base">
                                            <p:cTn id="11" dur="1500" fill="hold"/>
                                            <p:tgtEl>
                                              <p:spTgt spid="19"/>
                                            </p:tgtEl>
                                            <p:attrNameLst>
                                              <p:attrName>ppt_x</p:attrName>
                                            </p:attrNameLst>
                                          </p:cBhvr>
                                          <p:tavLst>
                                            <p:tav tm="0">
                                              <p:val>
                                                <p:strVal val="0-#ppt_w/2"/>
                                              </p:val>
                                            </p:tav>
                                            <p:tav tm="100000">
                                              <p:val>
                                                <p:strVal val="#ppt_x"/>
                                              </p:val>
                                            </p:tav>
                                          </p:tavLst>
                                        </p:anim>
                                        <p:anim calcmode="lin" valueType="num" p14:bounceEnd="48000">
                                          <p:cBhvr additive="base">
                                            <p:cTn id="12" dur="1500" fill="hold"/>
                                            <p:tgtEl>
                                              <p:spTgt spid="19"/>
                                            </p:tgtEl>
                                            <p:attrNameLst>
                                              <p:attrName>ppt_y</p:attrName>
                                            </p:attrNameLst>
                                          </p:cBhvr>
                                          <p:tavLst>
                                            <p:tav tm="0">
                                              <p:val>
                                                <p:strVal val="0-#ppt_h/2"/>
                                              </p:val>
                                            </p:tav>
                                            <p:tav tm="100000">
                                              <p:val>
                                                <p:strVal val="#ppt_y"/>
                                              </p:val>
                                            </p:tav>
                                          </p:tavLst>
                                        </p:anim>
                                      </p:childTnLst>
                                    </p:cTn>
                                  </p:par>
                                  <p:par>
                                    <p:cTn id="13" presetID="2" presetClass="entr" presetSubtype="12" accel="55000" fill="hold" nodeType="withEffect" p14:presetBounceEnd="48000">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14:bounceEnd="48000">
                                          <p:cBhvr additive="base">
                                            <p:cTn id="15" dur="1500" fill="hold"/>
                                            <p:tgtEl>
                                              <p:spTgt spid="25"/>
                                            </p:tgtEl>
                                            <p:attrNameLst>
                                              <p:attrName>ppt_x</p:attrName>
                                            </p:attrNameLst>
                                          </p:cBhvr>
                                          <p:tavLst>
                                            <p:tav tm="0">
                                              <p:val>
                                                <p:strVal val="0-#ppt_w/2"/>
                                              </p:val>
                                            </p:tav>
                                            <p:tav tm="100000">
                                              <p:val>
                                                <p:strVal val="#ppt_x"/>
                                              </p:val>
                                            </p:tav>
                                          </p:tavLst>
                                        </p:anim>
                                        <p:anim calcmode="lin" valueType="num" p14:bounceEnd="48000">
                                          <p:cBhvr additive="base">
                                            <p:cTn id="16" dur="1500" fill="hold"/>
                                            <p:tgtEl>
                                              <p:spTgt spid="25"/>
                                            </p:tgtEl>
                                            <p:attrNameLst>
                                              <p:attrName>ppt_y</p:attrName>
                                            </p:attrNameLst>
                                          </p:cBhvr>
                                          <p:tavLst>
                                            <p:tav tm="0">
                                              <p:val>
                                                <p:strVal val="1+#ppt_h/2"/>
                                              </p:val>
                                            </p:tav>
                                            <p:tav tm="100000">
                                              <p:val>
                                                <p:strVal val="#ppt_y"/>
                                              </p:val>
                                            </p:tav>
                                          </p:tavLst>
                                        </p:anim>
                                      </p:childTnLst>
                                    </p:cTn>
                                  </p:par>
                                  <p:par>
                                    <p:cTn id="17" presetID="2" presetClass="entr" presetSubtype="3" accel="55000" fill="hold" nodeType="withEffect" p14:presetBounceEnd="48000">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14:bounceEnd="48000">
                                          <p:cBhvr additive="base">
                                            <p:cTn id="19" dur="1500" fill="hold"/>
                                            <p:tgtEl>
                                              <p:spTgt spid="34"/>
                                            </p:tgtEl>
                                            <p:attrNameLst>
                                              <p:attrName>ppt_x</p:attrName>
                                            </p:attrNameLst>
                                          </p:cBhvr>
                                          <p:tavLst>
                                            <p:tav tm="0">
                                              <p:val>
                                                <p:strVal val="1+#ppt_w/2"/>
                                              </p:val>
                                            </p:tav>
                                            <p:tav tm="100000">
                                              <p:val>
                                                <p:strVal val="#ppt_x"/>
                                              </p:val>
                                            </p:tav>
                                          </p:tavLst>
                                        </p:anim>
                                        <p:anim calcmode="lin" valueType="num" p14:bounceEnd="48000">
                                          <p:cBhvr additive="base">
                                            <p:cTn id="20" dur="1500" fill="hold"/>
                                            <p:tgtEl>
                                              <p:spTgt spid="34"/>
                                            </p:tgtEl>
                                            <p:attrNameLst>
                                              <p:attrName>ppt_y</p:attrName>
                                            </p:attrNameLst>
                                          </p:cBhvr>
                                          <p:tavLst>
                                            <p:tav tm="0">
                                              <p:val>
                                                <p:strVal val="0-#ppt_h/2"/>
                                              </p:val>
                                            </p:tav>
                                            <p:tav tm="100000">
                                              <p:val>
                                                <p:strVal val="#ppt_y"/>
                                              </p:val>
                                            </p:tav>
                                          </p:tavLst>
                                        </p:anim>
                                      </p:childTnLst>
                                    </p:cTn>
                                  </p:par>
                                  <p:par>
                                    <p:cTn id="21" presetID="2" presetClass="entr" presetSubtype="6" accel="55000" fill="hold" nodeType="withEffect" p14:presetBounceEnd="48000">
                                      <p:stCondLst>
                                        <p:cond delay="0"/>
                                      </p:stCondLst>
                                      <p:childTnLst>
                                        <p:set>
                                          <p:cBhvr>
                                            <p:cTn id="22" dur="1" fill="hold">
                                              <p:stCondLst>
                                                <p:cond delay="0"/>
                                              </p:stCondLst>
                                            </p:cTn>
                                            <p:tgtEl>
                                              <p:spTgt spid="56"/>
                                            </p:tgtEl>
                                            <p:attrNameLst>
                                              <p:attrName>style.visibility</p:attrName>
                                            </p:attrNameLst>
                                          </p:cBhvr>
                                          <p:to>
                                            <p:strVal val="visible"/>
                                          </p:to>
                                        </p:set>
                                        <p:anim calcmode="lin" valueType="num" p14:bounceEnd="48000">
                                          <p:cBhvr additive="base">
                                            <p:cTn id="23" dur="1500" fill="hold"/>
                                            <p:tgtEl>
                                              <p:spTgt spid="56"/>
                                            </p:tgtEl>
                                            <p:attrNameLst>
                                              <p:attrName>ppt_x</p:attrName>
                                            </p:attrNameLst>
                                          </p:cBhvr>
                                          <p:tavLst>
                                            <p:tav tm="0">
                                              <p:val>
                                                <p:strVal val="1+#ppt_w/2"/>
                                              </p:val>
                                            </p:tav>
                                            <p:tav tm="100000">
                                              <p:val>
                                                <p:strVal val="#ppt_x"/>
                                              </p:val>
                                            </p:tav>
                                          </p:tavLst>
                                        </p:anim>
                                        <p:anim calcmode="lin" valueType="num" p14:bounceEnd="48000">
                                          <p:cBhvr additive="base">
                                            <p:cTn id="24" dur="1500" fill="hold"/>
                                            <p:tgtEl>
                                              <p:spTgt spid="56"/>
                                            </p:tgtEl>
                                            <p:attrNameLst>
                                              <p:attrName>ppt_y</p:attrName>
                                            </p:attrNameLst>
                                          </p:cBhvr>
                                          <p:tavLst>
                                            <p:tav tm="0">
                                              <p:val>
                                                <p:strVal val="1+#ppt_h/2"/>
                                              </p:val>
                                            </p:tav>
                                            <p:tav tm="100000">
                                              <p:val>
                                                <p:strVal val="#ppt_y"/>
                                              </p:val>
                                            </p:tav>
                                          </p:tavLst>
                                        </p:anim>
                                      </p:childTnLst>
                                    </p:cTn>
                                  </p:par>
                                  <p:par>
                                    <p:cTn id="25" presetID="2" presetClass="entr" presetSubtype="6" accel="55000" fill="hold" nodeType="withEffect" p14:presetBounceEnd="48000">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14:bounceEnd="48000">
                                          <p:cBhvr additive="base">
                                            <p:cTn id="27" dur="1500" fill="hold"/>
                                            <p:tgtEl>
                                              <p:spTgt spid="40"/>
                                            </p:tgtEl>
                                            <p:attrNameLst>
                                              <p:attrName>ppt_x</p:attrName>
                                            </p:attrNameLst>
                                          </p:cBhvr>
                                          <p:tavLst>
                                            <p:tav tm="0">
                                              <p:val>
                                                <p:strVal val="1+#ppt_w/2"/>
                                              </p:val>
                                            </p:tav>
                                            <p:tav tm="100000">
                                              <p:val>
                                                <p:strVal val="#ppt_x"/>
                                              </p:val>
                                            </p:tav>
                                          </p:tavLst>
                                        </p:anim>
                                        <p:anim calcmode="lin" valueType="num" p14:bounceEnd="48000">
                                          <p:cBhvr additive="base">
                                            <p:cTn id="28" dur="1500" fill="hold"/>
                                            <p:tgtEl>
                                              <p:spTgt spid="40"/>
                                            </p:tgtEl>
                                            <p:attrNameLst>
                                              <p:attrName>ppt_y</p:attrName>
                                            </p:attrNameLst>
                                          </p:cBhvr>
                                          <p:tavLst>
                                            <p:tav tm="0">
                                              <p:val>
                                                <p:strVal val="1+#ppt_h/2"/>
                                              </p:val>
                                            </p:tav>
                                            <p:tav tm="100000">
                                              <p:val>
                                                <p:strVal val="#ppt_y"/>
                                              </p:val>
                                            </p:tav>
                                          </p:tavLst>
                                        </p:anim>
                                      </p:childTnLst>
                                    </p:cTn>
                                  </p:par>
                                </p:childTnLst>
                              </p:cTn>
                            </p:par>
                            <p:par>
                              <p:cTn id="29" fill="hold">
                                <p:stCondLst>
                                  <p:cond delay="2000"/>
                                </p:stCondLst>
                                <p:childTnLst>
                                  <p:par>
                                    <p:cTn id="30" presetID="42" presetClass="entr" presetSubtype="0" fill="hold" nodeType="after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fade">
                                          <p:cBhvr>
                                            <p:cTn id="32" dur="1000"/>
                                            <p:tgtEl>
                                              <p:spTgt spid="53"/>
                                            </p:tgtEl>
                                          </p:cBhvr>
                                        </p:animEffect>
                                        <p:anim calcmode="lin" valueType="num">
                                          <p:cBhvr>
                                            <p:cTn id="33" dur="1000" fill="hold"/>
                                            <p:tgtEl>
                                              <p:spTgt spid="53"/>
                                            </p:tgtEl>
                                            <p:attrNameLst>
                                              <p:attrName>ppt_x</p:attrName>
                                            </p:attrNameLst>
                                          </p:cBhvr>
                                          <p:tavLst>
                                            <p:tav tm="0">
                                              <p:val>
                                                <p:strVal val="#ppt_x"/>
                                              </p:val>
                                            </p:tav>
                                            <p:tav tm="100000">
                                              <p:val>
                                                <p:strVal val="#ppt_x"/>
                                              </p:val>
                                            </p:tav>
                                          </p:tavLst>
                                        </p:anim>
                                        <p:anim calcmode="lin" valueType="num">
                                          <p:cBhvr>
                                            <p:cTn id="34" dur="1000" fill="hold"/>
                                            <p:tgtEl>
                                              <p:spTgt spid="53"/>
                                            </p:tgtEl>
                                            <p:attrNameLst>
                                              <p:attrName>ppt_y</p:attrName>
                                            </p:attrNameLst>
                                          </p:cBhvr>
                                          <p:tavLst>
                                            <p:tav tm="0">
                                              <p:val>
                                                <p:strVal val="#ppt_y+.1"/>
                                              </p:val>
                                            </p:tav>
                                            <p:tav tm="100000">
                                              <p:val>
                                                <p:strVal val="#ppt_y"/>
                                              </p:val>
                                            </p:tav>
                                          </p:tavLst>
                                        </p:anim>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46"/>
                                            </p:tgtEl>
                                            <p:attrNameLst>
                                              <p:attrName>style.visibility</p:attrName>
                                            </p:attrNameLst>
                                          </p:cBhvr>
                                          <p:to>
                                            <p:strVal val="visible"/>
                                          </p:to>
                                        </p:set>
                                        <p:animEffect transition="in" filter="wipe(left)">
                                          <p:cBhvr>
                                            <p:cTn id="38" dur="500"/>
                                            <p:tgtEl>
                                              <p:spTgt spid="46"/>
                                            </p:tgtEl>
                                          </p:cBhvr>
                                        </p:animEffect>
                                      </p:childTnLst>
                                    </p:cTn>
                                  </p:par>
                                </p:childTnLst>
                              </p:cTn>
                            </p:par>
                            <p:par>
                              <p:cTn id="39" fill="hold">
                                <p:stCondLst>
                                  <p:cond delay="3500"/>
                                </p:stCondLst>
                                <p:childTnLst>
                                  <p:par>
                                    <p:cTn id="40" presetID="22" presetClass="entr" presetSubtype="4" fill="hold"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down)">
                                          <p:cBhvr>
                                            <p:cTn id="42" dur="500"/>
                                            <p:tgtEl>
                                              <p:spTgt spid="10"/>
                                            </p:tgtEl>
                                          </p:cBhvr>
                                        </p:animEffect>
                                      </p:childTnLst>
                                    </p:cTn>
                                  </p:par>
                                </p:childTnLst>
                              </p:cTn>
                            </p:par>
                            <p:par>
                              <p:cTn id="43" fill="hold">
                                <p:stCondLst>
                                  <p:cond delay="4000"/>
                                </p:stCondLst>
                                <p:childTnLst>
                                  <p:par>
                                    <p:cTn id="44" presetID="10" presetClass="entr" presetSubtype="0"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200"/>
                                            <p:tgtEl>
                                              <p:spTgt spid="9"/>
                                            </p:tgtEl>
                                          </p:cBhvr>
                                        </p:animEffect>
                                      </p:childTnLst>
                                    </p:cTn>
                                  </p:par>
                                </p:childTnLst>
                              </p:cTn>
                            </p:par>
                            <p:par>
                              <p:cTn id="47" fill="hold">
                                <p:stCondLst>
                                  <p:cond delay="4200"/>
                                </p:stCondLst>
                                <p:childTnLst>
                                  <p:par>
                                    <p:cTn id="48" presetID="10" presetClass="entr" presetSubtype="0" fill="hold" grpId="0"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200"/>
                                            <p:tgtEl>
                                              <p:spTgt spid="8"/>
                                            </p:tgtEl>
                                          </p:cBhvr>
                                        </p:animEffect>
                                      </p:childTnLst>
                                    </p:cTn>
                                  </p:par>
                                </p:childTnLst>
                              </p:cTn>
                            </p:par>
                            <p:par>
                              <p:cTn id="51" fill="hold">
                                <p:stCondLst>
                                  <p:cond delay="4400"/>
                                </p:stCondLst>
                                <p:childTnLst>
                                  <p:par>
                                    <p:cTn id="52" presetID="10" presetClass="entr" presetSubtype="0" fill="hold" grpId="0" nodeType="after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fade">
                                          <p:cBhvr>
                                            <p:cTn id="54" dur="200"/>
                                            <p:tgtEl>
                                              <p:spTgt spid="7"/>
                                            </p:tgtEl>
                                          </p:cBhvr>
                                        </p:animEffect>
                                      </p:childTnLst>
                                    </p:cTn>
                                  </p:par>
                                </p:childTnLst>
                              </p:cTn>
                            </p:par>
                            <p:par>
                              <p:cTn id="55" fill="hold">
                                <p:stCondLst>
                                  <p:cond delay="4600"/>
                                </p:stCondLst>
                                <p:childTnLst>
                                  <p:par>
                                    <p:cTn id="56" presetID="10" presetClass="entr" presetSubtype="0" fill="hold" grpId="0" nodeType="after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fade">
                                          <p:cBhvr>
                                            <p:cTn id="58" dur="2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 grpId="0"/>
          <p:bldP spid="6" grpId="0"/>
          <p:bldP spid="7" grpId="0"/>
          <p:bldP spid="8" grpId="0"/>
          <p:bldP spid="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7"/>
                                            </p:tgtEl>
                                            <p:attrNameLst>
                                              <p:attrName>style.visibility</p:attrName>
                                            </p:attrNameLst>
                                          </p:cBhvr>
                                          <p:to>
                                            <p:strVal val="visible"/>
                                          </p:to>
                                        </p:set>
                                        <p:animEffect transition="in" filter="fade">
                                          <p:cBhvr>
                                            <p:cTn id="7" dur="500"/>
                                            <p:tgtEl>
                                              <p:spTgt spid="227"/>
                                            </p:tgtEl>
                                          </p:cBhvr>
                                        </p:animEffect>
                                      </p:childTnLst>
                                    </p:cTn>
                                  </p:par>
                                </p:childTnLst>
                              </p:cTn>
                            </p:par>
                            <p:par>
                              <p:cTn id="8" fill="hold">
                                <p:stCondLst>
                                  <p:cond delay="500"/>
                                </p:stCondLst>
                                <p:childTnLst>
                                  <p:par>
                                    <p:cTn id="9" presetID="2" presetClass="entr" presetSubtype="9" accel="5500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1500" fill="hold"/>
                                            <p:tgtEl>
                                              <p:spTgt spid="19"/>
                                            </p:tgtEl>
                                            <p:attrNameLst>
                                              <p:attrName>ppt_x</p:attrName>
                                            </p:attrNameLst>
                                          </p:cBhvr>
                                          <p:tavLst>
                                            <p:tav tm="0">
                                              <p:val>
                                                <p:strVal val="0-#ppt_w/2"/>
                                              </p:val>
                                            </p:tav>
                                            <p:tav tm="100000">
                                              <p:val>
                                                <p:strVal val="#ppt_x"/>
                                              </p:val>
                                            </p:tav>
                                          </p:tavLst>
                                        </p:anim>
                                        <p:anim calcmode="lin" valueType="num">
                                          <p:cBhvr additive="base">
                                            <p:cTn id="12" dur="1500" fill="hold"/>
                                            <p:tgtEl>
                                              <p:spTgt spid="19"/>
                                            </p:tgtEl>
                                            <p:attrNameLst>
                                              <p:attrName>ppt_y</p:attrName>
                                            </p:attrNameLst>
                                          </p:cBhvr>
                                          <p:tavLst>
                                            <p:tav tm="0">
                                              <p:val>
                                                <p:strVal val="0-#ppt_h/2"/>
                                              </p:val>
                                            </p:tav>
                                            <p:tav tm="100000">
                                              <p:val>
                                                <p:strVal val="#ppt_y"/>
                                              </p:val>
                                            </p:tav>
                                          </p:tavLst>
                                        </p:anim>
                                      </p:childTnLst>
                                    </p:cTn>
                                  </p:par>
                                  <p:par>
                                    <p:cTn id="13" presetID="2" presetClass="entr" presetSubtype="12" accel="55000" fill="hold"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1500" fill="hold"/>
                                            <p:tgtEl>
                                              <p:spTgt spid="25"/>
                                            </p:tgtEl>
                                            <p:attrNameLst>
                                              <p:attrName>ppt_x</p:attrName>
                                            </p:attrNameLst>
                                          </p:cBhvr>
                                          <p:tavLst>
                                            <p:tav tm="0">
                                              <p:val>
                                                <p:strVal val="0-#ppt_w/2"/>
                                              </p:val>
                                            </p:tav>
                                            <p:tav tm="100000">
                                              <p:val>
                                                <p:strVal val="#ppt_x"/>
                                              </p:val>
                                            </p:tav>
                                          </p:tavLst>
                                        </p:anim>
                                        <p:anim calcmode="lin" valueType="num">
                                          <p:cBhvr additive="base">
                                            <p:cTn id="16" dur="1500" fill="hold"/>
                                            <p:tgtEl>
                                              <p:spTgt spid="25"/>
                                            </p:tgtEl>
                                            <p:attrNameLst>
                                              <p:attrName>ppt_y</p:attrName>
                                            </p:attrNameLst>
                                          </p:cBhvr>
                                          <p:tavLst>
                                            <p:tav tm="0">
                                              <p:val>
                                                <p:strVal val="1+#ppt_h/2"/>
                                              </p:val>
                                            </p:tav>
                                            <p:tav tm="100000">
                                              <p:val>
                                                <p:strVal val="#ppt_y"/>
                                              </p:val>
                                            </p:tav>
                                          </p:tavLst>
                                        </p:anim>
                                      </p:childTnLst>
                                    </p:cTn>
                                  </p:par>
                                  <p:par>
                                    <p:cTn id="17" presetID="2" presetClass="entr" presetSubtype="3" accel="55000" fill="hold"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1500" fill="hold"/>
                                            <p:tgtEl>
                                              <p:spTgt spid="34"/>
                                            </p:tgtEl>
                                            <p:attrNameLst>
                                              <p:attrName>ppt_x</p:attrName>
                                            </p:attrNameLst>
                                          </p:cBhvr>
                                          <p:tavLst>
                                            <p:tav tm="0">
                                              <p:val>
                                                <p:strVal val="1+#ppt_w/2"/>
                                              </p:val>
                                            </p:tav>
                                            <p:tav tm="100000">
                                              <p:val>
                                                <p:strVal val="#ppt_x"/>
                                              </p:val>
                                            </p:tav>
                                          </p:tavLst>
                                        </p:anim>
                                        <p:anim calcmode="lin" valueType="num">
                                          <p:cBhvr additive="base">
                                            <p:cTn id="20" dur="1500" fill="hold"/>
                                            <p:tgtEl>
                                              <p:spTgt spid="34"/>
                                            </p:tgtEl>
                                            <p:attrNameLst>
                                              <p:attrName>ppt_y</p:attrName>
                                            </p:attrNameLst>
                                          </p:cBhvr>
                                          <p:tavLst>
                                            <p:tav tm="0">
                                              <p:val>
                                                <p:strVal val="0-#ppt_h/2"/>
                                              </p:val>
                                            </p:tav>
                                            <p:tav tm="100000">
                                              <p:val>
                                                <p:strVal val="#ppt_y"/>
                                              </p:val>
                                            </p:tav>
                                          </p:tavLst>
                                        </p:anim>
                                      </p:childTnLst>
                                    </p:cTn>
                                  </p:par>
                                  <p:par>
                                    <p:cTn id="21" presetID="2" presetClass="entr" presetSubtype="6" accel="55000" fill="hold" nodeType="withEffect">
                                      <p:stCondLst>
                                        <p:cond delay="0"/>
                                      </p:stCondLst>
                                      <p:childTnLst>
                                        <p:set>
                                          <p:cBhvr>
                                            <p:cTn id="22" dur="1" fill="hold">
                                              <p:stCondLst>
                                                <p:cond delay="0"/>
                                              </p:stCondLst>
                                            </p:cTn>
                                            <p:tgtEl>
                                              <p:spTgt spid="56"/>
                                            </p:tgtEl>
                                            <p:attrNameLst>
                                              <p:attrName>style.visibility</p:attrName>
                                            </p:attrNameLst>
                                          </p:cBhvr>
                                          <p:to>
                                            <p:strVal val="visible"/>
                                          </p:to>
                                        </p:set>
                                        <p:anim calcmode="lin" valueType="num">
                                          <p:cBhvr additive="base">
                                            <p:cTn id="23" dur="1500" fill="hold"/>
                                            <p:tgtEl>
                                              <p:spTgt spid="56"/>
                                            </p:tgtEl>
                                            <p:attrNameLst>
                                              <p:attrName>ppt_x</p:attrName>
                                            </p:attrNameLst>
                                          </p:cBhvr>
                                          <p:tavLst>
                                            <p:tav tm="0">
                                              <p:val>
                                                <p:strVal val="1+#ppt_w/2"/>
                                              </p:val>
                                            </p:tav>
                                            <p:tav tm="100000">
                                              <p:val>
                                                <p:strVal val="#ppt_x"/>
                                              </p:val>
                                            </p:tav>
                                          </p:tavLst>
                                        </p:anim>
                                        <p:anim calcmode="lin" valueType="num">
                                          <p:cBhvr additive="base">
                                            <p:cTn id="24" dur="1500" fill="hold"/>
                                            <p:tgtEl>
                                              <p:spTgt spid="56"/>
                                            </p:tgtEl>
                                            <p:attrNameLst>
                                              <p:attrName>ppt_y</p:attrName>
                                            </p:attrNameLst>
                                          </p:cBhvr>
                                          <p:tavLst>
                                            <p:tav tm="0">
                                              <p:val>
                                                <p:strVal val="1+#ppt_h/2"/>
                                              </p:val>
                                            </p:tav>
                                            <p:tav tm="100000">
                                              <p:val>
                                                <p:strVal val="#ppt_y"/>
                                              </p:val>
                                            </p:tav>
                                          </p:tavLst>
                                        </p:anim>
                                      </p:childTnLst>
                                    </p:cTn>
                                  </p:par>
                                  <p:par>
                                    <p:cTn id="25" presetID="2" presetClass="entr" presetSubtype="6" accel="55000" fill="hold" nodeType="with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1500" fill="hold"/>
                                            <p:tgtEl>
                                              <p:spTgt spid="40"/>
                                            </p:tgtEl>
                                            <p:attrNameLst>
                                              <p:attrName>ppt_x</p:attrName>
                                            </p:attrNameLst>
                                          </p:cBhvr>
                                          <p:tavLst>
                                            <p:tav tm="0">
                                              <p:val>
                                                <p:strVal val="1+#ppt_w/2"/>
                                              </p:val>
                                            </p:tav>
                                            <p:tav tm="100000">
                                              <p:val>
                                                <p:strVal val="#ppt_x"/>
                                              </p:val>
                                            </p:tav>
                                          </p:tavLst>
                                        </p:anim>
                                        <p:anim calcmode="lin" valueType="num">
                                          <p:cBhvr additive="base">
                                            <p:cTn id="28" dur="1500" fill="hold"/>
                                            <p:tgtEl>
                                              <p:spTgt spid="40"/>
                                            </p:tgtEl>
                                            <p:attrNameLst>
                                              <p:attrName>ppt_y</p:attrName>
                                            </p:attrNameLst>
                                          </p:cBhvr>
                                          <p:tavLst>
                                            <p:tav tm="0">
                                              <p:val>
                                                <p:strVal val="1+#ppt_h/2"/>
                                              </p:val>
                                            </p:tav>
                                            <p:tav tm="100000">
                                              <p:val>
                                                <p:strVal val="#ppt_y"/>
                                              </p:val>
                                            </p:tav>
                                          </p:tavLst>
                                        </p:anim>
                                      </p:childTnLst>
                                    </p:cTn>
                                  </p:par>
                                </p:childTnLst>
                              </p:cTn>
                            </p:par>
                            <p:par>
                              <p:cTn id="29" fill="hold">
                                <p:stCondLst>
                                  <p:cond delay="2000"/>
                                </p:stCondLst>
                                <p:childTnLst>
                                  <p:par>
                                    <p:cTn id="30" presetID="42" presetClass="entr" presetSubtype="0" fill="hold" nodeType="after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fade">
                                          <p:cBhvr>
                                            <p:cTn id="32" dur="1000"/>
                                            <p:tgtEl>
                                              <p:spTgt spid="53"/>
                                            </p:tgtEl>
                                          </p:cBhvr>
                                        </p:animEffect>
                                        <p:anim calcmode="lin" valueType="num">
                                          <p:cBhvr>
                                            <p:cTn id="33" dur="1000" fill="hold"/>
                                            <p:tgtEl>
                                              <p:spTgt spid="53"/>
                                            </p:tgtEl>
                                            <p:attrNameLst>
                                              <p:attrName>ppt_x</p:attrName>
                                            </p:attrNameLst>
                                          </p:cBhvr>
                                          <p:tavLst>
                                            <p:tav tm="0">
                                              <p:val>
                                                <p:strVal val="#ppt_x"/>
                                              </p:val>
                                            </p:tav>
                                            <p:tav tm="100000">
                                              <p:val>
                                                <p:strVal val="#ppt_x"/>
                                              </p:val>
                                            </p:tav>
                                          </p:tavLst>
                                        </p:anim>
                                        <p:anim calcmode="lin" valueType="num">
                                          <p:cBhvr>
                                            <p:cTn id="34" dur="1000" fill="hold"/>
                                            <p:tgtEl>
                                              <p:spTgt spid="53"/>
                                            </p:tgtEl>
                                            <p:attrNameLst>
                                              <p:attrName>ppt_y</p:attrName>
                                            </p:attrNameLst>
                                          </p:cBhvr>
                                          <p:tavLst>
                                            <p:tav tm="0">
                                              <p:val>
                                                <p:strVal val="#ppt_y+.1"/>
                                              </p:val>
                                            </p:tav>
                                            <p:tav tm="100000">
                                              <p:val>
                                                <p:strVal val="#ppt_y"/>
                                              </p:val>
                                            </p:tav>
                                          </p:tavLst>
                                        </p:anim>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46"/>
                                            </p:tgtEl>
                                            <p:attrNameLst>
                                              <p:attrName>style.visibility</p:attrName>
                                            </p:attrNameLst>
                                          </p:cBhvr>
                                          <p:to>
                                            <p:strVal val="visible"/>
                                          </p:to>
                                        </p:set>
                                        <p:animEffect transition="in" filter="wipe(left)">
                                          <p:cBhvr>
                                            <p:cTn id="38" dur="500"/>
                                            <p:tgtEl>
                                              <p:spTgt spid="46"/>
                                            </p:tgtEl>
                                          </p:cBhvr>
                                        </p:animEffect>
                                      </p:childTnLst>
                                    </p:cTn>
                                  </p:par>
                                </p:childTnLst>
                              </p:cTn>
                            </p:par>
                            <p:par>
                              <p:cTn id="39" fill="hold">
                                <p:stCondLst>
                                  <p:cond delay="3500"/>
                                </p:stCondLst>
                                <p:childTnLst>
                                  <p:par>
                                    <p:cTn id="40" presetID="22" presetClass="entr" presetSubtype="4" fill="hold"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down)">
                                          <p:cBhvr>
                                            <p:cTn id="42" dur="500"/>
                                            <p:tgtEl>
                                              <p:spTgt spid="10"/>
                                            </p:tgtEl>
                                          </p:cBhvr>
                                        </p:animEffect>
                                      </p:childTnLst>
                                    </p:cTn>
                                  </p:par>
                                </p:childTnLst>
                              </p:cTn>
                            </p:par>
                            <p:par>
                              <p:cTn id="43" fill="hold">
                                <p:stCondLst>
                                  <p:cond delay="4000"/>
                                </p:stCondLst>
                                <p:childTnLst>
                                  <p:par>
                                    <p:cTn id="44" presetID="10" presetClass="entr" presetSubtype="0"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200"/>
                                            <p:tgtEl>
                                              <p:spTgt spid="9"/>
                                            </p:tgtEl>
                                          </p:cBhvr>
                                        </p:animEffect>
                                      </p:childTnLst>
                                    </p:cTn>
                                  </p:par>
                                </p:childTnLst>
                              </p:cTn>
                            </p:par>
                            <p:par>
                              <p:cTn id="47" fill="hold">
                                <p:stCondLst>
                                  <p:cond delay="4200"/>
                                </p:stCondLst>
                                <p:childTnLst>
                                  <p:par>
                                    <p:cTn id="48" presetID="10" presetClass="entr" presetSubtype="0" fill="hold" grpId="0"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200"/>
                                            <p:tgtEl>
                                              <p:spTgt spid="8"/>
                                            </p:tgtEl>
                                          </p:cBhvr>
                                        </p:animEffect>
                                      </p:childTnLst>
                                    </p:cTn>
                                  </p:par>
                                </p:childTnLst>
                              </p:cTn>
                            </p:par>
                            <p:par>
                              <p:cTn id="51" fill="hold">
                                <p:stCondLst>
                                  <p:cond delay="4400"/>
                                </p:stCondLst>
                                <p:childTnLst>
                                  <p:par>
                                    <p:cTn id="52" presetID="10" presetClass="entr" presetSubtype="0" fill="hold" grpId="0" nodeType="after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fade">
                                          <p:cBhvr>
                                            <p:cTn id="54" dur="200"/>
                                            <p:tgtEl>
                                              <p:spTgt spid="7"/>
                                            </p:tgtEl>
                                          </p:cBhvr>
                                        </p:animEffect>
                                      </p:childTnLst>
                                    </p:cTn>
                                  </p:par>
                                </p:childTnLst>
                              </p:cTn>
                            </p:par>
                            <p:par>
                              <p:cTn id="55" fill="hold">
                                <p:stCondLst>
                                  <p:cond delay="4600"/>
                                </p:stCondLst>
                                <p:childTnLst>
                                  <p:par>
                                    <p:cTn id="56" presetID="10" presetClass="entr" presetSubtype="0" fill="hold" grpId="0" nodeType="after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fade">
                                          <p:cBhvr>
                                            <p:cTn id="58" dur="2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 grpId="0"/>
          <p:bldP spid="6" grpId="0"/>
          <p:bldP spid="7" grpId="0"/>
          <p:bldP spid="8" grpId="0"/>
          <p:bldP spid="9"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1372"/>
            <a:ext cx="9144000" cy="5140757"/>
          </a:xfrm>
          <a:prstGeom prst="rect">
            <a:avLst/>
          </a:prstGeom>
        </p:spPr>
      </p:pic>
      <p:sp>
        <p:nvSpPr>
          <p:cNvPr id="15" name="圆角矩形 14"/>
          <p:cNvSpPr/>
          <p:nvPr/>
        </p:nvSpPr>
        <p:spPr>
          <a:xfrm>
            <a:off x="1714500" y="1456135"/>
            <a:ext cx="5715000" cy="357188"/>
          </a:xfrm>
          <a:prstGeom prst="roundRect">
            <a:avLst>
              <a:gd name="adj" fmla="val 20450"/>
            </a:avLst>
          </a:prstGeom>
          <a:gradFill>
            <a:gsLst>
              <a:gs pos="25000">
                <a:schemeClr val="accent1"/>
              </a:gs>
              <a:gs pos="0">
                <a:schemeClr val="accent1"/>
              </a:gs>
              <a:gs pos="100000">
                <a:schemeClr val="accent2"/>
              </a:gs>
            </a:gsLst>
            <a:lin ang="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2100" b="1" dirty="0">
                <a:solidFill>
                  <a:prstClr val="white"/>
                </a:solidFill>
                <a:latin typeface="Verdana"/>
                <a:ea typeface="微软雅黑" panose="020B0503020204020204" pitchFamily="34" charset="-122"/>
              </a:rPr>
              <a:t>一</a:t>
            </a:r>
            <a:r>
              <a:rPr lang="zh-CN" altLang="en-US" sz="2100" b="1" dirty="0" smtClean="0">
                <a:solidFill>
                  <a:prstClr val="white"/>
                </a:solidFill>
                <a:latin typeface="Verdana"/>
                <a:ea typeface="微软雅黑" panose="020B0503020204020204" pitchFamily="34" charset="-122"/>
              </a:rPr>
              <a:t>、单击此处添加文字标题</a:t>
            </a:r>
            <a:endParaRPr lang="zh-CN" altLang="en-US" sz="2100" b="1" dirty="0">
              <a:solidFill>
                <a:prstClr val="white"/>
              </a:solidFill>
              <a:latin typeface="Verdana"/>
              <a:ea typeface="微软雅黑" panose="020B0503020204020204" pitchFamily="34" charset="-122"/>
            </a:endParaRPr>
          </a:p>
        </p:txBody>
      </p:sp>
      <p:sp>
        <p:nvSpPr>
          <p:cNvPr id="17" name="文本框 16"/>
          <p:cNvSpPr txBox="1"/>
          <p:nvPr/>
        </p:nvSpPr>
        <p:spPr>
          <a:xfrm>
            <a:off x="3328988" y="528502"/>
            <a:ext cx="2486025" cy="923330"/>
          </a:xfrm>
          <a:prstGeom prst="rect">
            <a:avLst/>
          </a:prstGeom>
          <a:noFill/>
        </p:spPr>
        <p:txBody>
          <a:bodyPr>
            <a:spAutoFit/>
          </a:bodyPr>
          <a:lstStyle/>
          <a:p>
            <a:pPr algn="ctr" defTabSz="685800">
              <a:defRPr/>
            </a:pPr>
            <a:r>
              <a:rPr lang="zh-CN" altLang="en-US" sz="5400" b="1" dirty="0">
                <a:ln>
                  <a:solidFill>
                    <a:prstClr val="white"/>
                  </a:solidFill>
                </a:ln>
                <a:solidFill>
                  <a:srgbClr val="C80000"/>
                </a:solidFill>
                <a:effectLst>
                  <a:outerShdw blurRad="50800" dist="38100" dir="2700000" algn="tl" rotWithShape="0">
                    <a:prstClr val="black">
                      <a:alpha val="40000"/>
                    </a:prstClr>
                  </a:outerShdw>
                </a:effectLst>
                <a:latin typeface="方正正中黑简体" panose="02000000000000000000" pitchFamily="2" charset="-122"/>
                <a:ea typeface="方正正中黑简体" panose="02000000000000000000" pitchFamily="2" charset="-122"/>
              </a:rPr>
              <a:t>目录</a:t>
            </a:r>
          </a:p>
        </p:txBody>
      </p:sp>
      <p:sp>
        <p:nvSpPr>
          <p:cNvPr id="19" name="圆角矩形 18"/>
          <p:cNvSpPr/>
          <p:nvPr/>
        </p:nvSpPr>
        <p:spPr>
          <a:xfrm>
            <a:off x="1714500" y="2259806"/>
            <a:ext cx="5715000" cy="357188"/>
          </a:xfrm>
          <a:prstGeom prst="roundRect">
            <a:avLst>
              <a:gd name="adj" fmla="val 20450"/>
            </a:avLst>
          </a:prstGeom>
          <a:gradFill>
            <a:gsLst>
              <a:gs pos="25000">
                <a:schemeClr val="accent1"/>
              </a:gs>
              <a:gs pos="0">
                <a:schemeClr val="accent1"/>
              </a:gs>
              <a:gs pos="100000">
                <a:schemeClr val="accent2"/>
              </a:gs>
            </a:gsLst>
            <a:lin ang="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2100" b="1" dirty="0">
                <a:solidFill>
                  <a:prstClr val="white"/>
                </a:solidFill>
                <a:latin typeface="Verdana"/>
                <a:ea typeface="微软雅黑" panose="020B0503020204020204" pitchFamily="34" charset="-122"/>
              </a:rPr>
              <a:t>二</a:t>
            </a:r>
            <a:r>
              <a:rPr lang="zh-CN" altLang="en-US" sz="2100" b="1" dirty="0" smtClean="0">
                <a:solidFill>
                  <a:prstClr val="white"/>
                </a:solidFill>
                <a:latin typeface="Verdana"/>
                <a:ea typeface="微软雅黑" panose="020B0503020204020204" pitchFamily="34" charset="-122"/>
              </a:rPr>
              <a:t>、单击此处添加文字标题</a:t>
            </a:r>
            <a:endParaRPr lang="zh-CN" altLang="en-US" sz="2100" b="1" dirty="0">
              <a:solidFill>
                <a:prstClr val="white"/>
              </a:solidFill>
              <a:latin typeface="Verdana"/>
              <a:ea typeface="微软雅黑" panose="020B0503020204020204" pitchFamily="34" charset="-122"/>
            </a:endParaRPr>
          </a:p>
        </p:txBody>
      </p:sp>
      <p:sp>
        <p:nvSpPr>
          <p:cNvPr id="21" name="圆角矩形 20"/>
          <p:cNvSpPr/>
          <p:nvPr/>
        </p:nvSpPr>
        <p:spPr>
          <a:xfrm>
            <a:off x="1714500" y="3042047"/>
            <a:ext cx="5715000" cy="357188"/>
          </a:xfrm>
          <a:prstGeom prst="roundRect">
            <a:avLst>
              <a:gd name="adj" fmla="val 20450"/>
            </a:avLst>
          </a:prstGeom>
          <a:gradFill>
            <a:gsLst>
              <a:gs pos="25000">
                <a:schemeClr val="accent1"/>
              </a:gs>
              <a:gs pos="0">
                <a:schemeClr val="accent1"/>
              </a:gs>
              <a:gs pos="100000">
                <a:schemeClr val="accent2"/>
              </a:gs>
            </a:gsLst>
            <a:lin ang="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2100" b="1" dirty="0">
                <a:solidFill>
                  <a:prstClr val="white"/>
                </a:solidFill>
                <a:latin typeface="Verdana"/>
                <a:ea typeface="微软雅黑" panose="020B0503020204020204" pitchFamily="34" charset="-122"/>
              </a:rPr>
              <a:t>三</a:t>
            </a:r>
            <a:r>
              <a:rPr lang="zh-CN" altLang="en-US" sz="2100" b="1" dirty="0" smtClean="0">
                <a:solidFill>
                  <a:prstClr val="white"/>
                </a:solidFill>
                <a:latin typeface="Verdana"/>
                <a:ea typeface="微软雅黑" panose="020B0503020204020204" pitchFamily="34" charset="-122"/>
              </a:rPr>
              <a:t>、单击此处添加文字标题</a:t>
            </a:r>
            <a:endParaRPr lang="zh-CN" altLang="en-US" sz="2100" b="1" dirty="0">
              <a:solidFill>
                <a:prstClr val="white"/>
              </a:solidFill>
              <a:latin typeface="Verdana"/>
              <a:ea typeface="微软雅黑" panose="020B0503020204020204" pitchFamily="34" charset="-122"/>
            </a:endParaRPr>
          </a:p>
        </p:txBody>
      </p:sp>
      <p:sp>
        <p:nvSpPr>
          <p:cNvPr id="22" name="圆角矩形 21"/>
          <p:cNvSpPr/>
          <p:nvPr/>
        </p:nvSpPr>
        <p:spPr>
          <a:xfrm>
            <a:off x="1714500" y="3824287"/>
            <a:ext cx="5715000" cy="357188"/>
          </a:xfrm>
          <a:prstGeom prst="roundRect">
            <a:avLst>
              <a:gd name="adj" fmla="val 20450"/>
            </a:avLst>
          </a:prstGeom>
          <a:gradFill>
            <a:gsLst>
              <a:gs pos="25000">
                <a:schemeClr val="accent1"/>
              </a:gs>
              <a:gs pos="0">
                <a:schemeClr val="accent1"/>
              </a:gs>
              <a:gs pos="100000">
                <a:schemeClr val="accent2"/>
              </a:gs>
            </a:gsLst>
            <a:lin ang="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2100" b="1" dirty="0">
                <a:solidFill>
                  <a:prstClr val="white"/>
                </a:solidFill>
                <a:latin typeface="Verdana"/>
                <a:ea typeface="微软雅黑" panose="020B0503020204020204" pitchFamily="34" charset="-122"/>
              </a:rPr>
              <a:t>四</a:t>
            </a:r>
            <a:r>
              <a:rPr lang="zh-CN" altLang="en-US" sz="2100" b="1" dirty="0" smtClean="0">
                <a:solidFill>
                  <a:prstClr val="white"/>
                </a:solidFill>
                <a:latin typeface="Verdana"/>
                <a:ea typeface="微软雅黑" panose="020B0503020204020204" pitchFamily="34" charset="-122"/>
              </a:rPr>
              <a:t>、单击此处添加文字标题</a:t>
            </a:r>
            <a:endParaRPr lang="zh-CN" altLang="en-US" sz="2100" b="1" dirty="0">
              <a:solidFill>
                <a:prstClr val="white"/>
              </a:solidFill>
              <a:latin typeface="Verdana"/>
              <a:ea typeface="微软雅黑" panose="020B0503020204020204" pitchFamily="34" charset="-122"/>
            </a:endParaRPr>
          </a:p>
        </p:txBody>
      </p:sp>
      <p:pic>
        <p:nvPicPr>
          <p:cNvPr id="2" name="图片 1"/>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577578" y="1333501"/>
            <a:ext cx="765572" cy="6024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3" name="图片 22"/>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577578" y="2132410"/>
            <a:ext cx="765572" cy="6036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4" name="图片 23"/>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577578" y="2919413"/>
            <a:ext cx="765572" cy="6024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5" name="图片 24"/>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577578" y="3705226"/>
            <a:ext cx="765572" cy="6024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678825940"/>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par>
                                <p:cTn id="10" presetID="22" presetClass="entr" presetSubtype="8" fill="hold" grpId="0" nodeType="withEffect">
                                  <p:stCondLst>
                                    <p:cond delay="25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par>
                                <p:cTn id="13" presetID="53" presetClass="entr" presetSubtype="16" fill="hold" nodeType="withEffect">
                                  <p:stCondLst>
                                    <p:cond delay="25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par>
                                <p:cTn id="18" presetID="22" presetClass="entr" presetSubtype="8" fill="hold" grpId="0" nodeType="withEffect">
                                  <p:stCondLst>
                                    <p:cond delay="50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500"/>
                                        <p:tgtEl>
                                          <p:spTgt spid="19"/>
                                        </p:tgtEl>
                                      </p:cBhvr>
                                    </p:animEffect>
                                  </p:childTnLst>
                                </p:cTn>
                              </p:par>
                              <p:par>
                                <p:cTn id="21" presetID="53" presetClass="entr" presetSubtype="16" fill="hold" nodeType="withEffect">
                                  <p:stCondLst>
                                    <p:cond delay="500"/>
                                  </p:stCondLst>
                                  <p:childTnLst>
                                    <p:set>
                                      <p:cBhvr>
                                        <p:cTn id="22" dur="1" fill="hold">
                                          <p:stCondLst>
                                            <p:cond delay="0"/>
                                          </p:stCondLst>
                                        </p:cTn>
                                        <p:tgtEl>
                                          <p:spTgt spid="23"/>
                                        </p:tgtEl>
                                        <p:attrNameLst>
                                          <p:attrName>style.visibility</p:attrName>
                                        </p:attrNameLst>
                                      </p:cBhvr>
                                      <p:to>
                                        <p:strVal val="visible"/>
                                      </p:to>
                                    </p:set>
                                    <p:anim calcmode="lin" valueType="num">
                                      <p:cBhvr>
                                        <p:cTn id="23" dur="500" fill="hold"/>
                                        <p:tgtEl>
                                          <p:spTgt spid="23"/>
                                        </p:tgtEl>
                                        <p:attrNameLst>
                                          <p:attrName>ppt_w</p:attrName>
                                        </p:attrNameLst>
                                      </p:cBhvr>
                                      <p:tavLst>
                                        <p:tav tm="0">
                                          <p:val>
                                            <p:fltVal val="0"/>
                                          </p:val>
                                        </p:tav>
                                        <p:tav tm="100000">
                                          <p:val>
                                            <p:strVal val="#ppt_w"/>
                                          </p:val>
                                        </p:tav>
                                      </p:tavLst>
                                    </p:anim>
                                    <p:anim calcmode="lin" valueType="num">
                                      <p:cBhvr>
                                        <p:cTn id="24" dur="500" fill="hold"/>
                                        <p:tgtEl>
                                          <p:spTgt spid="23"/>
                                        </p:tgtEl>
                                        <p:attrNameLst>
                                          <p:attrName>ppt_h</p:attrName>
                                        </p:attrNameLst>
                                      </p:cBhvr>
                                      <p:tavLst>
                                        <p:tav tm="0">
                                          <p:val>
                                            <p:fltVal val="0"/>
                                          </p:val>
                                        </p:tav>
                                        <p:tav tm="100000">
                                          <p:val>
                                            <p:strVal val="#ppt_h"/>
                                          </p:val>
                                        </p:tav>
                                      </p:tavLst>
                                    </p:anim>
                                    <p:animEffect transition="in" filter="fade">
                                      <p:cBhvr>
                                        <p:cTn id="25" dur="500"/>
                                        <p:tgtEl>
                                          <p:spTgt spid="23"/>
                                        </p:tgtEl>
                                      </p:cBhvr>
                                    </p:animEffect>
                                  </p:childTnLst>
                                </p:cTn>
                              </p:par>
                              <p:par>
                                <p:cTn id="26" presetID="22" presetClass="entr" presetSubtype="8" fill="hold" grpId="0" nodeType="withEffect">
                                  <p:stCondLst>
                                    <p:cond delay="750"/>
                                  </p:stCondLst>
                                  <p:childTnLst>
                                    <p:set>
                                      <p:cBhvr>
                                        <p:cTn id="27" dur="1" fill="hold">
                                          <p:stCondLst>
                                            <p:cond delay="0"/>
                                          </p:stCondLst>
                                        </p:cTn>
                                        <p:tgtEl>
                                          <p:spTgt spid="21"/>
                                        </p:tgtEl>
                                        <p:attrNameLst>
                                          <p:attrName>style.visibility</p:attrName>
                                        </p:attrNameLst>
                                      </p:cBhvr>
                                      <p:to>
                                        <p:strVal val="visible"/>
                                      </p:to>
                                    </p:set>
                                    <p:animEffect transition="in" filter="wipe(left)">
                                      <p:cBhvr>
                                        <p:cTn id="28" dur="500"/>
                                        <p:tgtEl>
                                          <p:spTgt spid="21"/>
                                        </p:tgtEl>
                                      </p:cBhvr>
                                    </p:animEffect>
                                  </p:childTnLst>
                                </p:cTn>
                              </p:par>
                              <p:par>
                                <p:cTn id="29" presetID="53" presetClass="entr" presetSubtype="16" fill="hold" nodeType="withEffect">
                                  <p:stCondLst>
                                    <p:cond delay="75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par>
                                <p:cTn id="34" presetID="22" presetClass="entr" presetSubtype="8" fill="hold" grpId="0" nodeType="withEffect">
                                  <p:stCondLst>
                                    <p:cond delay="1000"/>
                                  </p:stCondLst>
                                  <p:childTnLst>
                                    <p:set>
                                      <p:cBhvr>
                                        <p:cTn id="35" dur="1" fill="hold">
                                          <p:stCondLst>
                                            <p:cond delay="0"/>
                                          </p:stCondLst>
                                        </p:cTn>
                                        <p:tgtEl>
                                          <p:spTgt spid="22"/>
                                        </p:tgtEl>
                                        <p:attrNameLst>
                                          <p:attrName>style.visibility</p:attrName>
                                        </p:attrNameLst>
                                      </p:cBhvr>
                                      <p:to>
                                        <p:strVal val="visible"/>
                                      </p:to>
                                    </p:set>
                                    <p:animEffect transition="in" filter="wipe(left)">
                                      <p:cBhvr>
                                        <p:cTn id="36" dur="500"/>
                                        <p:tgtEl>
                                          <p:spTgt spid="22"/>
                                        </p:tgtEl>
                                      </p:cBhvr>
                                    </p:animEffect>
                                  </p:childTnLst>
                                </p:cTn>
                              </p:par>
                              <p:par>
                                <p:cTn id="37" presetID="53" presetClass="entr" presetSubtype="16" fill="hold" nodeType="withEffect">
                                  <p:stCondLst>
                                    <p:cond delay="1000"/>
                                  </p:stCondLst>
                                  <p:childTnLst>
                                    <p:set>
                                      <p:cBhvr>
                                        <p:cTn id="38" dur="1" fill="hold">
                                          <p:stCondLst>
                                            <p:cond delay="0"/>
                                          </p:stCondLst>
                                        </p:cTn>
                                        <p:tgtEl>
                                          <p:spTgt spid="25"/>
                                        </p:tgtEl>
                                        <p:attrNameLst>
                                          <p:attrName>style.visibility</p:attrName>
                                        </p:attrNameLst>
                                      </p:cBhvr>
                                      <p:to>
                                        <p:strVal val="visible"/>
                                      </p:to>
                                    </p:set>
                                    <p:anim calcmode="lin" valueType="num">
                                      <p:cBhvr>
                                        <p:cTn id="39" dur="500" fill="hold"/>
                                        <p:tgtEl>
                                          <p:spTgt spid="25"/>
                                        </p:tgtEl>
                                        <p:attrNameLst>
                                          <p:attrName>ppt_w</p:attrName>
                                        </p:attrNameLst>
                                      </p:cBhvr>
                                      <p:tavLst>
                                        <p:tav tm="0">
                                          <p:val>
                                            <p:fltVal val="0"/>
                                          </p:val>
                                        </p:tav>
                                        <p:tav tm="100000">
                                          <p:val>
                                            <p:strVal val="#ppt_w"/>
                                          </p:val>
                                        </p:tav>
                                      </p:tavLst>
                                    </p:anim>
                                    <p:anim calcmode="lin" valueType="num">
                                      <p:cBhvr>
                                        <p:cTn id="40" dur="500" fill="hold"/>
                                        <p:tgtEl>
                                          <p:spTgt spid="25"/>
                                        </p:tgtEl>
                                        <p:attrNameLst>
                                          <p:attrName>ppt_h</p:attrName>
                                        </p:attrNameLst>
                                      </p:cBhvr>
                                      <p:tavLst>
                                        <p:tav tm="0">
                                          <p:val>
                                            <p:fltVal val="0"/>
                                          </p:val>
                                        </p:tav>
                                        <p:tav tm="100000">
                                          <p:val>
                                            <p:strVal val="#ppt_h"/>
                                          </p:val>
                                        </p:tav>
                                      </p:tavLst>
                                    </p:anim>
                                    <p:animEffect transition="in" filter="fade">
                                      <p:cBhvr>
                                        <p:cTn id="41" dur="500"/>
                                        <p:tgtEl>
                                          <p:spTgt spid="25"/>
                                        </p:tgtEl>
                                      </p:cBhvr>
                                    </p:animEffect>
                                  </p:childTnLst>
                                </p:cTn>
                              </p:par>
                              <p:par>
                                <p:cTn id="42" presetID="15" presetClass="entr" presetSubtype="0" fill="hold" nodeType="with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p:cTn id="44" dur="1250" fill="hold"/>
                                        <p:tgtEl>
                                          <p:spTgt spid="18"/>
                                        </p:tgtEl>
                                        <p:attrNameLst>
                                          <p:attrName>ppt_w</p:attrName>
                                        </p:attrNameLst>
                                      </p:cBhvr>
                                      <p:tavLst>
                                        <p:tav tm="0">
                                          <p:val>
                                            <p:fltVal val="0"/>
                                          </p:val>
                                        </p:tav>
                                        <p:tav tm="100000">
                                          <p:val>
                                            <p:strVal val="#ppt_w"/>
                                          </p:val>
                                        </p:tav>
                                      </p:tavLst>
                                    </p:anim>
                                    <p:anim calcmode="lin" valueType="num">
                                      <p:cBhvr>
                                        <p:cTn id="45" dur="1250" fill="hold"/>
                                        <p:tgtEl>
                                          <p:spTgt spid="18"/>
                                        </p:tgtEl>
                                        <p:attrNameLst>
                                          <p:attrName>ppt_h</p:attrName>
                                        </p:attrNameLst>
                                      </p:cBhvr>
                                      <p:tavLst>
                                        <p:tav tm="0">
                                          <p:val>
                                            <p:fltVal val="0"/>
                                          </p:val>
                                        </p:tav>
                                        <p:tav tm="100000">
                                          <p:val>
                                            <p:strVal val="#ppt_h"/>
                                          </p:val>
                                        </p:tav>
                                      </p:tavLst>
                                    </p:anim>
                                    <p:anim calcmode="lin" valueType="num">
                                      <p:cBhvr>
                                        <p:cTn id="46" dur="1250" fill="hold"/>
                                        <p:tgtEl>
                                          <p:spTgt spid="18"/>
                                        </p:tgtEl>
                                        <p:attrNameLst>
                                          <p:attrName>ppt_x</p:attrName>
                                        </p:attrNameLst>
                                      </p:cBhvr>
                                      <p:tavLst>
                                        <p:tav tm="0" fmla="#ppt_x+(cos(-2*pi*(1-$))*-#ppt_x-sin(-2*pi*(1-$))*(1-#ppt_y))*(1-$)">
                                          <p:val>
                                            <p:fltVal val="0"/>
                                          </p:val>
                                        </p:tav>
                                        <p:tav tm="100000">
                                          <p:val>
                                            <p:fltVal val="1"/>
                                          </p:val>
                                        </p:tav>
                                      </p:tavLst>
                                    </p:anim>
                                    <p:anim calcmode="lin" valueType="num">
                                      <p:cBhvr>
                                        <p:cTn id="47" dur="1250" fill="hold"/>
                                        <p:tgtEl>
                                          <p:spTgt spid="1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9" grpId="0" animBg="1"/>
      <p:bldP spid="21" grpId="0" animBg="1"/>
      <p:bldP spid="2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Rectangle 29"/>
          <p:cNvSpPr>
            <a:spLocks noChangeArrowheads="1"/>
          </p:cNvSpPr>
          <p:nvPr/>
        </p:nvSpPr>
        <p:spPr bwMode="auto">
          <a:xfrm>
            <a:off x="5954821" y="1531048"/>
            <a:ext cx="2637814" cy="1237963"/>
          </a:xfrm>
          <a:prstGeom prst="rect">
            <a:avLst/>
          </a:prstGeom>
          <a:gradFill flip="none" rotWithShape="1">
            <a:gsLst>
              <a:gs pos="0">
                <a:schemeClr val="bg1">
                  <a:lumMod val="85000"/>
                </a:schemeClr>
              </a:gs>
              <a:gs pos="100000">
                <a:schemeClr val="bg1"/>
              </a:gs>
            </a:gsLst>
            <a:lin ang="2700000" scaled="1"/>
            <a:tileRect/>
          </a:gradFill>
          <a:ln w="28575">
            <a:gradFill>
              <a:gsLst>
                <a:gs pos="0">
                  <a:schemeClr val="bg1"/>
                </a:gs>
                <a:gs pos="99000">
                  <a:schemeClr val="bg1">
                    <a:lumMod val="85000"/>
                  </a:schemeClr>
                </a:gs>
              </a:gsLst>
              <a:lin ang="5400000" scaled="0"/>
            </a:gradFill>
          </a:ln>
          <a:effectLst>
            <a:outerShdw blurRad="342900" dist="203200" dir="8520000" algn="ctr" rotWithShape="0">
              <a:srgbClr val="000000">
                <a:alpha val="43137"/>
              </a:srgbClr>
            </a:outerShdw>
          </a:effectLst>
          <a:extLst/>
        </p:spPr>
        <p:txBody>
          <a:bodyPr anchor="ctr"/>
          <a:lstStyle/>
          <a:p>
            <a:pPr algn="ctr"/>
            <a:endParaRPr lang="zh-CN" altLang="zh-CN" sz="1350">
              <a:solidFill>
                <a:srgbClr val="FFFFFF"/>
              </a:solidFill>
              <a:latin typeface="微软雅黑" pitchFamily="34" charset="-122"/>
              <a:ea typeface="微软雅黑" pitchFamily="34" charset="-122"/>
              <a:cs typeface="Calibri" pitchFamily="34" charset="0"/>
              <a:sym typeface="Calibri" pitchFamily="34" charset="0"/>
            </a:endParaRPr>
          </a:p>
        </p:txBody>
      </p:sp>
      <p:sp>
        <p:nvSpPr>
          <p:cNvPr id="115" name="Rectangle 29"/>
          <p:cNvSpPr>
            <a:spLocks noChangeArrowheads="1"/>
          </p:cNvSpPr>
          <p:nvPr/>
        </p:nvSpPr>
        <p:spPr bwMode="auto">
          <a:xfrm>
            <a:off x="639681" y="2809225"/>
            <a:ext cx="2637814" cy="1237963"/>
          </a:xfrm>
          <a:prstGeom prst="rect">
            <a:avLst/>
          </a:prstGeom>
          <a:gradFill flip="none" rotWithShape="1">
            <a:gsLst>
              <a:gs pos="0">
                <a:schemeClr val="bg1">
                  <a:lumMod val="85000"/>
                </a:schemeClr>
              </a:gs>
              <a:gs pos="100000">
                <a:schemeClr val="bg1"/>
              </a:gs>
            </a:gsLst>
            <a:lin ang="2700000" scaled="1"/>
            <a:tileRect/>
          </a:gradFill>
          <a:ln w="28575">
            <a:gradFill>
              <a:gsLst>
                <a:gs pos="0">
                  <a:schemeClr val="bg1"/>
                </a:gs>
                <a:gs pos="99000">
                  <a:schemeClr val="bg1">
                    <a:lumMod val="85000"/>
                  </a:schemeClr>
                </a:gs>
              </a:gsLst>
              <a:lin ang="5400000" scaled="0"/>
            </a:gradFill>
          </a:ln>
          <a:effectLst>
            <a:outerShdw blurRad="342900" dist="203200" dir="8520000" algn="ctr" rotWithShape="0">
              <a:srgbClr val="000000">
                <a:alpha val="43137"/>
              </a:srgbClr>
            </a:outerShdw>
          </a:effectLst>
          <a:extLst/>
        </p:spPr>
        <p:txBody>
          <a:bodyPr anchor="ctr"/>
          <a:lstStyle/>
          <a:p>
            <a:pPr algn="ctr"/>
            <a:endParaRPr lang="zh-CN" altLang="zh-CN" sz="1350">
              <a:solidFill>
                <a:srgbClr val="FFFFFF"/>
              </a:solidFill>
              <a:latin typeface="微软雅黑" pitchFamily="34" charset="-122"/>
              <a:ea typeface="微软雅黑" pitchFamily="34" charset="-122"/>
              <a:cs typeface="Calibri" pitchFamily="34" charset="0"/>
              <a:sym typeface="Calibri" pitchFamily="34" charset="0"/>
            </a:endParaRPr>
          </a:p>
        </p:txBody>
      </p:sp>
      <p:sp>
        <p:nvSpPr>
          <p:cNvPr id="100" name="矩形 99"/>
          <p:cNvSpPr/>
          <p:nvPr/>
        </p:nvSpPr>
        <p:spPr>
          <a:xfrm>
            <a:off x="684974" y="1566044"/>
            <a:ext cx="1242669" cy="117863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350"/>
          </a:p>
        </p:txBody>
      </p:sp>
      <p:sp>
        <p:nvSpPr>
          <p:cNvPr id="101" name="矩形 100"/>
          <p:cNvSpPr/>
          <p:nvPr/>
        </p:nvSpPr>
        <p:spPr>
          <a:xfrm>
            <a:off x="2020528" y="1566044"/>
            <a:ext cx="1242669" cy="117863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350"/>
          </a:p>
        </p:txBody>
      </p:sp>
      <p:sp>
        <p:nvSpPr>
          <p:cNvPr id="102" name="矩形 101"/>
          <p:cNvSpPr/>
          <p:nvPr/>
        </p:nvSpPr>
        <p:spPr>
          <a:xfrm>
            <a:off x="691145" y="2833276"/>
            <a:ext cx="2544489" cy="1167974"/>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350"/>
          </a:p>
        </p:txBody>
      </p:sp>
      <p:sp>
        <p:nvSpPr>
          <p:cNvPr id="103" name="矩形 102"/>
          <p:cNvSpPr/>
          <p:nvPr/>
        </p:nvSpPr>
        <p:spPr>
          <a:xfrm flipV="1">
            <a:off x="3356082" y="2827945"/>
            <a:ext cx="1242669" cy="117863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350"/>
          </a:p>
        </p:txBody>
      </p:sp>
      <p:sp>
        <p:nvSpPr>
          <p:cNvPr id="104" name="矩形 103"/>
          <p:cNvSpPr/>
          <p:nvPr/>
        </p:nvSpPr>
        <p:spPr>
          <a:xfrm flipV="1">
            <a:off x="4665312" y="2833276"/>
            <a:ext cx="1242669" cy="117863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350"/>
          </a:p>
        </p:txBody>
      </p:sp>
      <p:sp>
        <p:nvSpPr>
          <p:cNvPr id="105" name="矩形 104"/>
          <p:cNvSpPr/>
          <p:nvPr/>
        </p:nvSpPr>
        <p:spPr>
          <a:xfrm flipV="1">
            <a:off x="3356082" y="1566043"/>
            <a:ext cx="2544489" cy="116797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350"/>
          </a:p>
        </p:txBody>
      </p:sp>
      <p:sp>
        <p:nvSpPr>
          <p:cNvPr id="106" name="矩形 105"/>
          <p:cNvSpPr/>
          <p:nvPr/>
        </p:nvSpPr>
        <p:spPr>
          <a:xfrm flipV="1">
            <a:off x="5993458" y="1566043"/>
            <a:ext cx="2544489" cy="1167974"/>
          </a:xfrm>
          <a:prstGeom prst="rect">
            <a:avLst/>
          </a:prstGeom>
          <a:blipFill dpi="0" rotWithShape="0">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350"/>
          </a:p>
        </p:txBody>
      </p:sp>
      <p:sp>
        <p:nvSpPr>
          <p:cNvPr id="107" name="矩形 106"/>
          <p:cNvSpPr/>
          <p:nvPr/>
        </p:nvSpPr>
        <p:spPr>
          <a:xfrm flipV="1">
            <a:off x="6001484" y="2833276"/>
            <a:ext cx="2544489" cy="116797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350"/>
          </a:p>
        </p:txBody>
      </p:sp>
      <p:sp>
        <p:nvSpPr>
          <p:cNvPr id="108" name="Freeform 14"/>
          <p:cNvSpPr>
            <a:spLocks noChangeArrowheads="1"/>
          </p:cNvSpPr>
          <p:nvPr/>
        </p:nvSpPr>
        <p:spPr bwMode="auto">
          <a:xfrm>
            <a:off x="2312025" y="1820157"/>
            <a:ext cx="659676" cy="659745"/>
          </a:xfrm>
          <a:custGeom>
            <a:avLst/>
            <a:gdLst>
              <a:gd name="T0" fmla="*/ 241339 w 418"/>
              <a:gd name="T1" fmla="*/ 0 h 417"/>
              <a:gd name="T2" fmla="*/ 241339 w 418"/>
              <a:gd name="T3" fmla="*/ 0 h 417"/>
              <a:gd name="T4" fmla="*/ 0 w 418"/>
              <a:gd name="T5" fmla="*/ 241918 h 417"/>
              <a:gd name="T6" fmla="*/ 241339 w 418"/>
              <a:gd name="T7" fmla="*/ 493323 h 417"/>
              <a:gd name="T8" fmla="*/ 493325 w 418"/>
              <a:gd name="T9" fmla="*/ 241918 h 417"/>
              <a:gd name="T10" fmla="*/ 241339 w 418"/>
              <a:gd name="T11" fmla="*/ 0 h 417"/>
              <a:gd name="T12" fmla="*/ 272098 w 418"/>
              <a:gd name="T13" fmla="*/ 272751 h 417"/>
              <a:gd name="T14" fmla="*/ 272098 w 418"/>
              <a:gd name="T15" fmla="*/ 272751 h 417"/>
              <a:gd name="T16" fmla="*/ 272098 w 418"/>
              <a:gd name="T17" fmla="*/ 388966 h 417"/>
              <a:gd name="T18" fmla="*/ 209397 w 418"/>
              <a:gd name="T19" fmla="*/ 388966 h 417"/>
              <a:gd name="T20" fmla="*/ 209397 w 418"/>
              <a:gd name="T21" fmla="*/ 272751 h 417"/>
              <a:gd name="T22" fmla="*/ 93460 w 418"/>
              <a:gd name="T23" fmla="*/ 272751 h 417"/>
              <a:gd name="T24" fmla="*/ 93460 w 418"/>
              <a:gd name="T25" fmla="*/ 209900 h 417"/>
              <a:gd name="T26" fmla="*/ 209397 w 418"/>
              <a:gd name="T27" fmla="*/ 209900 h 417"/>
              <a:gd name="T28" fmla="*/ 209397 w 418"/>
              <a:gd name="T29" fmla="*/ 93684 h 417"/>
              <a:gd name="T30" fmla="*/ 272098 w 418"/>
              <a:gd name="T31" fmla="*/ 93684 h 417"/>
              <a:gd name="T32" fmla="*/ 272098 w 418"/>
              <a:gd name="T33" fmla="*/ 209900 h 417"/>
              <a:gd name="T34" fmla="*/ 386852 w 418"/>
              <a:gd name="T35" fmla="*/ 209900 h 417"/>
              <a:gd name="T36" fmla="*/ 386852 w 418"/>
              <a:gd name="T37" fmla="*/ 272751 h 417"/>
              <a:gd name="T38" fmla="*/ 272098 w 418"/>
              <a:gd name="T39" fmla="*/ 272751 h 41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18" h="417">
                <a:moveTo>
                  <a:pt x="204" y="0"/>
                </a:moveTo>
                <a:lnTo>
                  <a:pt x="204" y="0"/>
                </a:lnTo>
                <a:cubicBezTo>
                  <a:pt x="88" y="0"/>
                  <a:pt x="0" y="88"/>
                  <a:pt x="0" y="204"/>
                </a:cubicBezTo>
                <a:cubicBezTo>
                  <a:pt x="0" y="319"/>
                  <a:pt x="88" y="416"/>
                  <a:pt x="204" y="416"/>
                </a:cubicBezTo>
                <a:cubicBezTo>
                  <a:pt x="319" y="416"/>
                  <a:pt x="417" y="319"/>
                  <a:pt x="417" y="204"/>
                </a:cubicBezTo>
                <a:cubicBezTo>
                  <a:pt x="417" y="88"/>
                  <a:pt x="319" y="0"/>
                  <a:pt x="204" y="0"/>
                </a:cubicBezTo>
                <a:close/>
                <a:moveTo>
                  <a:pt x="230" y="230"/>
                </a:moveTo>
                <a:lnTo>
                  <a:pt x="230" y="230"/>
                </a:lnTo>
                <a:cubicBezTo>
                  <a:pt x="230" y="328"/>
                  <a:pt x="230" y="328"/>
                  <a:pt x="230" y="328"/>
                </a:cubicBezTo>
                <a:cubicBezTo>
                  <a:pt x="177" y="328"/>
                  <a:pt x="177" y="328"/>
                  <a:pt x="177" y="328"/>
                </a:cubicBezTo>
                <a:cubicBezTo>
                  <a:pt x="177" y="230"/>
                  <a:pt x="177" y="230"/>
                  <a:pt x="177" y="230"/>
                </a:cubicBezTo>
                <a:cubicBezTo>
                  <a:pt x="79" y="230"/>
                  <a:pt x="79" y="230"/>
                  <a:pt x="79" y="230"/>
                </a:cubicBezTo>
                <a:cubicBezTo>
                  <a:pt x="79" y="177"/>
                  <a:pt x="79" y="177"/>
                  <a:pt x="79" y="177"/>
                </a:cubicBezTo>
                <a:cubicBezTo>
                  <a:pt x="177" y="177"/>
                  <a:pt x="177" y="177"/>
                  <a:pt x="177" y="177"/>
                </a:cubicBezTo>
                <a:cubicBezTo>
                  <a:pt x="177" y="79"/>
                  <a:pt x="177" y="79"/>
                  <a:pt x="177" y="79"/>
                </a:cubicBezTo>
                <a:cubicBezTo>
                  <a:pt x="230" y="79"/>
                  <a:pt x="230" y="79"/>
                  <a:pt x="230" y="79"/>
                </a:cubicBezTo>
                <a:cubicBezTo>
                  <a:pt x="230" y="177"/>
                  <a:pt x="230" y="177"/>
                  <a:pt x="230" y="177"/>
                </a:cubicBezTo>
                <a:cubicBezTo>
                  <a:pt x="327" y="177"/>
                  <a:pt x="327" y="177"/>
                  <a:pt x="327" y="177"/>
                </a:cubicBezTo>
                <a:cubicBezTo>
                  <a:pt x="327" y="230"/>
                  <a:pt x="327" y="230"/>
                  <a:pt x="327" y="230"/>
                </a:cubicBezTo>
                <a:lnTo>
                  <a:pt x="230" y="230"/>
                </a:lnTo>
                <a:close/>
              </a:path>
            </a:pathLst>
          </a:custGeom>
          <a:solidFill>
            <a:schemeClr val="bg1"/>
          </a:solidFill>
          <a:ln>
            <a:noFill/>
          </a:ln>
          <a:effectLst/>
          <a:extLst/>
        </p:spPr>
        <p:txBody>
          <a:bodyPr wrap="none" lIns="34281" tIns="17140" rIns="34281" bIns="17140" anchor="ctr"/>
          <a:lstStyle/>
          <a:p>
            <a:pPr>
              <a:defRPr/>
            </a:pPr>
            <a:endParaRPr lang="zh-CN" altLang="en-US" sz="1350"/>
          </a:p>
        </p:txBody>
      </p:sp>
      <p:sp>
        <p:nvSpPr>
          <p:cNvPr id="109" name="Freeform 13"/>
          <p:cNvSpPr>
            <a:spLocks noChangeArrowheads="1"/>
          </p:cNvSpPr>
          <p:nvPr/>
        </p:nvSpPr>
        <p:spPr bwMode="auto">
          <a:xfrm>
            <a:off x="5000534" y="3136961"/>
            <a:ext cx="572224" cy="560601"/>
          </a:xfrm>
          <a:custGeom>
            <a:avLst/>
            <a:gdLst>
              <a:gd name="T0" fmla="*/ 0 w 462"/>
              <a:gd name="T1" fmla="*/ 261013 h 452"/>
              <a:gd name="T2" fmla="*/ 0 w 462"/>
              <a:gd name="T3" fmla="*/ 261013 h 452"/>
              <a:gd name="T4" fmla="*/ 272100 w 462"/>
              <a:gd name="T5" fmla="*/ 532656 h 452"/>
              <a:gd name="T6" fmla="*/ 543021 w 462"/>
              <a:gd name="T7" fmla="*/ 261013 h 452"/>
              <a:gd name="T8" fmla="*/ 272100 w 462"/>
              <a:gd name="T9" fmla="*/ 0 h 452"/>
              <a:gd name="T10" fmla="*/ 0 w 462"/>
              <a:gd name="T11" fmla="*/ 261013 h 452"/>
              <a:gd name="T12" fmla="*/ 480591 w 462"/>
              <a:gd name="T13" fmla="*/ 261013 h 452"/>
              <a:gd name="T14" fmla="*/ 480591 w 462"/>
              <a:gd name="T15" fmla="*/ 261013 h 452"/>
              <a:gd name="T16" fmla="*/ 272100 w 462"/>
              <a:gd name="T17" fmla="*/ 480690 h 452"/>
              <a:gd name="T18" fmla="*/ 62430 w 462"/>
              <a:gd name="T19" fmla="*/ 261013 h 452"/>
              <a:gd name="T20" fmla="*/ 272100 w 462"/>
              <a:gd name="T21" fmla="*/ 51966 h 452"/>
              <a:gd name="T22" fmla="*/ 480591 w 462"/>
              <a:gd name="T23" fmla="*/ 261013 h 452"/>
              <a:gd name="T24" fmla="*/ 156663 w 462"/>
              <a:gd name="T25" fmla="*/ 207866 h 452"/>
              <a:gd name="T26" fmla="*/ 156663 w 462"/>
              <a:gd name="T27" fmla="*/ 207866 h 452"/>
              <a:gd name="T28" fmla="*/ 156663 w 462"/>
              <a:gd name="T29" fmla="*/ 314161 h 452"/>
              <a:gd name="T30" fmla="*/ 282701 w 462"/>
              <a:gd name="T31" fmla="*/ 314161 h 452"/>
              <a:gd name="T32" fmla="*/ 282701 w 462"/>
              <a:gd name="T33" fmla="*/ 386205 h 452"/>
              <a:gd name="T34" fmla="*/ 386358 w 462"/>
              <a:gd name="T35" fmla="*/ 261013 h 452"/>
              <a:gd name="T36" fmla="*/ 282701 w 462"/>
              <a:gd name="T37" fmla="*/ 145270 h 452"/>
              <a:gd name="T38" fmla="*/ 282701 w 462"/>
              <a:gd name="T39" fmla="*/ 207866 h 452"/>
              <a:gd name="T40" fmla="*/ 156663 w 462"/>
              <a:gd name="T41" fmla="*/ 207866 h 45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62" h="452">
                <a:moveTo>
                  <a:pt x="0" y="221"/>
                </a:moveTo>
                <a:lnTo>
                  <a:pt x="0" y="221"/>
                </a:lnTo>
                <a:cubicBezTo>
                  <a:pt x="0" y="354"/>
                  <a:pt x="106" y="451"/>
                  <a:pt x="231" y="451"/>
                </a:cubicBezTo>
                <a:cubicBezTo>
                  <a:pt x="355" y="451"/>
                  <a:pt x="461" y="354"/>
                  <a:pt x="461" y="221"/>
                </a:cubicBezTo>
                <a:cubicBezTo>
                  <a:pt x="461" y="97"/>
                  <a:pt x="355" y="0"/>
                  <a:pt x="231" y="0"/>
                </a:cubicBezTo>
                <a:cubicBezTo>
                  <a:pt x="106" y="0"/>
                  <a:pt x="0" y="97"/>
                  <a:pt x="0" y="221"/>
                </a:cubicBezTo>
                <a:close/>
                <a:moveTo>
                  <a:pt x="408" y="221"/>
                </a:moveTo>
                <a:lnTo>
                  <a:pt x="408" y="221"/>
                </a:lnTo>
                <a:cubicBezTo>
                  <a:pt x="408" y="327"/>
                  <a:pt x="328" y="407"/>
                  <a:pt x="231" y="407"/>
                </a:cubicBezTo>
                <a:cubicBezTo>
                  <a:pt x="133" y="407"/>
                  <a:pt x="53" y="327"/>
                  <a:pt x="53" y="221"/>
                </a:cubicBezTo>
                <a:cubicBezTo>
                  <a:pt x="53" y="123"/>
                  <a:pt x="133" y="44"/>
                  <a:pt x="231" y="44"/>
                </a:cubicBezTo>
                <a:cubicBezTo>
                  <a:pt x="328" y="44"/>
                  <a:pt x="408" y="123"/>
                  <a:pt x="408" y="221"/>
                </a:cubicBezTo>
                <a:close/>
                <a:moveTo>
                  <a:pt x="133" y="176"/>
                </a:moveTo>
                <a:lnTo>
                  <a:pt x="133" y="176"/>
                </a:lnTo>
                <a:cubicBezTo>
                  <a:pt x="133" y="266"/>
                  <a:pt x="133" y="266"/>
                  <a:pt x="133" y="266"/>
                </a:cubicBezTo>
                <a:cubicBezTo>
                  <a:pt x="240" y="266"/>
                  <a:pt x="240" y="266"/>
                  <a:pt x="240" y="266"/>
                </a:cubicBezTo>
                <a:cubicBezTo>
                  <a:pt x="240" y="327"/>
                  <a:pt x="240" y="327"/>
                  <a:pt x="240" y="327"/>
                </a:cubicBezTo>
                <a:cubicBezTo>
                  <a:pt x="328" y="221"/>
                  <a:pt x="328" y="221"/>
                  <a:pt x="328" y="221"/>
                </a:cubicBezTo>
                <a:cubicBezTo>
                  <a:pt x="240" y="123"/>
                  <a:pt x="240" y="123"/>
                  <a:pt x="240" y="123"/>
                </a:cubicBezTo>
                <a:cubicBezTo>
                  <a:pt x="240" y="176"/>
                  <a:pt x="240" y="176"/>
                  <a:pt x="240" y="176"/>
                </a:cubicBezTo>
                <a:lnTo>
                  <a:pt x="133" y="176"/>
                </a:lnTo>
                <a:close/>
              </a:path>
            </a:pathLst>
          </a:custGeom>
          <a:solidFill>
            <a:schemeClr val="bg1"/>
          </a:solidFill>
          <a:ln>
            <a:noFill/>
          </a:ln>
          <a:effectLst/>
          <a:extLst/>
        </p:spPr>
        <p:txBody>
          <a:bodyPr wrap="none" lIns="34281" tIns="17140" rIns="34281" bIns="17140" anchor="ctr"/>
          <a:lstStyle/>
          <a:p>
            <a:pPr>
              <a:defRPr/>
            </a:pPr>
            <a:endParaRPr lang="zh-CN" altLang="en-US" sz="1350"/>
          </a:p>
        </p:txBody>
      </p:sp>
      <p:sp>
        <p:nvSpPr>
          <p:cNvPr id="110" name="Content Placeholder 2"/>
          <p:cNvSpPr txBox="1">
            <a:spLocks/>
          </p:cNvSpPr>
          <p:nvPr/>
        </p:nvSpPr>
        <p:spPr bwMode="auto">
          <a:xfrm>
            <a:off x="3395740" y="1857498"/>
            <a:ext cx="2539143" cy="8871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396" tIns="45698" rIns="91396" bIns="45698"/>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463">
              <a:spcBef>
                <a:spcPct val="20000"/>
              </a:spcBef>
              <a:defRPr/>
            </a:pPr>
            <a:r>
              <a:rPr lang="zh-CN" altLang="en-US" sz="1425" b="1" kern="0" dirty="0">
                <a:solidFill>
                  <a:schemeClr val="bg1"/>
                </a:solidFill>
                <a:latin typeface="微软雅黑" pitchFamily="34" charset="-122"/>
                <a:ea typeface="微软雅黑" pitchFamily="34" charset="-122"/>
                <a:cs typeface="Raleway"/>
              </a:rPr>
              <a:t>输入你的标题</a:t>
            </a:r>
            <a:endParaRPr lang="en-US" altLang="zh-CN" sz="1425" b="1" kern="0" dirty="0">
              <a:solidFill>
                <a:schemeClr val="bg1"/>
              </a:solidFill>
              <a:latin typeface="微软雅黑" pitchFamily="34" charset="-122"/>
              <a:ea typeface="微软雅黑" pitchFamily="34" charset="-122"/>
              <a:cs typeface="Raleway"/>
            </a:endParaRPr>
          </a:p>
          <a:p>
            <a:pPr defTabSz="685463">
              <a:spcBef>
                <a:spcPct val="20000"/>
              </a:spcBef>
              <a:defRPr/>
            </a:pPr>
            <a:r>
              <a:rPr lang="zh-CN" altLang="en-US" sz="900" kern="0" dirty="0">
                <a:solidFill>
                  <a:schemeClr val="bg1"/>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900" kern="0" dirty="0">
              <a:solidFill>
                <a:schemeClr val="bg1"/>
              </a:solidFill>
              <a:latin typeface="微软雅黑" pitchFamily="34" charset="-122"/>
              <a:ea typeface="微软雅黑" pitchFamily="34" charset="-122"/>
              <a:cs typeface="Raleway Light"/>
            </a:endParaRPr>
          </a:p>
        </p:txBody>
      </p:sp>
      <p:sp>
        <p:nvSpPr>
          <p:cNvPr id="111" name="Content Placeholder 2"/>
          <p:cNvSpPr txBox="1">
            <a:spLocks/>
          </p:cNvSpPr>
          <p:nvPr/>
        </p:nvSpPr>
        <p:spPr bwMode="auto">
          <a:xfrm>
            <a:off x="6046541" y="2939538"/>
            <a:ext cx="2539143" cy="887181"/>
          </a:xfrm>
          <a:prstGeom prst="rect">
            <a:avLst/>
          </a:prstGeom>
          <a:noFill/>
          <a:ln>
            <a:noFill/>
          </a:ln>
          <a:extLst/>
        </p:spPr>
        <p:txBody>
          <a:bodyPr lIns="91396" tIns="45698" rIns="91396" bIns="45698"/>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463">
              <a:spcBef>
                <a:spcPct val="20000"/>
              </a:spcBef>
              <a:defRPr/>
            </a:pPr>
            <a:r>
              <a:rPr lang="zh-CN" altLang="en-US" sz="1425" b="1" kern="0" dirty="0">
                <a:solidFill>
                  <a:schemeClr val="bg1"/>
                </a:solidFill>
                <a:latin typeface="微软雅黑" pitchFamily="34" charset="-122"/>
                <a:ea typeface="微软雅黑" pitchFamily="34" charset="-122"/>
                <a:cs typeface="Raleway"/>
              </a:rPr>
              <a:t>输入你的标题</a:t>
            </a:r>
            <a:endParaRPr lang="en-US" altLang="zh-CN" sz="1425" b="1" kern="0" dirty="0">
              <a:solidFill>
                <a:schemeClr val="bg1"/>
              </a:solidFill>
              <a:latin typeface="微软雅黑" pitchFamily="34" charset="-122"/>
              <a:ea typeface="微软雅黑" pitchFamily="34" charset="-122"/>
              <a:cs typeface="Raleway"/>
            </a:endParaRPr>
          </a:p>
          <a:p>
            <a:pPr defTabSz="685463">
              <a:spcBef>
                <a:spcPct val="20000"/>
              </a:spcBef>
              <a:defRPr/>
            </a:pPr>
            <a:r>
              <a:rPr lang="zh-CN" altLang="en-US" sz="900" kern="0" dirty="0">
                <a:solidFill>
                  <a:schemeClr val="bg1"/>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900" kern="0" dirty="0">
              <a:solidFill>
                <a:schemeClr val="bg1"/>
              </a:solidFill>
              <a:latin typeface="微软雅黑" pitchFamily="34" charset="-122"/>
              <a:ea typeface="微软雅黑" pitchFamily="34" charset="-122"/>
              <a:cs typeface="Raleway Light"/>
            </a:endParaRPr>
          </a:p>
        </p:txBody>
      </p:sp>
      <p:sp>
        <p:nvSpPr>
          <p:cNvPr id="112" name="TextBox 111"/>
          <p:cNvSpPr txBox="1"/>
          <p:nvPr/>
        </p:nvSpPr>
        <p:spPr>
          <a:xfrm>
            <a:off x="928778" y="1765309"/>
            <a:ext cx="992533" cy="773136"/>
          </a:xfrm>
          <a:prstGeom prst="rect">
            <a:avLst/>
          </a:prstGeom>
          <a:noFill/>
        </p:spPr>
        <p:txBody>
          <a:bodyPr wrap="none" lIns="91417" tIns="45708" rIns="91417" bIns="45708" rtlCol="0">
            <a:spAutoFit/>
          </a:bodyPr>
          <a:lstStyle/>
          <a:p>
            <a:r>
              <a:rPr lang="en-US" altLang="zh-CN" sz="4424" b="1" dirty="0">
                <a:solidFill>
                  <a:schemeClr val="bg1"/>
                </a:solidFill>
              </a:rPr>
              <a:t>01</a:t>
            </a:r>
            <a:endParaRPr lang="zh-CN" altLang="en-US" sz="4424" b="1" dirty="0">
              <a:solidFill>
                <a:schemeClr val="bg1"/>
              </a:solidFill>
            </a:endParaRPr>
          </a:p>
        </p:txBody>
      </p:sp>
      <p:sp>
        <p:nvSpPr>
          <p:cNvPr id="113" name="TextBox 112"/>
          <p:cNvSpPr txBox="1"/>
          <p:nvPr/>
        </p:nvSpPr>
        <p:spPr>
          <a:xfrm>
            <a:off x="3571962" y="2999749"/>
            <a:ext cx="992533" cy="773136"/>
          </a:xfrm>
          <a:prstGeom prst="rect">
            <a:avLst/>
          </a:prstGeom>
          <a:noFill/>
        </p:spPr>
        <p:txBody>
          <a:bodyPr wrap="none" lIns="91417" tIns="45708" rIns="91417" bIns="45708" rtlCol="0">
            <a:spAutoFit/>
          </a:bodyPr>
          <a:lstStyle/>
          <a:p>
            <a:r>
              <a:rPr lang="en-US" altLang="zh-CN" sz="4424" b="1" dirty="0">
                <a:solidFill>
                  <a:schemeClr val="bg1"/>
                </a:solidFill>
              </a:rPr>
              <a:t>02</a:t>
            </a:r>
            <a:endParaRPr lang="zh-CN" altLang="en-US" sz="4424" b="1" dirty="0">
              <a:solidFill>
                <a:schemeClr val="bg1"/>
              </a:solidFill>
            </a:endParaRPr>
          </a:p>
        </p:txBody>
      </p:sp>
      <p:sp>
        <p:nvSpPr>
          <p:cNvPr id="114" name="TextBox 113"/>
          <p:cNvSpPr txBox="1"/>
          <p:nvPr/>
        </p:nvSpPr>
        <p:spPr>
          <a:xfrm>
            <a:off x="1642746" y="5917921"/>
            <a:ext cx="642150" cy="269139"/>
          </a:xfrm>
          <a:prstGeom prst="rect">
            <a:avLst/>
          </a:prstGeom>
          <a:noFill/>
        </p:spPr>
        <p:txBody>
          <a:bodyPr wrap="none" lIns="60795" tIns="30398" rIns="60795" bIns="30398" rtlCol="0">
            <a:spAutoFit/>
          </a:bodyPr>
          <a:lstStyle/>
          <a:p>
            <a:r>
              <a:rPr lang="zh-CN" altLang="en-US" sz="1350" dirty="0"/>
              <a:t>延迟符</a:t>
            </a:r>
          </a:p>
        </p:txBody>
      </p:sp>
    </p:spTree>
    <p:extLst>
      <p:ext uri="{BB962C8B-B14F-4D97-AF65-F5344CB8AC3E}">
        <p14:creationId xmlns:p14="http://schemas.microsoft.com/office/powerpoint/2010/main" xmlns="" val="2280748228"/>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500"/>
                                        <p:tgtEl>
                                          <p:spTgt spid="100"/>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2"/>
                                        </p:tgtEl>
                                        <p:attrNameLst>
                                          <p:attrName>style.visibility</p:attrName>
                                        </p:attrNameLst>
                                      </p:cBhvr>
                                      <p:to>
                                        <p:strVal val="visible"/>
                                      </p:to>
                                    </p:set>
                                    <p:anim calcmode="lin" valueType="num">
                                      <p:cBhvr>
                                        <p:cTn id="11" dur="500" fill="hold"/>
                                        <p:tgtEl>
                                          <p:spTgt spid="112"/>
                                        </p:tgtEl>
                                        <p:attrNameLst>
                                          <p:attrName>ppt_w</p:attrName>
                                        </p:attrNameLst>
                                      </p:cBhvr>
                                      <p:tavLst>
                                        <p:tav tm="0">
                                          <p:val>
                                            <p:fltVal val="0"/>
                                          </p:val>
                                        </p:tav>
                                        <p:tav tm="100000">
                                          <p:val>
                                            <p:strVal val="#ppt_w"/>
                                          </p:val>
                                        </p:tav>
                                      </p:tavLst>
                                    </p:anim>
                                    <p:anim calcmode="lin" valueType="num">
                                      <p:cBhvr>
                                        <p:cTn id="12" dur="500" fill="hold"/>
                                        <p:tgtEl>
                                          <p:spTgt spid="112"/>
                                        </p:tgtEl>
                                        <p:attrNameLst>
                                          <p:attrName>ppt_h</p:attrName>
                                        </p:attrNameLst>
                                      </p:cBhvr>
                                      <p:tavLst>
                                        <p:tav tm="0">
                                          <p:val>
                                            <p:fltVal val="0"/>
                                          </p:val>
                                        </p:tav>
                                        <p:tav tm="100000">
                                          <p:val>
                                            <p:strVal val="#ppt_h"/>
                                          </p:val>
                                        </p:tav>
                                      </p:tavLst>
                                    </p:anim>
                                    <p:animEffect transition="in" filter="fade">
                                      <p:cBhvr>
                                        <p:cTn id="13" dur="500"/>
                                        <p:tgtEl>
                                          <p:spTgt spid="112"/>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01"/>
                                        </p:tgtEl>
                                        <p:attrNameLst>
                                          <p:attrName>style.visibility</p:attrName>
                                        </p:attrNameLst>
                                      </p:cBhvr>
                                      <p:to>
                                        <p:strVal val="visible"/>
                                      </p:to>
                                    </p:set>
                                    <p:animEffect transition="in" filter="fade">
                                      <p:cBhvr>
                                        <p:cTn id="17" dur="500"/>
                                        <p:tgtEl>
                                          <p:spTgt spid="101"/>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108"/>
                                        </p:tgtEl>
                                        <p:attrNameLst>
                                          <p:attrName>style.visibility</p:attrName>
                                        </p:attrNameLst>
                                      </p:cBhvr>
                                      <p:to>
                                        <p:strVal val="visible"/>
                                      </p:to>
                                    </p:set>
                                    <p:anim calcmode="lin" valueType="num">
                                      <p:cBhvr>
                                        <p:cTn id="21" dur="500" fill="hold"/>
                                        <p:tgtEl>
                                          <p:spTgt spid="108"/>
                                        </p:tgtEl>
                                        <p:attrNameLst>
                                          <p:attrName>ppt_w</p:attrName>
                                        </p:attrNameLst>
                                      </p:cBhvr>
                                      <p:tavLst>
                                        <p:tav tm="0">
                                          <p:val>
                                            <p:fltVal val="0"/>
                                          </p:val>
                                        </p:tav>
                                        <p:tav tm="100000">
                                          <p:val>
                                            <p:strVal val="#ppt_w"/>
                                          </p:val>
                                        </p:tav>
                                      </p:tavLst>
                                    </p:anim>
                                    <p:anim calcmode="lin" valueType="num">
                                      <p:cBhvr>
                                        <p:cTn id="22" dur="500" fill="hold"/>
                                        <p:tgtEl>
                                          <p:spTgt spid="108"/>
                                        </p:tgtEl>
                                        <p:attrNameLst>
                                          <p:attrName>ppt_h</p:attrName>
                                        </p:attrNameLst>
                                      </p:cBhvr>
                                      <p:tavLst>
                                        <p:tav tm="0">
                                          <p:val>
                                            <p:fltVal val="0"/>
                                          </p:val>
                                        </p:tav>
                                        <p:tav tm="100000">
                                          <p:val>
                                            <p:strVal val="#ppt_h"/>
                                          </p:val>
                                        </p:tav>
                                      </p:tavLst>
                                    </p:anim>
                                    <p:animEffect transition="in" filter="fade">
                                      <p:cBhvr>
                                        <p:cTn id="23" dur="500"/>
                                        <p:tgtEl>
                                          <p:spTgt spid="108"/>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105"/>
                                        </p:tgtEl>
                                        <p:attrNameLst>
                                          <p:attrName>style.visibility</p:attrName>
                                        </p:attrNameLst>
                                      </p:cBhvr>
                                      <p:to>
                                        <p:strVal val="visible"/>
                                      </p:to>
                                    </p:set>
                                    <p:animEffect transition="in" filter="fade">
                                      <p:cBhvr>
                                        <p:cTn id="27" dur="500"/>
                                        <p:tgtEl>
                                          <p:spTgt spid="105"/>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110"/>
                                        </p:tgtEl>
                                        <p:attrNameLst>
                                          <p:attrName>style.visibility</p:attrName>
                                        </p:attrNameLst>
                                      </p:cBhvr>
                                      <p:to>
                                        <p:strVal val="visible"/>
                                      </p:to>
                                    </p:set>
                                    <p:animEffect transition="in" filter="wipe(left)">
                                      <p:cBhvr>
                                        <p:cTn id="31" dur="1250"/>
                                        <p:tgtEl>
                                          <p:spTgt spid="110"/>
                                        </p:tgtEl>
                                      </p:cBhvr>
                                    </p:animEffect>
                                  </p:childTnLst>
                                </p:cTn>
                              </p:par>
                            </p:childTnLst>
                          </p:cTn>
                        </p:par>
                        <p:par>
                          <p:cTn id="32" fill="hold">
                            <p:stCondLst>
                              <p:cond delay="3750"/>
                            </p:stCondLst>
                            <p:childTnLst>
                              <p:par>
                                <p:cTn id="33" presetID="31" presetClass="entr" presetSubtype="0" fill="hold" grpId="0" nodeType="afterEffect">
                                  <p:stCondLst>
                                    <p:cond delay="0"/>
                                  </p:stCondLst>
                                  <p:childTnLst>
                                    <p:set>
                                      <p:cBhvr>
                                        <p:cTn id="34" dur="1" fill="hold">
                                          <p:stCondLst>
                                            <p:cond delay="0"/>
                                          </p:stCondLst>
                                        </p:cTn>
                                        <p:tgtEl>
                                          <p:spTgt spid="116"/>
                                        </p:tgtEl>
                                        <p:attrNameLst>
                                          <p:attrName>style.visibility</p:attrName>
                                        </p:attrNameLst>
                                      </p:cBhvr>
                                      <p:to>
                                        <p:strVal val="visible"/>
                                      </p:to>
                                    </p:set>
                                    <p:anim calcmode="lin" valueType="num">
                                      <p:cBhvr>
                                        <p:cTn id="35" dur="500" fill="hold"/>
                                        <p:tgtEl>
                                          <p:spTgt spid="116"/>
                                        </p:tgtEl>
                                        <p:attrNameLst>
                                          <p:attrName>ppt_w</p:attrName>
                                        </p:attrNameLst>
                                      </p:cBhvr>
                                      <p:tavLst>
                                        <p:tav tm="0">
                                          <p:val>
                                            <p:fltVal val="0"/>
                                          </p:val>
                                        </p:tav>
                                        <p:tav tm="100000">
                                          <p:val>
                                            <p:strVal val="#ppt_w"/>
                                          </p:val>
                                        </p:tav>
                                      </p:tavLst>
                                    </p:anim>
                                    <p:anim calcmode="lin" valueType="num">
                                      <p:cBhvr>
                                        <p:cTn id="36" dur="500" fill="hold"/>
                                        <p:tgtEl>
                                          <p:spTgt spid="116"/>
                                        </p:tgtEl>
                                        <p:attrNameLst>
                                          <p:attrName>ppt_h</p:attrName>
                                        </p:attrNameLst>
                                      </p:cBhvr>
                                      <p:tavLst>
                                        <p:tav tm="0">
                                          <p:val>
                                            <p:fltVal val="0"/>
                                          </p:val>
                                        </p:tav>
                                        <p:tav tm="100000">
                                          <p:val>
                                            <p:strVal val="#ppt_h"/>
                                          </p:val>
                                        </p:tav>
                                      </p:tavLst>
                                    </p:anim>
                                    <p:anim calcmode="lin" valueType="num">
                                      <p:cBhvr>
                                        <p:cTn id="37" dur="500" fill="hold"/>
                                        <p:tgtEl>
                                          <p:spTgt spid="116"/>
                                        </p:tgtEl>
                                        <p:attrNameLst>
                                          <p:attrName>style.rotation</p:attrName>
                                        </p:attrNameLst>
                                      </p:cBhvr>
                                      <p:tavLst>
                                        <p:tav tm="0">
                                          <p:val>
                                            <p:fltVal val="90"/>
                                          </p:val>
                                        </p:tav>
                                        <p:tav tm="100000">
                                          <p:val>
                                            <p:fltVal val="0"/>
                                          </p:val>
                                        </p:tav>
                                      </p:tavLst>
                                    </p:anim>
                                    <p:animEffect transition="in" filter="fade">
                                      <p:cBhvr>
                                        <p:cTn id="38" dur="500"/>
                                        <p:tgtEl>
                                          <p:spTgt spid="116"/>
                                        </p:tgtEl>
                                      </p:cBhvr>
                                    </p:animEffect>
                                  </p:childTnLst>
                                </p:cTn>
                              </p:par>
                            </p:childTnLst>
                          </p:cTn>
                        </p:par>
                        <p:par>
                          <p:cTn id="39" fill="hold">
                            <p:stCondLst>
                              <p:cond delay="4250"/>
                            </p:stCondLst>
                            <p:childTnLst>
                              <p:par>
                                <p:cTn id="40" presetID="10" presetClass="entr" presetSubtype="0" fill="hold" grpId="0" nodeType="afterEffect">
                                  <p:stCondLst>
                                    <p:cond delay="0"/>
                                  </p:stCondLst>
                                  <p:childTnLst>
                                    <p:set>
                                      <p:cBhvr>
                                        <p:cTn id="41" dur="1" fill="hold">
                                          <p:stCondLst>
                                            <p:cond delay="0"/>
                                          </p:stCondLst>
                                        </p:cTn>
                                        <p:tgtEl>
                                          <p:spTgt spid="106"/>
                                        </p:tgtEl>
                                        <p:attrNameLst>
                                          <p:attrName>style.visibility</p:attrName>
                                        </p:attrNameLst>
                                      </p:cBhvr>
                                      <p:to>
                                        <p:strVal val="visible"/>
                                      </p:to>
                                    </p:set>
                                    <p:animEffect transition="in" filter="fade">
                                      <p:cBhvr>
                                        <p:cTn id="42" dur="500"/>
                                        <p:tgtEl>
                                          <p:spTgt spid="106"/>
                                        </p:tgtEl>
                                      </p:cBhvr>
                                    </p:animEffect>
                                  </p:childTnLst>
                                </p:cTn>
                              </p:par>
                            </p:childTnLst>
                          </p:cTn>
                        </p:par>
                        <p:par>
                          <p:cTn id="43" fill="hold">
                            <p:stCondLst>
                              <p:cond delay="4750"/>
                            </p:stCondLst>
                            <p:childTnLst>
                              <p:par>
                                <p:cTn id="44" presetID="31" presetClass="entr" presetSubtype="0" fill="hold" grpId="0" nodeType="afterEffect">
                                  <p:stCondLst>
                                    <p:cond delay="0"/>
                                  </p:stCondLst>
                                  <p:childTnLst>
                                    <p:set>
                                      <p:cBhvr>
                                        <p:cTn id="45" dur="1" fill="hold">
                                          <p:stCondLst>
                                            <p:cond delay="0"/>
                                          </p:stCondLst>
                                        </p:cTn>
                                        <p:tgtEl>
                                          <p:spTgt spid="115"/>
                                        </p:tgtEl>
                                        <p:attrNameLst>
                                          <p:attrName>style.visibility</p:attrName>
                                        </p:attrNameLst>
                                      </p:cBhvr>
                                      <p:to>
                                        <p:strVal val="visible"/>
                                      </p:to>
                                    </p:set>
                                    <p:anim calcmode="lin" valueType="num">
                                      <p:cBhvr>
                                        <p:cTn id="46" dur="500" fill="hold"/>
                                        <p:tgtEl>
                                          <p:spTgt spid="115"/>
                                        </p:tgtEl>
                                        <p:attrNameLst>
                                          <p:attrName>ppt_w</p:attrName>
                                        </p:attrNameLst>
                                      </p:cBhvr>
                                      <p:tavLst>
                                        <p:tav tm="0">
                                          <p:val>
                                            <p:fltVal val="0"/>
                                          </p:val>
                                        </p:tav>
                                        <p:tav tm="100000">
                                          <p:val>
                                            <p:strVal val="#ppt_w"/>
                                          </p:val>
                                        </p:tav>
                                      </p:tavLst>
                                    </p:anim>
                                    <p:anim calcmode="lin" valueType="num">
                                      <p:cBhvr>
                                        <p:cTn id="47" dur="500" fill="hold"/>
                                        <p:tgtEl>
                                          <p:spTgt spid="115"/>
                                        </p:tgtEl>
                                        <p:attrNameLst>
                                          <p:attrName>ppt_h</p:attrName>
                                        </p:attrNameLst>
                                      </p:cBhvr>
                                      <p:tavLst>
                                        <p:tav tm="0">
                                          <p:val>
                                            <p:fltVal val="0"/>
                                          </p:val>
                                        </p:tav>
                                        <p:tav tm="100000">
                                          <p:val>
                                            <p:strVal val="#ppt_h"/>
                                          </p:val>
                                        </p:tav>
                                      </p:tavLst>
                                    </p:anim>
                                    <p:anim calcmode="lin" valueType="num">
                                      <p:cBhvr>
                                        <p:cTn id="48" dur="500" fill="hold"/>
                                        <p:tgtEl>
                                          <p:spTgt spid="115"/>
                                        </p:tgtEl>
                                        <p:attrNameLst>
                                          <p:attrName>style.rotation</p:attrName>
                                        </p:attrNameLst>
                                      </p:cBhvr>
                                      <p:tavLst>
                                        <p:tav tm="0">
                                          <p:val>
                                            <p:fltVal val="90"/>
                                          </p:val>
                                        </p:tav>
                                        <p:tav tm="100000">
                                          <p:val>
                                            <p:fltVal val="0"/>
                                          </p:val>
                                        </p:tav>
                                      </p:tavLst>
                                    </p:anim>
                                    <p:animEffect transition="in" filter="fade">
                                      <p:cBhvr>
                                        <p:cTn id="49" dur="500"/>
                                        <p:tgtEl>
                                          <p:spTgt spid="115"/>
                                        </p:tgtEl>
                                      </p:cBhvr>
                                    </p:animEffect>
                                  </p:childTnLst>
                                </p:cTn>
                              </p:par>
                            </p:childTnLst>
                          </p:cTn>
                        </p:par>
                        <p:par>
                          <p:cTn id="50" fill="hold">
                            <p:stCondLst>
                              <p:cond delay="5250"/>
                            </p:stCondLst>
                            <p:childTnLst>
                              <p:par>
                                <p:cTn id="51" presetID="10" presetClass="entr" presetSubtype="0" fill="hold" grpId="0" nodeType="afterEffect">
                                  <p:stCondLst>
                                    <p:cond delay="0"/>
                                  </p:stCondLst>
                                  <p:childTnLst>
                                    <p:set>
                                      <p:cBhvr>
                                        <p:cTn id="52" dur="1" fill="hold">
                                          <p:stCondLst>
                                            <p:cond delay="0"/>
                                          </p:stCondLst>
                                        </p:cTn>
                                        <p:tgtEl>
                                          <p:spTgt spid="102"/>
                                        </p:tgtEl>
                                        <p:attrNameLst>
                                          <p:attrName>style.visibility</p:attrName>
                                        </p:attrNameLst>
                                      </p:cBhvr>
                                      <p:to>
                                        <p:strVal val="visible"/>
                                      </p:to>
                                    </p:set>
                                    <p:animEffect transition="in" filter="fade">
                                      <p:cBhvr>
                                        <p:cTn id="53" dur="500"/>
                                        <p:tgtEl>
                                          <p:spTgt spid="102"/>
                                        </p:tgtEl>
                                      </p:cBhvr>
                                    </p:animEffect>
                                  </p:childTnLst>
                                </p:cTn>
                              </p:par>
                            </p:childTnLst>
                          </p:cTn>
                        </p:par>
                        <p:par>
                          <p:cTn id="54" fill="hold">
                            <p:stCondLst>
                              <p:cond delay="5750"/>
                            </p:stCondLst>
                            <p:childTnLst>
                              <p:par>
                                <p:cTn id="55" presetID="10" presetClass="entr" presetSubtype="0" fill="hold" grpId="0" nodeType="afterEffect">
                                  <p:stCondLst>
                                    <p:cond delay="0"/>
                                  </p:stCondLst>
                                  <p:childTnLst>
                                    <p:set>
                                      <p:cBhvr>
                                        <p:cTn id="56" dur="1" fill="hold">
                                          <p:stCondLst>
                                            <p:cond delay="0"/>
                                          </p:stCondLst>
                                        </p:cTn>
                                        <p:tgtEl>
                                          <p:spTgt spid="103"/>
                                        </p:tgtEl>
                                        <p:attrNameLst>
                                          <p:attrName>style.visibility</p:attrName>
                                        </p:attrNameLst>
                                      </p:cBhvr>
                                      <p:to>
                                        <p:strVal val="visible"/>
                                      </p:to>
                                    </p:set>
                                    <p:animEffect transition="in" filter="fade">
                                      <p:cBhvr>
                                        <p:cTn id="57" dur="500"/>
                                        <p:tgtEl>
                                          <p:spTgt spid="103"/>
                                        </p:tgtEl>
                                      </p:cBhvr>
                                    </p:animEffect>
                                  </p:childTnLst>
                                </p:cTn>
                              </p:par>
                            </p:childTnLst>
                          </p:cTn>
                        </p:par>
                        <p:par>
                          <p:cTn id="58" fill="hold">
                            <p:stCondLst>
                              <p:cond delay="6250"/>
                            </p:stCondLst>
                            <p:childTnLst>
                              <p:par>
                                <p:cTn id="59" presetID="53" presetClass="entr" presetSubtype="16" fill="hold" grpId="0" nodeType="afterEffect">
                                  <p:stCondLst>
                                    <p:cond delay="0"/>
                                  </p:stCondLst>
                                  <p:childTnLst>
                                    <p:set>
                                      <p:cBhvr>
                                        <p:cTn id="60" dur="1" fill="hold">
                                          <p:stCondLst>
                                            <p:cond delay="0"/>
                                          </p:stCondLst>
                                        </p:cTn>
                                        <p:tgtEl>
                                          <p:spTgt spid="113"/>
                                        </p:tgtEl>
                                        <p:attrNameLst>
                                          <p:attrName>style.visibility</p:attrName>
                                        </p:attrNameLst>
                                      </p:cBhvr>
                                      <p:to>
                                        <p:strVal val="visible"/>
                                      </p:to>
                                    </p:set>
                                    <p:anim calcmode="lin" valueType="num">
                                      <p:cBhvr>
                                        <p:cTn id="61" dur="500" fill="hold"/>
                                        <p:tgtEl>
                                          <p:spTgt spid="113"/>
                                        </p:tgtEl>
                                        <p:attrNameLst>
                                          <p:attrName>ppt_w</p:attrName>
                                        </p:attrNameLst>
                                      </p:cBhvr>
                                      <p:tavLst>
                                        <p:tav tm="0">
                                          <p:val>
                                            <p:fltVal val="0"/>
                                          </p:val>
                                        </p:tav>
                                        <p:tav tm="100000">
                                          <p:val>
                                            <p:strVal val="#ppt_w"/>
                                          </p:val>
                                        </p:tav>
                                      </p:tavLst>
                                    </p:anim>
                                    <p:anim calcmode="lin" valueType="num">
                                      <p:cBhvr>
                                        <p:cTn id="62" dur="500" fill="hold"/>
                                        <p:tgtEl>
                                          <p:spTgt spid="113"/>
                                        </p:tgtEl>
                                        <p:attrNameLst>
                                          <p:attrName>ppt_h</p:attrName>
                                        </p:attrNameLst>
                                      </p:cBhvr>
                                      <p:tavLst>
                                        <p:tav tm="0">
                                          <p:val>
                                            <p:fltVal val="0"/>
                                          </p:val>
                                        </p:tav>
                                        <p:tav tm="100000">
                                          <p:val>
                                            <p:strVal val="#ppt_h"/>
                                          </p:val>
                                        </p:tav>
                                      </p:tavLst>
                                    </p:anim>
                                    <p:animEffect transition="in" filter="fade">
                                      <p:cBhvr>
                                        <p:cTn id="63" dur="500"/>
                                        <p:tgtEl>
                                          <p:spTgt spid="113"/>
                                        </p:tgtEl>
                                      </p:cBhvr>
                                    </p:animEffect>
                                  </p:childTnLst>
                                </p:cTn>
                              </p:par>
                            </p:childTnLst>
                          </p:cTn>
                        </p:par>
                        <p:par>
                          <p:cTn id="64" fill="hold">
                            <p:stCondLst>
                              <p:cond delay="6750"/>
                            </p:stCondLst>
                            <p:childTnLst>
                              <p:par>
                                <p:cTn id="65" presetID="10" presetClass="entr" presetSubtype="0" fill="hold" grpId="0" nodeType="afterEffect">
                                  <p:stCondLst>
                                    <p:cond delay="0"/>
                                  </p:stCondLst>
                                  <p:childTnLst>
                                    <p:set>
                                      <p:cBhvr>
                                        <p:cTn id="66" dur="1" fill="hold">
                                          <p:stCondLst>
                                            <p:cond delay="0"/>
                                          </p:stCondLst>
                                        </p:cTn>
                                        <p:tgtEl>
                                          <p:spTgt spid="104"/>
                                        </p:tgtEl>
                                        <p:attrNameLst>
                                          <p:attrName>style.visibility</p:attrName>
                                        </p:attrNameLst>
                                      </p:cBhvr>
                                      <p:to>
                                        <p:strVal val="visible"/>
                                      </p:to>
                                    </p:set>
                                    <p:animEffect transition="in" filter="fade">
                                      <p:cBhvr>
                                        <p:cTn id="67" dur="500"/>
                                        <p:tgtEl>
                                          <p:spTgt spid="104"/>
                                        </p:tgtEl>
                                      </p:cBhvr>
                                    </p:animEffect>
                                  </p:childTnLst>
                                </p:cTn>
                              </p:par>
                            </p:childTnLst>
                          </p:cTn>
                        </p:par>
                        <p:par>
                          <p:cTn id="68" fill="hold">
                            <p:stCondLst>
                              <p:cond delay="7250"/>
                            </p:stCondLst>
                            <p:childTnLst>
                              <p:par>
                                <p:cTn id="69" presetID="53" presetClass="entr" presetSubtype="16" fill="hold" grpId="0" nodeType="afterEffect">
                                  <p:stCondLst>
                                    <p:cond delay="0"/>
                                  </p:stCondLst>
                                  <p:childTnLst>
                                    <p:set>
                                      <p:cBhvr>
                                        <p:cTn id="70" dur="1" fill="hold">
                                          <p:stCondLst>
                                            <p:cond delay="0"/>
                                          </p:stCondLst>
                                        </p:cTn>
                                        <p:tgtEl>
                                          <p:spTgt spid="109"/>
                                        </p:tgtEl>
                                        <p:attrNameLst>
                                          <p:attrName>style.visibility</p:attrName>
                                        </p:attrNameLst>
                                      </p:cBhvr>
                                      <p:to>
                                        <p:strVal val="visible"/>
                                      </p:to>
                                    </p:set>
                                    <p:anim calcmode="lin" valueType="num">
                                      <p:cBhvr>
                                        <p:cTn id="71" dur="500" fill="hold"/>
                                        <p:tgtEl>
                                          <p:spTgt spid="109"/>
                                        </p:tgtEl>
                                        <p:attrNameLst>
                                          <p:attrName>ppt_w</p:attrName>
                                        </p:attrNameLst>
                                      </p:cBhvr>
                                      <p:tavLst>
                                        <p:tav tm="0">
                                          <p:val>
                                            <p:fltVal val="0"/>
                                          </p:val>
                                        </p:tav>
                                        <p:tav tm="100000">
                                          <p:val>
                                            <p:strVal val="#ppt_w"/>
                                          </p:val>
                                        </p:tav>
                                      </p:tavLst>
                                    </p:anim>
                                    <p:anim calcmode="lin" valueType="num">
                                      <p:cBhvr>
                                        <p:cTn id="72" dur="500" fill="hold"/>
                                        <p:tgtEl>
                                          <p:spTgt spid="109"/>
                                        </p:tgtEl>
                                        <p:attrNameLst>
                                          <p:attrName>ppt_h</p:attrName>
                                        </p:attrNameLst>
                                      </p:cBhvr>
                                      <p:tavLst>
                                        <p:tav tm="0">
                                          <p:val>
                                            <p:fltVal val="0"/>
                                          </p:val>
                                        </p:tav>
                                        <p:tav tm="100000">
                                          <p:val>
                                            <p:strVal val="#ppt_h"/>
                                          </p:val>
                                        </p:tav>
                                      </p:tavLst>
                                    </p:anim>
                                    <p:animEffect transition="in" filter="fade">
                                      <p:cBhvr>
                                        <p:cTn id="73" dur="500"/>
                                        <p:tgtEl>
                                          <p:spTgt spid="109"/>
                                        </p:tgtEl>
                                      </p:cBhvr>
                                    </p:animEffect>
                                  </p:childTnLst>
                                </p:cTn>
                              </p:par>
                            </p:childTnLst>
                          </p:cTn>
                        </p:par>
                        <p:par>
                          <p:cTn id="74" fill="hold">
                            <p:stCondLst>
                              <p:cond delay="7750"/>
                            </p:stCondLst>
                            <p:childTnLst>
                              <p:par>
                                <p:cTn id="75" presetID="10" presetClass="entr" presetSubtype="0" fill="hold" grpId="0" nodeType="afterEffect">
                                  <p:stCondLst>
                                    <p:cond delay="0"/>
                                  </p:stCondLst>
                                  <p:childTnLst>
                                    <p:set>
                                      <p:cBhvr>
                                        <p:cTn id="76" dur="1" fill="hold">
                                          <p:stCondLst>
                                            <p:cond delay="0"/>
                                          </p:stCondLst>
                                        </p:cTn>
                                        <p:tgtEl>
                                          <p:spTgt spid="107"/>
                                        </p:tgtEl>
                                        <p:attrNameLst>
                                          <p:attrName>style.visibility</p:attrName>
                                        </p:attrNameLst>
                                      </p:cBhvr>
                                      <p:to>
                                        <p:strVal val="visible"/>
                                      </p:to>
                                    </p:set>
                                    <p:animEffect transition="in" filter="fade">
                                      <p:cBhvr>
                                        <p:cTn id="77" dur="500"/>
                                        <p:tgtEl>
                                          <p:spTgt spid="107"/>
                                        </p:tgtEl>
                                      </p:cBhvr>
                                    </p:animEffect>
                                  </p:childTnLst>
                                </p:cTn>
                              </p:par>
                            </p:childTnLst>
                          </p:cTn>
                        </p:par>
                        <p:par>
                          <p:cTn id="78" fill="hold">
                            <p:stCondLst>
                              <p:cond delay="8250"/>
                            </p:stCondLst>
                            <p:childTnLst>
                              <p:par>
                                <p:cTn id="79" presetID="22" presetClass="entr" presetSubtype="8" fill="hold" grpId="0" nodeType="afterEffect">
                                  <p:stCondLst>
                                    <p:cond delay="0"/>
                                  </p:stCondLst>
                                  <p:childTnLst>
                                    <p:set>
                                      <p:cBhvr>
                                        <p:cTn id="80" dur="1" fill="hold">
                                          <p:stCondLst>
                                            <p:cond delay="0"/>
                                          </p:stCondLst>
                                        </p:cTn>
                                        <p:tgtEl>
                                          <p:spTgt spid="111"/>
                                        </p:tgtEl>
                                        <p:attrNameLst>
                                          <p:attrName>style.visibility</p:attrName>
                                        </p:attrNameLst>
                                      </p:cBhvr>
                                      <p:to>
                                        <p:strVal val="visible"/>
                                      </p:to>
                                    </p:set>
                                    <p:animEffect transition="in" filter="wipe(left)">
                                      <p:cBhvr>
                                        <p:cTn id="81" dur="1250"/>
                                        <p:tgtEl>
                                          <p:spTgt spid="111"/>
                                        </p:tgtEl>
                                      </p:cBhvr>
                                    </p:animEffect>
                                  </p:childTnLst>
                                </p:cTn>
                              </p:par>
                            </p:childTnLst>
                          </p:cTn>
                        </p:par>
                        <p:par>
                          <p:cTn id="82" fill="hold">
                            <p:stCondLst>
                              <p:cond delay="9500"/>
                            </p:stCondLst>
                            <p:childTnLst>
                              <p:par>
                                <p:cTn id="83" presetID="10" presetClass="entr" presetSubtype="0" fill="hold" grpId="0" nodeType="afterEffect">
                                  <p:stCondLst>
                                    <p:cond delay="0"/>
                                  </p:stCondLst>
                                  <p:childTnLst>
                                    <p:set>
                                      <p:cBhvr>
                                        <p:cTn id="84" dur="1" fill="hold">
                                          <p:stCondLst>
                                            <p:cond delay="0"/>
                                          </p:stCondLst>
                                        </p:cTn>
                                        <p:tgtEl>
                                          <p:spTgt spid="114"/>
                                        </p:tgtEl>
                                        <p:attrNameLst>
                                          <p:attrName>style.visibility</p:attrName>
                                        </p:attrNameLst>
                                      </p:cBhvr>
                                      <p:to>
                                        <p:strVal val="visible"/>
                                      </p:to>
                                    </p:set>
                                    <p:animEffect transition="in" filter="fade">
                                      <p:cBhvr>
                                        <p:cTn id="85"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animBg="1"/>
      <p:bldP spid="115"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p:bldP spid="111" grpId="0"/>
      <p:bldP spid="112" grpId="0"/>
      <p:bldP spid="113" grpId="0"/>
      <p:bldP spid="1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1372"/>
            <a:ext cx="9144000" cy="5140757"/>
          </a:xfrm>
          <a:prstGeom prst="rect">
            <a:avLst/>
          </a:prstGeom>
        </p:spPr>
      </p:pic>
      <p:sp>
        <p:nvSpPr>
          <p:cNvPr id="15" name="圆角矩形 14"/>
          <p:cNvSpPr/>
          <p:nvPr/>
        </p:nvSpPr>
        <p:spPr>
          <a:xfrm>
            <a:off x="1684586" y="1830287"/>
            <a:ext cx="5715000" cy="357188"/>
          </a:xfrm>
          <a:prstGeom prst="roundRect">
            <a:avLst>
              <a:gd name="adj" fmla="val 20450"/>
            </a:avLst>
          </a:prstGeom>
          <a:gradFill>
            <a:gsLst>
              <a:gs pos="25000">
                <a:schemeClr val="accent1"/>
              </a:gs>
              <a:gs pos="0">
                <a:schemeClr val="accent1"/>
              </a:gs>
              <a:gs pos="100000">
                <a:schemeClr val="accent2"/>
              </a:gs>
            </a:gsLst>
            <a:lin ang="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2100" b="1" dirty="0">
                <a:solidFill>
                  <a:prstClr val="white"/>
                </a:solidFill>
                <a:latin typeface="Verdana"/>
                <a:ea typeface="微软雅黑" panose="020B0503020204020204" pitchFamily="34" charset="-122"/>
              </a:rPr>
              <a:t>四</a:t>
            </a:r>
            <a:r>
              <a:rPr lang="zh-CN" altLang="en-US" sz="2100" b="1" dirty="0" smtClean="0">
                <a:solidFill>
                  <a:prstClr val="white"/>
                </a:solidFill>
                <a:latin typeface="Verdana"/>
                <a:ea typeface="微软雅黑" panose="020B0503020204020204" pitchFamily="34" charset="-122"/>
              </a:rPr>
              <a:t>、单击此处添加文字标题</a:t>
            </a:r>
            <a:endParaRPr lang="zh-CN" altLang="en-US" sz="2100" b="1" dirty="0">
              <a:solidFill>
                <a:prstClr val="white"/>
              </a:solidFill>
              <a:latin typeface="Verdana"/>
              <a:ea typeface="微软雅黑" panose="020B0503020204020204" pitchFamily="34" charset="-122"/>
            </a:endParaRPr>
          </a:p>
        </p:txBody>
      </p:sp>
      <p:pic>
        <p:nvPicPr>
          <p:cNvPr id="2" name="图片 1"/>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547664" y="1707654"/>
            <a:ext cx="765572" cy="6024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580738131"/>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0" presetClass="entr" presetSubtype="0" fill="hold" grpId="0" nodeType="withEffect">
                                  <p:stCondLst>
                                    <p:cond delay="25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600" decel="100000"/>
                                        <p:tgtEl>
                                          <p:spTgt spid="15"/>
                                        </p:tgtEl>
                                      </p:cBhvr>
                                    </p:animEffect>
                                    <p:anim calcmode="lin" valueType="num">
                                      <p:cBhvr>
                                        <p:cTn id="13" dur="600" decel="100000" fill="hold"/>
                                        <p:tgtEl>
                                          <p:spTgt spid="15"/>
                                        </p:tgtEl>
                                        <p:attrNameLst>
                                          <p:attrName>style.rotation</p:attrName>
                                        </p:attrNameLst>
                                      </p:cBhvr>
                                      <p:tavLst>
                                        <p:tav tm="0">
                                          <p:val>
                                            <p:fltVal val="-90"/>
                                          </p:val>
                                        </p:tav>
                                        <p:tav tm="100000">
                                          <p:val>
                                            <p:fltVal val="0"/>
                                          </p:val>
                                        </p:tav>
                                      </p:tavLst>
                                    </p:anim>
                                    <p:anim calcmode="lin" valueType="num">
                                      <p:cBhvr>
                                        <p:cTn id="14" dur="600" decel="100000" fill="hold"/>
                                        <p:tgtEl>
                                          <p:spTgt spid="15"/>
                                        </p:tgtEl>
                                        <p:attrNameLst>
                                          <p:attrName>ppt_x</p:attrName>
                                        </p:attrNameLst>
                                      </p:cBhvr>
                                      <p:tavLst>
                                        <p:tav tm="0">
                                          <p:val>
                                            <p:strVal val="#ppt_x+0.4"/>
                                          </p:val>
                                        </p:tav>
                                        <p:tav tm="100000">
                                          <p:val>
                                            <p:strVal val="#ppt_x-0.05"/>
                                          </p:val>
                                        </p:tav>
                                      </p:tavLst>
                                    </p:anim>
                                    <p:anim calcmode="lin" valueType="num">
                                      <p:cBhvr>
                                        <p:cTn id="15" dur="600" decel="100000" fill="hold"/>
                                        <p:tgtEl>
                                          <p:spTgt spid="15"/>
                                        </p:tgtEl>
                                        <p:attrNameLst>
                                          <p:attrName>ppt_y</p:attrName>
                                        </p:attrNameLst>
                                      </p:cBhvr>
                                      <p:tavLst>
                                        <p:tav tm="0">
                                          <p:val>
                                            <p:strVal val="#ppt_y-0.4"/>
                                          </p:val>
                                        </p:tav>
                                        <p:tav tm="100000">
                                          <p:val>
                                            <p:strVal val="#ppt_y+0.1"/>
                                          </p:val>
                                        </p:tav>
                                      </p:tavLst>
                                    </p:anim>
                                    <p:anim calcmode="lin" valueType="num">
                                      <p:cBhvr>
                                        <p:cTn id="16" dur="150" accel="100000" fill="hold">
                                          <p:stCondLst>
                                            <p:cond delay="600"/>
                                          </p:stCondLst>
                                        </p:cTn>
                                        <p:tgtEl>
                                          <p:spTgt spid="15"/>
                                        </p:tgtEl>
                                        <p:attrNameLst>
                                          <p:attrName>ppt_x</p:attrName>
                                        </p:attrNameLst>
                                      </p:cBhvr>
                                      <p:tavLst>
                                        <p:tav tm="0">
                                          <p:val>
                                            <p:strVal val="#ppt_x-0.05"/>
                                          </p:val>
                                        </p:tav>
                                        <p:tav tm="100000">
                                          <p:val>
                                            <p:strVal val="#ppt_x"/>
                                          </p:val>
                                        </p:tav>
                                      </p:tavLst>
                                    </p:anim>
                                    <p:anim calcmode="lin" valueType="num">
                                      <p:cBhvr>
                                        <p:cTn id="17" dur="150" accel="100000" fill="hold">
                                          <p:stCondLst>
                                            <p:cond delay="600"/>
                                          </p:stCondLst>
                                        </p:cTn>
                                        <p:tgtEl>
                                          <p:spTgt spid="1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6"/>
          <p:cNvGrpSpPr>
            <a:grpSpLocks/>
          </p:cNvGrpSpPr>
          <p:nvPr/>
        </p:nvGrpSpPr>
        <p:grpSpPr bwMode="auto">
          <a:xfrm>
            <a:off x="1020366" y="3375421"/>
            <a:ext cx="4086225" cy="1026580"/>
            <a:chOff x="1360205" y="4500674"/>
            <a:chExt cx="5448300" cy="1368773"/>
          </a:xfrm>
        </p:grpSpPr>
        <p:sp>
          <p:nvSpPr>
            <p:cNvPr id="9" name="矩形 8"/>
            <p:cNvSpPr/>
            <p:nvPr/>
          </p:nvSpPr>
          <p:spPr>
            <a:xfrm>
              <a:off x="1360205" y="4500674"/>
              <a:ext cx="5448300" cy="1352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sp>
          <p:nvSpPr>
            <p:cNvPr id="16398" name="矩形 10"/>
            <p:cNvSpPr>
              <a:spLocks noChangeArrowheads="1"/>
            </p:cNvSpPr>
            <p:nvPr/>
          </p:nvSpPr>
          <p:spPr bwMode="auto">
            <a:xfrm>
              <a:off x="2676957" y="4515230"/>
              <a:ext cx="3921999" cy="13542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eaLnBrk="1" fontAlgn="base" hangingPunct="1">
                <a:lnSpc>
                  <a:spcPct val="125000"/>
                </a:lnSpc>
                <a:spcBef>
                  <a:spcPct val="0"/>
                </a:spcBef>
                <a:spcAft>
                  <a:spcPct val="0"/>
                </a:spcAft>
              </a:pPr>
              <a:r>
                <a:rPr lang="zh-CN" altLang="en-US" b="1" dirty="0">
                  <a:solidFill>
                    <a:prstClr val="white"/>
                  </a:solidFill>
                  <a:latin typeface="Verdana" panose="020B0604030504040204" pitchFamily="34" charset="0"/>
                  <a:ea typeface="微软雅黑" panose="020B0503020204020204" pitchFamily="34" charset="-122"/>
                </a:rPr>
                <a:t>迪丽热巴</a:t>
              </a:r>
              <a:endParaRPr lang="en-US" altLang="zh-CN" b="1" dirty="0">
                <a:solidFill>
                  <a:prstClr val="white"/>
                </a:solidFill>
                <a:latin typeface="Verdana" panose="020B0604030504040204" pitchFamily="34" charset="0"/>
                <a:ea typeface="微软雅黑" panose="020B0503020204020204" pitchFamily="34" charset="-122"/>
              </a:endParaRPr>
            </a:p>
            <a:p>
              <a:pPr defTabSz="685800" eaLnBrk="1" fontAlgn="base" hangingPunct="1">
                <a:lnSpc>
                  <a:spcPct val="125000"/>
                </a:lnSpc>
                <a:spcBef>
                  <a:spcPct val="0"/>
                </a:spcBef>
                <a:spcAft>
                  <a:spcPct val="0"/>
                </a:spcAft>
              </a:pPr>
              <a:r>
                <a:rPr lang="zh-CN" altLang="en-US" sz="1500" dirty="0" smtClean="0">
                  <a:solidFill>
                    <a:prstClr val="white"/>
                  </a:solidFill>
                  <a:latin typeface="Verdana" panose="020B0604030504040204" pitchFamily="34" charset="0"/>
                  <a:ea typeface="微软雅黑" panose="020B0503020204020204" pitchFamily="34" charset="-122"/>
                </a:rPr>
                <a:t>单击此处添加文字单击此处添加文字单击此处添加文字</a:t>
              </a:r>
              <a:endParaRPr lang="en-US" altLang="zh-CN" sz="1500" dirty="0">
                <a:solidFill>
                  <a:prstClr val="white"/>
                </a:solidFill>
                <a:latin typeface="Verdana" panose="020B0604030504040204" pitchFamily="34" charset="0"/>
                <a:ea typeface="微软雅黑" panose="020B0503020204020204" pitchFamily="34" charset="-122"/>
              </a:endParaRPr>
            </a:p>
          </p:txBody>
        </p:sp>
      </p:grpSp>
      <p:grpSp>
        <p:nvGrpSpPr>
          <p:cNvPr id="4" name="组合 4"/>
          <p:cNvGrpSpPr>
            <a:grpSpLocks/>
          </p:cNvGrpSpPr>
          <p:nvPr/>
        </p:nvGrpSpPr>
        <p:grpSpPr bwMode="auto">
          <a:xfrm>
            <a:off x="4306491" y="2164555"/>
            <a:ext cx="4086225" cy="1026580"/>
            <a:chOff x="5741705" y="2886329"/>
            <a:chExt cx="5448300" cy="1368773"/>
          </a:xfrm>
        </p:grpSpPr>
        <p:sp>
          <p:nvSpPr>
            <p:cNvPr id="12" name="矩形 11"/>
            <p:cNvSpPr/>
            <p:nvPr/>
          </p:nvSpPr>
          <p:spPr>
            <a:xfrm>
              <a:off x="5741705" y="2886329"/>
              <a:ext cx="5448300" cy="1352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sp>
          <p:nvSpPr>
            <p:cNvPr id="16396" name="矩形 13"/>
            <p:cNvSpPr>
              <a:spLocks noChangeArrowheads="1"/>
            </p:cNvSpPr>
            <p:nvPr/>
          </p:nvSpPr>
          <p:spPr bwMode="auto">
            <a:xfrm>
              <a:off x="5856005" y="2900885"/>
              <a:ext cx="3921999" cy="13542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eaLnBrk="1" fontAlgn="base" hangingPunct="1">
                <a:lnSpc>
                  <a:spcPct val="125000"/>
                </a:lnSpc>
                <a:spcBef>
                  <a:spcPct val="0"/>
                </a:spcBef>
                <a:spcAft>
                  <a:spcPct val="0"/>
                </a:spcAft>
              </a:pPr>
              <a:r>
                <a:rPr lang="zh-CN" altLang="en-US" b="1" dirty="0">
                  <a:solidFill>
                    <a:prstClr val="white"/>
                  </a:solidFill>
                  <a:latin typeface="Verdana" panose="020B0604030504040204" pitchFamily="34" charset="0"/>
                  <a:ea typeface="微软雅黑" panose="020B0503020204020204" pitchFamily="34" charset="-122"/>
                </a:rPr>
                <a:t>唐嫣</a:t>
              </a:r>
              <a:endParaRPr lang="en-US" altLang="zh-CN" b="1" dirty="0">
                <a:solidFill>
                  <a:prstClr val="white"/>
                </a:solidFill>
                <a:latin typeface="Verdana" panose="020B0604030504040204" pitchFamily="34" charset="0"/>
                <a:ea typeface="微软雅黑" panose="020B0503020204020204" pitchFamily="34" charset="-122"/>
              </a:endParaRPr>
            </a:p>
            <a:p>
              <a:pPr defTabSz="685800" eaLnBrk="1" fontAlgn="base" hangingPunct="1">
                <a:lnSpc>
                  <a:spcPct val="125000"/>
                </a:lnSpc>
                <a:spcBef>
                  <a:spcPct val="0"/>
                </a:spcBef>
                <a:spcAft>
                  <a:spcPct val="0"/>
                </a:spcAft>
              </a:pPr>
              <a:r>
                <a:rPr lang="zh-CN" altLang="en-US" sz="1500" dirty="0" smtClean="0">
                  <a:solidFill>
                    <a:prstClr val="white"/>
                  </a:solidFill>
                  <a:latin typeface="Verdana" panose="020B0604030504040204" pitchFamily="34" charset="0"/>
                  <a:ea typeface="微软雅黑" panose="020B0503020204020204" pitchFamily="34" charset="-122"/>
                </a:rPr>
                <a:t>单击此处添加文字单击此处添加文字单击此处添加文字</a:t>
              </a:r>
              <a:endParaRPr lang="en-US" altLang="zh-CN" sz="1500" dirty="0">
                <a:solidFill>
                  <a:prstClr val="white"/>
                </a:solidFill>
                <a:latin typeface="Verdana" panose="020B0604030504040204" pitchFamily="34" charset="0"/>
                <a:ea typeface="微软雅黑" panose="020B0503020204020204" pitchFamily="34" charset="-122"/>
              </a:endParaRPr>
            </a:p>
          </p:txBody>
        </p:sp>
      </p:grpSp>
      <p:grpSp>
        <p:nvGrpSpPr>
          <p:cNvPr id="5" name="组合 2"/>
          <p:cNvGrpSpPr>
            <a:grpSpLocks/>
          </p:cNvGrpSpPr>
          <p:nvPr/>
        </p:nvGrpSpPr>
        <p:grpSpPr bwMode="auto">
          <a:xfrm>
            <a:off x="1020366" y="904875"/>
            <a:ext cx="4086225" cy="1026580"/>
            <a:chOff x="1360205" y="1205849"/>
            <a:chExt cx="5448300" cy="1368773"/>
          </a:xfrm>
        </p:grpSpPr>
        <p:sp>
          <p:nvSpPr>
            <p:cNvPr id="2" name="矩形 1"/>
            <p:cNvSpPr/>
            <p:nvPr/>
          </p:nvSpPr>
          <p:spPr>
            <a:xfrm>
              <a:off x="1360205" y="1205849"/>
              <a:ext cx="5448300" cy="1352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sp>
          <p:nvSpPr>
            <p:cNvPr id="16394" name="矩形 5"/>
            <p:cNvSpPr>
              <a:spLocks noChangeArrowheads="1"/>
            </p:cNvSpPr>
            <p:nvPr/>
          </p:nvSpPr>
          <p:spPr bwMode="auto">
            <a:xfrm>
              <a:off x="2676957" y="1220405"/>
              <a:ext cx="3921999" cy="13542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eaLnBrk="1" fontAlgn="base" hangingPunct="1">
                <a:lnSpc>
                  <a:spcPct val="125000"/>
                </a:lnSpc>
                <a:spcBef>
                  <a:spcPct val="0"/>
                </a:spcBef>
                <a:spcAft>
                  <a:spcPct val="0"/>
                </a:spcAft>
              </a:pPr>
              <a:r>
                <a:rPr lang="en-US" altLang="zh-CN" b="1" dirty="0" err="1">
                  <a:solidFill>
                    <a:prstClr val="white"/>
                  </a:solidFill>
                  <a:latin typeface="Verdana" panose="020B0604030504040204" pitchFamily="34" charset="0"/>
                  <a:ea typeface="微软雅黑" panose="020B0503020204020204" pitchFamily="34" charset="-122"/>
                </a:rPr>
                <a:t>Angelababy</a:t>
              </a:r>
              <a:endParaRPr lang="en-US" altLang="zh-CN" b="1" dirty="0">
                <a:solidFill>
                  <a:prstClr val="white"/>
                </a:solidFill>
                <a:latin typeface="Verdana" panose="020B0604030504040204" pitchFamily="34" charset="0"/>
                <a:ea typeface="微软雅黑" panose="020B0503020204020204" pitchFamily="34" charset="-122"/>
              </a:endParaRPr>
            </a:p>
            <a:p>
              <a:pPr defTabSz="685800" eaLnBrk="1" fontAlgn="base" hangingPunct="1">
                <a:lnSpc>
                  <a:spcPct val="125000"/>
                </a:lnSpc>
                <a:spcBef>
                  <a:spcPct val="0"/>
                </a:spcBef>
                <a:spcAft>
                  <a:spcPct val="0"/>
                </a:spcAft>
              </a:pPr>
              <a:r>
                <a:rPr lang="zh-CN" altLang="en-US" sz="1500" dirty="0" smtClean="0">
                  <a:solidFill>
                    <a:prstClr val="white"/>
                  </a:solidFill>
                  <a:latin typeface="Verdana" panose="020B0604030504040204" pitchFamily="34" charset="0"/>
                  <a:ea typeface="微软雅黑" panose="020B0503020204020204" pitchFamily="34" charset="-122"/>
                </a:rPr>
                <a:t>单击此处添加文字单击此处添加文字单击此处添加文字</a:t>
              </a:r>
              <a:endParaRPr lang="en-US" altLang="zh-CN" sz="1500" dirty="0">
                <a:solidFill>
                  <a:prstClr val="white"/>
                </a:solidFill>
                <a:latin typeface="Verdana" panose="020B0604030504040204" pitchFamily="34" charset="0"/>
                <a:ea typeface="微软雅黑" panose="020B0503020204020204" pitchFamily="34" charset="-122"/>
              </a:endParaRPr>
            </a:p>
          </p:txBody>
        </p:sp>
      </p:grpSp>
      <p:pic>
        <p:nvPicPr>
          <p:cNvPr id="26" name="图片 25"/>
          <p:cNvPicPr>
            <a:picLocks noChangeAspect="1"/>
          </p:cNvPicPr>
          <p:nvPr/>
        </p:nvPicPr>
        <p:blipFill>
          <a:blip r:embed="rId3" cstate="print"/>
          <a:stretch>
            <a:fillRect/>
          </a:stretch>
        </p:blipFill>
        <p:spPr>
          <a:xfrm rot="20521710">
            <a:off x="495300" y="791767"/>
            <a:ext cx="1334691" cy="1239440"/>
          </a:xfrm>
          <a:prstGeom prst="rect">
            <a:avLst/>
          </a:prstGeom>
          <a:noFill/>
          <a:ln>
            <a:solidFill>
              <a:schemeClr val="accent1"/>
            </a:solidFill>
          </a:ln>
          <a:effectLst>
            <a:outerShdw blurRad="50800" dist="38100" dir="2700000" algn="tl" rotWithShape="0">
              <a:prstClr val="black">
                <a:alpha val="40000"/>
              </a:prstClr>
            </a:outerShdw>
          </a:effectLst>
        </p:spPr>
      </p:pic>
      <p:pic>
        <p:nvPicPr>
          <p:cNvPr id="10" name="图片 9"/>
          <p:cNvPicPr>
            <a:picLocks noChangeAspect="1"/>
          </p:cNvPicPr>
          <p:nvPr/>
        </p:nvPicPr>
        <p:blipFill>
          <a:blip r:embed="rId4" cstate="print"/>
          <a:stretch>
            <a:fillRect/>
          </a:stretch>
        </p:blipFill>
        <p:spPr>
          <a:xfrm rot="20521710">
            <a:off x="495300" y="3303985"/>
            <a:ext cx="1334691" cy="1157288"/>
          </a:xfrm>
          <a:prstGeom prst="rect">
            <a:avLst/>
          </a:prstGeom>
          <a:noFill/>
          <a:ln>
            <a:solidFill>
              <a:schemeClr val="accent1"/>
            </a:solidFill>
          </a:ln>
          <a:effectLst>
            <a:outerShdw blurRad="50800" dist="38100" dir="2700000" algn="tl" rotWithShape="0">
              <a:prstClr val="black">
                <a:alpha val="40000"/>
              </a:prstClr>
            </a:outerShdw>
          </a:effectLst>
        </p:spPr>
      </p:pic>
      <p:pic>
        <p:nvPicPr>
          <p:cNvPr id="13" name="图片 12"/>
          <p:cNvPicPr>
            <a:picLocks noChangeAspect="1"/>
          </p:cNvPicPr>
          <p:nvPr/>
        </p:nvPicPr>
        <p:blipFill>
          <a:blip r:embed="rId5" cstate="print"/>
          <a:stretch>
            <a:fillRect/>
          </a:stretch>
        </p:blipFill>
        <p:spPr>
          <a:xfrm rot="20521710">
            <a:off x="7458075" y="2037160"/>
            <a:ext cx="1246585" cy="1269206"/>
          </a:xfrm>
          <a:prstGeom prst="rect">
            <a:avLst/>
          </a:prstGeom>
          <a:noFill/>
          <a:ln>
            <a:solidFill>
              <a:schemeClr val="accent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xmlns="" val="340250096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22" presetClass="entr" presetSubtype="8" fill="hold" nodeType="withEffect">
                                  <p:stCondLst>
                                    <p:cond delay="25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par>
                                <p:cTn id="13" presetID="53" presetClass="entr" presetSubtype="16" fill="hold" nodeType="withEffect">
                                  <p:stCondLst>
                                    <p:cond delay="50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par>
                                <p:cTn id="18" presetID="22" presetClass="entr" presetSubtype="2" fill="hold" nodeType="withEffect">
                                  <p:stCondLst>
                                    <p:cond delay="750"/>
                                  </p:stCondLst>
                                  <p:childTnLst>
                                    <p:set>
                                      <p:cBhvr>
                                        <p:cTn id="19" dur="1" fill="hold">
                                          <p:stCondLst>
                                            <p:cond delay="0"/>
                                          </p:stCondLst>
                                        </p:cTn>
                                        <p:tgtEl>
                                          <p:spTgt spid="4"/>
                                        </p:tgtEl>
                                        <p:attrNameLst>
                                          <p:attrName>style.visibility</p:attrName>
                                        </p:attrNameLst>
                                      </p:cBhvr>
                                      <p:to>
                                        <p:strVal val="visible"/>
                                      </p:to>
                                    </p:set>
                                    <p:animEffect transition="in" filter="wipe(right)">
                                      <p:cBhvr>
                                        <p:cTn id="20" dur="500"/>
                                        <p:tgtEl>
                                          <p:spTgt spid="4"/>
                                        </p:tgtEl>
                                      </p:cBhvr>
                                    </p:animEffect>
                                  </p:childTnLst>
                                </p:cTn>
                              </p:par>
                              <p:par>
                                <p:cTn id="21" presetID="53" presetClass="entr" presetSubtype="16" fill="hold" nodeType="withEffect">
                                  <p:stCondLst>
                                    <p:cond delay="100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par>
                                <p:cTn id="26" presetID="22" presetClass="entr" presetSubtype="8" fill="hold" nodeType="withEffect">
                                  <p:stCondLst>
                                    <p:cond delay="1250"/>
                                  </p:stCondLst>
                                  <p:childTnLst>
                                    <p:set>
                                      <p:cBhvr>
                                        <p:cTn id="27" dur="1" fill="hold">
                                          <p:stCondLst>
                                            <p:cond delay="0"/>
                                          </p:stCondLst>
                                        </p:cTn>
                                        <p:tgtEl>
                                          <p:spTgt spid="3"/>
                                        </p:tgtEl>
                                        <p:attrNameLst>
                                          <p:attrName>style.visibility</p:attrName>
                                        </p:attrNameLst>
                                      </p:cBhvr>
                                      <p:to>
                                        <p:strVal val="visible"/>
                                      </p:to>
                                    </p:set>
                                    <p:animEffect transition="in" filter="wipe(left)">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a:grpSpLocks/>
          </p:cNvGrpSpPr>
          <p:nvPr/>
        </p:nvGrpSpPr>
        <p:grpSpPr bwMode="auto">
          <a:xfrm>
            <a:off x="558403" y="1134667"/>
            <a:ext cx="3929063" cy="1040335"/>
            <a:chOff x="744856" y="1513577"/>
            <a:chExt cx="5238750" cy="1387112"/>
          </a:xfrm>
        </p:grpSpPr>
        <p:sp>
          <p:nvSpPr>
            <p:cNvPr id="2" name="矩形 1"/>
            <p:cNvSpPr/>
            <p:nvPr/>
          </p:nvSpPr>
          <p:spPr>
            <a:xfrm>
              <a:off x="744856" y="1513577"/>
              <a:ext cx="5097462" cy="1352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sp>
          <p:nvSpPr>
            <p:cNvPr id="17426" name="矩形 5"/>
            <p:cNvSpPr>
              <a:spLocks noChangeArrowheads="1"/>
            </p:cNvSpPr>
            <p:nvPr/>
          </p:nvSpPr>
          <p:spPr bwMode="auto">
            <a:xfrm>
              <a:off x="2061608" y="1546472"/>
              <a:ext cx="3921998" cy="13542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eaLnBrk="1" fontAlgn="base" hangingPunct="1">
                <a:lnSpc>
                  <a:spcPct val="125000"/>
                </a:lnSpc>
                <a:spcBef>
                  <a:spcPct val="0"/>
                </a:spcBef>
                <a:spcAft>
                  <a:spcPct val="0"/>
                </a:spcAft>
              </a:pPr>
              <a:r>
                <a:rPr lang="zh-CN" altLang="en-US" b="1" dirty="0">
                  <a:solidFill>
                    <a:prstClr val="white"/>
                  </a:solidFill>
                  <a:latin typeface="Verdana" panose="020B0604030504040204" pitchFamily="34" charset="0"/>
                  <a:ea typeface="微软雅黑" panose="020B0503020204020204" pitchFamily="34" charset="-122"/>
                </a:rPr>
                <a:t>胡歌</a:t>
              </a:r>
              <a:endParaRPr lang="en-US" altLang="zh-CN" b="1" dirty="0">
                <a:solidFill>
                  <a:prstClr val="white"/>
                </a:solidFill>
                <a:latin typeface="Verdana" panose="020B0604030504040204" pitchFamily="34" charset="0"/>
                <a:ea typeface="微软雅黑" panose="020B0503020204020204" pitchFamily="34" charset="-122"/>
              </a:endParaRPr>
            </a:p>
            <a:p>
              <a:pPr defTabSz="685800" eaLnBrk="1" fontAlgn="base" hangingPunct="1">
                <a:lnSpc>
                  <a:spcPct val="125000"/>
                </a:lnSpc>
                <a:spcBef>
                  <a:spcPct val="0"/>
                </a:spcBef>
                <a:spcAft>
                  <a:spcPct val="0"/>
                </a:spcAft>
              </a:pPr>
              <a:r>
                <a:rPr lang="zh-CN" altLang="en-US" sz="1500" dirty="0" smtClean="0">
                  <a:solidFill>
                    <a:prstClr val="white"/>
                  </a:solidFill>
                  <a:latin typeface="Verdana" panose="020B0604030504040204" pitchFamily="34" charset="0"/>
                  <a:ea typeface="微软雅黑" panose="020B0503020204020204" pitchFamily="34" charset="-122"/>
                </a:rPr>
                <a:t>单击此处添加文字单击此处添加文字单击此处添加文字</a:t>
              </a:r>
              <a:endParaRPr lang="en-US" altLang="zh-CN" sz="1500" dirty="0">
                <a:solidFill>
                  <a:prstClr val="white"/>
                </a:solidFill>
                <a:latin typeface="Verdana" panose="020B0604030504040204" pitchFamily="34" charset="0"/>
                <a:ea typeface="微软雅黑" panose="020B0503020204020204" pitchFamily="34" charset="-122"/>
              </a:endParaRPr>
            </a:p>
          </p:txBody>
        </p:sp>
      </p:grpSp>
      <p:grpSp>
        <p:nvGrpSpPr>
          <p:cNvPr id="4" name="组合 7"/>
          <p:cNvGrpSpPr>
            <a:grpSpLocks/>
          </p:cNvGrpSpPr>
          <p:nvPr/>
        </p:nvGrpSpPr>
        <p:grpSpPr bwMode="auto">
          <a:xfrm>
            <a:off x="558403" y="3177779"/>
            <a:ext cx="3929063" cy="1040351"/>
            <a:chOff x="744856" y="4237727"/>
            <a:chExt cx="5238750" cy="1386134"/>
          </a:xfrm>
        </p:grpSpPr>
        <p:sp>
          <p:nvSpPr>
            <p:cNvPr id="18" name="矩形 17"/>
            <p:cNvSpPr/>
            <p:nvPr/>
          </p:nvSpPr>
          <p:spPr>
            <a:xfrm>
              <a:off x="744856" y="4237727"/>
              <a:ext cx="5097462" cy="13531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sp>
          <p:nvSpPr>
            <p:cNvPr id="17424" name="矩形 19"/>
            <p:cNvSpPr>
              <a:spLocks noChangeArrowheads="1"/>
            </p:cNvSpPr>
            <p:nvPr/>
          </p:nvSpPr>
          <p:spPr bwMode="auto">
            <a:xfrm>
              <a:off x="2061608" y="4270621"/>
              <a:ext cx="3921998" cy="13532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eaLnBrk="1" fontAlgn="base" hangingPunct="1">
                <a:lnSpc>
                  <a:spcPct val="125000"/>
                </a:lnSpc>
                <a:spcBef>
                  <a:spcPct val="0"/>
                </a:spcBef>
                <a:spcAft>
                  <a:spcPct val="0"/>
                </a:spcAft>
              </a:pPr>
              <a:r>
                <a:rPr lang="zh-CN" altLang="en-US" b="1" dirty="0">
                  <a:solidFill>
                    <a:prstClr val="white"/>
                  </a:solidFill>
                  <a:latin typeface="Verdana" panose="020B0604030504040204" pitchFamily="34" charset="0"/>
                  <a:ea typeface="微软雅黑" panose="020B0503020204020204" pitchFamily="34" charset="-122"/>
                </a:rPr>
                <a:t>王凯</a:t>
              </a:r>
              <a:endParaRPr lang="en-US" altLang="zh-CN" b="1" dirty="0">
                <a:solidFill>
                  <a:prstClr val="white"/>
                </a:solidFill>
                <a:latin typeface="Verdana" panose="020B0604030504040204" pitchFamily="34" charset="0"/>
                <a:ea typeface="微软雅黑" panose="020B0503020204020204" pitchFamily="34" charset="-122"/>
              </a:endParaRPr>
            </a:p>
            <a:p>
              <a:pPr defTabSz="685800" eaLnBrk="1" fontAlgn="base" hangingPunct="1">
                <a:lnSpc>
                  <a:spcPct val="125000"/>
                </a:lnSpc>
                <a:spcBef>
                  <a:spcPct val="0"/>
                </a:spcBef>
                <a:spcAft>
                  <a:spcPct val="0"/>
                </a:spcAft>
              </a:pPr>
              <a:r>
                <a:rPr lang="zh-CN" altLang="en-US" sz="1500" dirty="0" smtClean="0">
                  <a:solidFill>
                    <a:prstClr val="white"/>
                  </a:solidFill>
                  <a:latin typeface="Verdana" panose="020B0604030504040204" pitchFamily="34" charset="0"/>
                  <a:ea typeface="微软雅黑" panose="020B0503020204020204" pitchFamily="34" charset="-122"/>
                </a:rPr>
                <a:t>单击此处添加文字单击此处添加文字单击此处添加文字</a:t>
              </a:r>
              <a:endParaRPr lang="en-US" altLang="zh-CN" sz="1500" dirty="0">
                <a:solidFill>
                  <a:prstClr val="white"/>
                </a:solidFill>
                <a:latin typeface="Verdana" panose="020B0604030504040204" pitchFamily="34" charset="0"/>
                <a:ea typeface="微软雅黑" panose="020B0503020204020204" pitchFamily="34" charset="-122"/>
              </a:endParaRPr>
            </a:p>
          </p:txBody>
        </p:sp>
      </p:grpSp>
      <p:grpSp>
        <p:nvGrpSpPr>
          <p:cNvPr id="5" name="组合 4"/>
          <p:cNvGrpSpPr>
            <a:grpSpLocks/>
          </p:cNvGrpSpPr>
          <p:nvPr/>
        </p:nvGrpSpPr>
        <p:grpSpPr bwMode="auto">
          <a:xfrm>
            <a:off x="5078016" y="1134666"/>
            <a:ext cx="3929063" cy="1040351"/>
            <a:chOff x="6770688" y="1513577"/>
            <a:chExt cx="5238750" cy="1386134"/>
          </a:xfrm>
        </p:grpSpPr>
        <p:sp>
          <p:nvSpPr>
            <p:cNvPr id="21" name="矩形 20"/>
            <p:cNvSpPr/>
            <p:nvPr/>
          </p:nvSpPr>
          <p:spPr>
            <a:xfrm>
              <a:off x="6770688" y="1513577"/>
              <a:ext cx="5097462" cy="13531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sp>
          <p:nvSpPr>
            <p:cNvPr id="17422" name="矩形 22"/>
            <p:cNvSpPr>
              <a:spLocks noChangeArrowheads="1"/>
            </p:cNvSpPr>
            <p:nvPr/>
          </p:nvSpPr>
          <p:spPr bwMode="auto">
            <a:xfrm>
              <a:off x="8087440" y="1546471"/>
              <a:ext cx="3921998" cy="13532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eaLnBrk="1" fontAlgn="base" hangingPunct="1">
                <a:lnSpc>
                  <a:spcPct val="125000"/>
                </a:lnSpc>
                <a:spcBef>
                  <a:spcPct val="0"/>
                </a:spcBef>
                <a:spcAft>
                  <a:spcPct val="0"/>
                </a:spcAft>
              </a:pPr>
              <a:r>
                <a:rPr lang="zh-CN" altLang="en-US" b="1" dirty="0">
                  <a:solidFill>
                    <a:prstClr val="white"/>
                  </a:solidFill>
                  <a:latin typeface="Verdana" panose="020B0604030504040204" pitchFamily="34" charset="0"/>
                  <a:ea typeface="微软雅黑" panose="020B0503020204020204" pitchFamily="34" charset="-122"/>
                </a:rPr>
                <a:t>靳东</a:t>
              </a:r>
              <a:endParaRPr lang="en-US" altLang="zh-CN" b="1" dirty="0">
                <a:solidFill>
                  <a:prstClr val="white"/>
                </a:solidFill>
                <a:latin typeface="Verdana" panose="020B0604030504040204" pitchFamily="34" charset="0"/>
                <a:ea typeface="微软雅黑" panose="020B0503020204020204" pitchFamily="34" charset="-122"/>
              </a:endParaRPr>
            </a:p>
            <a:p>
              <a:pPr defTabSz="685800" eaLnBrk="1" fontAlgn="base" hangingPunct="1">
                <a:lnSpc>
                  <a:spcPct val="125000"/>
                </a:lnSpc>
                <a:spcBef>
                  <a:spcPct val="0"/>
                </a:spcBef>
                <a:spcAft>
                  <a:spcPct val="0"/>
                </a:spcAft>
              </a:pPr>
              <a:r>
                <a:rPr lang="zh-CN" altLang="en-US" sz="1500" dirty="0" smtClean="0">
                  <a:solidFill>
                    <a:prstClr val="white"/>
                  </a:solidFill>
                  <a:latin typeface="Verdana" panose="020B0604030504040204" pitchFamily="34" charset="0"/>
                  <a:ea typeface="微软雅黑" panose="020B0503020204020204" pitchFamily="34" charset="-122"/>
                </a:rPr>
                <a:t>单击此处添加文字单击此处添加文字单击此处添加文字</a:t>
              </a:r>
              <a:endParaRPr lang="en-US" altLang="zh-CN" sz="1500" dirty="0">
                <a:solidFill>
                  <a:prstClr val="white"/>
                </a:solidFill>
                <a:latin typeface="Verdana" panose="020B0604030504040204" pitchFamily="34" charset="0"/>
                <a:ea typeface="微软雅黑" panose="020B0503020204020204" pitchFamily="34" charset="-122"/>
              </a:endParaRPr>
            </a:p>
          </p:txBody>
        </p:sp>
      </p:grpSp>
      <p:grpSp>
        <p:nvGrpSpPr>
          <p:cNvPr id="6" name="组合 6"/>
          <p:cNvGrpSpPr>
            <a:grpSpLocks/>
          </p:cNvGrpSpPr>
          <p:nvPr/>
        </p:nvGrpSpPr>
        <p:grpSpPr bwMode="auto">
          <a:xfrm>
            <a:off x="5078016" y="3177779"/>
            <a:ext cx="3929063" cy="1040351"/>
            <a:chOff x="6770688" y="4237727"/>
            <a:chExt cx="5238750" cy="1386134"/>
          </a:xfrm>
        </p:grpSpPr>
        <p:sp>
          <p:nvSpPr>
            <p:cNvPr id="24" name="矩形 23"/>
            <p:cNvSpPr/>
            <p:nvPr/>
          </p:nvSpPr>
          <p:spPr>
            <a:xfrm>
              <a:off x="6770688" y="4237727"/>
              <a:ext cx="5097462" cy="13531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sp>
          <p:nvSpPr>
            <p:cNvPr id="17420" name="矩形 26"/>
            <p:cNvSpPr>
              <a:spLocks noChangeArrowheads="1"/>
            </p:cNvSpPr>
            <p:nvPr/>
          </p:nvSpPr>
          <p:spPr bwMode="auto">
            <a:xfrm>
              <a:off x="8087440" y="4270621"/>
              <a:ext cx="3921998" cy="13532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eaLnBrk="1" fontAlgn="base" hangingPunct="1">
                <a:lnSpc>
                  <a:spcPct val="125000"/>
                </a:lnSpc>
                <a:spcBef>
                  <a:spcPct val="0"/>
                </a:spcBef>
                <a:spcAft>
                  <a:spcPct val="0"/>
                </a:spcAft>
              </a:pPr>
              <a:r>
                <a:rPr lang="zh-CN" altLang="en-US" b="1" dirty="0">
                  <a:solidFill>
                    <a:prstClr val="white"/>
                  </a:solidFill>
                  <a:latin typeface="Verdana" panose="020B0604030504040204" pitchFamily="34" charset="0"/>
                  <a:ea typeface="微软雅黑" panose="020B0503020204020204" pitchFamily="34" charset="-122"/>
                </a:rPr>
                <a:t>霍建华</a:t>
              </a:r>
              <a:endParaRPr lang="en-US" altLang="zh-CN" b="1" dirty="0">
                <a:solidFill>
                  <a:prstClr val="white"/>
                </a:solidFill>
                <a:latin typeface="Verdana" panose="020B0604030504040204" pitchFamily="34" charset="0"/>
                <a:ea typeface="微软雅黑" panose="020B0503020204020204" pitchFamily="34" charset="-122"/>
              </a:endParaRPr>
            </a:p>
            <a:p>
              <a:pPr defTabSz="685800" eaLnBrk="1" fontAlgn="base" hangingPunct="1">
                <a:lnSpc>
                  <a:spcPct val="125000"/>
                </a:lnSpc>
                <a:spcBef>
                  <a:spcPct val="0"/>
                </a:spcBef>
                <a:spcAft>
                  <a:spcPct val="0"/>
                </a:spcAft>
              </a:pPr>
              <a:r>
                <a:rPr lang="zh-CN" altLang="en-US" sz="1500" dirty="0" smtClean="0">
                  <a:solidFill>
                    <a:prstClr val="white"/>
                  </a:solidFill>
                  <a:latin typeface="Verdana" panose="020B0604030504040204" pitchFamily="34" charset="0"/>
                  <a:ea typeface="微软雅黑" panose="020B0503020204020204" pitchFamily="34" charset="-122"/>
                </a:rPr>
                <a:t>单击此处添加文字单击此处添加文字单击此处添加文字</a:t>
              </a:r>
              <a:endParaRPr lang="en-US" altLang="zh-CN" sz="1500" dirty="0">
                <a:solidFill>
                  <a:prstClr val="white"/>
                </a:solidFill>
                <a:latin typeface="Verdana" panose="020B0604030504040204" pitchFamily="34" charset="0"/>
                <a:ea typeface="微软雅黑" panose="020B0503020204020204" pitchFamily="34" charset="-122"/>
              </a:endParaRPr>
            </a:p>
          </p:txBody>
        </p:sp>
      </p:grpSp>
      <p:pic>
        <p:nvPicPr>
          <p:cNvPr id="26" name="图片 25"/>
          <p:cNvPicPr preferRelativeResize="0">
            <a:picLocks/>
          </p:cNvPicPr>
          <p:nvPr/>
        </p:nvPicPr>
        <p:blipFill>
          <a:blip r:embed="rId3" cstate="print">
            <a:extLst/>
          </a:blip>
          <a:stretch>
            <a:fillRect/>
          </a:stretch>
        </p:blipFill>
        <p:spPr>
          <a:xfrm>
            <a:off x="251222" y="1034889"/>
            <a:ext cx="1215000" cy="1215000"/>
          </a:xfrm>
          <a:prstGeom prst="ellipse">
            <a:avLst/>
          </a:prstGeom>
          <a:ln w="19050">
            <a:solidFill>
              <a:schemeClr val="accent1"/>
            </a:solidFill>
          </a:ln>
          <a:effectLst>
            <a:outerShdw blurRad="50800" dist="38100" dir="2700000" algn="tl" rotWithShape="0">
              <a:prstClr val="black">
                <a:alpha val="40000"/>
              </a:prstClr>
            </a:outerShdw>
          </a:effectLst>
        </p:spPr>
      </p:pic>
      <p:pic>
        <p:nvPicPr>
          <p:cNvPr id="19" name="图片 18"/>
          <p:cNvPicPr preferRelativeResize="0">
            <a:picLocks/>
          </p:cNvPicPr>
          <p:nvPr/>
        </p:nvPicPr>
        <p:blipFill>
          <a:blip r:embed="rId4" cstate="print">
            <a:extLst/>
          </a:blip>
          <a:stretch>
            <a:fillRect/>
          </a:stretch>
        </p:blipFill>
        <p:spPr>
          <a:xfrm>
            <a:off x="252334" y="3078002"/>
            <a:ext cx="1212776" cy="1215000"/>
          </a:xfrm>
          <a:prstGeom prst="ellipse">
            <a:avLst/>
          </a:prstGeom>
          <a:ln w="19050">
            <a:solidFill>
              <a:schemeClr val="accent1"/>
            </a:solidFill>
          </a:ln>
          <a:effectLst>
            <a:outerShdw blurRad="50800" dist="38100" dir="2700000" algn="tl" rotWithShape="0">
              <a:prstClr val="black">
                <a:alpha val="40000"/>
              </a:prstClr>
            </a:outerShdw>
          </a:effectLst>
        </p:spPr>
      </p:pic>
      <p:pic>
        <p:nvPicPr>
          <p:cNvPr id="22" name="图片 21"/>
          <p:cNvPicPr preferRelativeResize="0">
            <a:picLocks/>
          </p:cNvPicPr>
          <p:nvPr/>
        </p:nvPicPr>
        <p:blipFill>
          <a:blip r:embed="rId5" cstate="print">
            <a:extLst/>
          </a:blip>
          <a:stretch>
            <a:fillRect/>
          </a:stretch>
        </p:blipFill>
        <p:spPr>
          <a:xfrm>
            <a:off x="4775479" y="1034889"/>
            <a:ext cx="1205234" cy="1215000"/>
          </a:xfrm>
          <a:prstGeom prst="ellipse">
            <a:avLst/>
          </a:prstGeom>
          <a:ln w="19050">
            <a:solidFill>
              <a:schemeClr val="accent1"/>
            </a:solidFill>
          </a:ln>
          <a:effectLst>
            <a:outerShdw blurRad="50800" dist="38100" dir="2700000" algn="tl" rotWithShape="0">
              <a:prstClr val="black">
                <a:alpha val="40000"/>
              </a:prstClr>
            </a:outerShdw>
          </a:effectLst>
        </p:spPr>
      </p:pic>
      <p:pic>
        <p:nvPicPr>
          <p:cNvPr id="25" name="图片 24"/>
          <p:cNvPicPr preferRelativeResize="0">
            <a:picLocks/>
          </p:cNvPicPr>
          <p:nvPr/>
        </p:nvPicPr>
        <p:blipFill>
          <a:blip r:embed="rId6" cstate="print">
            <a:extLst/>
          </a:blip>
          <a:stretch>
            <a:fillRect/>
          </a:stretch>
        </p:blipFill>
        <p:spPr>
          <a:xfrm>
            <a:off x="4772548" y="3078002"/>
            <a:ext cx="1211096" cy="1215000"/>
          </a:xfrm>
          <a:prstGeom prst="ellipse">
            <a:avLst/>
          </a:prstGeom>
          <a:ln w="19050">
            <a:solidFill>
              <a:schemeClr val="accent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xmlns="" val="131486044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22" presetClass="entr" presetSubtype="8" fill="hold" nodeType="withEffect">
                                  <p:stCondLst>
                                    <p:cond delay="25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par>
                                <p:cTn id="13" presetID="53" presetClass="entr" presetSubtype="16" fill="hold" nodeType="withEffect">
                                  <p:stCondLst>
                                    <p:cond delay="500"/>
                                  </p:stCondLst>
                                  <p:childTnLst>
                                    <p:set>
                                      <p:cBhvr>
                                        <p:cTn id="14" dur="1" fill="hold">
                                          <p:stCondLst>
                                            <p:cond delay="0"/>
                                          </p:stCondLst>
                                        </p:cTn>
                                        <p:tgtEl>
                                          <p:spTgt spid="22"/>
                                        </p:tgtEl>
                                        <p:attrNameLst>
                                          <p:attrName>style.visibility</p:attrName>
                                        </p:attrNameLst>
                                      </p:cBhvr>
                                      <p:to>
                                        <p:strVal val="visible"/>
                                      </p:to>
                                    </p:set>
                                    <p:anim calcmode="lin" valueType="num">
                                      <p:cBhvr>
                                        <p:cTn id="15" dur="500" fill="hold"/>
                                        <p:tgtEl>
                                          <p:spTgt spid="22"/>
                                        </p:tgtEl>
                                        <p:attrNameLst>
                                          <p:attrName>ppt_w</p:attrName>
                                        </p:attrNameLst>
                                      </p:cBhvr>
                                      <p:tavLst>
                                        <p:tav tm="0">
                                          <p:val>
                                            <p:fltVal val="0"/>
                                          </p:val>
                                        </p:tav>
                                        <p:tav tm="100000">
                                          <p:val>
                                            <p:strVal val="#ppt_w"/>
                                          </p:val>
                                        </p:tav>
                                      </p:tavLst>
                                    </p:anim>
                                    <p:anim calcmode="lin" valueType="num">
                                      <p:cBhvr>
                                        <p:cTn id="16" dur="500" fill="hold"/>
                                        <p:tgtEl>
                                          <p:spTgt spid="22"/>
                                        </p:tgtEl>
                                        <p:attrNameLst>
                                          <p:attrName>ppt_h</p:attrName>
                                        </p:attrNameLst>
                                      </p:cBhvr>
                                      <p:tavLst>
                                        <p:tav tm="0">
                                          <p:val>
                                            <p:fltVal val="0"/>
                                          </p:val>
                                        </p:tav>
                                        <p:tav tm="100000">
                                          <p:val>
                                            <p:strVal val="#ppt_h"/>
                                          </p:val>
                                        </p:tav>
                                      </p:tavLst>
                                    </p:anim>
                                    <p:animEffect transition="in" filter="fade">
                                      <p:cBhvr>
                                        <p:cTn id="17" dur="500"/>
                                        <p:tgtEl>
                                          <p:spTgt spid="22"/>
                                        </p:tgtEl>
                                      </p:cBhvr>
                                    </p:animEffect>
                                  </p:childTnLst>
                                </p:cTn>
                              </p:par>
                              <p:par>
                                <p:cTn id="18" presetID="22" presetClass="entr" presetSubtype="8" fill="hold" nodeType="withEffect">
                                  <p:stCondLst>
                                    <p:cond delay="75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par>
                                <p:cTn id="21" presetID="53" presetClass="entr" presetSubtype="16" fill="hold" nodeType="withEffect">
                                  <p:stCondLst>
                                    <p:cond delay="100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fltVal val="0"/>
                                          </p:val>
                                        </p:tav>
                                        <p:tav tm="100000">
                                          <p:val>
                                            <p:strVal val="#ppt_w"/>
                                          </p:val>
                                        </p:tav>
                                      </p:tavLst>
                                    </p:anim>
                                    <p:anim calcmode="lin" valueType="num">
                                      <p:cBhvr>
                                        <p:cTn id="24" dur="500" fill="hold"/>
                                        <p:tgtEl>
                                          <p:spTgt spid="19"/>
                                        </p:tgtEl>
                                        <p:attrNameLst>
                                          <p:attrName>ppt_h</p:attrName>
                                        </p:attrNameLst>
                                      </p:cBhvr>
                                      <p:tavLst>
                                        <p:tav tm="0">
                                          <p:val>
                                            <p:fltVal val="0"/>
                                          </p:val>
                                        </p:tav>
                                        <p:tav tm="100000">
                                          <p:val>
                                            <p:strVal val="#ppt_h"/>
                                          </p:val>
                                        </p:tav>
                                      </p:tavLst>
                                    </p:anim>
                                    <p:animEffect transition="in" filter="fade">
                                      <p:cBhvr>
                                        <p:cTn id="25" dur="500"/>
                                        <p:tgtEl>
                                          <p:spTgt spid="19"/>
                                        </p:tgtEl>
                                      </p:cBhvr>
                                    </p:animEffect>
                                  </p:childTnLst>
                                </p:cTn>
                              </p:par>
                              <p:par>
                                <p:cTn id="26" presetID="22" presetClass="entr" presetSubtype="8" fill="hold" nodeType="withEffect">
                                  <p:stCondLst>
                                    <p:cond delay="1250"/>
                                  </p:stCondLst>
                                  <p:childTnLst>
                                    <p:set>
                                      <p:cBhvr>
                                        <p:cTn id="27" dur="1" fill="hold">
                                          <p:stCondLst>
                                            <p:cond delay="0"/>
                                          </p:stCondLst>
                                        </p:cTn>
                                        <p:tgtEl>
                                          <p:spTgt spid="4"/>
                                        </p:tgtEl>
                                        <p:attrNameLst>
                                          <p:attrName>style.visibility</p:attrName>
                                        </p:attrNameLst>
                                      </p:cBhvr>
                                      <p:to>
                                        <p:strVal val="visible"/>
                                      </p:to>
                                    </p:set>
                                    <p:animEffect transition="in" filter="wipe(left)">
                                      <p:cBhvr>
                                        <p:cTn id="28" dur="500"/>
                                        <p:tgtEl>
                                          <p:spTgt spid="4"/>
                                        </p:tgtEl>
                                      </p:cBhvr>
                                    </p:animEffect>
                                  </p:childTnLst>
                                </p:cTn>
                              </p:par>
                              <p:par>
                                <p:cTn id="29" presetID="53" presetClass="entr" presetSubtype="16" fill="hold" nodeType="withEffect">
                                  <p:stCondLst>
                                    <p:cond delay="1500"/>
                                  </p:stCondLst>
                                  <p:childTnLst>
                                    <p:set>
                                      <p:cBhvr>
                                        <p:cTn id="30" dur="1" fill="hold">
                                          <p:stCondLst>
                                            <p:cond delay="0"/>
                                          </p:stCondLst>
                                        </p:cTn>
                                        <p:tgtEl>
                                          <p:spTgt spid="25"/>
                                        </p:tgtEl>
                                        <p:attrNameLst>
                                          <p:attrName>style.visibility</p:attrName>
                                        </p:attrNameLst>
                                      </p:cBhvr>
                                      <p:to>
                                        <p:strVal val="visible"/>
                                      </p:to>
                                    </p:set>
                                    <p:anim calcmode="lin" valueType="num">
                                      <p:cBhvr>
                                        <p:cTn id="31" dur="500" fill="hold"/>
                                        <p:tgtEl>
                                          <p:spTgt spid="25"/>
                                        </p:tgtEl>
                                        <p:attrNameLst>
                                          <p:attrName>ppt_w</p:attrName>
                                        </p:attrNameLst>
                                      </p:cBhvr>
                                      <p:tavLst>
                                        <p:tav tm="0">
                                          <p:val>
                                            <p:fltVal val="0"/>
                                          </p:val>
                                        </p:tav>
                                        <p:tav tm="100000">
                                          <p:val>
                                            <p:strVal val="#ppt_w"/>
                                          </p:val>
                                        </p:tav>
                                      </p:tavLst>
                                    </p:anim>
                                    <p:anim calcmode="lin" valueType="num">
                                      <p:cBhvr>
                                        <p:cTn id="32" dur="500" fill="hold"/>
                                        <p:tgtEl>
                                          <p:spTgt spid="25"/>
                                        </p:tgtEl>
                                        <p:attrNameLst>
                                          <p:attrName>ppt_h</p:attrName>
                                        </p:attrNameLst>
                                      </p:cBhvr>
                                      <p:tavLst>
                                        <p:tav tm="0">
                                          <p:val>
                                            <p:fltVal val="0"/>
                                          </p:val>
                                        </p:tav>
                                        <p:tav tm="100000">
                                          <p:val>
                                            <p:strVal val="#ppt_h"/>
                                          </p:val>
                                        </p:tav>
                                      </p:tavLst>
                                    </p:anim>
                                    <p:animEffect transition="in" filter="fade">
                                      <p:cBhvr>
                                        <p:cTn id="33" dur="500"/>
                                        <p:tgtEl>
                                          <p:spTgt spid="25"/>
                                        </p:tgtEl>
                                      </p:cBhvr>
                                    </p:animEffect>
                                  </p:childTnLst>
                                </p:cTn>
                              </p:par>
                              <p:par>
                                <p:cTn id="34" presetID="22" presetClass="entr" presetSubtype="8" fill="hold" nodeType="withEffect">
                                  <p:stCondLst>
                                    <p:cond delay="1750"/>
                                  </p:stCondLst>
                                  <p:childTnLst>
                                    <p:set>
                                      <p:cBhvr>
                                        <p:cTn id="35" dur="1" fill="hold">
                                          <p:stCondLst>
                                            <p:cond delay="0"/>
                                          </p:stCondLst>
                                        </p:cTn>
                                        <p:tgtEl>
                                          <p:spTgt spid="6"/>
                                        </p:tgtEl>
                                        <p:attrNameLst>
                                          <p:attrName>style.visibility</p:attrName>
                                        </p:attrNameLst>
                                      </p:cBhvr>
                                      <p:to>
                                        <p:strVal val="visible"/>
                                      </p:to>
                                    </p:set>
                                    <p:animEffect transition="in" filter="wipe(left)">
                                      <p:cBhvr>
                                        <p:cTn id="3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 name="TextBox 226"/>
          <p:cNvSpPr txBox="1"/>
          <p:nvPr/>
        </p:nvSpPr>
        <p:spPr>
          <a:xfrm>
            <a:off x="1642746" y="5917921"/>
            <a:ext cx="642150" cy="269139"/>
          </a:xfrm>
          <a:prstGeom prst="rect">
            <a:avLst/>
          </a:prstGeom>
          <a:noFill/>
        </p:spPr>
        <p:txBody>
          <a:bodyPr wrap="none" lIns="60795" tIns="30398" rIns="60795" bIns="30398" rtlCol="0">
            <a:spAutoFit/>
          </a:bodyPr>
          <a:lstStyle/>
          <a:p>
            <a:r>
              <a:rPr lang="zh-CN" altLang="en-US" sz="1350" dirty="0"/>
              <a:t>延迟符</a:t>
            </a:r>
          </a:p>
        </p:txBody>
      </p:sp>
      <p:grpSp>
        <p:nvGrpSpPr>
          <p:cNvPr id="6" name="组合 5"/>
          <p:cNvGrpSpPr/>
          <p:nvPr/>
        </p:nvGrpSpPr>
        <p:grpSpPr>
          <a:xfrm rot="18953939">
            <a:off x="5999908" y="1356882"/>
            <a:ext cx="730267" cy="748545"/>
            <a:chOff x="8263485" y="1222138"/>
            <a:chExt cx="604724" cy="619860"/>
          </a:xfrm>
        </p:grpSpPr>
        <p:grpSp>
          <p:nvGrpSpPr>
            <p:cNvPr id="7" name="Group 30"/>
            <p:cNvGrpSpPr/>
            <p:nvPr/>
          </p:nvGrpSpPr>
          <p:grpSpPr>
            <a:xfrm rot="18970732">
              <a:off x="8263485" y="1222138"/>
              <a:ext cx="604724" cy="619860"/>
              <a:chOff x="2230996" y="2123275"/>
              <a:chExt cx="1883855" cy="1931012"/>
            </a:xfrm>
          </p:grpSpPr>
          <p:sp>
            <p:nvSpPr>
              <p:cNvPr id="12" name="任意多边形 82"/>
              <p:cNvSpPr/>
              <p:nvPr/>
            </p:nvSpPr>
            <p:spPr bwMode="auto">
              <a:xfrm rot="5329268">
                <a:off x="2207418" y="2146853"/>
                <a:ext cx="1931012" cy="1883855"/>
              </a:xfrm>
              <a:prstGeom prst="roundRect">
                <a:avLst/>
              </a:prstGeom>
              <a:gradFill flip="none" rotWithShape="1">
                <a:gsLst>
                  <a:gs pos="100000">
                    <a:srgbClr val="FFFFFF"/>
                  </a:gs>
                  <a:gs pos="0">
                    <a:schemeClr val="bg1">
                      <a:lumMod val="80000"/>
                    </a:schemeClr>
                  </a:gs>
                </a:gsLst>
                <a:lin ang="0" scaled="0"/>
                <a:tileRect/>
              </a:gradFill>
              <a:ln w="9525" cap="flat" cmpd="sng" algn="ctr">
                <a:gradFill flip="none" rotWithShape="1">
                  <a:gsLst>
                    <a:gs pos="0">
                      <a:schemeClr val="bg1"/>
                    </a:gs>
                    <a:gs pos="100000">
                      <a:schemeClr val="bg1">
                        <a:lumMod val="75000"/>
                      </a:schemeClr>
                    </a:gs>
                  </a:gsLst>
                  <a:lin ang="0" scaled="0"/>
                  <a:tileRect/>
                </a:gradFill>
                <a:prstDash val="solid"/>
              </a:ln>
              <a:effectLst>
                <a:outerShdw blurRad="177800" dist="88900" dir="2700000" sx="102000" sy="102000" algn="tr" rotWithShape="0">
                  <a:prstClr val="black">
                    <a:alpha val="30000"/>
                  </a:prstClr>
                </a:outerShdw>
              </a:effectLst>
            </p:spPr>
            <p:txBody>
              <a:bodyPr anchor="ctr"/>
              <a:lstStyle/>
              <a:p>
                <a:pPr algn="ctr" defTabSz="685617" fontAlgn="base">
                  <a:spcBef>
                    <a:spcPct val="0"/>
                  </a:spcBef>
                  <a:spcAft>
                    <a:spcPct val="0"/>
                  </a:spcAft>
                  <a:defRPr/>
                </a:pPr>
                <a:endParaRPr lang="zh-CN" altLang="en-US" sz="1350" kern="0">
                  <a:solidFill>
                    <a:srgbClr val="FFFFFF"/>
                  </a:solidFill>
                  <a:latin typeface="微软雅黑" pitchFamily="34" charset="-122"/>
                  <a:ea typeface="微软雅黑" pitchFamily="34" charset="-122"/>
                </a:endParaRPr>
              </a:p>
            </p:txBody>
          </p:sp>
          <p:sp>
            <p:nvSpPr>
              <p:cNvPr id="13" name="椭圆 80"/>
              <p:cNvSpPr/>
              <p:nvPr/>
            </p:nvSpPr>
            <p:spPr bwMode="auto">
              <a:xfrm rot="21529268">
                <a:off x="2454989" y="2391060"/>
                <a:ext cx="1392630" cy="1395452"/>
              </a:xfrm>
              <a:prstGeom prst="roundRect">
                <a:avLst/>
              </a:prstGeom>
              <a:solidFill>
                <a:srgbClr val="C00000"/>
              </a:solidFill>
              <a:ln w="9525" cap="flat" cmpd="sng" algn="ctr">
                <a:gradFill flip="none" rotWithShape="1">
                  <a:gsLst>
                    <a:gs pos="0">
                      <a:schemeClr val="bg1">
                        <a:lumMod val="65000"/>
                      </a:schemeClr>
                    </a:gs>
                    <a:gs pos="100000">
                      <a:schemeClr val="bg1"/>
                    </a:gs>
                  </a:gsLst>
                  <a:lin ang="5400000" scaled="1"/>
                  <a:tileRect/>
                </a:gradFill>
                <a:prstDash val="solid"/>
              </a:ln>
              <a:effectLst>
                <a:innerShdw blurRad="76200" dist="38100" dir="16200000">
                  <a:prstClr val="black">
                    <a:alpha val="50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617" eaLnBrk="1" fontAlgn="base" hangingPunct="1">
                  <a:spcBef>
                    <a:spcPct val="0"/>
                  </a:spcBef>
                  <a:spcAft>
                    <a:spcPct val="0"/>
                  </a:spcAft>
                  <a:defRPr/>
                </a:pPr>
                <a:endParaRPr lang="zh-CN" altLang="en-US" sz="1350" kern="0">
                  <a:solidFill>
                    <a:srgbClr val="FFFFFF"/>
                  </a:solidFill>
                  <a:latin typeface="微软雅黑" pitchFamily="34" charset="-122"/>
                  <a:ea typeface="微软雅黑" pitchFamily="34" charset="-122"/>
                </a:endParaRPr>
              </a:p>
            </p:txBody>
          </p:sp>
        </p:grpSp>
        <p:grpSp>
          <p:nvGrpSpPr>
            <p:cNvPr id="8" name="Group 20"/>
            <p:cNvGrpSpPr/>
            <p:nvPr/>
          </p:nvGrpSpPr>
          <p:grpSpPr>
            <a:xfrm>
              <a:off x="8420466" y="1382153"/>
              <a:ext cx="285018" cy="290643"/>
              <a:chOff x="7160655" y="2178006"/>
              <a:chExt cx="379359" cy="386846"/>
            </a:xfrm>
            <a:solidFill>
              <a:schemeClr val="bg1"/>
            </a:solidFill>
          </p:grpSpPr>
          <p:sp>
            <p:nvSpPr>
              <p:cNvPr id="9"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en-US" sz="1350">
                  <a:latin typeface="微软雅黑" pitchFamily="34" charset="-122"/>
                  <a:ea typeface="微软雅黑" pitchFamily="34" charset="-122"/>
                </a:endParaRPr>
              </a:p>
            </p:txBody>
          </p:sp>
          <p:sp>
            <p:nvSpPr>
              <p:cNvPr id="10" name="Freeform 37"/>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en-US" sz="1350">
                  <a:latin typeface="微软雅黑" pitchFamily="34" charset="-122"/>
                  <a:ea typeface="微软雅黑" pitchFamily="34" charset="-122"/>
                </a:endParaRPr>
              </a:p>
            </p:txBody>
          </p:sp>
          <p:sp>
            <p:nvSpPr>
              <p:cNvPr id="11" name="Freeform 38"/>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en-US" sz="1350">
                  <a:latin typeface="微软雅黑" pitchFamily="34" charset="-122"/>
                  <a:ea typeface="微软雅黑" pitchFamily="34" charset="-122"/>
                </a:endParaRPr>
              </a:p>
            </p:txBody>
          </p:sp>
        </p:grpSp>
      </p:grpSp>
      <p:grpSp>
        <p:nvGrpSpPr>
          <p:cNvPr id="14" name="组合 13"/>
          <p:cNvGrpSpPr/>
          <p:nvPr/>
        </p:nvGrpSpPr>
        <p:grpSpPr>
          <a:xfrm>
            <a:off x="5989615" y="2463826"/>
            <a:ext cx="730267" cy="748545"/>
            <a:chOff x="11587076" y="1222138"/>
            <a:chExt cx="604724" cy="619860"/>
          </a:xfrm>
        </p:grpSpPr>
        <p:grpSp>
          <p:nvGrpSpPr>
            <p:cNvPr id="15" name="Group 30"/>
            <p:cNvGrpSpPr/>
            <p:nvPr/>
          </p:nvGrpSpPr>
          <p:grpSpPr>
            <a:xfrm rot="18970732">
              <a:off x="11587076" y="1222138"/>
              <a:ext cx="604724" cy="619860"/>
              <a:chOff x="2230996" y="2123275"/>
              <a:chExt cx="1883855" cy="1931012"/>
            </a:xfrm>
          </p:grpSpPr>
          <p:sp>
            <p:nvSpPr>
              <p:cNvPr id="20" name="任意多边形 82"/>
              <p:cNvSpPr/>
              <p:nvPr/>
            </p:nvSpPr>
            <p:spPr bwMode="auto">
              <a:xfrm rot="5329268">
                <a:off x="2207418" y="2146853"/>
                <a:ext cx="1931012" cy="1883855"/>
              </a:xfrm>
              <a:prstGeom prst="roundRect">
                <a:avLst/>
              </a:prstGeom>
              <a:gradFill flip="none" rotWithShape="1">
                <a:gsLst>
                  <a:gs pos="100000">
                    <a:srgbClr val="FFFFFF"/>
                  </a:gs>
                  <a:gs pos="0">
                    <a:schemeClr val="bg1">
                      <a:lumMod val="80000"/>
                    </a:schemeClr>
                  </a:gs>
                </a:gsLst>
                <a:lin ang="0" scaled="0"/>
                <a:tileRect/>
              </a:gradFill>
              <a:ln w="9525" cap="flat" cmpd="sng" algn="ctr">
                <a:gradFill flip="none" rotWithShape="1">
                  <a:gsLst>
                    <a:gs pos="0">
                      <a:schemeClr val="bg1"/>
                    </a:gs>
                    <a:gs pos="100000">
                      <a:schemeClr val="bg1">
                        <a:lumMod val="75000"/>
                      </a:schemeClr>
                    </a:gs>
                  </a:gsLst>
                  <a:lin ang="0" scaled="0"/>
                  <a:tileRect/>
                </a:gradFill>
                <a:prstDash val="solid"/>
              </a:ln>
              <a:effectLst>
                <a:outerShdw blurRad="177800" dist="88900" dir="2700000" sx="102000" sy="102000" algn="tr" rotWithShape="0">
                  <a:prstClr val="black">
                    <a:alpha val="30000"/>
                  </a:prstClr>
                </a:outerShdw>
              </a:effectLst>
            </p:spPr>
            <p:txBody>
              <a:bodyPr anchor="ctr"/>
              <a:lstStyle/>
              <a:p>
                <a:pPr algn="ctr" defTabSz="685617" fontAlgn="base">
                  <a:spcBef>
                    <a:spcPct val="0"/>
                  </a:spcBef>
                  <a:spcAft>
                    <a:spcPct val="0"/>
                  </a:spcAft>
                  <a:defRPr/>
                </a:pPr>
                <a:endParaRPr lang="zh-CN" altLang="en-US" sz="1350" kern="0">
                  <a:solidFill>
                    <a:srgbClr val="FFFFFF"/>
                  </a:solidFill>
                  <a:latin typeface="微软雅黑" pitchFamily="34" charset="-122"/>
                  <a:ea typeface="微软雅黑" pitchFamily="34" charset="-122"/>
                </a:endParaRPr>
              </a:p>
            </p:txBody>
          </p:sp>
          <p:sp>
            <p:nvSpPr>
              <p:cNvPr id="21" name="椭圆 80"/>
              <p:cNvSpPr/>
              <p:nvPr/>
            </p:nvSpPr>
            <p:spPr bwMode="auto">
              <a:xfrm rot="21529268">
                <a:off x="2454989" y="2391060"/>
                <a:ext cx="1392630" cy="1395452"/>
              </a:xfrm>
              <a:prstGeom prst="roundRect">
                <a:avLst/>
              </a:prstGeom>
              <a:solidFill>
                <a:srgbClr val="C00000"/>
              </a:solidFill>
              <a:ln w="9525" cap="flat" cmpd="sng" algn="ctr">
                <a:gradFill flip="none" rotWithShape="1">
                  <a:gsLst>
                    <a:gs pos="0">
                      <a:schemeClr val="bg1">
                        <a:lumMod val="65000"/>
                      </a:schemeClr>
                    </a:gs>
                    <a:gs pos="100000">
                      <a:schemeClr val="bg1"/>
                    </a:gs>
                  </a:gsLst>
                  <a:lin ang="5400000" scaled="1"/>
                  <a:tileRect/>
                </a:gradFill>
                <a:prstDash val="solid"/>
              </a:ln>
              <a:effectLst>
                <a:innerShdw blurRad="76200" dist="38100" dir="16200000">
                  <a:prstClr val="black">
                    <a:alpha val="50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617" eaLnBrk="1" fontAlgn="base" hangingPunct="1">
                  <a:spcBef>
                    <a:spcPct val="0"/>
                  </a:spcBef>
                  <a:spcAft>
                    <a:spcPct val="0"/>
                  </a:spcAft>
                  <a:defRPr/>
                </a:pPr>
                <a:endParaRPr lang="zh-CN" altLang="en-US" sz="1350" kern="0">
                  <a:solidFill>
                    <a:srgbClr val="FFFFFF"/>
                  </a:solidFill>
                  <a:latin typeface="微软雅黑" pitchFamily="34" charset="-122"/>
                  <a:ea typeface="微软雅黑" pitchFamily="34" charset="-122"/>
                </a:endParaRPr>
              </a:p>
            </p:txBody>
          </p:sp>
        </p:grpSp>
        <p:grpSp>
          <p:nvGrpSpPr>
            <p:cNvPr id="16" name="Group 31"/>
            <p:cNvGrpSpPr/>
            <p:nvPr/>
          </p:nvGrpSpPr>
          <p:grpSpPr>
            <a:xfrm>
              <a:off x="11760737" y="1438832"/>
              <a:ext cx="284677" cy="177285"/>
              <a:chOff x="2942785" y="3296116"/>
              <a:chExt cx="416796" cy="259561"/>
            </a:xfrm>
            <a:solidFill>
              <a:schemeClr val="bg1"/>
            </a:solidFill>
          </p:grpSpPr>
          <p:sp>
            <p:nvSpPr>
              <p:cNvPr id="17" name="Freeform 95"/>
              <p:cNvSpPr>
                <a:spLocks noEditPoints="1"/>
              </p:cNvSpPr>
              <p:nvPr/>
            </p:nvSpPr>
            <p:spPr bwMode="auto">
              <a:xfrm>
                <a:off x="2942785" y="3296116"/>
                <a:ext cx="416796" cy="25956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en-US" sz="1350">
                  <a:latin typeface="微软雅黑" pitchFamily="34" charset="-122"/>
                  <a:ea typeface="微软雅黑" pitchFamily="34" charset="-122"/>
                </a:endParaRPr>
              </a:p>
            </p:txBody>
          </p:sp>
          <p:sp>
            <p:nvSpPr>
              <p:cNvPr id="18" name="Rectangle 96"/>
              <p:cNvSpPr>
                <a:spLocks noChangeArrowheads="1"/>
              </p:cNvSpPr>
              <p:nvPr/>
            </p:nvSpPr>
            <p:spPr bwMode="auto">
              <a:xfrm>
                <a:off x="3000187" y="3351023"/>
                <a:ext cx="79865" cy="14475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endParaRPr lang="en-US" sz="1350">
                  <a:latin typeface="微软雅黑" pitchFamily="34" charset="-122"/>
                  <a:ea typeface="微软雅黑" pitchFamily="34" charset="-122"/>
                </a:endParaRPr>
              </a:p>
            </p:txBody>
          </p:sp>
          <p:sp>
            <p:nvSpPr>
              <p:cNvPr id="19" name="Rectangle 97"/>
              <p:cNvSpPr>
                <a:spLocks noChangeArrowheads="1"/>
              </p:cNvSpPr>
              <p:nvPr/>
            </p:nvSpPr>
            <p:spPr bwMode="auto">
              <a:xfrm>
                <a:off x="3092532" y="3351023"/>
                <a:ext cx="77370" cy="14475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endParaRPr lang="en-US" sz="1350">
                  <a:latin typeface="微软雅黑" pitchFamily="34" charset="-122"/>
                  <a:ea typeface="微软雅黑" pitchFamily="34" charset="-122"/>
                </a:endParaRPr>
              </a:p>
            </p:txBody>
          </p:sp>
        </p:grpSp>
      </p:grpSp>
      <p:grpSp>
        <p:nvGrpSpPr>
          <p:cNvPr id="22" name="组合 21"/>
          <p:cNvGrpSpPr/>
          <p:nvPr/>
        </p:nvGrpSpPr>
        <p:grpSpPr>
          <a:xfrm>
            <a:off x="5989615" y="3616084"/>
            <a:ext cx="730267" cy="748545"/>
            <a:chOff x="14836391" y="1222138"/>
            <a:chExt cx="604724" cy="619860"/>
          </a:xfrm>
        </p:grpSpPr>
        <p:grpSp>
          <p:nvGrpSpPr>
            <p:cNvPr id="23" name="Group 30"/>
            <p:cNvGrpSpPr/>
            <p:nvPr/>
          </p:nvGrpSpPr>
          <p:grpSpPr>
            <a:xfrm rot="18970732">
              <a:off x="14836391" y="1222138"/>
              <a:ext cx="604724" cy="619860"/>
              <a:chOff x="2230996" y="2123275"/>
              <a:chExt cx="1883855" cy="1931012"/>
            </a:xfrm>
          </p:grpSpPr>
          <p:sp>
            <p:nvSpPr>
              <p:cNvPr id="39" name="任意多边形 82"/>
              <p:cNvSpPr/>
              <p:nvPr/>
            </p:nvSpPr>
            <p:spPr bwMode="auto">
              <a:xfrm rot="5329268">
                <a:off x="2207418" y="2146853"/>
                <a:ext cx="1931012" cy="1883855"/>
              </a:xfrm>
              <a:prstGeom prst="roundRect">
                <a:avLst/>
              </a:prstGeom>
              <a:gradFill flip="none" rotWithShape="1">
                <a:gsLst>
                  <a:gs pos="100000">
                    <a:srgbClr val="FFFFFF"/>
                  </a:gs>
                  <a:gs pos="0">
                    <a:schemeClr val="bg1">
                      <a:lumMod val="80000"/>
                    </a:schemeClr>
                  </a:gs>
                </a:gsLst>
                <a:lin ang="0" scaled="0"/>
                <a:tileRect/>
              </a:gradFill>
              <a:ln w="9525" cap="flat" cmpd="sng" algn="ctr">
                <a:gradFill flip="none" rotWithShape="1">
                  <a:gsLst>
                    <a:gs pos="0">
                      <a:schemeClr val="bg1"/>
                    </a:gs>
                    <a:gs pos="100000">
                      <a:schemeClr val="bg1">
                        <a:lumMod val="75000"/>
                      </a:schemeClr>
                    </a:gs>
                  </a:gsLst>
                  <a:lin ang="0" scaled="0"/>
                  <a:tileRect/>
                </a:gradFill>
                <a:prstDash val="solid"/>
              </a:ln>
              <a:effectLst>
                <a:outerShdw blurRad="177800" dist="88900" dir="2700000" sx="102000" sy="102000" algn="tr" rotWithShape="0">
                  <a:prstClr val="black">
                    <a:alpha val="30000"/>
                  </a:prstClr>
                </a:outerShdw>
              </a:effectLst>
            </p:spPr>
            <p:txBody>
              <a:bodyPr anchor="ctr"/>
              <a:lstStyle/>
              <a:p>
                <a:pPr algn="ctr" defTabSz="685617" fontAlgn="base">
                  <a:spcBef>
                    <a:spcPct val="0"/>
                  </a:spcBef>
                  <a:spcAft>
                    <a:spcPct val="0"/>
                  </a:spcAft>
                  <a:defRPr/>
                </a:pPr>
                <a:endParaRPr lang="zh-CN" altLang="en-US" sz="1350" kern="0">
                  <a:solidFill>
                    <a:srgbClr val="FFFFFF"/>
                  </a:solidFill>
                  <a:latin typeface="微软雅黑" pitchFamily="34" charset="-122"/>
                  <a:ea typeface="微软雅黑" pitchFamily="34" charset="-122"/>
                </a:endParaRPr>
              </a:p>
            </p:txBody>
          </p:sp>
          <p:sp>
            <p:nvSpPr>
              <p:cNvPr id="40" name="椭圆 80"/>
              <p:cNvSpPr/>
              <p:nvPr/>
            </p:nvSpPr>
            <p:spPr bwMode="auto">
              <a:xfrm rot="21529268">
                <a:off x="2454989" y="2391060"/>
                <a:ext cx="1392630" cy="1395452"/>
              </a:xfrm>
              <a:prstGeom prst="roundRect">
                <a:avLst/>
              </a:prstGeom>
              <a:solidFill>
                <a:srgbClr val="C00000"/>
              </a:solidFill>
              <a:ln w="9525" cap="flat" cmpd="sng" algn="ctr">
                <a:gradFill flip="none" rotWithShape="1">
                  <a:gsLst>
                    <a:gs pos="0">
                      <a:schemeClr val="bg1">
                        <a:lumMod val="65000"/>
                      </a:schemeClr>
                    </a:gs>
                    <a:gs pos="100000">
                      <a:schemeClr val="bg1"/>
                    </a:gs>
                  </a:gsLst>
                  <a:lin ang="5400000" scaled="1"/>
                  <a:tileRect/>
                </a:gradFill>
                <a:prstDash val="solid"/>
              </a:ln>
              <a:effectLst>
                <a:innerShdw blurRad="76200" dist="38100" dir="16200000">
                  <a:prstClr val="black">
                    <a:alpha val="50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617" eaLnBrk="1" fontAlgn="base" hangingPunct="1">
                  <a:spcBef>
                    <a:spcPct val="0"/>
                  </a:spcBef>
                  <a:spcAft>
                    <a:spcPct val="0"/>
                  </a:spcAft>
                  <a:defRPr/>
                </a:pPr>
                <a:endParaRPr lang="zh-CN" altLang="en-US" sz="1350" kern="0">
                  <a:solidFill>
                    <a:srgbClr val="FFFFFF"/>
                  </a:solidFill>
                  <a:latin typeface="微软雅黑" pitchFamily="34" charset="-122"/>
                  <a:ea typeface="微软雅黑" pitchFamily="34" charset="-122"/>
                </a:endParaRPr>
              </a:p>
            </p:txBody>
          </p:sp>
        </p:grpSp>
        <p:grpSp>
          <p:nvGrpSpPr>
            <p:cNvPr id="24" name="Group 23"/>
            <p:cNvGrpSpPr/>
            <p:nvPr/>
          </p:nvGrpSpPr>
          <p:grpSpPr>
            <a:xfrm>
              <a:off x="15029656" y="1405432"/>
              <a:ext cx="265925" cy="231832"/>
              <a:chOff x="7540014" y="4306907"/>
              <a:chExt cx="389342" cy="339426"/>
            </a:xfrm>
            <a:solidFill>
              <a:schemeClr val="bg1"/>
            </a:solidFill>
          </p:grpSpPr>
          <p:sp>
            <p:nvSpPr>
              <p:cNvPr id="25"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en-US" sz="1350">
                  <a:latin typeface="微软雅黑" pitchFamily="34" charset="-122"/>
                  <a:ea typeface="微软雅黑" pitchFamily="34" charset="-122"/>
                </a:endParaRPr>
              </a:p>
            </p:txBody>
          </p:sp>
          <p:sp>
            <p:nvSpPr>
              <p:cNvPr id="29"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en-US" sz="1350">
                  <a:latin typeface="微软雅黑" pitchFamily="34" charset="-122"/>
                  <a:ea typeface="微软雅黑" pitchFamily="34" charset="-122"/>
                </a:endParaRPr>
              </a:p>
            </p:txBody>
          </p:sp>
          <p:sp>
            <p:nvSpPr>
              <p:cNvPr id="30"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en-US" sz="1350">
                  <a:latin typeface="微软雅黑" pitchFamily="34" charset="-122"/>
                  <a:ea typeface="微软雅黑" pitchFamily="34" charset="-122"/>
                </a:endParaRPr>
              </a:p>
            </p:txBody>
          </p:sp>
          <p:sp>
            <p:nvSpPr>
              <p:cNvPr id="31"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en-US" sz="1350">
                  <a:latin typeface="微软雅黑" pitchFamily="34" charset="-122"/>
                  <a:ea typeface="微软雅黑" pitchFamily="34" charset="-122"/>
                </a:endParaRPr>
              </a:p>
            </p:txBody>
          </p:sp>
          <p:sp>
            <p:nvSpPr>
              <p:cNvPr id="32"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en-US" sz="1350">
                  <a:latin typeface="微软雅黑" pitchFamily="34" charset="-122"/>
                  <a:ea typeface="微软雅黑" pitchFamily="34" charset="-122"/>
                </a:endParaRPr>
              </a:p>
            </p:txBody>
          </p:sp>
          <p:sp>
            <p:nvSpPr>
              <p:cNvPr id="33"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en-US" sz="1350">
                  <a:latin typeface="微软雅黑" pitchFamily="34" charset="-122"/>
                  <a:ea typeface="微软雅黑" pitchFamily="34" charset="-122"/>
                </a:endParaRPr>
              </a:p>
            </p:txBody>
          </p:sp>
          <p:sp>
            <p:nvSpPr>
              <p:cNvPr id="34"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en-US" sz="1350">
                  <a:latin typeface="微软雅黑" pitchFamily="34" charset="-122"/>
                  <a:ea typeface="微软雅黑" pitchFamily="34" charset="-122"/>
                </a:endParaRPr>
              </a:p>
            </p:txBody>
          </p:sp>
          <p:sp>
            <p:nvSpPr>
              <p:cNvPr id="35"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endParaRPr lang="en-US" sz="1350">
                  <a:latin typeface="微软雅黑" pitchFamily="34" charset="-122"/>
                  <a:ea typeface="微软雅黑" pitchFamily="34" charset="-122"/>
                </a:endParaRPr>
              </a:p>
            </p:txBody>
          </p:sp>
          <p:sp>
            <p:nvSpPr>
              <p:cNvPr id="36"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endParaRPr lang="en-US" sz="1350">
                  <a:latin typeface="微软雅黑" pitchFamily="34" charset="-122"/>
                  <a:ea typeface="微软雅黑" pitchFamily="34" charset="-122"/>
                </a:endParaRPr>
              </a:p>
            </p:txBody>
          </p:sp>
          <p:sp>
            <p:nvSpPr>
              <p:cNvPr id="37"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endParaRPr lang="en-US" sz="1350">
                  <a:latin typeface="微软雅黑" pitchFamily="34" charset="-122"/>
                  <a:ea typeface="微软雅黑" pitchFamily="34" charset="-122"/>
                </a:endParaRPr>
              </a:p>
            </p:txBody>
          </p:sp>
          <p:sp>
            <p:nvSpPr>
              <p:cNvPr id="38"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endParaRPr lang="en-US" sz="1350">
                  <a:latin typeface="微软雅黑" pitchFamily="34" charset="-122"/>
                  <a:ea typeface="微软雅黑" pitchFamily="34" charset="-122"/>
                </a:endParaRPr>
              </a:p>
            </p:txBody>
          </p:sp>
        </p:grpSp>
      </p:grpSp>
      <p:grpSp>
        <p:nvGrpSpPr>
          <p:cNvPr id="41" name="组合 40"/>
          <p:cNvGrpSpPr/>
          <p:nvPr/>
        </p:nvGrpSpPr>
        <p:grpSpPr>
          <a:xfrm>
            <a:off x="6943416" y="1441985"/>
            <a:ext cx="1673324" cy="739451"/>
            <a:chOff x="6870214" y="2850013"/>
            <a:chExt cx="2231615" cy="986162"/>
          </a:xfrm>
        </p:grpSpPr>
        <p:sp>
          <p:nvSpPr>
            <p:cNvPr id="42" name="文本框 54"/>
            <p:cNvSpPr txBox="1"/>
            <p:nvPr/>
          </p:nvSpPr>
          <p:spPr>
            <a:xfrm>
              <a:off x="6870214" y="2850013"/>
              <a:ext cx="1784496" cy="430986"/>
            </a:xfrm>
            <a:prstGeom prst="rect">
              <a:avLst/>
            </a:prstGeom>
            <a:noFill/>
          </p:spPr>
          <p:txBody>
            <a:bodyPr wrap="square" rtlCol="0">
              <a:spAutoFit/>
            </a:bodyPr>
            <a:lstStyle/>
            <a:p>
              <a:pPr algn="ctr"/>
              <a:r>
                <a:rPr lang="zh-CN" altLang="en-US" sz="1500" b="1" dirty="0">
                  <a:solidFill>
                    <a:srgbClr val="C00000"/>
                  </a:solidFill>
                  <a:latin typeface="微软雅黑" pitchFamily="34" charset="-122"/>
                  <a:ea typeface="微软雅黑" pitchFamily="34" charset="-122"/>
                </a:rPr>
                <a:t>在此添加标题</a:t>
              </a:r>
            </a:p>
          </p:txBody>
        </p:sp>
        <p:sp>
          <p:nvSpPr>
            <p:cNvPr id="43" name="文本框 55"/>
            <p:cNvSpPr txBox="1"/>
            <p:nvPr/>
          </p:nvSpPr>
          <p:spPr>
            <a:xfrm>
              <a:off x="6915933" y="3158911"/>
              <a:ext cx="2185896" cy="677264"/>
            </a:xfrm>
            <a:prstGeom prst="rect">
              <a:avLst/>
            </a:prstGeom>
            <a:noFill/>
          </p:spPr>
          <p:txBody>
            <a:bodyPr wrap="square" rtlCol="0">
              <a:spAutoFit/>
            </a:bodyPr>
            <a:lstStyle/>
            <a:p>
              <a:r>
                <a:rPr lang="zh-CN" altLang="en-US" sz="900" dirty="0">
                  <a:solidFill>
                    <a:prstClr val="black">
                      <a:lumMod val="50000"/>
                      <a:lumOff val="50000"/>
                    </a:prstClr>
                  </a:solidFill>
                  <a:latin typeface="微软雅黑" pitchFamily="34" charset="-122"/>
                  <a:ea typeface="微软雅黑" pitchFamily="34" charset="-122"/>
                </a:rPr>
                <a:t>点击输入简要文字内容，文字内容任意编辑，图片可替换</a:t>
              </a:r>
              <a:endParaRPr lang="en-US" altLang="zh-CN" sz="900" dirty="0">
                <a:solidFill>
                  <a:prstClr val="black">
                    <a:lumMod val="50000"/>
                    <a:lumOff val="50000"/>
                  </a:prstClr>
                </a:solidFill>
                <a:latin typeface="微软雅黑" pitchFamily="34" charset="-122"/>
                <a:ea typeface="微软雅黑" pitchFamily="34" charset="-122"/>
              </a:endParaRPr>
            </a:p>
          </p:txBody>
        </p:sp>
      </p:grpSp>
      <p:grpSp>
        <p:nvGrpSpPr>
          <p:cNvPr id="44" name="组合 43"/>
          <p:cNvGrpSpPr/>
          <p:nvPr/>
        </p:nvGrpSpPr>
        <p:grpSpPr>
          <a:xfrm>
            <a:off x="6943416" y="2563188"/>
            <a:ext cx="1673324" cy="739451"/>
            <a:chOff x="6870214" y="2850013"/>
            <a:chExt cx="2231615" cy="986162"/>
          </a:xfrm>
        </p:grpSpPr>
        <p:sp>
          <p:nvSpPr>
            <p:cNvPr id="45" name="文本框 57"/>
            <p:cNvSpPr txBox="1"/>
            <p:nvPr/>
          </p:nvSpPr>
          <p:spPr>
            <a:xfrm>
              <a:off x="6870214" y="2850013"/>
              <a:ext cx="1784496" cy="430986"/>
            </a:xfrm>
            <a:prstGeom prst="rect">
              <a:avLst/>
            </a:prstGeom>
            <a:noFill/>
          </p:spPr>
          <p:txBody>
            <a:bodyPr wrap="square" rtlCol="0">
              <a:spAutoFit/>
            </a:bodyPr>
            <a:lstStyle/>
            <a:p>
              <a:pPr algn="ctr"/>
              <a:r>
                <a:rPr lang="zh-CN" altLang="en-US" sz="1500" b="1" dirty="0">
                  <a:solidFill>
                    <a:srgbClr val="C00000"/>
                  </a:solidFill>
                  <a:latin typeface="微软雅黑" pitchFamily="34" charset="-122"/>
                  <a:ea typeface="微软雅黑" pitchFamily="34" charset="-122"/>
                </a:rPr>
                <a:t>在此添加标题</a:t>
              </a:r>
            </a:p>
          </p:txBody>
        </p:sp>
        <p:sp>
          <p:nvSpPr>
            <p:cNvPr id="46" name="文本框 58"/>
            <p:cNvSpPr txBox="1"/>
            <p:nvPr/>
          </p:nvSpPr>
          <p:spPr>
            <a:xfrm>
              <a:off x="6915933" y="3158911"/>
              <a:ext cx="2185896" cy="677264"/>
            </a:xfrm>
            <a:prstGeom prst="rect">
              <a:avLst/>
            </a:prstGeom>
            <a:noFill/>
          </p:spPr>
          <p:txBody>
            <a:bodyPr wrap="square" rtlCol="0">
              <a:spAutoFit/>
            </a:bodyPr>
            <a:lstStyle/>
            <a:p>
              <a:r>
                <a:rPr lang="zh-CN" altLang="en-US" sz="900" dirty="0">
                  <a:solidFill>
                    <a:prstClr val="black">
                      <a:lumMod val="50000"/>
                      <a:lumOff val="50000"/>
                    </a:prstClr>
                  </a:solidFill>
                  <a:latin typeface="微软雅黑" pitchFamily="34" charset="-122"/>
                  <a:ea typeface="微软雅黑" pitchFamily="34" charset="-122"/>
                </a:rPr>
                <a:t>点击输入简要文字内容，文字内容任意编辑，图片可替换</a:t>
              </a:r>
              <a:endParaRPr lang="en-US" altLang="zh-CN" sz="900" dirty="0">
                <a:solidFill>
                  <a:prstClr val="black">
                    <a:lumMod val="50000"/>
                    <a:lumOff val="50000"/>
                  </a:prstClr>
                </a:solidFill>
                <a:latin typeface="微软雅黑" pitchFamily="34" charset="-122"/>
                <a:ea typeface="微软雅黑" pitchFamily="34" charset="-122"/>
              </a:endParaRPr>
            </a:p>
          </p:txBody>
        </p:sp>
      </p:grpSp>
      <p:grpSp>
        <p:nvGrpSpPr>
          <p:cNvPr id="47" name="组合 46"/>
          <p:cNvGrpSpPr/>
          <p:nvPr/>
        </p:nvGrpSpPr>
        <p:grpSpPr>
          <a:xfrm>
            <a:off x="6943416" y="3746502"/>
            <a:ext cx="1673324" cy="739451"/>
            <a:chOff x="6870214" y="2850013"/>
            <a:chExt cx="2231615" cy="986162"/>
          </a:xfrm>
        </p:grpSpPr>
        <p:sp>
          <p:nvSpPr>
            <p:cNvPr id="48" name="文本框 60"/>
            <p:cNvSpPr txBox="1"/>
            <p:nvPr/>
          </p:nvSpPr>
          <p:spPr>
            <a:xfrm>
              <a:off x="6870214" y="2850013"/>
              <a:ext cx="1784496" cy="430986"/>
            </a:xfrm>
            <a:prstGeom prst="rect">
              <a:avLst/>
            </a:prstGeom>
            <a:noFill/>
          </p:spPr>
          <p:txBody>
            <a:bodyPr wrap="square" rtlCol="0">
              <a:spAutoFit/>
            </a:bodyPr>
            <a:lstStyle/>
            <a:p>
              <a:pPr algn="ctr"/>
              <a:r>
                <a:rPr lang="zh-CN" altLang="en-US" sz="1500" b="1" dirty="0">
                  <a:solidFill>
                    <a:srgbClr val="C00000"/>
                  </a:solidFill>
                  <a:latin typeface="微软雅黑" pitchFamily="34" charset="-122"/>
                  <a:ea typeface="微软雅黑" pitchFamily="34" charset="-122"/>
                </a:rPr>
                <a:t>在此添加标题</a:t>
              </a:r>
            </a:p>
          </p:txBody>
        </p:sp>
        <p:sp>
          <p:nvSpPr>
            <p:cNvPr id="49" name="文本框 61"/>
            <p:cNvSpPr txBox="1"/>
            <p:nvPr/>
          </p:nvSpPr>
          <p:spPr>
            <a:xfrm>
              <a:off x="6915933" y="3158911"/>
              <a:ext cx="2185896" cy="677264"/>
            </a:xfrm>
            <a:prstGeom prst="rect">
              <a:avLst/>
            </a:prstGeom>
            <a:noFill/>
          </p:spPr>
          <p:txBody>
            <a:bodyPr wrap="square" rtlCol="0">
              <a:spAutoFit/>
            </a:bodyPr>
            <a:lstStyle/>
            <a:p>
              <a:r>
                <a:rPr lang="zh-CN" altLang="en-US" sz="900" dirty="0">
                  <a:solidFill>
                    <a:prstClr val="black">
                      <a:lumMod val="50000"/>
                      <a:lumOff val="50000"/>
                    </a:prstClr>
                  </a:solidFill>
                  <a:latin typeface="微软雅黑" pitchFamily="34" charset="-122"/>
                  <a:ea typeface="微软雅黑" pitchFamily="34" charset="-122"/>
                </a:rPr>
                <a:t>点击输入简要文字内容，文字内容任意编辑，图片可替换</a:t>
              </a:r>
              <a:endParaRPr lang="en-US" altLang="zh-CN" sz="900" dirty="0">
                <a:solidFill>
                  <a:prstClr val="black">
                    <a:lumMod val="50000"/>
                    <a:lumOff val="50000"/>
                  </a:prstClr>
                </a:solidFill>
                <a:latin typeface="微软雅黑" pitchFamily="34" charset="-122"/>
                <a:ea typeface="微软雅黑" pitchFamily="34" charset="-122"/>
              </a:endParaRPr>
            </a:p>
          </p:txBody>
        </p:sp>
      </p:grpSp>
      <p:grpSp>
        <p:nvGrpSpPr>
          <p:cNvPr id="50" name="组合 49"/>
          <p:cNvGrpSpPr/>
          <p:nvPr/>
        </p:nvGrpSpPr>
        <p:grpSpPr>
          <a:xfrm>
            <a:off x="-100534" y="1361705"/>
            <a:ext cx="6845530" cy="2765866"/>
            <a:chOff x="-140467" y="2079244"/>
            <a:chExt cx="8002270" cy="3146742"/>
          </a:xfrm>
        </p:grpSpPr>
        <p:sp>
          <p:nvSpPr>
            <p:cNvPr id="51" name="椭圆 50"/>
            <p:cNvSpPr/>
            <p:nvPr/>
          </p:nvSpPr>
          <p:spPr>
            <a:xfrm>
              <a:off x="2604094" y="4720437"/>
              <a:ext cx="5257709" cy="505549"/>
            </a:xfrm>
            <a:prstGeom prst="ellipse">
              <a:avLst/>
            </a:prstGeom>
            <a:gradFill flip="none" rotWithShape="1">
              <a:gsLst>
                <a:gs pos="100000">
                  <a:srgbClr val="F5F4F2">
                    <a:alpha val="0"/>
                  </a:srgbClr>
                </a:gs>
                <a:gs pos="0">
                  <a:schemeClr val="tx1">
                    <a:lumMod val="85000"/>
                    <a:lumOff val="15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itchFamily="34" charset="-122"/>
                <a:ea typeface="微软雅黑" pitchFamily="34" charset="-122"/>
              </a:endParaRPr>
            </a:p>
          </p:txBody>
        </p:sp>
        <p:grpSp>
          <p:nvGrpSpPr>
            <p:cNvPr id="52" name="组合 51"/>
            <p:cNvGrpSpPr/>
            <p:nvPr/>
          </p:nvGrpSpPr>
          <p:grpSpPr>
            <a:xfrm>
              <a:off x="-140467" y="2079244"/>
              <a:ext cx="6829636" cy="3122811"/>
              <a:chOff x="-140467" y="2079244"/>
              <a:chExt cx="6829636" cy="3122811"/>
            </a:xfrm>
          </p:grpSpPr>
          <p:sp>
            <p:nvSpPr>
              <p:cNvPr id="53" name="椭圆 52"/>
              <p:cNvSpPr/>
              <p:nvPr/>
            </p:nvSpPr>
            <p:spPr>
              <a:xfrm>
                <a:off x="-140467" y="4822228"/>
                <a:ext cx="3950195" cy="379827"/>
              </a:xfrm>
              <a:prstGeom prst="ellipse">
                <a:avLst/>
              </a:prstGeom>
              <a:gradFill flip="none" rotWithShape="1">
                <a:gsLst>
                  <a:gs pos="100000">
                    <a:srgbClr val="F5F4F2">
                      <a:alpha val="0"/>
                    </a:srgbClr>
                  </a:gs>
                  <a:gs pos="0">
                    <a:schemeClr val="tx1">
                      <a:lumMod val="85000"/>
                      <a:lumOff val="15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itchFamily="34" charset="-122"/>
                  <a:ea typeface="微软雅黑" pitchFamily="34" charset="-122"/>
                </a:endParaRPr>
              </a:p>
            </p:txBody>
          </p:sp>
          <p:sp>
            <p:nvSpPr>
              <p:cNvPr id="54" name="椭圆 53"/>
              <p:cNvSpPr/>
              <p:nvPr/>
            </p:nvSpPr>
            <p:spPr>
              <a:xfrm>
                <a:off x="1288133" y="4633852"/>
                <a:ext cx="4217422" cy="405521"/>
              </a:xfrm>
              <a:prstGeom prst="ellipse">
                <a:avLst/>
              </a:prstGeom>
              <a:gradFill flip="none" rotWithShape="1">
                <a:gsLst>
                  <a:gs pos="100000">
                    <a:srgbClr val="F5F4F2">
                      <a:alpha val="0"/>
                    </a:srgbClr>
                  </a:gs>
                  <a:gs pos="0">
                    <a:schemeClr val="tx1">
                      <a:lumMod val="85000"/>
                      <a:lumOff val="15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itchFamily="34" charset="-122"/>
                  <a:ea typeface="微软雅黑" pitchFamily="34" charset="-122"/>
                </a:endParaRPr>
              </a:p>
            </p:txBody>
          </p:sp>
          <p:pic>
            <p:nvPicPr>
              <p:cNvPr id="55" name="Picture 6" descr="iMac-mock-up-diferents-views.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678153" y="2079244"/>
                <a:ext cx="3437383" cy="2857323"/>
              </a:xfrm>
              <a:prstGeom prst="rect">
                <a:avLst/>
              </a:prstGeom>
            </p:spPr>
          </p:pic>
          <p:pic>
            <p:nvPicPr>
              <p:cNvPr id="56" name="图片 55"/>
              <p:cNvPicPr>
                <a:picLocks noChangeAspect="1"/>
              </p:cNvPicPr>
              <p:nvPr/>
            </p:nvPicPr>
            <p:blipFill rotWithShape="1">
              <a:blip r:embed="rId4" cstate="print">
                <a:extLst>
                  <a:ext uri="{28A0092B-C50C-407E-A947-70E740481C1C}">
                    <a14:useLocalDpi xmlns:a14="http://schemas.microsoft.com/office/drawing/2010/main" xmlns="" val="0"/>
                  </a:ext>
                </a:extLst>
              </a:blip>
              <a:srcRect l="26672" t="13267" b="20576"/>
              <a:stretch/>
            </p:blipFill>
            <p:spPr>
              <a:xfrm>
                <a:off x="1877129" y="2262059"/>
                <a:ext cx="3045497" cy="1832697"/>
              </a:xfrm>
              <a:prstGeom prst="rect">
                <a:avLst/>
              </a:prstGeom>
            </p:spPr>
          </p:pic>
          <p:pic>
            <p:nvPicPr>
              <p:cNvPr id="57" name="Picture 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3648453" y="3254726"/>
                <a:ext cx="3040716" cy="1763264"/>
              </a:xfrm>
              <a:prstGeom prst="rect">
                <a:avLst/>
              </a:prstGeom>
            </p:spPr>
          </p:pic>
          <p:pic>
            <p:nvPicPr>
              <p:cNvPr id="58" name="Picture 12"/>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07570" y="2737773"/>
                <a:ext cx="1698404" cy="2402827"/>
              </a:xfrm>
              <a:prstGeom prst="rect">
                <a:avLst/>
              </a:prstGeom>
            </p:spPr>
          </p:pic>
          <p:pic>
            <p:nvPicPr>
              <p:cNvPr id="59" name="图片 58"/>
              <p:cNvPicPr>
                <a:picLocks noChangeAspect="1"/>
              </p:cNvPicPr>
              <p:nvPr/>
            </p:nvPicPr>
            <p:blipFill rotWithShape="1">
              <a:blip r:embed="rId7" cstate="print">
                <a:extLst>
                  <a:ext uri="{28A0092B-C50C-407E-A947-70E740481C1C}">
                    <a14:useLocalDpi xmlns:a14="http://schemas.microsoft.com/office/drawing/2010/main" xmlns="" val="0"/>
                  </a:ext>
                </a:extLst>
              </a:blip>
              <a:srcRect t="13312" b="2827"/>
              <a:stretch/>
            </p:blipFill>
            <p:spPr>
              <a:xfrm>
                <a:off x="4056944" y="3395279"/>
                <a:ext cx="2219193" cy="1395796"/>
              </a:xfrm>
              <a:prstGeom prst="rect">
                <a:avLst/>
              </a:prstGeom>
            </p:spPr>
          </p:pic>
          <p:pic>
            <p:nvPicPr>
              <p:cNvPr id="60" name="图片 59"/>
              <p:cNvPicPr>
                <a:picLocks noChangeAspect="1"/>
              </p:cNvPicPr>
              <p:nvPr/>
            </p:nvPicPr>
            <p:blipFill rotWithShape="1">
              <a:blip r:embed="rId8" cstate="print">
                <a:extLst>
                  <a:ext uri="{28A0092B-C50C-407E-A947-70E740481C1C}">
                    <a14:useLocalDpi xmlns:a14="http://schemas.microsoft.com/office/drawing/2010/main" xmlns="" val="0"/>
                  </a:ext>
                </a:extLst>
              </a:blip>
              <a:srcRect l="50714" r="11753"/>
              <a:stretch/>
            </p:blipFill>
            <p:spPr>
              <a:xfrm>
                <a:off x="1156957" y="3002382"/>
                <a:ext cx="1257246" cy="1782079"/>
              </a:xfrm>
              <a:prstGeom prst="rect">
                <a:avLst/>
              </a:prstGeom>
            </p:spPr>
          </p:pic>
        </p:grpSp>
      </p:grpSp>
    </p:spTree>
    <p:extLst>
      <p:ext uri="{BB962C8B-B14F-4D97-AF65-F5344CB8AC3E}">
        <p14:creationId xmlns:p14="http://schemas.microsoft.com/office/powerpoint/2010/main" xmlns="" val="3697587550"/>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6"/>
                                        </p:tgtEl>
                                      </p:cBhvr>
                                    </p:animEffect>
                                    <p:animScale>
                                      <p:cBhvr>
                                        <p:cTn id="16" dur="250" autoRev="1" fill="hold"/>
                                        <p:tgtEl>
                                          <p:spTgt spid="6"/>
                                        </p:tgtEl>
                                      </p:cBhvr>
                                      <p:by x="105000" y="105000"/>
                                    </p:animScale>
                                  </p:childTnLst>
                                </p:cTn>
                              </p:par>
                            </p:childTnLst>
                          </p:cTn>
                        </p:par>
                        <p:par>
                          <p:cTn id="17" fill="hold">
                            <p:stCondLst>
                              <p:cond delay="1500"/>
                            </p:stCondLst>
                            <p:childTnLst>
                              <p:par>
                                <p:cTn id="18" presetID="16" presetClass="entr" presetSubtype="37" fill="hold" nodeType="after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barn(outVertical)">
                                      <p:cBhvr>
                                        <p:cTn id="20" dur="500"/>
                                        <p:tgtEl>
                                          <p:spTgt spid="41"/>
                                        </p:tgtEl>
                                      </p:cBhvr>
                                    </p:animEffect>
                                  </p:childTnLst>
                                </p:cTn>
                              </p:par>
                            </p:childTnLst>
                          </p:cTn>
                        </p:par>
                        <p:par>
                          <p:cTn id="21" fill="hold">
                            <p:stCondLst>
                              <p:cond delay="2000"/>
                            </p:stCondLst>
                            <p:childTnLst>
                              <p:par>
                                <p:cTn id="22" presetID="1" presetClass="entr" presetSubtype="0" fill="hold" nodeType="afterEffect">
                                  <p:stCondLst>
                                    <p:cond delay="300"/>
                                  </p:stCondLst>
                                  <p:childTnLst>
                                    <p:set>
                                      <p:cBhvr>
                                        <p:cTn id="23" dur="1" fill="hold">
                                          <p:stCondLst>
                                            <p:cond delay="0"/>
                                          </p:stCondLst>
                                        </p:cTn>
                                        <p:tgtEl>
                                          <p:spTgt spid="14"/>
                                        </p:tgtEl>
                                        <p:attrNameLst>
                                          <p:attrName>style.visibility</p:attrName>
                                        </p:attrNameLst>
                                      </p:cBhvr>
                                      <p:to>
                                        <p:strVal val="visible"/>
                                      </p:to>
                                    </p:set>
                                  </p:childTnLst>
                                </p:cTn>
                              </p:par>
                            </p:childTnLst>
                          </p:cTn>
                        </p:par>
                        <p:par>
                          <p:cTn id="24" fill="hold">
                            <p:stCondLst>
                              <p:cond delay="2300"/>
                            </p:stCondLst>
                            <p:childTnLst>
                              <p:par>
                                <p:cTn id="25" presetID="26" presetClass="emph" presetSubtype="0" fill="hold" nodeType="afterEffect">
                                  <p:stCondLst>
                                    <p:cond delay="0"/>
                                  </p:stCondLst>
                                  <p:childTnLst>
                                    <p:animEffect transition="out" filter="fade">
                                      <p:cBhvr>
                                        <p:cTn id="26" dur="500" tmFilter="0, 0; .2, .5; .8, .5; 1, 0"/>
                                        <p:tgtEl>
                                          <p:spTgt spid="14"/>
                                        </p:tgtEl>
                                      </p:cBhvr>
                                    </p:animEffect>
                                    <p:animScale>
                                      <p:cBhvr>
                                        <p:cTn id="27" dur="250" autoRev="1" fill="hold"/>
                                        <p:tgtEl>
                                          <p:spTgt spid="14"/>
                                        </p:tgtEl>
                                      </p:cBhvr>
                                      <p:by x="105000" y="105000"/>
                                    </p:animScale>
                                  </p:childTnLst>
                                </p:cTn>
                              </p:par>
                            </p:childTnLst>
                          </p:cTn>
                        </p:par>
                        <p:par>
                          <p:cTn id="28" fill="hold">
                            <p:stCondLst>
                              <p:cond delay="2800"/>
                            </p:stCondLst>
                            <p:childTnLst>
                              <p:par>
                                <p:cTn id="29" presetID="16" presetClass="entr" presetSubtype="37" fill="hold"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barn(outVertical)">
                                      <p:cBhvr>
                                        <p:cTn id="31" dur="500"/>
                                        <p:tgtEl>
                                          <p:spTgt spid="44"/>
                                        </p:tgtEl>
                                      </p:cBhvr>
                                    </p:animEffect>
                                  </p:childTnLst>
                                </p:cTn>
                              </p:par>
                            </p:childTnLst>
                          </p:cTn>
                        </p:par>
                        <p:par>
                          <p:cTn id="32" fill="hold">
                            <p:stCondLst>
                              <p:cond delay="3300"/>
                            </p:stCondLst>
                            <p:childTnLst>
                              <p:par>
                                <p:cTn id="33" presetID="1" presetClass="entr" presetSubtype="0" fill="hold" nodeType="afterEffect">
                                  <p:stCondLst>
                                    <p:cond delay="300"/>
                                  </p:stCondLst>
                                  <p:childTnLst>
                                    <p:set>
                                      <p:cBhvr>
                                        <p:cTn id="34" dur="1" fill="hold">
                                          <p:stCondLst>
                                            <p:cond delay="0"/>
                                          </p:stCondLst>
                                        </p:cTn>
                                        <p:tgtEl>
                                          <p:spTgt spid="22"/>
                                        </p:tgtEl>
                                        <p:attrNameLst>
                                          <p:attrName>style.visibility</p:attrName>
                                        </p:attrNameLst>
                                      </p:cBhvr>
                                      <p:to>
                                        <p:strVal val="visible"/>
                                      </p:to>
                                    </p:set>
                                  </p:childTnLst>
                                </p:cTn>
                              </p:par>
                            </p:childTnLst>
                          </p:cTn>
                        </p:par>
                        <p:par>
                          <p:cTn id="35" fill="hold">
                            <p:stCondLst>
                              <p:cond delay="3600"/>
                            </p:stCondLst>
                            <p:childTnLst>
                              <p:par>
                                <p:cTn id="36" presetID="26" presetClass="emph" presetSubtype="0" fill="hold" nodeType="afterEffect">
                                  <p:stCondLst>
                                    <p:cond delay="0"/>
                                  </p:stCondLst>
                                  <p:childTnLst>
                                    <p:animEffect transition="out" filter="fade">
                                      <p:cBhvr>
                                        <p:cTn id="37" dur="500" tmFilter="0, 0; .2, .5; .8, .5; 1, 0"/>
                                        <p:tgtEl>
                                          <p:spTgt spid="22"/>
                                        </p:tgtEl>
                                      </p:cBhvr>
                                    </p:animEffect>
                                    <p:animScale>
                                      <p:cBhvr>
                                        <p:cTn id="38" dur="250" autoRev="1" fill="hold"/>
                                        <p:tgtEl>
                                          <p:spTgt spid="22"/>
                                        </p:tgtEl>
                                      </p:cBhvr>
                                      <p:by x="105000" y="105000"/>
                                    </p:animScale>
                                  </p:childTnLst>
                                </p:cTn>
                              </p:par>
                            </p:childTnLst>
                          </p:cTn>
                        </p:par>
                        <p:par>
                          <p:cTn id="39" fill="hold">
                            <p:stCondLst>
                              <p:cond delay="4100"/>
                            </p:stCondLst>
                            <p:childTnLst>
                              <p:par>
                                <p:cTn id="40" presetID="16" presetClass="entr" presetSubtype="37" fill="hold" nodeType="after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barn(outVertical)">
                                      <p:cBhvr>
                                        <p:cTn id="42" dur="500"/>
                                        <p:tgtEl>
                                          <p:spTgt spid="47"/>
                                        </p:tgtEl>
                                      </p:cBhvr>
                                    </p:animEffect>
                                  </p:childTnLst>
                                </p:cTn>
                              </p:par>
                            </p:childTnLst>
                          </p:cTn>
                        </p:par>
                        <p:par>
                          <p:cTn id="43" fill="hold">
                            <p:stCondLst>
                              <p:cond delay="4600"/>
                            </p:stCondLst>
                            <p:childTnLst>
                              <p:par>
                                <p:cTn id="44" presetID="10" presetClass="entr" presetSubtype="0" fill="hold" grpId="0" nodeType="afterEffect">
                                  <p:stCondLst>
                                    <p:cond delay="0"/>
                                  </p:stCondLst>
                                  <p:childTnLst>
                                    <p:set>
                                      <p:cBhvr>
                                        <p:cTn id="45" dur="1" fill="hold">
                                          <p:stCondLst>
                                            <p:cond delay="0"/>
                                          </p:stCondLst>
                                        </p:cTn>
                                        <p:tgtEl>
                                          <p:spTgt spid="227"/>
                                        </p:tgtEl>
                                        <p:attrNameLst>
                                          <p:attrName>style.visibility</p:attrName>
                                        </p:attrNameLst>
                                      </p:cBhvr>
                                      <p:to>
                                        <p:strVal val="visible"/>
                                      </p:to>
                                    </p:set>
                                    <p:animEffect transition="in" filter="fade">
                                      <p:cBhvr>
                                        <p:cTn id="46" dur="500"/>
                                        <p:tgtEl>
                                          <p:spTgt spid="2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204720" y="1336950"/>
            <a:ext cx="1742557" cy="403715"/>
          </a:xfrm>
          <a:prstGeom prst="rect">
            <a:avLst/>
          </a:prstGeom>
          <a:noFill/>
        </p:spPr>
        <p:txBody>
          <a:bodyPr wrap="none" lIns="91327" tIns="45664" rIns="91327" bIns="45664" rtlCol="0">
            <a:spAutoFit/>
          </a:bodyPr>
          <a:lstStyle/>
          <a:p>
            <a:r>
              <a:rPr lang="zh-CN" altLang="en-US" sz="2024" b="1" dirty="0">
                <a:solidFill>
                  <a:srgbClr val="C00000"/>
                </a:solidFill>
                <a:latin typeface="微软雅黑" pitchFamily="34" charset="-122"/>
                <a:ea typeface="微软雅黑" pitchFamily="34" charset="-122"/>
              </a:rPr>
              <a:t>诚信铸就品质</a:t>
            </a:r>
          </a:p>
        </p:txBody>
      </p:sp>
      <p:sp>
        <p:nvSpPr>
          <p:cNvPr id="7" name="TextBox 6"/>
          <p:cNvSpPr txBox="1"/>
          <p:nvPr/>
        </p:nvSpPr>
        <p:spPr>
          <a:xfrm>
            <a:off x="6299792" y="1948003"/>
            <a:ext cx="1742557" cy="403715"/>
          </a:xfrm>
          <a:prstGeom prst="rect">
            <a:avLst/>
          </a:prstGeom>
          <a:noFill/>
        </p:spPr>
        <p:txBody>
          <a:bodyPr wrap="none" lIns="91327" tIns="45664" rIns="91327" bIns="45664" rtlCol="0">
            <a:spAutoFit/>
          </a:bodyPr>
          <a:lstStyle/>
          <a:p>
            <a:r>
              <a:rPr lang="zh-CN" altLang="en-US" sz="2024" b="1" dirty="0">
                <a:solidFill>
                  <a:srgbClr val="C00000"/>
                </a:solidFill>
                <a:latin typeface="微软雅黑" pitchFamily="34" charset="-122"/>
                <a:ea typeface="微软雅黑" pitchFamily="34" charset="-122"/>
              </a:rPr>
              <a:t>创新引领未来</a:t>
            </a:r>
          </a:p>
        </p:txBody>
      </p:sp>
      <p:sp>
        <p:nvSpPr>
          <p:cNvPr id="8" name="TextBox 7"/>
          <p:cNvSpPr txBox="1"/>
          <p:nvPr/>
        </p:nvSpPr>
        <p:spPr>
          <a:xfrm>
            <a:off x="1096795" y="1744715"/>
            <a:ext cx="703811" cy="299969"/>
          </a:xfrm>
          <a:prstGeom prst="rect">
            <a:avLst/>
          </a:prstGeom>
          <a:noFill/>
        </p:spPr>
        <p:txBody>
          <a:bodyPr wrap="none" lIns="91327" tIns="45664" rIns="91327" bIns="45664" rtlCol="0">
            <a:spAutoFit/>
          </a:bodyPr>
          <a:lstStyle/>
          <a:p>
            <a:r>
              <a:rPr lang="zh-CN" altLang="en-US" sz="1350" b="1" dirty="0">
                <a:solidFill>
                  <a:srgbClr val="C00000"/>
                </a:solidFill>
                <a:latin typeface="微软雅黑" pitchFamily="34" charset="-122"/>
                <a:ea typeface="微软雅黑" pitchFamily="34" charset="-122"/>
              </a:rPr>
              <a:t>远见力</a:t>
            </a:r>
          </a:p>
        </p:txBody>
      </p:sp>
      <p:sp>
        <p:nvSpPr>
          <p:cNvPr id="9" name="TextBox 8"/>
          <p:cNvSpPr txBox="1"/>
          <p:nvPr/>
        </p:nvSpPr>
        <p:spPr>
          <a:xfrm>
            <a:off x="1804813" y="3887939"/>
            <a:ext cx="703811" cy="299969"/>
          </a:xfrm>
          <a:prstGeom prst="rect">
            <a:avLst/>
          </a:prstGeom>
          <a:noFill/>
        </p:spPr>
        <p:txBody>
          <a:bodyPr wrap="none" lIns="91327" tIns="45664" rIns="91327" bIns="45664" rtlCol="0">
            <a:spAutoFit/>
          </a:bodyPr>
          <a:lstStyle/>
          <a:p>
            <a:r>
              <a:rPr lang="zh-CN" altLang="en-US" sz="1350" b="1" dirty="0">
                <a:solidFill>
                  <a:srgbClr val="C00000"/>
                </a:solidFill>
                <a:latin typeface="微软雅黑" pitchFamily="34" charset="-122"/>
                <a:ea typeface="微软雅黑" pitchFamily="34" charset="-122"/>
              </a:rPr>
              <a:t>执行力</a:t>
            </a:r>
          </a:p>
        </p:txBody>
      </p:sp>
      <p:sp>
        <p:nvSpPr>
          <p:cNvPr id="10" name="TextBox 9"/>
          <p:cNvSpPr txBox="1"/>
          <p:nvPr/>
        </p:nvSpPr>
        <p:spPr>
          <a:xfrm>
            <a:off x="3461316" y="3272385"/>
            <a:ext cx="703811" cy="299969"/>
          </a:xfrm>
          <a:prstGeom prst="rect">
            <a:avLst/>
          </a:prstGeom>
          <a:noFill/>
        </p:spPr>
        <p:txBody>
          <a:bodyPr wrap="none" lIns="91327" tIns="45664" rIns="91327" bIns="45664" rtlCol="0">
            <a:spAutoFit/>
          </a:bodyPr>
          <a:lstStyle/>
          <a:p>
            <a:r>
              <a:rPr lang="zh-CN" altLang="en-US" sz="1350" b="1" dirty="0">
                <a:solidFill>
                  <a:srgbClr val="C00000"/>
                </a:solidFill>
                <a:latin typeface="微软雅黑" pitchFamily="34" charset="-122"/>
                <a:ea typeface="微软雅黑" pitchFamily="34" charset="-122"/>
              </a:rPr>
              <a:t>感召力</a:t>
            </a:r>
          </a:p>
        </p:txBody>
      </p:sp>
      <p:sp>
        <p:nvSpPr>
          <p:cNvPr id="11" name="TextBox 10"/>
          <p:cNvSpPr txBox="1"/>
          <p:nvPr/>
        </p:nvSpPr>
        <p:spPr>
          <a:xfrm>
            <a:off x="2984435" y="2052143"/>
            <a:ext cx="703811" cy="299969"/>
          </a:xfrm>
          <a:prstGeom prst="rect">
            <a:avLst/>
          </a:prstGeom>
          <a:noFill/>
        </p:spPr>
        <p:txBody>
          <a:bodyPr wrap="none" lIns="91327" tIns="45664" rIns="91327" bIns="45664" rtlCol="0">
            <a:spAutoFit/>
          </a:bodyPr>
          <a:lstStyle/>
          <a:p>
            <a:r>
              <a:rPr lang="zh-CN" altLang="en-US" sz="1350" b="1" dirty="0">
                <a:solidFill>
                  <a:srgbClr val="C00000"/>
                </a:solidFill>
                <a:latin typeface="微软雅黑" pitchFamily="34" charset="-122"/>
                <a:ea typeface="微软雅黑" pitchFamily="34" charset="-122"/>
              </a:rPr>
              <a:t>决策力</a:t>
            </a:r>
          </a:p>
        </p:txBody>
      </p:sp>
      <p:sp>
        <p:nvSpPr>
          <p:cNvPr id="12" name="TextBox 11"/>
          <p:cNvSpPr txBox="1"/>
          <p:nvPr/>
        </p:nvSpPr>
        <p:spPr>
          <a:xfrm>
            <a:off x="1020186" y="2814186"/>
            <a:ext cx="703811" cy="299969"/>
          </a:xfrm>
          <a:prstGeom prst="rect">
            <a:avLst/>
          </a:prstGeom>
          <a:noFill/>
        </p:spPr>
        <p:txBody>
          <a:bodyPr wrap="none" lIns="91327" tIns="45664" rIns="91327" bIns="45664" rtlCol="0">
            <a:spAutoFit/>
          </a:bodyPr>
          <a:lstStyle/>
          <a:p>
            <a:r>
              <a:rPr lang="zh-CN" altLang="en-US" sz="1350" b="1" dirty="0">
                <a:solidFill>
                  <a:srgbClr val="C00000"/>
                </a:solidFill>
                <a:latin typeface="微软雅黑" pitchFamily="34" charset="-122"/>
                <a:ea typeface="微软雅黑" pitchFamily="34" charset="-122"/>
              </a:rPr>
              <a:t>创新力</a:t>
            </a:r>
          </a:p>
        </p:txBody>
      </p:sp>
      <p:grpSp>
        <p:nvGrpSpPr>
          <p:cNvPr id="13" name="组合 12"/>
          <p:cNvGrpSpPr/>
          <p:nvPr/>
        </p:nvGrpSpPr>
        <p:grpSpPr>
          <a:xfrm>
            <a:off x="1926263" y="1979213"/>
            <a:ext cx="976503" cy="976857"/>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C00000"/>
                </a:solidFill>
                <a:latin typeface="微软雅黑" pitchFamily="34" charset="-122"/>
                <a:ea typeface="微软雅黑" pitchFamily="34" charset="-122"/>
              </a:endParaRPr>
            </a:p>
          </p:txBody>
        </p:sp>
        <p:sp>
          <p:nvSpPr>
            <p:cNvPr id="15" name="椭圆 1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C00000"/>
                </a:solidFill>
                <a:latin typeface="微软雅黑" pitchFamily="34" charset="-122"/>
                <a:ea typeface="微软雅黑" pitchFamily="34" charset="-122"/>
              </a:endParaRPr>
            </a:p>
          </p:txBody>
        </p:sp>
      </p:grpSp>
      <p:sp>
        <p:nvSpPr>
          <p:cNvPr id="16" name="椭圆 15"/>
          <p:cNvSpPr/>
          <p:nvPr/>
        </p:nvSpPr>
        <p:spPr>
          <a:xfrm>
            <a:off x="1062451" y="3291507"/>
            <a:ext cx="726778" cy="727041"/>
          </a:xfrm>
          <a:prstGeom prst="ellipse">
            <a:avLst/>
          </a:prstGeom>
          <a:solidFill>
            <a:srgbClr val="C0000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27" tIns="45664" rIns="91327" bIns="45664" rtlCol="0" anchor="ctr"/>
          <a:lstStyle/>
          <a:p>
            <a:pPr algn="ctr"/>
            <a:endParaRPr lang="zh-CN" altLang="en-US" sz="1350">
              <a:solidFill>
                <a:srgbClr val="C00000"/>
              </a:solidFill>
              <a:latin typeface="微软雅黑" pitchFamily="34" charset="-122"/>
              <a:ea typeface="微软雅黑" pitchFamily="34" charset="-122"/>
            </a:endParaRPr>
          </a:p>
        </p:txBody>
      </p:sp>
      <p:sp>
        <p:nvSpPr>
          <p:cNvPr id="17" name="椭圆 16"/>
          <p:cNvSpPr/>
          <p:nvPr/>
        </p:nvSpPr>
        <p:spPr>
          <a:xfrm>
            <a:off x="3338553" y="2938408"/>
            <a:ext cx="274678" cy="274777"/>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27" tIns="45664" rIns="91327" bIns="45664" rtlCol="0" anchor="ctr"/>
          <a:lstStyle/>
          <a:p>
            <a:pPr algn="ctr"/>
            <a:endParaRPr lang="zh-CN" altLang="en-US" sz="1350">
              <a:solidFill>
                <a:srgbClr val="C00000"/>
              </a:solidFill>
              <a:latin typeface="微软雅黑" pitchFamily="34" charset="-122"/>
              <a:ea typeface="微软雅黑" pitchFamily="34" charset="-122"/>
            </a:endParaRPr>
          </a:p>
        </p:txBody>
      </p:sp>
      <p:grpSp>
        <p:nvGrpSpPr>
          <p:cNvPr id="18" name="组合 17"/>
          <p:cNvGrpSpPr/>
          <p:nvPr/>
        </p:nvGrpSpPr>
        <p:grpSpPr>
          <a:xfrm>
            <a:off x="3876342" y="2283657"/>
            <a:ext cx="623677" cy="623904"/>
            <a:chOff x="304800" y="673100"/>
            <a:chExt cx="4000500" cy="4000500"/>
          </a:xfrm>
          <a:effectLst>
            <a:outerShdw blurRad="317500" dist="1905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C00000"/>
                </a:solidFill>
                <a:latin typeface="微软雅黑" pitchFamily="34" charset="-122"/>
                <a:ea typeface="微软雅黑" pitchFamily="34" charset="-122"/>
              </a:endParaRPr>
            </a:p>
          </p:txBody>
        </p:sp>
        <p:sp>
          <p:nvSpPr>
            <p:cNvPr id="20" name="椭圆 1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C00000"/>
                </a:solidFill>
                <a:latin typeface="微软雅黑" pitchFamily="34" charset="-122"/>
                <a:ea typeface="微软雅黑" pitchFamily="34" charset="-122"/>
              </a:endParaRPr>
            </a:p>
          </p:txBody>
        </p:sp>
      </p:grpSp>
      <p:grpSp>
        <p:nvGrpSpPr>
          <p:cNvPr id="21" name="组合 20"/>
          <p:cNvGrpSpPr/>
          <p:nvPr/>
        </p:nvGrpSpPr>
        <p:grpSpPr>
          <a:xfrm>
            <a:off x="1200501" y="4116857"/>
            <a:ext cx="219698" cy="219777"/>
            <a:chOff x="304800" y="673100"/>
            <a:chExt cx="4000500" cy="4000500"/>
          </a:xfrm>
          <a:effectLst>
            <a:outerShdw blurRad="381000" dist="152400" dir="8100000" algn="tr" rotWithShape="0">
              <a:prstClr val="black">
                <a:alpha val="7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C00000"/>
                </a:solidFill>
                <a:latin typeface="微软雅黑" pitchFamily="34" charset="-122"/>
                <a:ea typeface="微软雅黑" pitchFamily="34" charset="-122"/>
              </a:endParaRPr>
            </a:p>
          </p:txBody>
        </p:sp>
        <p:sp>
          <p:nvSpPr>
            <p:cNvPr id="23" name="椭圆 2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C00000"/>
                </a:solidFill>
                <a:latin typeface="微软雅黑" pitchFamily="34" charset="-122"/>
                <a:ea typeface="微软雅黑" pitchFamily="34" charset="-122"/>
              </a:endParaRPr>
            </a:p>
          </p:txBody>
        </p:sp>
      </p:grpSp>
      <p:grpSp>
        <p:nvGrpSpPr>
          <p:cNvPr id="24" name="组合 23"/>
          <p:cNvGrpSpPr/>
          <p:nvPr/>
        </p:nvGrpSpPr>
        <p:grpSpPr>
          <a:xfrm>
            <a:off x="774807" y="2323682"/>
            <a:ext cx="287815" cy="287919"/>
            <a:chOff x="304800" y="673100"/>
            <a:chExt cx="4000500" cy="4000500"/>
          </a:xfrm>
          <a:effectLst>
            <a:outerShdw blurRad="381000" dist="152400" dir="8100000" algn="tr" rotWithShape="0">
              <a:prstClr val="black">
                <a:alpha val="70000"/>
              </a:prstClr>
            </a:outerShdw>
          </a:effectLst>
        </p:grpSpPr>
        <p:sp>
          <p:nvSpPr>
            <p:cNvPr id="25" name="同心圆 2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C00000"/>
                </a:solidFill>
                <a:latin typeface="微软雅黑" pitchFamily="34" charset="-122"/>
                <a:ea typeface="微软雅黑" pitchFamily="34" charset="-122"/>
              </a:endParaRPr>
            </a:p>
          </p:txBody>
        </p:sp>
        <p:sp>
          <p:nvSpPr>
            <p:cNvPr id="26" name="椭圆 25"/>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C00000"/>
                </a:solidFill>
                <a:latin typeface="微软雅黑" pitchFamily="34" charset="-122"/>
                <a:ea typeface="微软雅黑" pitchFamily="34" charset="-122"/>
              </a:endParaRPr>
            </a:p>
          </p:txBody>
        </p:sp>
      </p:grpSp>
      <p:sp>
        <p:nvSpPr>
          <p:cNvPr id="27" name="椭圆 26"/>
          <p:cNvSpPr/>
          <p:nvPr/>
        </p:nvSpPr>
        <p:spPr>
          <a:xfrm>
            <a:off x="3271763" y="1539398"/>
            <a:ext cx="274678" cy="274777"/>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27" tIns="45664" rIns="91327" bIns="45664" rtlCol="0" anchor="ctr"/>
          <a:lstStyle/>
          <a:p>
            <a:pPr algn="ctr"/>
            <a:endParaRPr lang="zh-CN" altLang="en-US" sz="1350">
              <a:solidFill>
                <a:srgbClr val="C00000"/>
              </a:solidFill>
              <a:latin typeface="微软雅黑" pitchFamily="34" charset="-122"/>
              <a:ea typeface="微软雅黑" pitchFamily="34" charset="-122"/>
            </a:endParaRPr>
          </a:p>
        </p:txBody>
      </p:sp>
      <p:sp>
        <p:nvSpPr>
          <p:cNvPr id="28" name="椭圆 27"/>
          <p:cNvSpPr/>
          <p:nvPr/>
        </p:nvSpPr>
        <p:spPr>
          <a:xfrm>
            <a:off x="3807672" y="3900927"/>
            <a:ext cx="137339" cy="137389"/>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27" tIns="45664" rIns="91327" bIns="45664" rtlCol="0" anchor="ctr"/>
          <a:lstStyle/>
          <a:p>
            <a:pPr algn="ctr"/>
            <a:endParaRPr lang="zh-CN" altLang="en-US" sz="1350">
              <a:solidFill>
                <a:srgbClr val="C00000"/>
              </a:solidFill>
              <a:latin typeface="微软雅黑" pitchFamily="34" charset="-122"/>
              <a:ea typeface="微软雅黑" pitchFamily="34" charset="-122"/>
            </a:endParaRPr>
          </a:p>
        </p:txBody>
      </p:sp>
      <p:grpSp>
        <p:nvGrpSpPr>
          <p:cNvPr id="29" name="组合 28"/>
          <p:cNvGrpSpPr/>
          <p:nvPr/>
        </p:nvGrpSpPr>
        <p:grpSpPr>
          <a:xfrm>
            <a:off x="2785012" y="3329866"/>
            <a:ext cx="638015" cy="638246"/>
            <a:chOff x="304800" y="673100"/>
            <a:chExt cx="4000500" cy="4000500"/>
          </a:xfrm>
          <a:effectLst>
            <a:outerShdw blurRad="317500" dist="190500" dir="8100000" algn="tr" rotWithShape="0">
              <a:prstClr val="black">
                <a:alpha val="50000"/>
              </a:prstClr>
            </a:outerShdw>
          </a:effectLst>
        </p:grpSpPr>
        <p:sp>
          <p:nvSpPr>
            <p:cNvPr id="30" name="同心圆 2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C00000"/>
                </a:solidFill>
                <a:latin typeface="微软雅黑" pitchFamily="34" charset="-122"/>
                <a:ea typeface="微软雅黑" pitchFamily="34" charset="-122"/>
              </a:endParaRPr>
            </a:p>
          </p:txBody>
        </p:sp>
        <p:sp>
          <p:nvSpPr>
            <p:cNvPr id="31" name="椭圆 3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C00000"/>
                </a:solidFill>
                <a:latin typeface="微软雅黑" pitchFamily="34" charset="-122"/>
                <a:ea typeface="微软雅黑" pitchFamily="34" charset="-122"/>
              </a:endParaRPr>
            </a:p>
          </p:txBody>
        </p:sp>
      </p:grpSp>
      <p:sp>
        <p:nvSpPr>
          <p:cNvPr id="32" name="椭圆 31"/>
          <p:cNvSpPr/>
          <p:nvPr/>
        </p:nvSpPr>
        <p:spPr>
          <a:xfrm>
            <a:off x="2007016" y="1264622"/>
            <a:ext cx="274678" cy="274777"/>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27" tIns="45664" rIns="91327" bIns="45664" rtlCol="0" anchor="ctr"/>
          <a:lstStyle/>
          <a:p>
            <a:pPr algn="ctr"/>
            <a:endParaRPr lang="zh-CN" altLang="en-US" sz="1350">
              <a:solidFill>
                <a:srgbClr val="C00000"/>
              </a:solidFill>
            </a:endParaRPr>
          </a:p>
        </p:txBody>
      </p:sp>
      <p:sp>
        <p:nvSpPr>
          <p:cNvPr id="33" name="椭圆 32"/>
          <p:cNvSpPr/>
          <p:nvPr/>
        </p:nvSpPr>
        <p:spPr>
          <a:xfrm>
            <a:off x="2702416" y="3127486"/>
            <a:ext cx="137339" cy="137389"/>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27" tIns="45664" rIns="91327" bIns="45664" rtlCol="0" anchor="ctr"/>
          <a:lstStyle/>
          <a:p>
            <a:pPr algn="ctr"/>
            <a:endParaRPr lang="zh-CN" altLang="en-US" sz="1350">
              <a:solidFill>
                <a:srgbClr val="C00000"/>
              </a:solidFill>
              <a:latin typeface="微软雅黑" pitchFamily="34" charset="-122"/>
              <a:ea typeface="微软雅黑" pitchFamily="34" charset="-122"/>
            </a:endParaRPr>
          </a:p>
        </p:txBody>
      </p:sp>
      <p:sp>
        <p:nvSpPr>
          <p:cNvPr id="34" name="TextBox 33"/>
          <p:cNvSpPr txBox="1"/>
          <p:nvPr/>
        </p:nvSpPr>
        <p:spPr>
          <a:xfrm>
            <a:off x="5003893" y="2492061"/>
            <a:ext cx="3455134" cy="1910025"/>
          </a:xfrm>
          <a:prstGeom prst="rect">
            <a:avLst/>
          </a:prstGeom>
          <a:noFill/>
        </p:spPr>
        <p:txBody>
          <a:bodyPr wrap="square" lIns="91327" tIns="45664" rIns="91327" bIns="45664" rtlCol="0">
            <a:spAutoFit/>
          </a:bodyPr>
          <a:lstStyle/>
          <a:p>
            <a:pPr>
              <a:lnSpc>
                <a:spcPct val="150000"/>
              </a:lnSpc>
            </a:pPr>
            <a:r>
              <a:rPr lang="zh-CN" altLang="en-US" sz="1125" dirty="0">
                <a:solidFill>
                  <a:srgbClr val="484848"/>
                </a:solidFill>
                <a:latin typeface="微软雅黑" pitchFamily="34" charset="-122"/>
                <a:ea typeface="微软雅黑" pitchFamily="34" charset="-122"/>
              </a:rPr>
              <a:t>       点击输入简要文字内容，文字内容需概括精炼，不用多余的文字修饰，言简意赅的说明分项内容。点击输入简要文字内容，文字内容需概括精炼，不用多余的文字修饰，言简意赅的说明分项内容</a:t>
            </a:r>
            <a:r>
              <a:rPr lang="en-US" altLang="zh-CN" sz="1125" dirty="0">
                <a:solidFill>
                  <a:srgbClr val="484848"/>
                </a:solidFill>
                <a:latin typeface="微软雅黑" pitchFamily="34" charset="-122"/>
                <a:ea typeface="微软雅黑" pitchFamily="34" charset="-122"/>
              </a:rPr>
              <a:t>……</a:t>
            </a:r>
          </a:p>
          <a:p>
            <a:pPr>
              <a:lnSpc>
                <a:spcPct val="150000"/>
              </a:lnSpc>
            </a:pPr>
            <a:r>
              <a:rPr lang="zh-CN" altLang="en-US" sz="1125" dirty="0">
                <a:solidFill>
                  <a:srgbClr val="484848"/>
                </a:solidFill>
                <a:latin typeface="微软雅黑" pitchFamily="34" charset="-122"/>
                <a:ea typeface="微软雅黑" pitchFamily="34" charset="-122"/>
              </a:rPr>
              <a:t>       点击输入简要文字内容，文字内容需概括精炼，不用多余的文字修饰，言简意赅的说明分项内容</a:t>
            </a:r>
            <a:r>
              <a:rPr lang="en-US" altLang="zh-CN" sz="1125" dirty="0">
                <a:solidFill>
                  <a:srgbClr val="484848"/>
                </a:solidFill>
                <a:latin typeface="微软雅黑" pitchFamily="34" charset="-122"/>
                <a:ea typeface="微软雅黑" pitchFamily="34" charset="-122"/>
              </a:rPr>
              <a:t>……</a:t>
            </a:r>
          </a:p>
          <a:p>
            <a:pPr>
              <a:lnSpc>
                <a:spcPct val="150000"/>
              </a:lnSpc>
            </a:pPr>
            <a:endParaRPr lang="en-US" altLang="zh-CN" sz="1125" dirty="0">
              <a:solidFill>
                <a:srgbClr val="484848"/>
              </a:solidFill>
              <a:latin typeface="微软雅黑" pitchFamily="34" charset="-122"/>
              <a:ea typeface="微软雅黑" pitchFamily="34" charset="-122"/>
            </a:endParaRPr>
          </a:p>
        </p:txBody>
      </p:sp>
      <p:sp>
        <p:nvSpPr>
          <p:cNvPr id="35" name="TextBox 34"/>
          <p:cNvSpPr txBox="1"/>
          <p:nvPr/>
        </p:nvSpPr>
        <p:spPr>
          <a:xfrm>
            <a:off x="1642746" y="5917921"/>
            <a:ext cx="642150" cy="269139"/>
          </a:xfrm>
          <a:prstGeom prst="rect">
            <a:avLst/>
          </a:prstGeom>
          <a:noFill/>
        </p:spPr>
        <p:txBody>
          <a:bodyPr wrap="none" lIns="60795" tIns="30398" rIns="60795" bIns="30398" rtlCol="0">
            <a:spAutoFit/>
          </a:bodyPr>
          <a:lstStyle/>
          <a:p>
            <a:r>
              <a:rPr lang="zh-CN" altLang="en-US" sz="1350" dirty="0"/>
              <a:t>延迟符</a:t>
            </a:r>
          </a:p>
        </p:txBody>
      </p:sp>
    </p:spTree>
    <p:extLst>
      <p:ext uri="{BB962C8B-B14F-4D97-AF65-F5344CB8AC3E}">
        <p14:creationId xmlns:p14="http://schemas.microsoft.com/office/powerpoint/2010/main" xmlns="" val="1468052345"/>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20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par>
                                <p:cTn id="25" presetID="53" presetClass="entr" presetSubtype="16" fill="hold" grpId="0" nodeType="withEffect">
                                  <p:stCondLst>
                                    <p:cond delay="40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par>
                                <p:cTn id="30" presetID="53" presetClass="entr" presetSubtype="16" fill="hold" nodeType="withEffect">
                                  <p:stCondLst>
                                    <p:cond delay="40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par>
                                <p:cTn id="45" presetID="53" presetClass="entr" presetSubtype="16" fill="hold" nodeType="with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fltVal val="0"/>
                                          </p:val>
                                        </p:tav>
                                        <p:tav tm="100000">
                                          <p:val>
                                            <p:strVal val="#ppt_w"/>
                                          </p:val>
                                        </p:tav>
                                      </p:tavLst>
                                    </p:anim>
                                    <p:anim calcmode="lin" valueType="num">
                                      <p:cBhvr>
                                        <p:cTn id="48" dur="500" fill="hold"/>
                                        <p:tgtEl>
                                          <p:spTgt spid="18"/>
                                        </p:tgtEl>
                                        <p:attrNameLst>
                                          <p:attrName>ppt_h</p:attrName>
                                        </p:attrNameLst>
                                      </p:cBhvr>
                                      <p:tavLst>
                                        <p:tav tm="0">
                                          <p:val>
                                            <p:fltVal val="0"/>
                                          </p:val>
                                        </p:tav>
                                        <p:tav tm="100000">
                                          <p:val>
                                            <p:strVal val="#ppt_h"/>
                                          </p:val>
                                        </p:tav>
                                      </p:tavLst>
                                    </p:anim>
                                    <p:animEffect transition="in" filter="fade">
                                      <p:cBhvr>
                                        <p:cTn id="49" dur="500"/>
                                        <p:tgtEl>
                                          <p:spTgt spid="18"/>
                                        </p:tgtEl>
                                      </p:cBhvr>
                                    </p:animEffect>
                                  </p:childTnLst>
                                </p:cTn>
                              </p:par>
                              <p:par>
                                <p:cTn id="50" presetID="53" presetClass="entr" presetSubtype="16" fill="hold" nodeType="withEffect">
                                  <p:stCondLst>
                                    <p:cond delay="40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childTnLst>
                                </p:cTn>
                              </p:par>
                              <p:par>
                                <p:cTn id="55" presetID="53" presetClass="entr" presetSubtype="16" fill="hold" nodeType="withEffect">
                                  <p:stCondLst>
                                    <p:cond delay="200"/>
                                  </p:stCondLst>
                                  <p:childTnLst>
                                    <p:set>
                                      <p:cBhvr>
                                        <p:cTn id="56" dur="1" fill="hold">
                                          <p:stCondLst>
                                            <p:cond delay="0"/>
                                          </p:stCondLst>
                                        </p:cTn>
                                        <p:tgtEl>
                                          <p:spTgt spid="24"/>
                                        </p:tgtEl>
                                        <p:attrNameLst>
                                          <p:attrName>style.visibility</p:attrName>
                                        </p:attrNameLst>
                                      </p:cBhvr>
                                      <p:to>
                                        <p:strVal val="visible"/>
                                      </p:to>
                                    </p:set>
                                    <p:anim calcmode="lin" valueType="num">
                                      <p:cBhvr>
                                        <p:cTn id="57" dur="500" fill="hold"/>
                                        <p:tgtEl>
                                          <p:spTgt spid="24"/>
                                        </p:tgtEl>
                                        <p:attrNameLst>
                                          <p:attrName>ppt_w</p:attrName>
                                        </p:attrNameLst>
                                      </p:cBhvr>
                                      <p:tavLst>
                                        <p:tav tm="0">
                                          <p:val>
                                            <p:fltVal val="0"/>
                                          </p:val>
                                        </p:tav>
                                        <p:tav tm="100000">
                                          <p:val>
                                            <p:strVal val="#ppt_w"/>
                                          </p:val>
                                        </p:tav>
                                      </p:tavLst>
                                    </p:anim>
                                    <p:anim calcmode="lin" valueType="num">
                                      <p:cBhvr>
                                        <p:cTn id="58" dur="500" fill="hold"/>
                                        <p:tgtEl>
                                          <p:spTgt spid="24"/>
                                        </p:tgtEl>
                                        <p:attrNameLst>
                                          <p:attrName>ppt_h</p:attrName>
                                        </p:attrNameLst>
                                      </p:cBhvr>
                                      <p:tavLst>
                                        <p:tav tm="0">
                                          <p:val>
                                            <p:fltVal val="0"/>
                                          </p:val>
                                        </p:tav>
                                        <p:tav tm="100000">
                                          <p:val>
                                            <p:strVal val="#ppt_h"/>
                                          </p:val>
                                        </p:tav>
                                      </p:tavLst>
                                    </p:anim>
                                    <p:animEffect transition="in" filter="fade">
                                      <p:cBhvr>
                                        <p:cTn id="59" dur="500"/>
                                        <p:tgtEl>
                                          <p:spTgt spid="24"/>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27"/>
                                        </p:tgtEl>
                                        <p:attrNameLst>
                                          <p:attrName>style.visibility</p:attrName>
                                        </p:attrNameLst>
                                      </p:cBhvr>
                                      <p:to>
                                        <p:strVal val="visible"/>
                                      </p:to>
                                    </p:set>
                                    <p:anim calcmode="lin" valueType="num">
                                      <p:cBhvr>
                                        <p:cTn id="62" dur="500" fill="hold"/>
                                        <p:tgtEl>
                                          <p:spTgt spid="27"/>
                                        </p:tgtEl>
                                        <p:attrNameLst>
                                          <p:attrName>ppt_w</p:attrName>
                                        </p:attrNameLst>
                                      </p:cBhvr>
                                      <p:tavLst>
                                        <p:tav tm="0">
                                          <p:val>
                                            <p:fltVal val="0"/>
                                          </p:val>
                                        </p:tav>
                                        <p:tav tm="100000">
                                          <p:val>
                                            <p:strVal val="#ppt_w"/>
                                          </p:val>
                                        </p:tav>
                                      </p:tavLst>
                                    </p:anim>
                                    <p:anim calcmode="lin" valueType="num">
                                      <p:cBhvr>
                                        <p:cTn id="63" dur="500" fill="hold"/>
                                        <p:tgtEl>
                                          <p:spTgt spid="27"/>
                                        </p:tgtEl>
                                        <p:attrNameLst>
                                          <p:attrName>ppt_h</p:attrName>
                                        </p:attrNameLst>
                                      </p:cBhvr>
                                      <p:tavLst>
                                        <p:tav tm="0">
                                          <p:val>
                                            <p:fltVal val="0"/>
                                          </p:val>
                                        </p:tav>
                                        <p:tav tm="100000">
                                          <p:val>
                                            <p:strVal val="#ppt_h"/>
                                          </p:val>
                                        </p:tav>
                                      </p:tavLst>
                                    </p:anim>
                                    <p:animEffect transition="in" filter="fade">
                                      <p:cBhvr>
                                        <p:cTn id="64" dur="500"/>
                                        <p:tgtEl>
                                          <p:spTgt spid="27"/>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 calcmode="lin" valueType="num">
                                      <p:cBhvr>
                                        <p:cTn id="67" dur="500" fill="hold"/>
                                        <p:tgtEl>
                                          <p:spTgt spid="28"/>
                                        </p:tgtEl>
                                        <p:attrNameLst>
                                          <p:attrName>ppt_w</p:attrName>
                                        </p:attrNameLst>
                                      </p:cBhvr>
                                      <p:tavLst>
                                        <p:tav tm="0">
                                          <p:val>
                                            <p:fltVal val="0"/>
                                          </p:val>
                                        </p:tav>
                                        <p:tav tm="100000">
                                          <p:val>
                                            <p:strVal val="#ppt_w"/>
                                          </p:val>
                                        </p:tav>
                                      </p:tavLst>
                                    </p:anim>
                                    <p:anim calcmode="lin" valueType="num">
                                      <p:cBhvr>
                                        <p:cTn id="68" dur="500" fill="hold"/>
                                        <p:tgtEl>
                                          <p:spTgt spid="28"/>
                                        </p:tgtEl>
                                        <p:attrNameLst>
                                          <p:attrName>ppt_h</p:attrName>
                                        </p:attrNameLst>
                                      </p:cBhvr>
                                      <p:tavLst>
                                        <p:tav tm="0">
                                          <p:val>
                                            <p:fltVal val="0"/>
                                          </p:val>
                                        </p:tav>
                                        <p:tav tm="100000">
                                          <p:val>
                                            <p:strVal val="#ppt_h"/>
                                          </p:val>
                                        </p:tav>
                                      </p:tavLst>
                                    </p:anim>
                                    <p:animEffect transition="in" filter="fade">
                                      <p:cBhvr>
                                        <p:cTn id="69" dur="500"/>
                                        <p:tgtEl>
                                          <p:spTgt spid="28"/>
                                        </p:tgtEl>
                                      </p:cBhvr>
                                    </p:animEffect>
                                  </p:childTnLst>
                                </p:cTn>
                              </p:par>
                              <p:par>
                                <p:cTn id="70" presetID="53" presetClass="entr" presetSubtype="16" fill="hold" nodeType="withEffect">
                                  <p:stCondLst>
                                    <p:cond delay="400"/>
                                  </p:stCondLst>
                                  <p:childTnLst>
                                    <p:set>
                                      <p:cBhvr>
                                        <p:cTn id="71" dur="1" fill="hold">
                                          <p:stCondLst>
                                            <p:cond delay="0"/>
                                          </p:stCondLst>
                                        </p:cTn>
                                        <p:tgtEl>
                                          <p:spTgt spid="29"/>
                                        </p:tgtEl>
                                        <p:attrNameLst>
                                          <p:attrName>style.visibility</p:attrName>
                                        </p:attrNameLst>
                                      </p:cBhvr>
                                      <p:to>
                                        <p:strVal val="visible"/>
                                      </p:to>
                                    </p:set>
                                    <p:anim calcmode="lin" valueType="num">
                                      <p:cBhvr>
                                        <p:cTn id="72" dur="500" fill="hold"/>
                                        <p:tgtEl>
                                          <p:spTgt spid="29"/>
                                        </p:tgtEl>
                                        <p:attrNameLst>
                                          <p:attrName>ppt_w</p:attrName>
                                        </p:attrNameLst>
                                      </p:cBhvr>
                                      <p:tavLst>
                                        <p:tav tm="0">
                                          <p:val>
                                            <p:fltVal val="0"/>
                                          </p:val>
                                        </p:tav>
                                        <p:tav tm="100000">
                                          <p:val>
                                            <p:strVal val="#ppt_w"/>
                                          </p:val>
                                        </p:tav>
                                      </p:tavLst>
                                    </p:anim>
                                    <p:anim calcmode="lin" valueType="num">
                                      <p:cBhvr>
                                        <p:cTn id="73" dur="500" fill="hold"/>
                                        <p:tgtEl>
                                          <p:spTgt spid="29"/>
                                        </p:tgtEl>
                                        <p:attrNameLst>
                                          <p:attrName>ppt_h</p:attrName>
                                        </p:attrNameLst>
                                      </p:cBhvr>
                                      <p:tavLst>
                                        <p:tav tm="0">
                                          <p:val>
                                            <p:fltVal val="0"/>
                                          </p:val>
                                        </p:tav>
                                        <p:tav tm="100000">
                                          <p:val>
                                            <p:strVal val="#ppt_h"/>
                                          </p:val>
                                        </p:tav>
                                      </p:tavLst>
                                    </p:anim>
                                    <p:animEffect transition="in" filter="fade">
                                      <p:cBhvr>
                                        <p:cTn id="74" dur="500"/>
                                        <p:tgtEl>
                                          <p:spTgt spid="29"/>
                                        </p:tgtEl>
                                      </p:cBhvr>
                                    </p:animEffect>
                                  </p:childTnLst>
                                </p:cTn>
                              </p:par>
                              <p:par>
                                <p:cTn id="75" presetID="53" presetClass="entr" presetSubtype="16" fill="hold" grpId="0" nodeType="withEffect">
                                  <p:stCondLst>
                                    <p:cond delay="400"/>
                                  </p:stCondLst>
                                  <p:childTnLst>
                                    <p:set>
                                      <p:cBhvr>
                                        <p:cTn id="76" dur="1" fill="hold">
                                          <p:stCondLst>
                                            <p:cond delay="0"/>
                                          </p:stCondLst>
                                        </p:cTn>
                                        <p:tgtEl>
                                          <p:spTgt spid="32"/>
                                        </p:tgtEl>
                                        <p:attrNameLst>
                                          <p:attrName>style.visibility</p:attrName>
                                        </p:attrNameLst>
                                      </p:cBhvr>
                                      <p:to>
                                        <p:strVal val="visible"/>
                                      </p:to>
                                    </p:set>
                                    <p:anim calcmode="lin" valueType="num">
                                      <p:cBhvr>
                                        <p:cTn id="77" dur="500" fill="hold"/>
                                        <p:tgtEl>
                                          <p:spTgt spid="32"/>
                                        </p:tgtEl>
                                        <p:attrNameLst>
                                          <p:attrName>ppt_w</p:attrName>
                                        </p:attrNameLst>
                                      </p:cBhvr>
                                      <p:tavLst>
                                        <p:tav tm="0">
                                          <p:val>
                                            <p:fltVal val="0"/>
                                          </p:val>
                                        </p:tav>
                                        <p:tav tm="100000">
                                          <p:val>
                                            <p:strVal val="#ppt_w"/>
                                          </p:val>
                                        </p:tav>
                                      </p:tavLst>
                                    </p:anim>
                                    <p:anim calcmode="lin" valueType="num">
                                      <p:cBhvr>
                                        <p:cTn id="78" dur="500" fill="hold"/>
                                        <p:tgtEl>
                                          <p:spTgt spid="32"/>
                                        </p:tgtEl>
                                        <p:attrNameLst>
                                          <p:attrName>ppt_h</p:attrName>
                                        </p:attrNameLst>
                                      </p:cBhvr>
                                      <p:tavLst>
                                        <p:tav tm="0">
                                          <p:val>
                                            <p:fltVal val="0"/>
                                          </p:val>
                                        </p:tav>
                                        <p:tav tm="100000">
                                          <p:val>
                                            <p:strVal val="#ppt_h"/>
                                          </p:val>
                                        </p:tav>
                                      </p:tavLst>
                                    </p:anim>
                                    <p:animEffect transition="in" filter="fade">
                                      <p:cBhvr>
                                        <p:cTn id="79" dur="500"/>
                                        <p:tgtEl>
                                          <p:spTgt spid="32"/>
                                        </p:tgtEl>
                                      </p:cBhvr>
                                    </p:animEffect>
                                  </p:childTnLst>
                                </p:cTn>
                              </p:par>
                              <p:par>
                                <p:cTn id="80" presetID="53" presetClass="entr" presetSubtype="16" fill="hold" grpId="0" nodeType="withEffect">
                                  <p:stCondLst>
                                    <p:cond delay="200"/>
                                  </p:stCondLst>
                                  <p:childTnLst>
                                    <p:set>
                                      <p:cBhvr>
                                        <p:cTn id="81" dur="1" fill="hold">
                                          <p:stCondLst>
                                            <p:cond delay="0"/>
                                          </p:stCondLst>
                                        </p:cTn>
                                        <p:tgtEl>
                                          <p:spTgt spid="33"/>
                                        </p:tgtEl>
                                        <p:attrNameLst>
                                          <p:attrName>style.visibility</p:attrName>
                                        </p:attrNameLst>
                                      </p:cBhvr>
                                      <p:to>
                                        <p:strVal val="visible"/>
                                      </p:to>
                                    </p:set>
                                    <p:anim calcmode="lin" valueType="num">
                                      <p:cBhvr>
                                        <p:cTn id="82" dur="500" fill="hold"/>
                                        <p:tgtEl>
                                          <p:spTgt spid="33"/>
                                        </p:tgtEl>
                                        <p:attrNameLst>
                                          <p:attrName>ppt_w</p:attrName>
                                        </p:attrNameLst>
                                      </p:cBhvr>
                                      <p:tavLst>
                                        <p:tav tm="0">
                                          <p:val>
                                            <p:fltVal val="0"/>
                                          </p:val>
                                        </p:tav>
                                        <p:tav tm="100000">
                                          <p:val>
                                            <p:strVal val="#ppt_w"/>
                                          </p:val>
                                        </p:tav>
                                      </p:tavLst>
                                    </p:anim>
                                    <p:anim calcmode="lin" valueType="num">
                                      <p:cBhvr>
                                        <p:cTn id="83" dur="500" fill="hold"/>
                                        <p:tgtEl>
                                          <p:spTgt spid="33"/>
                                        </p:tgtEl>
                                        <p:attrNameLst>
                                          <p:attrName>ppt_h</p:attrName>
                                        </p:attrNameLst>
                                      </p:cBhvr>
                                      <p:tavLst>
                                        <p:tav tm="0">
                                          <p:val>
                                            <p:fltVal val="0"/>
                                          </p:val>
                                        </p:tav>
                                        <p:tav tm="100000">
                                          <p:val>
                                            <p:strVal val="#ppt_h"/>
                                          </p:val>
                                        </p:tav>
                                      </p:tavLst>
                                    </p:anim>
                                    <p:animEffect transition="in" filter="fade">
                                      <p:cBhvr>
                                        <p:cTn id="84" dur="500"/>
                                        <p:tgtEl>
                                          <p:spTgt spid="33"/>
                                        </p:tgtEl>
                                      </p:cBhvr>
                                    </p:animEffect>
                                  </p:childTnLst>
                                </p:cTn>
                              </p:par>
                            </p:childTnLst>
                          </p:cTn>
                        </p:par>
                        <p:par>
                          <p:cTn id="85" fill="hold">
                            <p:stCondLst>
                              <p:cond delay="900"/>
                            </p:stCondLst>
                            <p:childTnLst>
                              <p:par>
                                <p:cTn id="86" presetID="56" presetClass="entr" presetSubtype="0" fill="hold" grpId="0" nodeType="afterEffect">
                                  <p:stCondLst>
                                    <p:cond delay="0"/>
                                  </p:stCondLst>
                                  <p:iterate type="lt">
                                    <p:tmPct val="10000"/>
                                  </p:iterate>
                                  <p:childTnLst>
                                    <p:set>
                                      <p:cBhvr>
                                        <p:cTn id="87" dur="1" fill="hold">
                                          <p:stCondLst>
                                            <p:cond delay="0"/>
                                          </p:stCondLst>
                                        </p:cTn>
                                        <p:tgtEl>
                                          <p:spTgt spid="6"/>
                                        </p:tgtEl>
                                        <p:attrNameLst>
                                          <p:attrName>style.visibility</p:attrName>
                                        </p:attrNameLst>
                                      </p:cBhvr>
                                      <p:to>
                                        <p:strVal val="visible"/>
                                      </p:to>
                                    </p:set>
                                    <p:anim by="(-#ppt_w*2)" calcmode="lin" valueType="num">
                                      <p:cBhvr rctx="PPT">
                                        <p:cTn id="88" dur="250" autoRev="1" fill="hold">
                                          <p:stCondLst>
                                            <p:cond delay="0"/>
                                          </p:stCondLst>
                                        </p:cTn>
                                        <p:tgtEl>
                                          <p:spTgt spid="6"/>
                                        </p:tgtEl>
                                        <p:attrNameLst>
                                          <p:attrName>ppt_w</p:attrName>
                                        </p:attrNameLst>
                                      </p:cBhvr>
                                    </p:anim>
                                    <p:anim by="(#ppt_w*0.50)" calcmode="lin" valueType="num">
                                      <p:cBhvr>
                                        <p:cTn id="89" dur="250" decel="50000" autoRev="1" fill="hold">
                                          <p:stCondLst>
                                            <p:cond delay="0"/>
                                          </p:stCondLst>
                                        </p:cTn>
                                        <p:tgtEl>
                                          <p:spTgt spid="6"/>
                                        </p:tgtEl>
                                        <p:attrNameLst>
                                          <p:attrName>ppt_x</p:attrName>
                                        </p:attrNameLst>
                                      </p:cBhvr>
                                    </p:anim>
                                    <p:anim from="(-#ppt_h/2)" to="(#ppt_y)" calcmode="lin" valueType="num">
                                      <p:cBhvr>
                                        <p:cTn id="90" dur="500" fill="hold">
                                          <p:stCondLst>
                                            <p:cond delay="0"/>
                                          </p:stCondLst>
                                        </p:cTn>
                                        <p:tgtEl>
                                          <p:spTgt spid="6"/>
                                        </p:tgtEl>
                                        <p:attrNameLst>
                                          <p:attrName>ppt_y</p:attrName>
                                        </p:attrNameLst>
                                      </p:cBhvr>
                                    </p:anim>
                                    <p:animRot by="21600000">
                                      <p:cBhvr>
                                        <p:cTn id="91" dur="500" fill="hold">
                                          <p:stCondLst>
                                            <p:cond delay="0"/>
                                          </p:stCondLst>
                                        </p:cTn>
                                        <p:tgtEl>
                                          <p:spTgt spid="6"/>
                                        </p:tgtEl>
                                        <p:attrNameLst>
                                          <p:attrName>r</p:attrName>
                                        </p:attrNameLst>
                                      </p:cBhvr>
                                    </p:animRot>
                                  </p:childTnLst>
                                </p:cTn>
                              </p:par>
                            </p:childTnLst>
                          </p:cTn>
                        </p:par>
                        <p:par>
                          <p:cTn id="92" fill="hold">
                            <p:stCondLst>
                              <p:cond delay="1650"/>
                            </p:stCondLst>
                            <p:childTnLst>
                              <p:par>
                                <p:cTn id="93" presetID="56" presetClass="entr" presetSubtype="0" fill="hold" grpId="0" nodeType="afterEffect">
                                  <p:stCondLst>
                                    <p:cond delay="0"/>
                                  </p:stCondLst>
                                  <p:iterate type="lt">
                                    <p:tmPct val="10000"/>
                                  </p:iterate>
                                  <p:childTnLst>
                                    <p:set>
                                      <p:cBhvr>
                                        <p:cTn id="94" dur="1" fill="hold">
                                          <p:stCondLst>
                                            <p:cond delay="0"/>
                                          </p:stCondLst>
                                        </p:cTn>
                                        <p:tgtEl>
                                          <p:spTgt spid="7"/>
                                        </p:tgtEl>
                                        <p:attrNameLst>
                                          <p:attrName>style.visibility</p:attrName>
                                        </p:attrNameLst>
                                      </p:cBhvr>
                                      <p:to>
                                        <p:strVal val="visible"/>
                                      </p:to>
                                    </p:set>
                                    <p:anim by="(-#ppt_w*2)" calcmode="lin" valueType="num">
                                      <p:cBhvr rctx="PPT">
                                        <p:cTn id="95" dur="250" autoRev="1" fill="hold">
                                          <p:stCondLst>
                                            <p:cond delay="0"/>
                                          </p:stCondLst>
                                        </p:cTn>
                                        <p:tgtEl>
                                          <p:spTgt spid="7"/>
                                        </p:tgtEl>
                                        <p:attrNameLst>
                                          <p:attrName>ppt_w</p:attrName>
                                        </p:attrNameLst>
                                      </p:cBhvr>
                                    </p:anim>
                                    <p:anim by="(#ppt_w*0.50)" calcmode="lin" valueType="num">
                                      <p:cBhvr>
                                        <p:cTn id="96" dur="250" decel="50000" autoRev="1" fill="hold">
                                          <p:stCondLst>
                                            <p:cond delay="0"/>
                                          </p:stCondLst>
                                        </p:cTn>
                                        <p:tgtEl>
                                          <p:spTgt spid="7"/>
                                        </p:tgtEl>
                                        <p:attrNameLst>
                                          <p:attrName>ppt_x</p:attrName>
                                        </p:attrNameLst>
                                      </p:cBhvr>
                                    </p:anim>
                                    <p:anim from="(-#ppt_h/2)" to="(#ppt_y)" calcmode="lin" valueType="num">
                                      <p:cBhvr>
                                        <p:cTn id="97" dur="500" fill="hold">
                                          <p:stCondLst>
                                            <p:cond delay="0"/>
                                          </p:stCondLst>
                                        </p:cTn>
                                        <p:tgtEl>
                                          <p:spTgt spid="7"/>
                                        </p:tgtEl>
                                        <p:attrNameLst>
                                          <p:attrName>ppt_y</p:attrName>
                                        </p:attrNameLst>
                                      </p:cBhvr>
                                    </p:anim>
                                    <p:animRot by="21600000">
                                      <p:cBhvr>
                                        <p:cTn id="98" dur="500" fill="hold">
                                          <p:stCondLst>
                                            <p:cond delay="0"/>
                                          </p:stCondLst>
                                        </p:cTn>
                                        <p:tgtEl>
                                          <p:spTgt spid="7"/>
                                        </p:tgtEl>
                                        <p:attrNameLst>
                                          <p:attrName>r</p:attrName>
                                        </p:attrNameLst>
                                      </p:cBhvr>
                                    </p:animRot>
                                  </p:childTnLst>
                                </p:cTn>
                              </p:par>
                            </p:childTnLst>
                          </p:cTn>
                        </p:par>
                        <p:par>
                          <p:cTn id="99" fill="hold">
                            <p:stCondLst>
                              <p:cond delay="2400"/>
                            </p:stCondLst>
                            <p:childTnLst>
                              <p:par>
                                <p:cTn id="100" presetID="22" presetClass="entr" presetSubtype="8" fill="hold" grpId="0" nodeType="afterEffect">
                                  <p:stCondLst>
                                    <p:cond delay="0"/>
                                  </p:stCondLst>
                                  <p:iterate type="lt">
                                    <p:tmPct val="30000"/>
                                  </p:iterate>
                                  <p:childTnLst>
                                    <p:set>
                                      <p:cBhvr>
                                        <p:cTn id="101" dur="1" fill="hold">
                                          <p:stCondLst>
                                            <p:cond delay="0"/>
                                          </p:stCondLst>
                                        </p:cTn>
                                        <p:tgtEl>
                                          <p:spTgt spid="34"/>
                                        </p:tgtEl>
                                        <p:attrNameLst>
                                          <p:attrName>style.visibility</p:attrName>
                                        </p:attrNameLst>
                                      </p:cBhvr>
                                      <p:to>
                                        <p:strVal val="visible"/>
                                      </p:to>
                                    </p:set>
                                    <p:animEffect transition="in" filter="wipe(left)">
                                      <p:cBhvr>
                                        <p:cTn id="102" dur="100"/>
                                        <p:tgtEl>
                                          <p:spTgt spid="34"/>
                                        </p:tgtEl>
                                      </p:cBhvr>
                                    </p:animEffect>
                                  </p:childTnLst>
                                </p:cTn>
                              </p:par>
                              <p:par>
                                <p:cTn id="103" presetID="36" presetClass="emph" presetSubtype="0" fill="hold" grpId="1" nodeType="withEffect">
                                  <p:stCondLst>
                                    <p:cond delay="0"/>
                                  </p:stCondLst>
                                  <p:iterate type="lt">
                                    <p:tmPct val="30000"/>
                                  </p:iterate>
                                  <p:childTnLst>
                                    <p:animScale>
                                      <p:cBhvr>
                                        <p:cTn id="104" dur="50" autoRev="1" fill="hold">
                                          <p:stCondLst>
                                            <p:cond delay="0"/>
                                          </p:stCondLst>
                                        </p:cTn>
                                        <p:tgtEl>
                                          <p:spTgt spid="34"/>
                                        </p:tgtEl>
                                      </p:cBhvr>
                                      <p:to x="80000" y="100000"/>
                                    </p:animScale>
                                    <p:anim by="(#ppt_w*0.10)" calcmode="lin" valueType="num">
                                      <p:cBhvr>
                                        <p:cTn id="105" dur="50" autoRev="1" fill="hold">
                                          <p:stCondLst>
                                            <p:cond delay="0"/>
                                          </p:stCondLst>
                                        </p:cTn>
                                        <p:tgtEl>
                                          <p:spTgt spid="34"/>
                                        </p:tgtEl>
                                        <p:attrNameLst>
                                          <p:attrName>ppt_x</p:attrName>
                                        </p:attrNameLst>
                                      </p:cBhvr>
                                    </p:anim>
                                    <p:anim by="(-#ppt_w*0.10)" calcmode="lin" valueType="num">
                                      <p:cBhvr>
                                        <p:cTn id="106" dur="50" autoRev="1" fill="hold">
                                          <p:stCondLst>
                                            <p:cond delay="0"/>
                                          </p:stCondLst>
                                        </p:cTn>
                                        <p:tgtEl>
                                          <p:spTgt spid="34"/>
                                        </p:tgtEl>
                                        <p:attrNameLst>
                                          <p:attrName>ppt_y</p:attrName>
                                        </p:attrNameLst>
                                      </p:cBhvr>
                                    </p:anim>
                                    <p:animRot by="-480000">
                                      <p:cBhvr>
                                        <p:cTn id="107" dur="50" autoRev="1" fill="hold">
                                          <p:stCondLst>
                                            <p:cond delay="0"/>
                                          </p:stCondLst>
                                        </p:cTn>
                                        <p:tgtEl>
                                          <p:spTgt spid="34"/>
                                        </p:tgtEl>
                                        <p:attrNameLst>
                                          <p:attrName>r</p:attrName>
                                        </p:attrNameLst>
                                      </p:cBhvr>
                                    </p:animRot>
                                  </p:childTnLst>
                                </p:cTn>
                              </p:par>
                            </p:childTnLst>
                          </p:cTn>
                        </p:par>
                        <p:par>
                          <p:cTn id="108" fill="hold">
                            <p:stCondLst>
                              <p:cond delay="6400"/>
                            </p:stCondLst>
                            <p:childTnLst>
                              <p:par>
                                <p:cTn id="109" presetID="10" presetClass="entr" presetSubtype="0" fill="hold" grpId="0" nodeType="afterEffect">
                                  <p:stCondLst>
                                    <p:cond delay="0"/>
                                  </p:stCondLst>
                                  <p:childTnLst>
                                    <p:set>
                                      <p:cBhvr>
                                        <p:cTn id="110" dur="1" fill="hold">
                                          <p:stCondLst>
                                            <p:cond delay="0"/>
                                          </p:stCondLst>
                                        </p:cTn>
                                        <p:tgtEl>
                                          <p:spTgt spid="35"/>
                                        </p:tgtEl>
                                        <p:attrNameLst>
                                          <p:attrName>style.visibility</p:attrName>
                                        </p:attrNameLst>
                                      </p:cBhvr>
                                      <p:to>
                                        <p:strVal val="visible"/>
                                      </p:to>
                                    </p:set>
                                    <p:animEffect transition="in" filter="fade">
                                      <p:cBhvr>
                                        <p:cTn id="11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6" grpId="0" animBg="1"/>
      <p:bldP spid="17" grpId="0" animBg="1"/>
      <p:bldP spid="27" grpId="0" animBg="1"/>
      <p:bldP spid="28" grpId="0" animBg="1"/>
      <p:bldP spid="32" grpId="0" animBg="1"/>
      <p:bldP spid="33" grpId="0" animBg="1"/>
      <p:bldP spid="34" grpId="0"/>
      <p:bldP spid="34" grpId="1"/>
      <p:bldP spid="3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TextBox 98"/>
          <p:cNvSpPr txBox="1"/>
          <p:nvPr/>
        </p:nvSpPr>
        <p:spPr>
          <a:xfrm>
            <a:off x="1642746" y="5917921"/>
            <a:ext cx="642150" cy="269139"/>
          </a:xfrm>
          <a:prstGeom prst="rect">
            <a:avLst/>
          </a:prstGeom>
          <a:noFill/>
        </p:spPr>
        <p:txBody>
          <a:bodyPr wrap="none" lIns="60795" tIns="30398" rIns="60795" bIns="30398" rtlCol="0">
            <a:spAutoFit/>
          </a:bodyPr>
          <a:lstStyle/>
          <a:p>
            <a:r>
              <a:rPr lang="zh-CN" altLang="en-US" sz="1350" dirty="0"/>
              <a:t>延迟符</a:t>
            </a:r>
          </a:p>
        </p:txBody>
      </p:sp>
      <p:cxnSp>
        <p:nvCxnSpPr>
          <p:cNvPr id="6" name="Straight Arrow Connector 25"/>
          <p:cNvCxnSpPr/>
          <p:nvPr/>
        </p:nvCxnSpPr>
        <p:spPr bwMode="auto">
          <a:xfrm>
            <a:off x="5026823" y="1458361"/>
            <a:ext cx="1766249"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nvGrpSpPr>
          <p:cNvPr id="7" name="组合 6"/>
          <p:cNvGrpSpPr>
            <a:grpSpLocks/>
          </p:cNvGrpSpPr>
          <p:nvPr/>
        </p:nvGrpSpPr>
        <p:grpSpPr bwMode="auto">
          <a:xfrm>
            <a:off x="5575288" y="3433468"/>
            <a:ext cx="1126700" cy="607317"/>
            <a:chOff x="7906533" y="4840050"/>
            <a:chExt cx="1125966" cy="606826"/>
          </a:xfrm>
        </p:grpSpPr>
        <p:cxnSp>
          <p:nvCxnSpPr>
            <p:cNvPr id="8" name="Straight Arrow Connector 42"/>
            <p:cNvCxnSpPr/>
            <p:nvPr/>
          </p:nvCxnSpPr>
          <p:spPr>
            <a:xfrm>
              <a:off x="8636025" y="5446875"/>
              <a:ext cx="396474"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45"/>
            <p:cNvCxnSpPr/>
            <p:nvPr/>
          </p:nvCxnSpPr>
          <p:spPr>
            <a:xfrm flipH="1" flipV="1">
              <a:off x="7906533" y="4840050"/>
              <a:ext cx="729493" cy="60682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0" name="组合 9"/>
          <p:cNvGrpSpPr>
            <a:grpSpLocks/>
          </p:cNvGrpSpPr>
          <p:nvPr/>
        </p:nvGrpSpPr>
        <p:grpSpPr bwMode="auto">
          <a:xfrm>
            <a:off x="5662389" y="2294124"/>
            <a:ext cx="1129101" cy="558411"/>
            <a:chOff x="7902901" y="3124000"/>
            <a:chExt cx="1129418" cy="558855"/>
          </a:xfrm>
        </p:grpSpPr>
        <p:cxnSp>
          <p:nvCxnSpPr>
            <p:cNvPr id="11" name="Straight Arrow Connector 38"/>
            <p:cNvCxnSpPr/>
            <p:nvPr/>
          </p:nvCxnSpPr>
          <p:spPr>
            <a:xfrm>
              <a:off x="8460865" y="3124000"/>
              <a:ext cx="571454" cy="558855"/>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41"/>
            <p:cNvCxnSpPr/>
            <p:nvPr/>
          </p:nvCxnSpPr>
          <p:spPr>
            <a:xfrm flipH="1" flipV="1">
              <a:off x="7902901" y="3124000"/>
              <a:ext cx="557964" cy="2"/>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3" name="组合 12"/>
          <p:cNvGrpSpPr>
            <a:grpSpLocks/>
          </p:cNvGrpSpPr>
          <p:nvPr/>
        </p:nvGrpSpPr>
        <p:grpSpPr bwMode="auto">
          <a:xfrm>
            <a:off x="2563079" y="1504133"/>
            <a:ext cx="1299693" cy="271463"/>
            <a:chOff x="3181205" y="2010025"/>
            <a:chExt cx="1299921" cy="271166"/>
          </a:xfrm>
        </p:grpSpPr>
        <p:cxnSp>
          <p:nvCxnSpPr>
            <p:cNvPr id="14" name="Straight Arrow Connector 70"/>
            <p:cNvCxnSpPr/>
            <p:nvPr/>
          </p:nvCxnSpPr>
          <p:spPr>
            <a:xfrm flipH="1">
              <a:off x="3181205" y="2010025"/>
              <a:ext cx="780905"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72"/>
            <p:cNvCxnSpPr/>
            <p:nvPr/>
          </p:nvCxnSpPr>
          <p:spPr>
            <a:xfrm>
              <a:off x="3962110" y="2010025"/>
              <a:ext cx="519016" cy="27116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6" name="组合 15"/>
          <p:cNvGrpSpPr>
            <a:grpSpLocks/>
          </p:cNvGrpSpPr>
          <p:nvPr/>
        </p:nvGrpSpPr>
        <p:grpSpPr bwMode="auto">
          <a:xfrm>
            <a:off x="2643513" y="3334095"/>
            <a:ext cx="959794" cy="833683"/>
            <a:chOff x="3243437" y="4210024"/>
            <a:chExt cx="960324" cy="834506"/>
          </a:xfrm>
        </p:grpSpPr>
        <p:cxnSp>
          <p:nvCxnSpPr>
            <p:cNvPr id="17" name="Straight Arrow Connector 57"/>
            <p:cNvCxnSpPr/>
            <p:nvPr/>
          </p:nvCxnSpPr>
          <p:spPr>
            <a:xfrm flipH="1">
              <a:off x="3243437" y="5044530"/>
              <a:ext cx="564561"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60"/>
            <p:cNvCxnSpPr/>
            <p:nvPr/>
          </p:nvCxnSpPr>
          <p:spPr>
            <a:xfrm flipH="1">
              <a:off x="3816345" y="4210024"/>
              <a:ext cx="387416" cy="83450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9" name="组合 18"/>
          <p:cNvGrpSpPr>
            <a:grpSpLocks/>
          </p:cNvGrpSpPr>
          <p:nvPr/>
        </p:nvGrpSpPr>
        <p:grpSpPr bwMode="auto">
          <a:xfrm>
            <a:off x="2679740" y="2836169"/>
            <a:ext cx="1871185" cy="325928"/>
            <a:chOff x="3279710" y="3713495"/>
            <a:chExt cx="1872464" cy="325928"/>
          </a:xfrm>
        </p:grpSpPr>
        <p:cxnSp>
          <p:nvCxnSpPr>
            <p:cNvPr id="20" name="Straight Arrow Connector 62"/>
            <p:cNvCxnSpPr/>
            <p:nvPr/>
          </p:nvCxnSpPr>
          <p:spPr>
            <a:xfrm flipH="1">
              <a:off x="3279710" y="3713495"/>
              <a:ext cx="1412285" cy="4452"/>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64"/>
            <p:cNvCxnSpPr/>
            <p:nvPr/>
          </p:nvCxnSpPr>
          <p:spPr>
            <a:xfrm flipH="1" flipV="1">
              <a:off x="4690107" y="3717947"/>
              <a:ext cx="462067" cy="32147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sp>
        <p:nvSpPr>
          <p:cNvPr id="22" name="TextBox 59"/>
          <p:cNvSpPr txBox="1">
            <a:spLocks noChangeArrowheads="1"/>
          </p:cNvSpPr>
          <p:nvPr/>
        </p:nvSpPr>
        <p:spPr bwMode="auto">
          <a:xfrm flipH="1">
            <a:off x="613684" y="1347793"/>
            <a:ext cx="1785712" cy="323044"/>
          </a:xfrm>
          <a:prstGeom prst="rect">
            <a:avLst/>
          </a:prstGeom>
          <a:noFill/>
          <a:ln>
            <a:noFill/>
          </a:ln>
          <a:extLst/>
        </p:spPr>
        <p:txBody>
          <a:bodyPr wrap="square" lIns="91318" tIns="45660" rIns="91318" bIns="4566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3174">
              <a:defRPr/>
            </a:pPr>
            <a:r>
              <a:rPr lang="zh-CN" altLang="en-US" sz="1500" b="1" dirty="0">
                <a:solidFill>
                  <a:srgbClr val="C00000"/>
                </a:solidFill>
                <a:latin typeface="微软雅黑" pitchFamily="34" charset="-122"/>
                <a:ea typeface="微软雅黑" pitchFamily="34" charset="-122"/>
              </a:rPr>
              <a:t>核心产品一</a:t>
            </a:r>
            <a:endParaRPr lang="en-US" altLang="ko-KR" sz="1500" b="1" dirty="0">
              <a:solidFill>
                <a:srgbClr val="C00000"/>
              </a:solidFill>
              <a:latin typeface="微软雅黑" pitchFamily="34" charset="-122"/>
              <a:ea typeface="微软雅黑" pitchFamily="34" charset="-122"/>
            </a:endParaRPr>
          </a:p>
        </p:txBody>
      </p:sp>
      <p:sp>
        <p:nvSpPr>
          <p:cNvPr id="23" name="矩形 17"/>
          <p:cNvSpPr>
            <a:spLocks noChangeArrowheads="1"/>
          </p:cNvSpPr>
          <p:nvPr/>
        </p:nvSpPr>
        <p:spPr bwMode="auto">
          <a:xfrm>
            <a:off x="583302" y="1697341"/>
            <a:ext cx="1821791" cy="663522"/>
          </a:xfrm>
          <a:prstGeom prst="rect">
            <a:avLst/>
          </a:prstGeom>
          <a:noFill/>
          <a:ln>
            <a:noFill/>
          </a:ln>
          <a:extLst/>
        </p:spPr>
        <p:txBody>
          <a:bodyPr lIns="91318" tIns="45660" rIns="91318" bIns="45660">
            <a:spAutoFit/>
          </a:bodyPr>
          <a:lstStyle/>
          <a:p>
            <a:pPr algn="r" defTabSz="913174">
              <a:lnSpc>
                <a:spcPct val="110000"/>
              </a:lnSpc>
              <a:defRPr/>
            </a:pPr>
            <a:r>
              <a:rPr lang="zh-CN" altLang="en-US" sz="1125" dirty="0">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125" dirty="0">
              <a:latin typeface="微软雅黑" pitchFamily="34" charset="-122"/>
              <a:ea typeface="微软雅黑" pitchFamily="34" charset="-122"/>
            </a:endParaRPr>
          </a:p>
        </p:txBody>
      </p:sp>
      <p:sp>
        <p:nvSpPr>
          <p:cNvPr id="24" name="TextBox 59"/>
          <p:cNvSpPr txBox="1">
            <a:spLocks noChangeArrowheads="1"/>
          </p:cNvSpPr>
          <p:nvPr/>
        </p:nvSpPr>
        <p:spPr bwMode="auto">
          <a:xfrm flipH="1">
            <a:off x="613684" y="2672275"/>
            <a:ext cx="1821791" cy="323044"/>
          </a:xfrm>
          <a:prstGeom prst="rect">
            <a:avLst/>
          </a:prstGeom>
          <a:noFill/>
          <a:ln>
            <a:noFill/>
          </a:ln>
          <a:extLst/>
        </p:spPr>
        <p:txBody>
          <a:bodyPr wrap="square" lIns="91318" tIns="45660" rIns="91318" bIns="4566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3174">
              <a:defRPr/>
            </a:pPr>
            <a:r>
              <a:rPr lang="zh-CN" altLang="en-US" sz="1500" b="1" dirty="0">
                <a:solidFill>
                  <a:srgbClr val="C00000"/>
                </a:solidFill>
                <a:latin typeface="微软雅黑" pitchFamily="34" charset="-122"/>
                <a:ea typeface="微软雅黑" pitchFamily="34" charset="-122"/>
              </a:rPr>
              <a:t>核心产品二</a:t>
            </a:r>
            <a:endParaRPr lang="en-US" altLang="ko-KR" sz="1500" b="1" dirty="0">
              <a:solidFill>
                <a:srgbClr val="C00000"/>
              </a:solidFill>
              <a:latin typeface="微软雅黑" pitchFamily="34" charset="-122"/>
              <a:ea typeface="微软雅黑" pitchFamily="34" charset="-122"/>
            </a:endParaRPr>
          </a:p>
        </p:txBody>
      </p:sp>
      <p:sp>
        <p:nvSpPr>
          <p:cNvPr id="25" name="矩形 17"/>
          <p:cNvSpPr>
            <a:spLocks noChangeArrowheads="1"/>
          </p:cNvSpPr>
          <p:nvPr/>
        </p:nvSpPr>
        <p:spPr bwMode="auto">
          <a:xfrm>
            <a:off x="590175" y="2982753"/>
            <a:ext cx="1821791" cy="663522"/>
          </a:xfrm>
          <a:prstGeom prst="rect">
            <a:avLst/>
          </a:prstGeom>
          <a:noFill/>
          <a:ln>
            <a:noFill/>
          </a:ln>
          <a:extLst/>
        </p:spPr>
        <p:txBody>
          <a:bodyPr lIns="91318" tIns="45660" rIns="91318" bIns="45660">
            <a:spAutoFit/>
          </a:bodyPr>
          <a:lstStyle/>
          <a:p>
            <a:pPr algn="r" defTabSz="913174">
              <a:lnSpc>
                <a:spcPct val="110000"/>
              </a:lnSpc>
              <a:defRPr/>
            </a:pPr>
            <a:r>
              <a:rPr lang="zh-CN" altLang="en-US" sz="1125" dirty="0">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125" dirty="0">
              <a:latin typeface="微软雅黑" pitchFamily="34" charset="-122"/>
              <a:ea typeface="微软雅黑" pitchFamily="34" charset="-122"/>
            </a:endParaRPr>
          </a:p>
        </p:txBody>
      </p:sp>
      <p:sp>
        <p:nvSpPr>
          <p:cNvPr id="26" name="TextBox 59"/>
          <p:cNvSpPr txBox="1">
            <a:spLocks noChangeArrowheads="1"/>
          </p:cNvSpPr>
          <p:nvPr/>
        </p:nvSpPr>
        <p:spPr bwMode="auto">
          <a:xfrm flipH="1">
            <a:off x="613683" y="4028346"/>
            <a:ext cx="1791410" cy="323044"/>
          </a:xfrm>
          <a:prstGeom prst="rect">
            <a:avLst/>
          </a:prstGeom>
          <a:noFill/>
          <a:ln>
            <a:noFill/>
          </a:ln>
          <a:extLst/>
        </p:spPr>
        <p:txBody>
          <a:bodyPr wrap="square" lIns="91318" tIns="45660" rIns="91318" bIns="4566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3174">
              <a:defRPr/>
            </a:pPr>
            <a:r>
              <a:rPr lang="zh-CN" altLang="en-US" sz="1500" b="1" dirty="0">
                <a:solidFill>
                  <a:srgbClr val="C00000"/>
                </a:solidFill>
                <a:latin typeface="微软雅黑" pitchFamily="34" charset="-122"/>
                <a:ea typeface="微软雅黑" pitchFamily="34" charset="-122"/>
              </a:rPr>
              <a:t>核心产品三</a:t>
            </a:r>
            <a:endParaRPr lang="en-US" altLang="ko-KR" sz="1500" b="1" dirty="0">
              <a:solidFill>
                <a:srgbClr val="C00000"/>
              </a:solidFill>
              <a:latin typeface="微软雅黑" pitchFamily="34" charset="-122"/>
              <a:ea typeface="微软雅黑" pitchFamily="34" charset="-122"/>
            </a:endParaRPr>
          </a:p>
        </p:txBody>
      </p:sp>
      <p:sp>
        <p:nvSpPr>
          <p:cNvPr id="27" name="矩形 17"/>
          <p:cNvSpPr>
            <a:spLocks noChangeArrowheads="1"/>
          </p:cNvSpPr>
          <p:nvPr/>
        </p:nvSpPr>
        <p:spPr bwMode="auto">
          <a:xfrm>
            <a:off x="613684" y="4355241"/>
            <a:ext cx="1821791" cy="663522"/>
          </a:xfrm>
          <a:prstGeom prst="rect">
            <a:avLst/>
          </a:prstGeom>
          <a:noFill/>
          <a:ln>
            <a:noFill/>
          </a:ln>
          <a:extLst/>
        </p:spPr>
        <p:txBody>
          <a:bodyPr lIns="91318" tIns="45660" rIns="91318" bIns="45660">
            <a:spAutoFit/>
          </a:bodyPr>
          <a:lstStyle/>
          <a:p>
            <a:pPr algn="r" defTabSz="913174">
              <a:lnSpc>
                <a:spcPct val="110000"/>
              </a:lnSpc>
              <a:defRPr/>
            </a:pPr>
            <a:r>
              <a:rPr lang="zh-CN" altLang="en-US" sz="1125" dirty="0">
                <a:latin typeface="微软雅黑" pitchFamily="34" charset="-122"/>
                <a:ea typeface="微软雅黑" pitchFamily="34" charset="-122"/>
                <a:sym typeface="微软雅黑" pitchFamily="34" charset="-122"/>
              </a:rPr>
              <a:t>在此录入上述图表的描述说明，在此录入图表的描述说明。</a:t>
            </a:r>
            <a:endParaRPr lang="zh-CN" altLang="en-US" sz="1125" dirty="0">
              <a:latin typeface="微软雅黑" pitchFamily="34" charset="-122"/>
              <a:ea typeface="微软雅黑" pitchFamily="34" charset="-122"/>
            </a:endParaRPr>
          </a:p>
        </p:txBody>
      </p:sp>
      <p:sp>
        <p:nvSpPr>
          <p:cNvPr id="28" name="TextBox 59"/>
          <p:cNvSpPr txBox="1">
            <a:spLocks noChangeArrowheads="1"/>
          </p:cNvSpPr>
          <p:nvPr/>
        </p:nvSpPr>
        <p:spPr bwMode="auto">
          <a:xfrm flipH="1">
            <a:off x="7026755" y="1266209"/>
            <a:ext cx="1599167" cy="323044"/>
          </a:xfrm>
          <a:prstGeom prst="rect">
            <a:avLst/>
          </a:prstGeom>
          <a:noFill/>
          <a:ln>
            <a:noFill/>
          </a:ln>
          <a:extLst/>
        </p:spPr>
        <p:txBody>
          <a:bodyPr wrap="square" lIns="91318" tIns="45660" rIns="91318" bIns="4566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3174">
              <a:defRPr/>
            </a:pPr>
            <a:r>
              <a:rPr lang="zh-CN" altLang="en-US" sz="1500" b="1" dirty="0">
                <a:solidFill>
                  <a:srgbClr val="C00000"/>
                </a:solidFill>
                <a:latin typeface="微软雅黑" pitchFamily="34" charset="-122"/>
                <a:ea typeface="微软雅黑" pitchFamily="34" charset="-122"/>
              </a:rPr>
              <a:t>附属产品一</a:t>
            </a:r>
            <a:endParaRPr lang="en-US" altLang="ko-KR" sz="1500" b="1" dirty="0">
              <a:solidFill>
                <a:srgbClr val="C00000"/>
              </a:solidFill>
              <a:latin typeface="微软雅黑" pitchFamily="34" charset="-122"/>
              <a:ea typeface="微软雅黑" pitchFamily="34" charset="-122"/>
            </a:endParaRPr>
          </a:p>
        </p:txBody>
      </p:sp>
      <p:sp>
        <p:nvSpPr>
          <p:cNvPr id="29" name="矩形 17"/>
          <p:cNvSpPr>
            <a:spLocks noChangeArrowheads="1"/>
          </p:cNvSpPr>
          <p:nvPr/>
        </p:nvSpPr>
        <p:spPr bwMode="auto">
          <a:xfrm>
            <a:off x="7026757" y="1615511"/>
            <a:ext cx="1821791" cy="663522"/>
          </a:xfrm>
          <a:prstGeom prst="rect">
            <a:avLst/>
          </a:prstGeom>
          <a:noFill/>
          <a:ln>
            <a:noFill/>
          </a:ln>
          <a:extLst/>
        </p:spPr>
        <p:txBody>
          <a:bodyPr lIns="91318" tIns="45660" rIns="91318" bIns="45660">
            <a:spAutoFit/>
          </a:bodyPr>
          <a:lstStyle/>
          <a:p>
            <a:pPr defTabSz="913174">
              <a:lnSpc>
                <a:spcPct val="110000"/>
              </a:lnSpc>
              <a:defRPr/>
            </a:pPr>
            <a:r>
              <a:rPr lang="zh-CN" altLang="en-US" sz="1125" dirty="0">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125" dirty="0">
              <a:latin typeface="微软雅黑" pitchFamily="34" charset="-122"/>
              <a:ea typeface="微软雅黑" pitchFamily="34" charset="-122"/>
            </a:endParaRPr>
          </a:p>
        </p:txBody>
      </p:sp>
      <p:sp>
        <p:nvSpPr>
          <p:cNvPr id="30" name="TextBox 59"/>
          <p:cNvSpPr txBox="1">
            <a:spLocks noChangeArrowheads="1"/>
          </p:cNvSpPr>
          <p:nvPr/>
        </p:nvSpPr>
        <p:spPr bwMode="auto">
          <a:xfrm flipH="1">
            <a:off x="7026754" y="2685677"/>
            <a:ext cx="1599168" cy="323044"/>
          </a:xfrm>
          <a:prstGeom prst="rect">
            <a:avLst/>
          </a:prstGeom>
          <a:noFill/>
          <a:ln>
            <a:noFill/>
          </a:ln>
          <a:extLst/>
        </p:spPr>
        <p:txBody>
          <a:bodyPr wrap="square" lIns="91318" tIns="45660" rIns="91318" bIns="4566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3174">
              <a:defRPr/>
            </a:pPr>
            <a:r>
              <a:rPr lang="zh-CN" altLang="en-US" sz="1500" b="1" dirty="0">
                <a:solidFill>
                  <a:srgbClr val="C00000"/>
                </a:solidFill>
                <a:latin typeface="微软雅黑" pitchFamily="34" charset="-122"/>
                <a:ea typeface="微软雅黑" pitchFamily="34" charset="-122"/>
              </a:rPr>
              <a:t>附属产品二</a:t>
            </a:r>
            <a:endParaRPr lang="en-US" altLang="ko-KR" sz="1500" b="1" dirty="0">
              <a:solidFill>
                <a:srgbClr val="C00000"/>
              </a:solidFill>
              <a:latin typeface="微软雅黑" pitchFamily="34" charset="-122"/>
              <a:ea typeface="微软雅黑" pitchFamily="34" charset="-122"/>
            </a:endParaRPr>
          </a:p>
        </p:txBody>
      </p:sp>
      <p:sp>
        <p:nvSpPr>
          <p:cNvPr id="31" name="矩形 17"/>
          <p:cNvSpPr>
            <a:spLocks noChangeArrowheads="1"/>
          </p:cNvSpPr>
          <p:nvPr/>
        </p:nvSpPr>
        <p:spPr bwMode="auto">
          <a:xfrm>
            <a:off x="7026757" y="3007591"/>
            <a:ext cx="1821791" cy="663522"/>
          </a:xfrm>
          <a:prstGeom prst="rect">
            <a:avLst/>
          </a:prstGeom>
          <a:noFill/>
          <a:ln>
            <a:noFill/>
          </a:ln>
          <a:extLst/>
        </p:spPr>
        <p:txBody>
          <a:bodyPr lIns="91318" tIns="45660" rIns="91318" bIns="45660">
            <a:spAutoFit/>
          </a:bodyPr>
          <a:lstStyle/>
          <a:p>
            <a:pPr defTabSz="913174">
              <a:lnSpc>
                <a:spcPct val="110000"/>
              </a:lnSpc>
              <a:defRPr/>
            </a:pPr>
            <a:r>
              <a:rPr lang="zh-CN" altLang="en-US" sz="1125" dirty="0">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125" dirty="0">
              <a:latin typeface="微软雅黑" pitchFamily="34" charset="-122"/>
              <a:ea typeface="微软雅黑" pitchFamily="34" charset="-122"/>
            </a:endParaRPr>
          </a:p>
        </p:txBody>
      </p:sp>
      <p:sp>
        <p:nvSpPr>
          <p:cNvPr id="32" name="TextBox 59"/>
          <p:cNvSpPr txBox="1">
            <a:spLocks noChangeArrowheads="1"/>
          </p:cNvSpPr>
          <p:nvPr/>
        </p:nvSpPr>
        <p:spPr bwMode="auto">
          <a:xfrm flipH="1">
            <a:off x="7026755" y="3882485"/>
            <a:ext cx="1599167" cy="323044"/>
          </a:xfrm>
          <a:prstGeom prst="rect">
            <a:avLst/>
          </a:prstGeom>
          <a:noFill/>
          <a:ln>
            <a:noFill/>
          </a:ln>
          <a:extLst/>
        </p:spPr>
        <p:txBody>
          <a:bodyPr wrap="square" lIns="91318" tIns="45660" rIns="91318" bIns="4566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3174">
              <a:defRPr/>
            </a:pPr>
            <a:r>
              <a:rPr lang="zh-CN" altLang="en-US" sz="1500" b="1" dirty="0">
                <a:solidFill>
                  <a:srgbClr val="C00000"/>
                </a:solidFill>
                <a:latin typeface="微软雅黑" pitchFamily="34" charset="-122"/>
                <a:ea typeface="微软雅黑" pitchFamily="34" charset="-122"/>
              </a:rPr>
              <a:t>附属产品三</a:t>
            </a:r>
            <a:endParaRPr lang="en-US" altLang="ko-KR" sz="1500" b="1" dirty="0">
              <a:solidFill>
                <a:srgbClr val="C00000"/>
              </a:solidFill>
              <a:latin typeface="微软雅黑" pitchFamily="34" charset="-122"/>
              <a:ea typeface="微软雅黑" pitchFamily="34" charset="-122"/>
            </a:endParaRPr>
          </a:p>
        </p:txBody>
      </p:sp>
      <p:sp>
        <p:nvSpPr>
          <p:cNvPr id="33" name="矩形 17"/>
          <p:cNvSpPr>
            <a:spLocks noChangeArrowheads="1"/>
          </p:cNvSpPr>
          <p:nvPr/>
        </p:nvSpPr>
        <p:spPr bwMode="auto">
          <a:xfrm>
            <a:off x="7026757" y="4220532"/>
            <a:ext cx="1821791" cy="473085"/>
          </a:xfrm>
          <a:prstGeom prst="rect">
            <a:avLst/>
          </a:prstGeom>
          <a:noFill/>
          <a:ln>
            <a:noFill/>
          </a:ln>
          <a:extLst/>
        </p:spPr>
        <p:txBody>
          <a:bodyPr lIns="91318" tIns="45660" rIns="91318" bIns="45660">
            <a:spAutoFit/>
          </a:bodyPr>
          <a:lstStyle/>
          <a:p>
            <a:pPr defTabSz="913174">
              <a:lnSpc>
                <a:spcPct val="110000"/>
              </a:lnSpc>
              <a:defRPr/>
            </a:pPr>
            <a:r>
              <a:rPr lang="zh-CN" altLang="en-US" sz="1125" dirty="0">
                <a:latin typeface="微软雅黑" pitchFamily="34" charset="-122"/>
                <a:ea typeface="微软雅黑" pitchFamily="34" charset="-122"/>
                <a:sym typeface="微软雅黑" pitchFamily="34" charset="-122"/>
              </a:rPr>
              <a:t>在此录入上述图表的综合描述说明，在此录入。</a:t>
            </a:r>
            <a:endParaRPr lang="zh-CN" altLang="en-US" sz="1125" dirty="0">
              <a:latin typeface="微软雅黑" pitchFamily="34" charset="-122"/>
              <a:ea typeface="微软雅黑" pitchFamily="34" charset="-122"/>
            </a:endParaRPr>
          </a:p>
        </p:txBody>
      </p:sp>
      <p:sp>
        <p:nvSpPr>
          <p:cNvPr id="34" name="Freeform 6"/>
          <p:cNvSpPr>
            <a:spLocks noEditPoints="1"/>
          </p:cNvSpPr>
          <p:nvPr/>
        </p:nvSpPr>
        <p:spPr bwMode="auto">
          <a:xfrm>
            <a:off x="3935874" y="3672004"/>
            <a:ext cx="1487222" cy="1585771"/>
          </a:xfrm>
          <a:custGeom>
            <a:avLst/>
            <a:gdLst>
              <a:gd name="T0" fmla="*/ 1459818 w 957"/>
              <a:gd name="T1" fmla="*/ 614910 h 1020"/>
              <a:gd name="T2" fmla="*/ 1485360 w 957"/>
              <a:gd name="T3" fmla="*/ 840835 h 1020"/>
              <a:gd name="T4" fmla="*/ 1383192 w 957"/>
              <a:gd name="T5" fmla="*/ 1007823 h 1020"/>
              <a:gd name="T6" fmla="*/ 1422488 w 957"/>
              <a:gd name="T7" fmla="*/ 669918 h 1020"/>
              <a:gd name="T8" fmla="*/ 1383192 w 957"/>
              <a:gd name="T9" fmla="*/ 298614 h 1020"/>
              <a:gd name="T10" fmla="*/ 1872418 w 957"/>
              <a:gd name="T11" fmla="*/ 1817225 h 1020"/>
              <a:gd name="T12" fmla="*/ 1383192 w 957"/>
              <a:gd name="T13" fmla="*/ 2003859 h 1020"/>
              <a:gd name="T14" fmla="*/ 939156 w 957"/>
              <a:gd name="T15" fmla="*/ 31433 h 1020"/>
              <a:gd name="T16" fmla="*/ 1383192 w 957"/>
              <a:gd name="T17" fmla="*/ 605087 h 1020"/>
              <a:gd name="T18" fmla="*/ 1334073 w 957"/>
              <a:gd name="T19" fmla="*/ 970496 h 1020"/>
              <a:gd name="T20" fmla="*/ 1383192 w 957"/>
              <a:gd name="T21" fmla="*/ 1007823 h 1020"/>
              <a:gd name="T22" fmla="*/ 1306567 w 957"/>
              <a:gd name="T23" fmla="*/ 1111946 h 1020"/>
              <a:gd name="T24" fmla="*/ 1343897 w 957"/>
              <a:gd name="T25" fmla="*/ 1420383 h 1020"/>
              <a:gd name="T26" fmla="*/ 1383192 w 957"/>
              <a:gd name="T27" fmla="*/ 2003859 h 1020"/>
              <a:gd name="T28" fmla="*/ 939156 w 957"/>
              <a:gd name="T29" fmla="*/ 1933135 h 1020"/>
              <a:gd name="T30" fmla="*/ 968628 w 957"/>
              <a:gd name="T31" fmla="*/ 1903666 h 1020"/>
              <a:gd name="T32" fmla="*/ 939156 w 957"/>
              <a:gd name="T33" fmla="*/ 1876162 h 1020"/>
              <a:gd name="T34" fmla="*/ 943086 w 957"/>
              <a:gd name="T35" fmla="*/ 1856516 h 1020"/>
              <a:gd name="T36" fmla="*/ 943086 w 957"/>
              <a:gd name="T37" fmla="*/ 1799544 h 1020"/>
              <a:gd name="T38" fmla="*/ 939156 w 957"/>
              <a:gd name="T39" fmla="*/ 1770076 h 1020"/>
              <a:gd name="T40" fmla="*/ 1157245 w 957"/>
              <a:gd name="T41" fmla="*/ 1302509 h 1020"/>
              <a:gd name="T42" fmla="*/ 941121 w 957"/>
              <a:gd name="T43" fmla="*/ 1392879 h 1020"/>
              <a:gd name="T44" fmla="*/ 939156 w 957"/>
              <a:gd name="T45" fmla="*/ 1204280 h 1020"/>
              <a:gd name="T46" fmla="*/ 1019712 w 957"/>
              <a:gd name="T47" fmla="*/ 1233749 h 1020"/>
              <a:gd name="T48" fmla="*/ 939156 w 957"/>
              <a:gd name="T49" fmla="*/ 1005859 h 1020"/>
              <a:gd name="T50" fmla="*/ 1153315 w 957"/>
              <a:gd name="T51" fmla="*/ 986213 h 1020"/>
              <a:gd name="T52" fmla="*/ 1304602 w 957"/>
              <a:gd name="T53" fmla="*/ 626697 h 1020"/>
              <a:gd name="T54" fmla="*/ 939156 w 957"/>
              <a:gd name="T55" fmla="*/ 31433 h 1020"/>
              <a:gd name="T56" fmla="*/ 776081 w 957"/>
              <a:gd name="T57" fmla="*/ 68760 h 1020"/>
              <a:gd name="T58" fmla="*/ 939156 w 957"/>
              <a:gd name="T59" fmla="*/ 31433 h 1020"/>
              <a:gd name="T60" fmla="*/ 835024 w 957"/>
              <a:gd name="T61" fmla="*/ 400772 h 1020"/>
              <a:gd name="T62" fmla="*/ 577640 w 957"/>
              <a:gd name="T63" fmla="*/ 557937 h 1020"/>
              <a:gd name="T64" fmla="*/ 711244 w 957"/>
              <a:gd name="T65" fmla="*/ 994071 h 1020"/>
              <a:gd name="T66" fmla="*/ 937191 w 957"/>
              <a:gd name="T67" fmla="*/ 939063 h 1020"/>
              <a:gd name="T68" fmla="*/ 939156 w 957"/>
              <a:gd name="T69" fmla="*/ 1005859 h 1020"/>
              <a:gd name="T70" fmla="*/ 860566 w 957"/>
              <a:gd name="T71" fmla="*/ 1233749 h 1020"/>
              <a:gd name="T72" fmla="*/ 939156 w 957"/>
              <a:gd name="T73" fmla="*/ 1392879 h 1020"/>
              <a:gd name="T74" fmla="*/ 726962 w 957"/>
              <a:gd name="T75" fmla="*/ 1306438 h 1020"/>
              <a:gd name="T76" fmla="*/ 939156 w 957"/>
              <a:gd name="T77" fmla="*/ 1770076 h 1020"/>
              <a:gd name="T78" fmla="*/ 939156 w 957"/>
              <a:gd name="T79" fmla="*/ 1799544 h 1020"/>
              <a:gd name="T80" fmla="*/ 939156 w 957"/>
              <a:gd name="T81" fmla="*/ 1856516 h 1020"/>
              <a:gd name="T82" fmla="*/ 915579 w 957"/>
              <a:gd name="T83" fmla="*/ 1903666 h 1020"/>
              <a:gd name="T84" fmla="*/ 939156 w 957"/>
              <a:gd name="T85" fmla="*/ 2003859 h 1020"/>
              <a:gd name="T86" fmla="*/ 497085 w 957"/>
              <a:gd name="T87" fmla="*/ 1434135 h 1020"/>
              <a:gd name="T88" fmla="*/ 671949 w 957"/>
              <a:gd name="T89" fmla="*/ 1257323 h 1020"/>
              <a:gd name="T90" fmla="*/ 520662 w 957"/>
              <a:gd name="T91" fmla="*/ 1019611 h 1020"/>
              <a:gd name="T92" fmla="*/ 497085 w 957"/>
              <a:gd name="T93" fmla="*/ 937099 h 1020"/>
              <a:gd name="T94" fmla="*/ 542274 w 957"/>
              <a:gd name="T95" fmla="*/ 669918 h 1020"/>
              <a:gd name="T96" fmla="*/ 497085 w 957"/>
              <a:gd name="T97" fmla="*/ 280933 h 1020"/>
              <a:gd name="T98" fmla="*/ 420459 w 957"/>
              <a:gd name="T99" fmla="*/ 614910 h 1020"/>
              <a:gd name="T100" fmla="*/ 497085 w 957"/>
              <a:gd name="T101" fmla="*/ 609016 h 1020"/>
              <a:gd name="T102" fmla="*/ 497085 w 957"/>
              <a:gd name="T103" fmla="*/ 937099 h 1020"/>
              <a:gd name="T104" fmla="*/ 446001 w 957"/>
              <a:gd name="T105" fmla="*/ 962638 h 1020"/>
              <a:gd name="T106" fmla="*/ 390988 w 957"/>
              <a:gd name="T107" fmla="*/ 705280 h 1020"/>
              <a:gd name="T108" fmla="*/ 497085 w 957"/>
              <a:gd name="T109" fmla="*/ 2003859 h 1020"/>
              <a:gd name="T110" fmla="*/ 5894 w 957"/>
              <a:gd name="T111" fmla="*/ 1817225 h 1020"/>
              <a:gd name="T112" fmla="*/ 497085 w 957"/>
              <a:gd name="T113" fmla="*/ 2003859 h 102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957"/>
              <a:gd name="T172" fmla="*/ 0 h 1020"/>
              <a:gd name="T173" fmla="*/ 957 w 957"/>
              <a:gd name="T174" fmla="*/ 1020 h 102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957" h="1020">
                <a:moveTo>
                  <a:pt x="704" y="152"/>
                </a:moveTo>
                <a:cubicBezTo>
                  <a:pt x="723" y="197"/>
                  <a:pt x="736" y="251"/>
                  <a:pt x="743" y="313"/>
                </a:cubicBezTo>
                <a:cubicBezTo>
                  <a:pt x="750" y="327"/>
                  <a:pt x="755" y="342"/>
                  <a:pt x="757" y="359"/>
                </a:cubicBezTo>
                <a:cubicBezTo>
                  <a:pt x="761" y="381"/>
                  <a:pt x="760" y="406"/>
                  <a:pt x="756" y="428"/>
                </a:cubicBezTo>
                <a:cubicBezTo>
                  <a:pt x="751" y="452"/>
                  <a:pt x="742" y="473"/>
                  <a:pt x="729" y="490"/>
                </a:cubicBezTo>
                <a:cubicBezTo>
                  <a:pt x="722" y="500"/>
                  <a:pt x="713" y="508"/>
                  <a:pt x="704" y="513"/>
                </a:cubicBezTo>
                <a:cubicBezTo>
                  <a:pt x="704" y="476"/>
                  <a:pt x="704" y="476"/>
                  <a:pt x="704" y="476"/>
                </a:cubicBezTo>
                <a:cubicBezTo>
                  <a:pt x="730" y="445"/>
                  <a:pt x="739" y="384"/>
                  <a:pt x="724" y="341"/>
                </a:cubicBezTo>
                <a:cubicBezTo>
                  <a:pt x="718" y="320"/>
                  <a:pt x="710" y="310"/>
                  <a:pt x="704" y="308"/>
                </a:cubicBezTo>
                <a:lnTo>
                  <a:pt x="704" y="152"/>
                </a:lnTo>
                <a:close/>
                <a:moveTo>
                  <a:pt x="704" y="731"/>
                </a:moveTo>
                <a:cubicBezTo>
                  <a:pt x="815" y="772"/>
                  <a:pt x="957" y="791"/>
                  <a:pt x="953" y="925"/>
                </a:cubicBezTo>
                <a:cubicBezTo>
                  <a:pt x="952" y="956"/>
                  <a:pt x="940" y="988"/>
                  <a:pt x="921" y="1020"/>
                </a:cubicBezTo>
                <a:cubicBezTo>
                  <a:pt x="704" y="1020"/>
                  <a:pt x="704" y="1020"/>
                  <a:pt x="704" y="1020"/>
                </a:cubicBezTo>
                <a:lnTo>
                  <a:pt x="704" y="731"/>
                </a:lnTo>
                <a:close/>
                <a:moveTo>
                  <a:pt x="478" y="16"/>
                </a:moveTo>
                <a:cubicBezTo>
                  <a:pt x="588" y="0"/>
                  <a:pt x="661" y="52"/>
                  <a:pt x="704" y="152"/>
                </a:cubicBezTo>
                <a:cubicBezTo>
                  <a:pt x="704" y="308"/>
                  <a:pt x="704" y="308"/>
                  <a:pt x="704" y="308"/>
                </a:cubicBezTo>
                <a:cubicBezTo>
                  <a:pt x="693" y="305"/>
                  <a:pt x="684" y="321"/>
                  <a:pt x="680" y="350"/>
                </a:cubicBezTo>
                <a:cubicBezTo>
                  <a:pt x="675" y="381"/>
                  <a:pt x="674" y="429"/>
                  <a:pt x="679" y="494"/>
                </a:cubicBezTo>
                <a:cubicBezTo>
                  <a:pt x="688" y="491"/>
                  <a:pt x="697" y="484"/>
                  <a:pt x="704" y="476"/>
                </a:cubicBezTo>
                <a:cubicBezTo>
                  <a:pt x="704" y="513"/>
                  <a:pt x="704" y="513"/>
                  <a:pt x="704" y="513"/>
                </a:cubicBezTo>
                <a:cubicBezTo>
                  <a:pt x="700" y="515"/>
                  <a:pt x="696" y="517"/>
                  <a:pt x="692" y="519"/>
                </a:cubicBezTo>
                <a:cubicBezTo>
                  <a:pt x="684" y="535"/>
                  <a:pt x="675" y="552"/>
                  <a:pt x="665" y="566"/>
                </a:cubicBezTo>
                <a:cubicBezTo>
                  <a:pt x="654" y="594"/>
                  <a:pt x="635" y="619"/>
                  <a:pt x="614" y="640"/>
                </a:cubicBezTo>
                <a:cubicBezTo>
                  <a:pt x="621" y="675"/>
                  <a:pt x="640" y="705"/>
                  <a:pt x="684" y="723"/>
                </a:cubicBezTo>
                <a:cubicBezTo>
                  <a:pt x="690" y="726"/>
                  <a:pt x="697" y="728"/>
                  <a:pt x="704" y="731"/>
                </a:cubicBezTo>
                <a:cubicBezTo>
                  <a:pt x="704" y="1020"/>
                  <a:pt x="704" y="1020"/>
                  <a:pt x="704" y="1020"/>
                </a:cubicBezTo>
                <a:cubicBezTo>
                  <a:pt x="478" y="1020"/>
                  <a:pt x="478" y="1020"/>
                  <a:pt x="478" y="1020"/>
                </a:cubicBezTo>
                <a:cubicBezTo>
                  <a:pt x="478" y="984"/>
                  <a:pt x="478" y="984"/>
                  <a:pt x="478" y="984"/>
                </a:cubicBezTo>
                <a:cubicBezTo>
                  <a:pt x="479" y="984"/>
                  <a:pt x="479" y="984"/>
                  <a:pt x="480" y="984"/>
                </a:cubicBezTo>
                <a:cubicBezTo>
                  <a:pt x="487" y="984"/>
                  <a:pt x="493" y="977"/>
                  <a:pt x="493" y="969"/>
                </a:cubicBezTo>
                <a:cubicBezTo>
                  <a:pt x="493" y="961"/>
                  <a:pt x="487" y="955"/>
                  <a:pt x="480" y="955"/>
                </a:cubicBezTo>
                <a:cubicBezTo>
                  <a:pt x="479" y="955"/>
                  <a:pt x="479" y="955"/>
                  <a:pt x="478" y="955"/>
                </a:cubicBezTo>
                <a:cubicBezTo>
                  <a:pt x="478" y="945"/>
                  <a:pt x="478" y="945"/>
                  <a:pt x="478" y="945"/>
                </a:cubicBezTo>
                <a:cubicBezTo>
                  <a:pt x="479" y="945"/>
                  <a:pt x="479" y="945"/>
                  <a:pt x="480" y="945"/>
                </a:cubicBezTo>
                <a:cubicBezTo>
                  <a:pt x="487" y="945"/>
                  <a:pt x="493" y="938"/>
                  <a:pt x="493" y="930"/>
                </a:cubicBezTo>
                <a:cubicBezTo>
                  <a:pt x="493" y="922"/>
                  <a:pt x="487" y="916"/>
                  <a:pt x="480" y="916"/>
                </a:cubicBezTo>
                <a:cubicBezTo>
                  <a:pt x="479" y="916"/>
                  <a:pt x="479" y="916"/>
                  <a:pt x="478" y="916"/>
                </a:cubicBezTo>
                <a:cubicBezTo>
                  <a:pt x="478" y="901"/>
                  <a:pt x="478" y="901"/>
                  <a:pt x="478" y="901"/>
                </a:cubicBezTo>
                <a:cubicBezTo>
                  <a:pt x="556" y="871"/>
                  <a:pt x="598" y="831"/>
                  <a:pt x="661" y="751"/>
                </a:cubicBezTo>
                <a:cubicBezTo>
                  <a:pt x="625" y="737"/>
                  <a:pt x="602" y="703"/>
                  <a:pt x="589" y="663"/>
                </a:cubicBezTo>
                <a:cubicBezTo>
                  <a:pt x="553" y="691"/>
                  <a:pt x="514" y="709"/>
                  <a:pt x="485" y="709"/>
                </a:cubicBezTo>
                <a:cubicBezTo>
                  <a:pt x="483" y="709"/>
                  <a:pt x="481" y="709"/>
                  <a:pt x="479" y="709"/>
                </a:cubicBezTo>
                <a:cubicBezTo>
                  <a:pt x="478" y="709"/>
                  <a:pt x="478" y="709"/>
                  <a:pt x="478" y="709"/>
                </a:cubicBezTo>
                <a:cubicBezTo>
                  <a:pt x="478" y="613"/>
                  <a:pt x="478" y="613"/>
                  <a:pt x="478" y="613"/>
                </a:cubicBezTo>
                <a:cubicBezTo>
                  <a:pt x="479" y="613"/>
                  <a:pt x="479" y="613"/>
                  <a:pt x="479" y="613"/>
                </a:cubicBezTo>
                <a:cubicBezTo>
                  <a:pt x="493" y="613"/>
                  <a:pt x="503" y="634"/>
                  <a:pt x="519" y="628"/>
                </a:cubicBezTo>
                <a:cubicBezTo>
                  <a:pt x="555" y="615"/>
                  <a:pt x="571" y="591"/>
                  <a:pt x="571" y="565"/>
                </a:cubicBezTo>
                <a:cubicBezTo>
                  <a:pt x="571" y="529"/>
                  <a:pt x="525" y="512"/>
                  <a:pt x="478" y="512"/>
                </a:cubicBezTo>
                <a:cubicBezTo>
                  <a:pt x="478" y="478"/>
                  <a:pt x="478" y="478"/>
                  <a:pt x="478" y="478"/>
                </a:cubicBezTo>
                <a:cubicBezTo>
                  <a:pt x="531" y="470"/>
                  <a:pt x="566" y="485"/>
                  <a:pt x="587" y="502"/>
                </a:cubicBezTo>
                <a:cubicBezTo>
                  <a:pt x="588" y="503"/>
                  <a:pt x="590" y="504"/>
                  <a:pt x="591" y="506"/>
                </a:cubicBezTo>
                <a:cubicBezTo>
                  <a:pt x="644" y="538"/>
                  <a:pt x="663" y="405"/>
                  <a:pt x="664" y="319"/>
                </a:cubicBezTo>
                <a:cubicBezTo>
                  <a:pt x="580" y="314"/>
                  <a:pt x="531" y="271"/>
                  <a:pt x="478" y="235"/>
                </a:cubicBezTo>
                <a:lnTo>
                  <a:pt x="478" y="16"/>
                </a:lnTo>
                <a:close/>
                <a:moveTo>
                  <a:pt x="253" y="143"/>
                </a:moveTo>
                <a:cubicBezTo>
                  <a:pt x="281" y="83"/>
                  <a:pt x="325" y="38"/>
                  <a:pt x="395" y="35"/>
                </a:cubicBezTo>
                <a:cubicBezTo>
                  <a:pt x="408" y="31"/>
                  <a:pt x="422" y="27"/>
                  <a:pt x="437" y="25"/>
                </a:cubicBezTo>
                <a:cubicBezTo>
                  <a:pt x="451" y="21"/>
                  <a:pt x="465" y="18"/>
                  <a:pt x="478" y="16"/>
                </a:cubicBezTo>
                <a:cubicBezTo>
                  <a:pt x="478" y="235"/>
                  <a:pt x="478" y="235"/>
                  <a:pt x="478" y="235"/>
                </a:cubicBezTo>
                <a:cubicBezTo>
                  <a:pt x="461" y="223"/>
                  <a:pt x="444" y="212"/>
                  <a:pt x="425" y="204"/>
                </a:cubicBezTo>
                <a:cubicBezTo>
                  <a:pt x="378" y="183"/>
                  <a:pt x="333" y="179"/>
                  <a:pt x="316" y="207"/>
                </a:cubicBezTo>
                <a:cubicBezTo>
                  <a:pt x="303" y="228"/>
                  <a:pt x="296" y="254"/>
                  <a:pt x="294" y="284"/>
                </a:cubicBezTo>
                <a:cubicBezTo>
                  <a:pt x="294" y="285"/>
                  <a:pt x="294" y="287"/>
                  <a:pt x="294" y="289"/>
                </a:cubicBezTo>
                <a:cubicBezTo>
                  <a:pt x="290" y="370"/>
                  <a:pt x="303" y="542"/>
                  <a:pt x="362" y="506"/>
                </a:cubicBezTo>
                <a:cubicBezTo>
                  <a:pt x="364" y="504"/>
                  <a:pt x="365" y="503"/>
                  <a:pt x="367" y="502"/>
                </a:cubicBezTo>
                <a:cubicBezTo>
                  <a:pt x="388" y="485"/>
                  <a:pt x="423" y="469"/>
                  <a:pt x="477" y="478"/>
                </a:cubicBezTo>
                <a:cubicBezTo>
                  <a:pt x="478" y="478"/>
                  <a:pt x="478" y="478"/>
                  <a:pt x="478" y="478"/>
                </a:cubicBezTo>
                <a:cubicBezTo>
                  <a:pt x="478" y="512"/>
                  <a:pt x="478" y="512"/>
                  <a:pt x="478" y="512"/>
                </a:cubicBezTo>
                <a:cubicBezTo>
                  <a:pt x="432" y="512"/>
                  <a:pt x="384" y="529"/>
                  <a:pt x="382" y="561"/>
                </a:cubicBezTo>
                <a:cubicBezTo>
                  <a:pt x="380" y="588"/>
                  <a:pt x="400" y="615"/>
                  <a:pt x="438" y="628"/>
                </a:cubicBezTo>
                <a:cubicBezTo>
                  <a:pt x="454" y="634"/>
                  <a:pt x="464" y="613"/>
                  <a:pt x="478" y="613"/>
                </a:cubicBezTo>
                <a:cubicBezTo>
                  <a:pt x="478" y="709"/>
                  <a:pt x="478" y="709"/>
                  <a:pt x="478" y="709"/>
                </a:cubicBezTo>
                <a:cubicBezTo>
                  <a:pt x="477" y="709"/>
                  <a:pt x="475" y="709"/>
                  <a:pt x="472" y="709"/>
                </a:cubicBezTo>
                <a:cubicBezTo>
                  <a:pt x="444" y="709"/>
                  <a:pt x="405" y="692"/>
                  <a:pt x="370" y="665"/>
                </a:cubicBezTo>
                <a:cubicBezTo>
                  <a:pt x="357" y="704"/>
                  <a:pt x="334" y="737"/>
                  <a:pt x="298" y="751"/>
                </a:cubicBezTo>
                <a:cubicBezTo>
                  <a:pt x="358" y="841"/>
                  <a:pt x="407" y="878"/>
                  <a:pt x="478" y="901"/>
                </a:cubicBezTo>
                <a:cubicBezTo>
                  <a:pt x="478" y="901"/>
                  <a:pt x="478" y="901"/>
                  <a:pt x="478" y="901"/>
                </a:cubicBezTo>
                <a:cubicBezTo>
                  <a:pt x="478" y="916"/>
                  <a:pt x="478" y="916"/>
                  <a:pt x="478" y="916"/>
                </a:cubicBezTo>
                <a:cubicBezTo>
                  <a:pt x="471" y="916"/>
                  <a:pt x="466" y="923"/>
                  <a:pt x="466" y="930"/>
                </a:cubicBezTo>
                <a:cubicBezTo>
                  <a:pt x="466" y="938"/>
                  <a:pt x="471" y="944"/>
                  <a:pt x="478" y="945"/>
                </a:cubicBezTo>
                <a:cubicBezTo>
                  <a:pt x="478" y="955"/>
                  <a:pt x="478" y="955"/>
                  <a:pt x="478" y="955"/>
                </a:cubicBezTo>
                <a:cubicBezTo>
                  <a:pt x="471" y="956"/>
                  <a:pt x="466" y="962"/>
                  <a:pt x="466" y="969"/>
                </a:cubicBezTo>
                <a:cubicBezTo>
                  <a:pt x="466" y="977"/>
                  <a:pt x="471" y="983"/>
                  <a:pt x="478" y="984"/>
                </a:cubicBezTo>
                <a:cubicBezTo>
                  <a:pt x="478" y="1020"/>
                  <a:pt x="478" y="1020"/>
                  <a:pt x="478" y="1020"/>
                </a:cubicBezTo>
                <a:cubicBezTo>
                  <a:pt x="253" y="1020"/>
                  <a:pt x="253" y="1020"/>
                  <a:pt x="253" y="1020"/>
                </a:cubicBezTo>
                <a:cubicBezTo>
                  <a:pt x="253" y="730"/>
                  <a:pt x="253" y="730"/>
                  <a:pt x="253" y="730"/>
                </a:cubicBezTo>
                <a:cubicBezTo>
                  <a:pt x="260" y="728"/>
                  <a:pt x="266" y="726"/>
                  <a:pt x="272" y="723"/>
                </a:cubicBezTo>
                <a:cubicBezTo>
                  <a:pt x="317" y="704"/>
                  <a:pt x="336" y="675"/>
                  <a:pt x="342" y="640"/>
                </a:cubicBezTo>
                <a:cubicBezTo>
                  <a:pt x="322" y="619"/>
                  <a:pt x="304" y="595"/>
                  <a:pt x="293" y="569"/>
                </a:cubicBezTo>
                <a:cubicBezTo>
                  <a:pt x="282" y="554"/>
                  <a:pt x="273" y="537"/>
                  <a:pt x="265" y="519"/>
                </a:cubicBezTo>
                <a:cubicBezTo>
                  <a:pt x="261" y="517"/>
                  <a:pt x="257" y="516"/>
                  <a:pt x="253" y="513"/>
                </a:cubicBezTo>
                <a:cubicBezTo>
                  <a:pt x="253" y="477"/>
                  <a:pt x="253" y="477"/>
                  <a:pt x="253" y="477"/>
                </a:cubicBezTo>
                <a:cubicBezTo>
                  <a:pt x="260" y="485"/>
                  <a:pt x="269" y="491"/>
                  <a:pt x="278" y="494"/>
                </a:cubicBezTo>
                <a:cubicBezTo>
                  <a:pt x="283" y="431"/>
                  <a:pt x="283" y="374"/>
                  <a:pt x="276" y="341"/>
                </a:cubicBezTo>
                <a:cubicBezTo>
                  <a:pt x="271" y="317"/>
                  <a:pt x="262" y="308"/>
                  <a:pt x="253" y="310"/>
                </a:cubicBezTo>
                <a:lnTo>
                  <a:pt x="253" y="143"/>
                </a:lnTo>
                <a:close/>
                <a:moveTo>
                  <a:pt x="214" y="313"/>
                </a:moveTo>
                <a:cubicBezTo>
                  <a:pt x="214" y="313"/>
                  <a:pt x="214" y="313"/>
                  <a:pt x="214" y="313"/>
                </a:cubicBezTo>
                <a:cubicBezTo>
                  <a:pt x="218" y="258"/>
                  <a:pt x="229" y="195"/>
                  <a:pt x="253" y="143"/>
                </a:cubicBezTo>
                <a:cubicBezTo>
                  <a:pt x="253" y="310"/>
                  <a:pt x="253" y="310"/>
                  <a:pt x="253" y="310"/>
                </a:cubicBezTo>
                <a:cubicBezTo>
                  <a:pt x="246" y="312"/>
                  <a:pt x="238" y="323"/>
                  <a:pt x="233" y="339"/>
                </a:cubicBezTo>
                <a:cubicBezTo>
                  <a:pt x="217" y="383"/>
                  <a:pt x="226" y="445"/>
                  <a:pt x="253" y="477"/>
                </a:cubicBezTo>
                <a:cubicBezTo>
                  <a:pt x="253" y="513"/>
                  <a:pt x="253" y="513"/>
                  <a:pt x="253" y="513"/>
                </a:cubicBezTo>
                <a:cubicBezTo>
                  <a:pt x="243" y="508"/>
                  <a:pt x="235" y="500"/>
                  <a:pt x="227" y="490"/>
                </a:cubicBezTo>
                <a:cubicBezTo>
                  <a:pt x="214" y="473"/>
                  <a:pt x="206" y="452"/>
                  <a:pt x="201" y="428"/>
                </a:cubicBezTo>
                <a:cubicBezTo>
                  <a:pt x="196" y="406"/>
                  <a:pt x="195" y="381"/>
                  <a:pt x="199" y="359"/>
                </a:cubicBezTo>
                <a:cubicBezTo>
                  <a:pt x="202" y="342"/>
                  <a:pt x="206" y="326"/>
                  <a:pt x="214" y="313"/>
                </a:cubicBezTo>
                <a:moveTo>
                  <a:pt x="253" y="1020"/>
                </a:moveTo>
                <a:cubicBezTo>
                  <a:pt x="35" y="1020"/>
                  <a:pt x="35" y="1020"/>
                  <a:pt x="35" y="1020"/>
                </a:cubicBezTo>
                <a:cubicBezTo>
                  <a:pt x="16" y="988"/>
                  <a:pt x="4" y="956"/>
                  <a:pt x="3" y="925"/>
                </a:cubicBezTo>
                <a:cubicBezTo>
                  <a:pt x="0" y="791"/>
                  <a:pt x="142" y="772"/>
                  <a:pt x="253" y="730"/>
                </a:cubicBezTo>
                <a:lnTo>
                  <a:pt x="253" y="1020"/>
                </a:lnTo>
                <a:close/>
              </a:path>
            </a:pathLst>
          </a:custGeom>
          <a:solidFill>
            <a:schemeClr val="tx1"/>
          </a:solidFill>
          <a:ln w="9525">
            <a:noFill/>
            <a:round/>
            <a:headEnd/>
            <a:tailEnd/>
          </a:ln>
        </p:spPr>
        <p:txBody>
          <a:bodyPr lIns="121770" tIns="60885" rIns="121770" bIns="60885"/>
          <a:lstStyle/>
          <a:p>
            <a:endParaRPr lang="zh-CN" altLang="en-US" sz="1350"/>
          </a:p>
        </p:txBody>
      </p:sp>
      <p:grpSp>
        <p:nvGrpSpPr>
          <p:cNvPr id="35" name="组合 34"/>
          <p:cNvGrpSpPr/>
          <p:nvPr/>
        </p:nvGrpSpPr>
        <p:grpSpPr>
          <a:xfrm>
            <a:off x="4163042" y="2774074"/>
            <a:ext cx="775764" cy="776045"/>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37" name="椭圆 36"/>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38" name="组合 37"/>
          <p:cNvGrpSpPr/>
          <p:nvPr/>
        </p:nvGrpSpPr>
        <p:grpSpPr>
          <a:xfrm>
            <a:off x="5123173" y="1821927"/>
            <a:ext cx="904223" cy="904550"/>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40" name="椭圆 39"/>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41" name="组合 40"/>
          <p:cNvGrpSpPr/>
          <p:nvPr/>
        </p:nvGrpSpPr>
        <p:grpSpPr>
          <a:xfrm>
            <a:off x="3737387" y="1564806"/>
            <a:ext cx="1120814" cy="1121219"/>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43" name="椭圆 42"/>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44" name="组合 43"/>
          <p:cNvGrpSpPr/>
          <p:nvPr/>
        </p:nvGrpSpPr>
        <p:grpSpPr>
          <a:xfrm>
            <a:off x="4846700" y="1135563"/>
            <a:ext cx="654697" cy="654934"/>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46" name="椭圆 45"/>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47" name="组合 46"/>
          <p:cNvGrpSpPr/>
          <p:nvPr/>
        </p:nvGrpSpPr>
        <p:grpSpPr>
          <a:xfrm>
            <a:off x="5136505" y="3015255"/>
            <a:ext cx="836128" cy="836431"/>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49" name="椭圆 48"/>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50" name="组合 49"/>
          <p:cNvGrpSpPr/>
          <p:nvPr/>
        </p:nvGrpSpPr>
        <p:grpSpPr>
          <a:xfrm>
            <a:off x="3189931" y="2885509"/>
            <a:ext cx="816846" cy="817141"/>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2" name="椭圆 51"/>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53" name="椭圆 52"/>
          <p:cNvSpPr/>
          <p:nvPr/>
        </p:nvSpPr>
        <p:spPr>
          <a:xfrm>
            <a:off x="3641854" y="2325985"/>
            <a:ext cx="449207" cy="449369"/>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27" tIns="45664" rIns="91327" bIns="45664" rtlCol="0" anchor="ctr"/>
          <a:lstStyle/>
          <a:p>
            <a:pPr algn="ctr"/>
            <a:endParaRPr lang="zh-CN" altLang="en-US" sz="1350" dirty="0"/>
          </a:p>
        </p:txBody>
      </p:sp>
      <p:sp>
        <p:nvSpPr>
          <p:cNvPr id="54" name="椭圆 53"/>
          <p:cNvSpPr/>
          <p:nvPr/>
        </p:nvSpPr>
        <p:spPr>
          <a:xfrm>
            <a:off x="3425558" y="1870983"/>
            <a:ext cx="137549" cy="137599"/>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27" tIns="45664" rIns="91327" bIns="45664" rtlCol="0" anchor="ctr"/>
          <a:lstStyle/>
          <a:p>
            <a:pPr algn="ctr"/>
            <a:endParaRPr lang="zh-CN" altLang="en-US" sz="1350" dirty="0"/>
          </a:p>
        </p:txBody>
      </p:sp>
      <p:sp>
        <p:nvSpPr>
          <p:cNvPr id="55" name="椭圆 54"/>
          <p:cNvSpPr/>
          <p:nvPr/>
        </p:nvSpPr>
        <p:spPr>
          <a:xfrm>
            <a:off x="5851613" y="2792070"/>
            <a:ext cx="307607" cy="307718"/>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27" tIns="45664" rIns="91327" bIns="45664" rtlCol="0" anchor="ctr"/>
          <a:lstStyle/>
          <a:p>
            <a:pPr algn="ctr"/>
            <a:endParaRPr lang="zh-CN" altLang="en-US" sz="1350" dirty="0"/>
          </a:p>
        </p:txBody>
      </p:sp>
      <p:sp>
        <p:nvSpPr>
          <p:cNvPr id="56" name="椭圆 55"/>
          <p:cNvSpPr/>
          <p:nvPr/>
        </p:nvSpPr>
        <p:spPr>
          <a:xfrm>
            <a:off x="4882626" y="2200799"/>
            <a:ext cx="269104" cy="269201"/>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27" tIns="45664" rIns="91327" bIns="45664" rtlCol="0" anchor="ctr"/>
          <a:lstStyle/>
          <a:p>
            <a:pPr algn="ctr"/>
            <a:endParaRPr lang="zh-CN" altLang="en-US" sz="1350" dirty="0"/>
          </a:p>
        </p:txBody>
      </p:sp>
      <p:sp>
        <p:nvSpPr>
          <p:cNvPr id="60" name="椭圆 59"/>
          <p:cNvSpPr/>
          <p:nvPr/>
        </p:nvSpPr>
        <p:spPr>
          <a:xfrm>
            <a:off x="3743959" y="3766143"/>
            <a:ext cx="345214" cy="345339"/>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27" tIns="45664" rIns="91327" bIns="45664" rtlCol="0" anchor="ctr"/>
          <a:lstStyle/>
          <a:p>
            <a:pPr algn="ctr"/>
            <a:endParaRPr lang="zh-CN" altLang="en-US" sz="1350" dirty="0"/>
          </a:p>
        </p:txBody>
      </p:sp>
      <p:sp>
        <p:nvSpPr>
          <p:cNvPr id="61" name="椭圆 60"/>
          <p:cNvSpPr/>
          <p:nvPr/>
        </p:nvSpPr>
        <p:spPr>
          <a:xfrm>
            <a:off x="4810880" y="3211902"/>
            <a:ext cx="210991" cy="211067"/>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27" tIns="45664" rIns="91327" bIns="45664" rtlCol="0" anchor="ctr"/>
          <a:lstStyle/>
          <a:p>
            <a:pPr algn="ctr"/>
            <a:endParaRPr lang="zh-CN" altLang="en-US" sz="1350" dirty="0"/>
          </a:p>
        </p:txBody>
      </p:sp>
      <p:sp>
        <p:nvSpPr>
          <p:cNvPr id="62" name="椭圆 61"/>
          <p:cNvSpPr/>
          <p:nvPr/>
        </p:nvSpPr>
        <p:spPr>
          <a:xfrm>
            <a:off x="5674664" y="1717242"/>
            <a:ext cx="245836" cy="245925"/>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27" tIns="45664" rIns="91327" bIns="45664" rtlCol="0" anchor="ctr"/>
          <a:lstStyle/>
          <a:p>
            <a:pPr algn="ctr"/>
            <a:endParaRPr lang="zh-CN" altLang="en-US" sz="1350" dirty="0"/>
          </a:p>
        </p:txBody>
      </p:sp>
      <p:sp>
        <p:nvSpPr>
          <p:cNvPr id="63" name="椭圆 62"/>
          <p:cNvSpPr/>
          <p:nvPr/>
        </p:nvSpPr>
        <p:spPr>
          <a:xfrm>
            <a:off x="2490893" y="1385636"/>
            <a:ext cx="258773" cy="258866"/>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27" tIns="45664" rIns="91327" bIns="45664" rtlCol="0" anchor="ctr"/>
          <a:lstStyle/>
          <a:p>
            <a:pPr algn="ctr"/>
            <a:endParaRPr lang="zh-CN" altLang="en-US" sz="1350" dirty="0"/>
          </a:p>
        </p:txBody>
      </p:sp>
      <p:sp>
        <p:nvSpPr>
          <p:cNvPr id="64" name="椭圆 63"/>
          <p:cNvSpPr/>
          <p:nvPr/>
        </p:nvSpPr>
        <p:spPr>
          <a:xfrm>
            <a:off x="2483914" y="2702163"/>
            <a:ext cx="258773" cy="258866"/>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27" tIns="45664" rIns="91327" bIns="45664" rtlCol="0" anchor="ctr"/>
          <a:lstStyle/>
          <a:p>
            <a:pPr algn="ctr"/>
            <a:endParaRPr lang="zh-CN" altLang="en-US" sz="1350" dirty="0"/>
          </a:p>
        </p:txBody>
      </p:sp>
      <p:sp>
        <p:nvSpPr>
          <p:cNvPr id="65" name="椭圆 64"/>
          <p:cNvSpPr/>
          <p:nvPr/>
        </p:nvSpPr>
        <p:spPr>
          <a:xfrm>
            <a:off x="2482947" y="4038347"/>
            <a:ext cx="258773" cy="258866"/>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27" tIns="45664" rIns="91327" bIns="45664" rtlCol="0" anchor="ctr"/>
          <a:lstStyle/>
          <a:p>
            <a:pPr algn="ctr"/>
            <a:endParaRPr lang="zh-CN" altLang="en-US" sz="1350" dirty="0"/>
          </a:p>
        </p:txBody>
      </p:sp>
      <p:sp>
        <p:nvSpPr>
          <p:cNvPr id="66" name="椭圆 65"/>
          <p:cNvSpPr/>
          <p:nvPr/>
        </p:nvSpPr>
        <p:spPr>
          <a:xfrm>
            <a:off x="6665116" y="1347038"/>
            <a:ext cx="258773" cy="258866"/>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27" tIns="45664" rIns="91327" bIns="45664" rtlCol="0" anchor="ctr"/>
          <a:lstStyle/>
          <a:p>
            <a:pPr algn="ctr"/>
            <a:endParaRPr lang="zh-CN" altLang="en-US" sz="1350" dirty="0"/>
          </a:p>
        </p:txBody>
      </p:sp>
      <p:sp>
        <p:nvSpPr>
          <p:cNvPr id="67" name="椭圆 66"/>
          <p:cNvSpPr/>
          <p:nvPr/>
        </p:nvSpPr>
        <p:spPr>
          <a:xfrm>
            <a:off x="6674752" y="2706737"/>
            <a:ext cx="258773" cy="258866"/>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27" tIns="45664" rIns="91327" bIns="45664" rtlCol="0" anchor="ctr"/>
          <a:lstStyle/>
          <a:p>
            <a:pPr algn="ctr"/>
            <a:endParaRPr lang="zh-CN" altLang="en-US" sz="1350" dirty="0"/>
          </a:p>
        </p:txBody>
      </p:sp>
      <p:sp>
        <p:nvSpPr>
          <p:cNvPr id="68" name="椭圆 67"/>
          <p:cNvSpPr/>
          <p:nvPr/>
        </p:nvSpPr>
        <p:spPr>
          <a:xfrm>
            <a:off x="6665116" y="3908911"/>
            <a:ext cx="258773" cy="258866"/>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27" tIns="45664" rIns="91327" bIns="45664" rtlCol="0" anchor="ctr"/>
          <a:lstStyle/>
          <a:p>
            <a:pPr algn="ctr"/>
            <a:endParaRPr lang="zh-CN" altLang="en-US" sz="1350" dirty="0"/>
          </a:p>
        </p:txBody>
      </p:sp>
      <p:sp>
        <p:nvSpPr>
          <p:cNvPr id="69" name="椭圆 68"/>
          <p:cNvSpPr/>
          <p:nvPr/>
        </p:nvSpPr>
        <p:spPr>
          <a:xfrm>
            <a:off x="5123175" y="2587603"/>
            <a:ext cx="98385" cy="98421"/>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27" tIns="45664" rIns="91327" bIns="45664" rtlCol="0" anchor="ctr"/>
          <a:lstStyle/>
          <a:p>
            <a:pPr algn="ctr"/>
            <a:endParaRPr lang="zh-CN" altLang="en-US" sz="1350" dirty="0"/>
          </a:p>
        </p:txBody>
      </p:sp>
      <p:sp>
        <p:nvSpPr>
          <p:cNvPr id="70" name="TextBox 69"/>
          <p:cNvSpPr txBox="1"/>
          <p:nvPr/>
        </p:nvSpPr>
        <p:spPr>
          <a:xfrm>
            <a:off x="1757019" y="6032194"/>
            <a:ext cx="642150" cy="269139"/>
          </a:xfrm>
          <a:prstGeom prst="rect">
            <a:avLst/>
          </a:prstGeom>
          <a:noFill/>
        </p:spPr>
        <p:txBody>
          <a:bodyPr wrap="none" lIns="60795" tIns="30398" rIns="60795" bIns="30398" rtlCol="0">
            <a:spAutoFit/>
          </a:bodyPr>
          <a:lstStyle/>
          <a:p>
            <a:r>
              <a:rPr lang="zh-CN" altLang="en-US" sz="1350" dirty="0"/>
              <a:t>延迟符</a:t>
            </a:r>
          </a:p>
        </p:txBody>
      </p:sp>
    </p:spTree>
    <p:extLst>
      <p:ext uri="{BB962C8B-B14F-4D97-AF65-F5344CB8AC3E}">
        <p14:creationId xmlns:p14="http://schemas.microsoft.com/office/powerpoint/2010/main" xmlns="" val="3909069178"/>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fade">
                                      <p:cBhvr>
                                        <p:cTn id="7" dur="500"/>
                                        <p:tgtEl>
                                          <p:spTgt spid="99"/>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750"/>
                                        <p:tgtEl>
                                          <p:spTgt spid="34"/>
                                        </p:tgtEl>
                                      </p:cBhvr>
                                    </p:animEffect>
                                    <p:anim calcmode="lin" valueType="num">
                                      <p:cBhvr>
                                        <p:cTn id="12" dur="750" fill="hold"/>
                                        <p:tgtEl>
                                          <p:spTgt spid="34"/>
                                        </p:tgtEl>
                                        <p:attrNameLst>
                                          <p:attrName>ppt_x</p:attrName>
                                        </p:attrNameLst>
                                      </p:cBhvr>
                                      <p:tavLst>
                                        <p:tav tm="0">
                                          <p:val>
                                            <p:strVal val="#ppt_x"/>
                                          </p:val>
                                        </p:tav>
                                        <p:tav tm="100000">
                                          <p:val>
                                            <p:strVal val="#ppt_x"/>
                                          </p:val>
                                        </p:tav>
                                      </p:tavLst>
                                    </p:anim>
                                    <p:anim calcmode="lin" valueType="num">
                                      <p:cBhvr>
                                        <p:cTn id="13" dur="750" fill="hold"/>
                                        <p:tgtEl>
                                          <p:spTgt spid="34"/>
                                        </p:tgtEl>
                                        <p:attrNameLst>
                                          <p:attrName>ppt_y</p:attrName>
                                        </p:attrNameLst>
                                      </p:cBhvr>
                                      <p:tavLst>
                                        <p:tav tm="0">
                                          <p:val>
                                            <p:strVal val="#ppt_y+.1"/>
                                          </p:val>
                                        </p:tav>
                                        <p:tav tm="100000">
                                          <p:val>
                                            <p:strVal val="#ppt_y"/>
                                          </p:val>
                                        </p:tav>
                                      </p:tavLst>
                                    </p:anim>
                                  </p:childTnLst>
                                </p:cTn>
                              </p:par>
                              <p:par>
                                <p:cTn id="14" presetID="53" presetClass="entr" presetSubtype="16" fill="hold" nodeType="withEffect">
                                  <p:stCondLst>
                                    <p:cond delay="700"/>
                                  </p:stCondLst>
                                  <p:childTnLst>
                                    <p:set>
                                      <p:cBhvr>
                                        <p:cTn id="15" dur="1" fill="hold">
                                          <p:stCondLst>
                                            <p:cond delay="0"/>
                                          </p:stCondLst>
                                        </p:cTn>
                                        <p:tgtEl>
                                          <p:spTgt spid="41"/>
                                        </p:tgtEl>
                                        <p:attrNameLst>
                                          <p:attrName>style.visibility</p:attrName>
                                        </p:attrNameLst>
                                      </p:cBhvr>
                                      <p:to>
                                        <p:strVal val="visible"/>
                                      </p:to>
                                    </p:set>
                                    <p:anim calcmode="lin" valueType="num">
                                      <p:cBhvr>
                                        <p:cTn id="16" dur="500" fill="hold"/>
                                        <p:tgtEl>
                                          <p:spTgt spid="41"/>
                                        </p:tgtEl>
                                        <p:attrNameLst>
                                          <p:attrName>ppt_w</p:attrName>
                                        </p:attrNameLst>
                                      </p:cBhvr>
                                      <p:tavLst>
                                        <p:tav tm="0">
                                          <p:val>
                                            <p:fltVal val="0"/>
                                          </p:val>
                                        </p:tav>
                                        <p:tav tm="100000">
                                          <p:val>
                                            <p:strVal val="#ppt_w"/>
                                          </p:val>
                                        </p:tav>
                                      </p:tavLst>
                                    </p:anim>
                                    <p:anim calcmode="lin" valueType="num">
                                      <p:cBhvr>
                                        <p:cTn id="17" dur="500" fill="hold"/>
                                        <p:tgtEl>
                                          <p:spTgt spid="41"/>
                                        </p:tgtEl>
                                        <p:attrNameLst>
                                          <p:attrName>ppt_h</p:attrName>
                                        </p:attrNameLst>
                                      </p:cBhvr>
                                      <p:tavLst>
                                        <p:tav tm="0">
                                          <p:val>
                                            <p:fltVal val="0"/>
                                          </p:val>
                                        </p:tav>
                                        <p:tav tm="100000">
                                          <p:val>
                                            <p:strVal val="#ppt_h"/>
                                          </p:val>
                                        </p:tav>
                                      </p:tavLst>
                                    </p:anim>
                                    <p:animEffect transition="in" filter="fade">
                                      <p:cBhvr>
                                        <p:cTn id="18" dur="500"/>
                                        <p:tgtEl>
                                          <p:spTgt spid="41"/>
                                        </p:tgtEl>
                                      </p:cBhvr>
                                    </p:animEffect>
                                  </p:childTnLst>
                                </p:cTn>
                              </p:par>
                              <p:par>
                                <p:cTn id="19" presetID="53" presetClass="entr" presetSubtype="16" fill="hold" nodeType="withEffect">
                                  <p:stCondLst>
                                    <p:cond delay="200"/>
                                  </p:stCondLst>
                                  <p:childTnLst>
                                    <p:set>
                                      <p:cBhvr>
                                        <p:cTn id="20" dur="1" fill="hold">
                                          <p:stCondLst>
                                            <p:cond delay="0"/>
                                          </p:stCondLst>
                                        </p:cTn>
                                        <p:tgtEl>
                                          <p:spTgt spid="50"/>
                                        </p:tgtEl>
                                        <p:attrNameLst>
                                          <p:attrName>style.visibility</p:attrName>
                                        </p:attrNameLst>
                                      </p:cBhvr>
                                      <p:to>
                                        <p:strVal val="visible"/>
                                      </p:to>
                                    </p:set>
                                    <p:anim calcmode="lin" valueType="num">
                                      <p:cBhvr>
                                        <p:cTn id="21" dur="500" fill="hold"/>
                                        <p:tgtEl>
                                          <p:spTgt spid="50"/>
                                        </p:tgtEl>
                                        <p:attrNameLst>
                                          <p:attrName>ppt_w</p:attrName>
                                        </p:attrNameLst>
                                      </p:cBhvr>
                                      <p:tavLst>
                                        <p:tav tm="0">
                                          <p:val>
                                            <p:fltVal val="0"/>
                                          </p:val>
                                        </p:tav>
                                        <p:tav tm="100000">
                                          <p:val>
                                            <p:strVal val="#ppt_w"/>
                                          </p:val>
                                        </p:tav>
                                      </p:tavLst>
                                    </p:anim>
                                    <p:anim calcmode="lin" valueType="num">
                                      <p:cBhvr>
                                        <p:cTn id="22" dur="500" fill="hold"/>
                                        <p:tgtEl>
                                          <p:spTgt spid="50"/>
                                        </p:tgtEl>
                                        <p:attrNameLst>
                                          <p:attrName>ppt_h</p:attrName>
                                        </p:attrNameLst>
                                      </p:cBhvr>
                                      <p:tavLst>
                                        <p:tav tm="0">
                                          <p:val>
                                            <p:fltVal val="0"/>
                                          </p:val>
                                        </p:tav>
                                        <p:tav tm="100000">
                                          <p:val>
                                            <p:strVal val="#ppt_h"/>
                                          </p:val>
                                        </p:tav>
                                      </p:tavLst>
                                    </p:anim>
                                    <p:animEffect transition="in" filter="fade">
                                      <p:cBhvr>
                                        <p:cTn id="23" dur="500"/>
                                        <p:tgtEl>
                                          <p:spTgt spid="50"/>
                                        </p:tgtEl>
                                      </p:cBhvr>
                                    </p:animEffect>
                                  </p:childTnLst>
                                </p:cTn>
                              </p:par>
                              <p:par>
                                <p:cTn id="24" presetID="53" presetClass="entr" presetSubtype="16" fill="hold" nodeType="withEffect">
                                  <p:stCondLst>
                                    <p:cond delay="500"/>
                                  </p:stCondLst>
                                  <p:childTnLst>
                                    <p:set>
                                      <p:cBhvr>
                                        <p:cTn id="25" dur="1" fill="hold">
                                          <p:stCondLst>
                                            <p:cond delay="0"/>
                                          </p:stCondLst>
                                        </p:cTn>
                                        <p:tgtEl>
                                          <p:spTgt spid="44"/>
                                        </p:tgtEl>
                                        <p:attrNameLst>
                                          <p:attrName>style.visibility</p:attrName>
                                        </p:attrNameLst>
                                      </p:cBhvr>
                                      <p:to>
                                        <p:strVal val="visible"/>
                                      </p:to>
                                    </p:set>
                                    <p:anim calcmode="lin" valueType="num">
                                      <p:cBhvr>
                                        <p:cTn id="26" dur="300" fill="hold"/>
                                        <p:tgtEl>
                                          <p:spTgt spid="44"/>
                                        </p:tgtEl>
                                        <p:attrNameLst>
                                          <p:attrName>ppt_w</p:attrName>
                                        </p:attrNameLst>
                                      </p:cBhvr>
                                      <p:tavLst>
                                        <p:tav tm="0">
                                          <p:val>
                                            <p:fltVal val="0"/>
                                          </p:val>
                                        </p:tav>
                                        <p:tav tm="100000">
                                          <p:val>
                                            <p:strVal val="#ppt_w"/>
                                          </p:val>
                                        </p:tav>
                                      </p:tavLst>
                                    </p:anim>
                                    <p:anim calcmode="lin" valueType="num">
                                      <p:cBhvr>
                                        <p:cTn id="27" dur="300" fill="hold"/>
                                        <p:tgtEl>
                                          <p:spTgt spid="44"/>
                                        </p:tgtEl>
                                        <p:attrNameLst>
                                          <p:attrName>ppt_h</p:attrName>
                                        </p:attrNameLst>
                                      </p:cBhvr>
                                      <p:tavLst>
                                        <p:tav tm="0">
                                          <p:val>
                                            <p:fltVal val="0"/>
                                          </p:val>
                                        </p:tav>
                                        <p:tav tm="100000">
                                          <p:val>
                                            <p:strVal val="#ppt_h"/>
                                          </p:val>
                                        </p:tav>
                                      </p:tavLst>
                                    </p:anim>
                                    <p:animEffect transition="in" filter="fade">
                                      <p:cBhvr>
                                        <p:cTn id="28" dur="300"/>
                                        <p:tgtEl>
                                          <p:spTgt spid="44"/>
                                        </p:tgtEl>
                                      </p:cBhvr>
                                    </p:animEffect>
                                  </p:childTnLst>
                                </p:cTn>
                              </p:par>
                              <p:par>
                                <p:cTn id="29" presetID="53" presetClass="entr" presetSubtype="16" fill="hold" nodeType="withEffect">
                                  <p:stCondLst>
                                    <p:cond delay="700"/>
                                  </p:stCondLst>
                                  <p:childTnLst>
                                    <p:set>
                                      <p:cBhvr>
                                        <p:cTn id="30" dur="1" fill="hold">
                                          <p:stCondLst>
                                            <p:cond delay="0"/>
                                          </p:stCondLst>
                                        </p:cTn>
                                        <p:tgtEl>
                                          <p:spTgt spid="38"/>
                                        </p:tgtEl>
                                        <p:attrNameLst>
                                          <p:attrName>style.visibility</p:attrName>
                                        </p:attrNameLst>
                                      </p:cBhvr>
                                      <p:to>
                                        <p:strVal val="visible"/>
                                      </p:to>
                                    </p:set>
                                    <p:anim calcmode="lin" valueType="num">
                                      <p:cBhvr>
                                        <p:cTn id="31" dur="500" fill="hold"/>
                                        <p:tgtEl>
                                          <p:spTgt spid="38"/>
                                        </p:tgtEl>
                                        <p:attrNameLst>
                                          <p:attrName>ppt_w</p:attrName>
                                        </p:attrNameLst>
                                      </p:cBhvr>
                                      <p:tavLst>
                                        <p:tav tm="0">
                                          <p:val>
                                            <p:fltVal val="0"/>
                                          </p:val>
                                        </p:tav>
                                        <p:tav tm="100000">
                                          <p:val>
                                            <p:strVal val="#ppt_w"/>
                                          </p:val>
                                        </p:tav>
                                      </p:tavLst>
                                    </p:anim>
                                    <p:anim calcmode="lin" valueType="num">
                                      <p:cBhvr>
                                        <p:cTn id="32" dur="500" fill="hold"/>
                                        <p:tgtEl>
                                          <p:spTgt spid="38"/>
                                        </p:tgtEl>
                                        <p:attrNameLst>
                                          <p:attrName>ppt_h</p:attrName>
                                        </p:attrNameLst>
                                      </p:cBhvr>
                                      <p:tavLst>
                                        <p:tav tm="0">
                                          <p:val>
                                            <p:fltVal val="0"/>
                                          </p:val>
                                        </p:tav>
                                        <p:tav tm="100000">
                                          <p:val>
                                            <p:strVal val="#ppt_h"/>
                                          </p:val>
                                        </p:tav>
                                      </p:tavLst>
                                    </p:anim>
                                    <p:animEffect transition="in" filter="fade">
                                      <p:cBhvr>
                                        <p:cTn id="33" dur="500"/>
                                        <p:tgtEl>
                                          <p:spTgt spid="38"/>
                                        </p:tgtEl>
                                      </p:cBhvr>
                                    </p:animEffect>
                                  </p:childTnLst>
                                </p:cTn>
                              </p:par>
                              <p:par>
                                <p:cTn id="34" presetID="53" presetClass="entr" presetSubtype="16" fill="hold" nodeType="withEffect">
                                  <p:stCondLst>
                                    <p:cond delay="600"/>
                                  </p:stCondLst>
                                  <p:childTnLst>
                                    <p:set>
                                      <p:cBhvr>
                                        <p:cTn id="35" dur="1" fill="hold">
                                          <p:stCondLst>
                                            <p:cond delay="0"/>
                                          </p:stCondLst>
                                        </p:cTn>
                                        <p:tgtEl>
                                          <p:spTgt spid="35"/>
                                        </p:tgtEl>
                                        <p:attrNameLst>
                                          <p:attrName>style.visibility</p:attrName>
                                        </p:attrNameLst>
                                      </p:cBhvr>
                                      <p:to>
                                        <p:strVal val="visible"/>
                                      </p:to>
                                    </p:set>
                                    <p:anim calcmode="lin" valueType="num">
                                      <p:cBhvr>
                                        <p:cTn id="36" dur="500" fill="hold"/>
                                        <p:tgtEl>
                                          <p:spTgt spid="35"/>
                                        </p:tgtEl>
                                        <p:attrNameLst>
                                          <p:attrName>ppt_w</p:attrName>
                                        </p:attrNameLst>
                                      </p:cBhvr>
                                      <p:tavLst>
                                        <p:tav tm="0">
                                          <p:val>
                                            <p:fltVal val="0"/>
                                          </p:val>
                                        </p:tav>
                                        <p:tav tm="100000">
                                          <p:val>
                                            <p:strVal val="#ppt_w"/>
                                          </p:val>
                                        </p:tav>
                                      </p:tavLst>
                                    </p:anim>
                                    <p:anim calcmode="lin" valueType="num">
                                      <p:cBhvr>
                                        <p:cTn id="37" dur="500" fill="hold"/>
                                        <p:tgtEl>
                                          <p:spTgt spid="35"/>
                                        </p:tgtEl>
                                        <p:attrNameLst>
                                          <p:attrName>ppt_h</p:attrName>
                                        </p:attrNameLst>
                                      </p:cBhvr>
                                      <p:tavLst>
                                        <p:tav tm="0">
                                          <p:val>
                                            <p:fltVal val="0"/>
                                          </p:val>
                                        </p:tav>
                                        <p:tav tm="100000">
                                          <p:val>
                                            <p:strVal val="#ppt_h"/>
                                          </p:val>
                                        </p:tav>
                                      </p:tavLst>
                                    </p:anim>
                                    <p:animEffect transition="in" filter="fade">
                                      <p:cBhvr>
                                        <p:cTn id="38" dur="500"/>
                                        <p:tgtEl>
                                          <p:spTgt spid="35"/>
                                        </p:tgtEl>
                                      </p:cBhvr>
                                    </p:animEffect>
                                  </p:childTnLst>
                                </p:cTn>
                              </p:par>
                              <p:par>
                                <p:cTn id="39" presetID="53" presetClass="entr" presetSubtype="16" fill="hold" nodeType="withEffect">
                                  <p:stCondLst>
                                    <p:cond delay="200"/>
                                  </p:stCondLst>
                                  <p:childTnLst>
                                    <p:set>
                                      <p:cBhvr>
                                        <p:cTn id="40" dur="1" fill="hold">
                                          <p:stCondLst>
                                            <p:cond delay="0"/>
                                          </p:stCondLst>
                                        </p:cTn>
                                        <p:tgtEl>
                                          <p:spTgt spid="47"/>
                                        </p:tgtEl>
                                        <p:attrNameLst>
                                          <p:attrName>style.visibility</p:attrName>
                                        </p:attrNameLst>
                                      </p:cBhvr>
                                      <p:to>
                                        <p:strVal val="visible"/>
                                      </p:to>
                                    </p:set>
                                    <p:anim calcmode="lin" valueType="num">
                                      <p:cBhvr>
                                        <p:cTn id="41" dur="800" fill="hold"/>
                                        <p:tgtEl>
                                          <p:spTgt spid="47"/>
                                        </p:tgtEl>
                                        <p:attrNameLst>
                                          <p:attrName>ppt_w</p:attrName>
                                        </p:attrNameLst>
                                      </p:cBhvr>
                                      <p:tavLst>
                                        <p:tav tm="0">
                                          <p:val>
                                            <p:fltVal val="0"/>
                                          </p:val>
                                        </p:tav>
                                        <p:tav tm="100000">
                                          <p:val>
                                            <p:strVal val="#ppt_w"/>
                                          </p:val>
                                        </p:tav>
                                      </p:tavLst>
                                    </p:anim>
                                    <p:anim calcmode="lin" valueType="num">
                                      <p:cBhvr>
                                        <p:cTn id="42" dur="800" fill="hold"/>
                                        <p:tgtEl>
                                          <p:spTgt spid="47"/>
                                        </p:tgtEl>
                                        <p:attrNameLst>
                                          <p:attrName>ppt_h</p:attrName>
                                        </p:attrNameLst>
                                      </p:cBhvr>
                                      <p:tavLst>
                                        <p:tav tm="0">
                                          <p:val>
                                            <p:fltVal val="0"/>
                                          </p:val>
                                        </p:tav>
                                        <p:tav tm="100000">
                                          <p:val>
                                            <p:strVal val="#ppt_h"/>
                                          </p:val>
                                        </p:tav>
                                      </p:tavLst>
                                    </p:anim>
                                    <p:animEffect transition="in" filter="fade">
                                      <p:cBhvr>
                                        <p:cTn id="43" dur="800"/>
                                        <p:tgtEl>
                                          <p:spTgt spid="47"/>
                                        </p:tgtEl>
                                      </p:cBhvr>
                                    </p:animEffect>
                                  </p:childTnLst>
                                </p:cTn>
                              </p:par>
                              <p:par>
                                <p:cTn id="44" presetID="53" presetClass="entr" presetSubtype="16" fill="hold" grpId="0" nodeType="withEffect">
                                  <p:stCondLst>
                                    <p:cond delay="800"/>
                                  </p:stCondLst>
                                  <p:childTnLst>
                                    <p:set>
                                      <p:cBhvr>
                                        <p:cTn id="45" dur="1" fill="hold">
                                          <p:stCondLst>
                                            <p:cond delay="0"/>
                                          </p:stCondLst>
                                        </p:cTn>
                                        <p:tgtEl>
                                          <p:spTgt spid="53"/>
                                        </p:tgtEl>
                                        <p:attrNameLst>
                                          <p:attrName>style.visibility</p:attrName>
                                        </p:attrNameLst>
                                      </p:cBhvr>
                                      <p:to>
                                        <p:strVal val="visible"/>
                                      </p:to>
                                    </p:set>
                                    <p:anim calcmode="lin" valueType="num">
                                      <p:cBhvr>
                                        <p:cTn id="46" dur="500" fill="hold"/>
                                        <p:tgtEl>
                                          <p:spTgt spid="53"/>
                                        </p:tgtEl>
                                        <p:attrNameLst>
                                          <p:attrName>ppt_w</p:attrName>
                                        </p:attrNameLst>
                                      </p:cBhvr>
                                      <p:tavLst>
                                        <p:tav tm="0">
                                          <p:val>
                                            <p:fltVal val="0"/>
                                          </p:val>
                                        </p:tav>
                                        <p:tav tm="100000">
                                          <p:val>
                                            <p:strVal val="#ppt_w"/>
                                          </p:val>
                                        </p:tav>
                                      </p:tavLst>
                                    </p:anim>
                                    <p:anim calcmode="lin" valueType="num">
                                      <p:cBhvr>
                                        <p:cTn id="47" dur="500" fill="hold"/>
                                        <p:tgtEl>
                                          <p:spTgt spid="53"/>
                                        </p:tgtEl>
                                        <p:attrNameLst>
                                          <p:attrName>ppt_h</p:attrName>
                                        </p:attrNameLst>
                                      </p:cBhvr>
                                      <p:tavLst>
                                        <p:tav tm="0">
                                          <p:val>
                                            <p:fltVal val="0"/>
                                          </p:val>
                                        </p:tav>
                                        <p:tav tm="100000">
                                          <p:val>
                                            <p:strVal val="#ppt_h"/>
                                          </p:val>
                                        </p:tav>
                                      </p:tavLst>
                                    </p:anim>
                                    <p:animEffect transition="in" filter="fade">
                                      <p:cBhvr>
                                        <p:cTn id="48" dur="500"/>
                                        <p:tgtEl>
                                          <p:spTgt spid="53"/>
                                        </p:tgtEl>
                                      </p:cBhvr>
                                    </p:animEffect>
                                  </p:childTnLst>
                                </p:cTn>
                              </p:par>
                              <p:par>
                                <p:cTn id="49" presetID="53" presetClass="entr" presetSubtype="16" fill="hold" grpId="0" nodeType="withEffect">
                                  <p:stCondLst>
                                    <p:cond delay="600"/>
                                  </p:stCondLst>
                                  <p:childTnLst>
                                    <p:set>
                                      <p:cBhvr>
                                        <p:cTn id="50" dur="1" fill="hold">
                                          <p:stCondLst>
                                            <p:cond delay="0"/>
                                          </p:stCondLst>
                                        </p:cTn>
                                        <p:tgtEl>
                                          <p:spTgt spid="54"/>
                                        </p:tgtEl>
                                        <p:attrNameLst>
                                          <p:attrName>style.visibility</p:attrName>
                                        </p:attrNameLst>
                                      </p:cBhvr>
                                      <p:to>
                                        <p:strVal val="visible"/>
                                      </p:to>
                                    </p:set>
                                    <p:anim calcmode="lin" valueType="num">
                                      <p:cBhvr>
                                        <p:cTn id="51" dur="300" fill="hold"/>
                                        <p:tgtEl>
                                          <p:spTgt spid="54"/>
                                        </p:tgtEl>
                                        <p:attrNameLst>
                                          <p:attrName>ppt_w</p:attrName>
                                        </p:attrNameLst>
                                      </p:cBhvr>
                                      <p:tavLst>
                                        <p:tav tm="0">
                                          <p:val>
                                            <p:fltVal val="0"/>
                                          </p:val>
                                        </p:tav>
                                        <p:tav tm="100000">
                                          <p:val>
                                            <p:strVal val="#ppt_w"/>
                                          </p:val>
                                        </p:tav>
                                      </p:tavLst>
                                    </p:anim>
                                    <p:anim calcmode="lin" valueType="num">
                                      <p:cBhvr>
                                        <p:cTn id="52" dur="300" fill="hold"/>
                                        <p:tgtEl>
                                          <p:spTgt spid="54"/>
                                        </p:tgtEl>
                                        <p:attrNameLst>
                                          <p:attrName>ppt_h</p:attrName>
                                        </p:attrNameLst>
                                      </p:cBhvr>
                                      <p:tavLst>
                                        <p:tav tm="0">
                                          <p:val>
                                            <p:fltVal val="0"/>
                                          </p:val>
                                        </p:tav>
                                        <p:tav tm="100000">
                                          <p:val>
                                            <p:strVal val="#ppt_h"/>
                                          </p:val>
                                        </p:tav>
                                      </p:tavLst>
                                    </p:anim>
                                    <p:animEffect transition="in" filter="fade">
                                      <p:cBhvr>
                                        <p:cTn id="53" dur="300"/>
                                        <p:tgtEl>
                                          <p:spTgt spid="54"/>
                                        </p:tgtEl>
                                      </p:cBhvr>
                                    </p:animEffect>
                                  </p:childTnLst>
                                </p:cTn>
                              </p:par>
                              <p:par>
                                <p:cTn id="54" presetID="53" presetClass="entr" presetSubtype="16" fill="hold" grpId="0" nodeType="withEffect">
                                  <p:stCondLst>
                                    <p:cond delay="400"/>
                                  </p:stCondLst>
                                  <p:childTnLst>
                                    <p:set>
                                      <p:cBhvr>
                                        <p:cTn id="55" dur="1" fill="hold">
                                          <p:stCondLst>
                                            <p:cond delay="0"/>
                                          </p:stCondLst>
                                        </p:cTn>
                                        <p:tgtEl>
                                          <p:spTgt spid="55"/>
                                        </p:tgtEl>
                                        <p:attrNameLst>
                                          <p:attrName>style.visibility</p:attrName>
                                        </p:attrNameLst>
                                      </p:cBhvr>
                                      <p:to>
                                        <p:strVal val="visible"/>
                                      </p:to>
                                    </p:set>
                                    <p:anim calcmode="lin" valueType="num">
                                      <p:cBhvr>
                                        <p:cTn id="56" dur="600" fill="hold"/>
                                        <p:tgtEl>
                                          <p:spTgt spid="55"/>
                                        </p:tgtEl>
                                        <p:attrNameLst>
                                          <p:attrName>ppt_w</p:attrName>
                                        </p:attrNameLst>
                                      </p:cBhvr>
                                      <p:tavLst>
                                        <p:tav tm="0">
                                          <p:val>
                                            <p:fltVal val="0"/>
                                          </p:val>
                                        </p:tav>
                                        <p:tav tm="100000">
                                          <p:val>
                                            <p:strVal val="#ppt_w"/>
                                          </p:val>
                                        </p:tav>
                                      </p:tavLst>
                                    </p:anim>
                                    <p:anim calcmode="lin" valueType="num">
                                      <p:cBhvr>
                                        <p:cTn id="57" dur="600" fill="hold"/>
                                        <p:tgtEl>
                                          <p:spTgt spid="55"/>
                                        </p:tgtEl>
                                        <p:attrNameLst>
                                          <p:attrName>ppt_h</p:attrName>
                                        </p:attrNameLst>
                                      </p:cBhvr>
                                      <p:tavLst>
                                        <p:tav tm="0">
                                          <p:val>
                                            <p:fltVal val="0"/>
                                          </p:val>
                                        </p:tav>
                                        <p:tav tm="100000">
                                          <p:val>
                                            <p:strVal val="#ppt_h"/>
                                          </p:val>
                                        </p:tav>
                                      </p:tavLst>
                                    </p:anim>
                                    <p:animEffect transition="in" filter="fade">
                                      <p:cBhvr>
                                        <p:cTn id="58" dur="600"/>
                                        <p:tgtEl>
                                          <p:spTgt spid="55"/>
                                        </p:tgtEl>
                                      </p:cBhvr>
                                    </p:animEffect>
                                  </p:childTnLst>
                                </p:cTn>
                              </p:par>
                              <p:par>
                                <p:cTn id="59" presetID="53" presetClass="entr" presetSubtype="16" fill="hold" grpId="0" nodeType="withEffect">
                                  <p:stCondLst>
                                    <p:cond delay="200"/>
                                  </p:stCondLst>
                                  <p:childTnLst>
                                    <p:set>
                                      <p:cBhvr>
                                        <p:cTn id="60" dur="1" fill="hold">
                                          <p:stCondLst>
                                            <p:cond delay="0"/>
                                          </p:stCondLst>
                                        </p:cTn>
                                        <p:tgtEl>
                                          <p:spTgt spid="56"/>
                                        </p:tgtEl>
                                        <p:attrNameLst>
                                          <p:attrName>style.visibility</p:attrName>
                                        </p:attrNameLst>
                                      </p:cBhvr>
                                      <p:to>
                                        <p:strVal val="visible"/>
                                      </p:to>
                                    </p:set>
                                    <p:anim calcmode="lin" valueType="num">
                                      <p:cBhvr>
                                        <p:cTn id="61" dur="500" fill="hold"/>
                                        <p:tgtEl>
                                          <p:spTgt spid="56"/>
                                        </p:tgtEl>
                                        <p:attrNameLst>
                                          <p:attrName>ppt_w</p:attrName>
                                        </p:attrNameLst>
                                      </p:cBhvr>
                                      <p:tavLst>
                                        <p:tav tm="0">
                                          <p:val>
                                            <p:fltVal val="0"/>
                                          </p:val>
                                        </p:tav>
                                        <p:tav tm="100000">
                                          <p:val>
                                            <p:strVal val="#ppt_w"/>
                                          </p:val>
                                        </p:tav>
                                      </p:tavLst>
                                    </p:anim>
                                    <p:anim calcmode="lin" valueType="num">
                                      <p:cBhvr>
                                        <p:cTn id="62" dur="500" fill="hold"/>
                                        <p:tgtEl>
                                          <p:spTgt spid="56"/>
                                        </p:tgtEl>
                                        <p:attrNameLst>
                                          <p:attrName>ppt_h</p:attrName>
                                        </p:attrNameLst>
                                      </p:cBhvr>
                                      <p:tavLst>
                                        <p:tav tm="0">
                                          <p:val>
                                            <p:fltVal val="0"/>
                                          </p:val>
                                        </p:tav>
                                        <p:tav tm="100000">
                                          <p:val>
                                            <p:strVal val="#ppt_h"/>
                                          </p:val>
                                        </p:tav>
                                      </p:tavLst>
                                    </p:anim>
                                    <p:animEffect transition="in" filter="fade">
                                      <p:cBhvr>
                                        <p:cTn id="63" dur="500"/>
                                        <p:tgtEl>
                                          <p:spTgt spid="56"/>
                                        </p:tgtEl>
                                      </p:cBhvr>
                                    </p:animEffect>
                                  </p:childTnLst>
                                </p:cTn>
                              </p:par>
                              <p:par>
                                <p:cTn id="64" presetID="53" presetClass="entr" presetSubtype="16" fill="hold" grpId="0" nodeType="withEffect">
                                  <p:stCondLst>
                                    <p:cond delay="900"/>
                                  </p:stCondLst>
                                  <p:childTnLst>
                                    <p:set>
                                      <p:cBhvr>
                                        <p:cTn id="65" dur="1" fill="hold">
                                          <p:stCondLst>
                                            <p:cond delay="0"/>
                                          </p:stCondLst>
                                        </p:cTn>
                                        <p:tgtEl>
                                          <p:spTgt spid="60"/>
                                        </p:tgtEl>
                                        <p:attrNameLst>
                                          <p:attrName>style.visibility</p:attrName>
                                        </p:attrNameLst>
                                      </p:cBhvr>
                                      <p:to>
                                        <p:strVal val="visible"/>
                                      </p:to>
                                    </p:set>
                                    <p:anim calcmode="lin" valueType="num">
                                      <p:cBhvr>
                                        <p:cTn id="66" dur="800" fill="hold"/>
                                        <p:tgtEl>
                                          <p:spTgt spid="60"/>
                                        </p:tgtEl>
                                        <p:attrNameLst>
                                          <p:attrName>ppt_w</p:attrName>
                                        </p:attrNameLst>
                                      </p:cBhvr>
                                      <p:tavLst>
                                        <p:tav tm="0">
                                          <p:val>
                                            <p:fltVal val="0"/>
                                          </p:val>
                                        </p:tav>
                                        <p:tav tm="100000">
                                          <p:val>
                                            <p:strVal val="#ppt_w"/>
                                          </p:val>
                                        </p:tav>
                                      </p:tavLst>
                                    </p:anim>
                                    <p:anim calcmode="lin" valueType="num">
                                      <p:cBhvr>
                                        <p:cTn id="67" dur="800" fill="hold"/>
                                        <p:tgtEl>
                                          <p:spTgt spid="60"/>
                                        </p:tgtEl>
                                        <p:attrNameLst>
                                          <p:attrName>ppt_h</p:attrName>
                                        </p:attrNameLst>
                                      </p:cBhvr>
                                      <p:tavLst>
                                        <p:tav tm="0">
                                          <p:val>
                                            <p:fltVal val="0"/>
                                          </p:val>
                                        </p:tav>
                                        <p:tav tm="100000">
                                          <p:val>
                                            <p:strVal val="#ppt_h"/>
                                          </p:val>
                                        </p:tav>
                                      </p:tavLst>
                                    </p:anim>
                                    <p:animEffect transition="in" filter="fade">
                                      <p:cBhvr>
                                        <p:cTn id="68" dur="800"/>
                                        <p:tgtEl>
                                          <p:spTgt spid="60"/>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61"/>
                                        </p:tgtEl>
                                        <p:attrNameLst>
                                          <p:attrName>style.visibility</p:attrName>
                                        </p:attrNameLst>
                                      </p:cBhvr>
                                      <p:to>
                                        <p:strVal val="visible"/>
                                      </p:to>
                                    </p:set>
                                    <p:anim calcmode="lin" valueType="num">
                                      <p:cBhvr>
                                        <p:cTn id="71" dur="500" fill="hold"/>
                                        <p:tgtEl>
                                          <p:spTgt spid="61"/>
                                        </p:tgtEl>
                                        <p:attrNameLst>
                                          <p:attrName>ppt_w</p:attrName>
                                        </p:attrNameLst>
                                      </p:cBhvr>
                                      <p:tavLst>
                                        <p:tav tm="0">
                                          <p:val>
                                            <p:fltVal val="0"/>
                                          </p:val>
                                        </p:tav>
                                        <p:tav tm="100000">
                                          <p:val>
                                            <p:strVal val="#ppt_w"/>
                                          </p:val>
                                        </p:tav>
                                      </p:tavLst>
                                    </p:anim>
                                    <p:anim calcmode="lin" valueType="num">
                                      <p:cBhvr>
                                        <p:cTn id="72" dur="500" fill="hold"/>
                                        <p:tgtEl>
                                          <p:spTgt spid="61"/>
                                        </p:tgtEl>
                                        <p:attrNameLst>
                                          <p:attrName>ppt_h</p:attrName>
                                        </p:attrNameLst>
                                      </p:cBhvr>
                                      <p:tavLst>
                                        <p:tav tm="0">
                                          <p:val>
                                            <p:fltVal val="0"/>
                                          </p:val>
                                        </p:tav>
                                        <p:tav tm="100000">
                                          <p:val>
                                            <p:strVal val="#ppt_h"/>
                                          </p:val>
                                        </p:tav>
                                      </p:tavLst>
                                    </p:anim>
                                    <p:animEffect transition="in" filter="fade">
                                      <p:cBhvr>
                                        <p:cTn id="73" dur="500"/>
                                        <p:tgtEl>
                                          <p:spTgt spid="61"/>
                                        </p:tgtEl>
                                      </p:cBhvr>
                                    </p:animEffect>
                                  </p:childTnLst>
                                </p:cTn>
                              </p:par>
                              <p:par>
                                <p:cTn id="74" presetID="53" presetClass="entr" presetSubtype="16" fill="hold" grpId="0" nodeType="withEffect">
                                  <p:stCondLst>
                                    <p:cond delay="600"/>
                                  </p:stCondLst>
                                  <p:childTnLst>
                                    <p:set>
                                      <p:cBhvr>
                                        <p:cTn id="75" dur="1" fill="hold">
                                          <p:stCondLst>
                                            <p:cond delay="0"/>
                                          </p:stCondLst>
                                        </p:cTn>
                                        <p:tgtEl>
                                          <p:spTgt spid="62"/>
                                        </p:tgtEl>
                                        <p:attrNameLst>
                                          <p:attrName>style.visibility</p:attrName>
                                        </p:attrNameLst>
                                      </p:cBhvr>
                                      <p:to>
                                        <p:strVal val="visible"/>
                                      </p:to>
                                    </p:set>
                                    <p:anim calcmode="lin" valueType="num">
                                      <p:cBhvr>
                                        <p:cTn id="76" dur="500" fill="hold"/>
                                        <p:tgtEl>
                                          <p:spTgt spid="62"/>
                                        </p:tgtEl>
                                        <p:attrNameLst>
                                          <p:attrName>ppt_w</p:attrName>
                                        </p:attrNameLst>
                                      </p:cBhvr>
                                      <p:tavLst>
                                        <p:tav tm="0">
                                          <p:val>
                                            <p:fltVal val="0"/>
                                          </p:val>
                                        </p:tav>
                                        <p:tav tm="100000">
                                          <p:val>
                                            <p:strVal val="#ppt_w"/>
                                          </p:val>
                                        </p:tav>
                                      </p:tavLst>
                                    </p:anim>
                                    <p:anim calcmode="lin" valueType="num">
                                      <p:cBhvr>
                                        <p:cTn id="77" dur="500" fill="hold"/>
                                        <p:tgtEl>
                                          <p:spTgt spid="62"/>
                                        </p:tgtEl>
                                        <p:attrNameLst>
                                          <p:attrName>ppt_h</p:attrName>
                                        </p:attrNameLst>
                                      </p:cBhvr>
                                      <p:tavLst>
                                        <p:tav tm="0">
                                          <p:val>
                                            <p:fltVal val="0"/>
                                          </p:val>
                                        </p:tav>
                                        <p:tav tm="100000">
                                          <p:val>
                                            <p:strVal val="#ppt_h"/>
                                          </p:val>
                                        </p:tav>
                                      </p:tavLst>
                                    </p:anim>
                                    <p:animEffect transition="in" filter="fade">
                                      <p:cBhvr>
                                        <p:cTn id="78" dur="500"/>
                                        <p:tgtEl>
                                          <p:spTgt spid="62"/>
                                        </p:tgtEl>
                                      </p:cBhvr>
                                    </p:animEffect>
                                  </p:childTnLst>
                                </p:cTn>
                              </p:par>
                              <p:par>
                                <p:cTn id="79" presetID="53" presetClass="entr" presetSubtype="16" fill="hold" grpId="0" nodeType="withEffect">
                                  <p:stCondLst>
                                    <p:cond delay="200"/>
                                  </p:stCondLst>
                                  <p:childTnLst>
                                    <p:set>
                                      <p:cBhvr>
                                        <p:cTn id="80" dur="1" fill="hold">
                                          <p:stCondLst>
                                            <p:cond delay="0"/>
                                          </p:stCondLst>
                                        </p:cTn>
                                        <p:tgtEl>
                                          <p:spTgt spid="63"/>
                                        </p:tgtEl>
                                        <p:attrNameLst>
                                          <p:attrName>style.visibility</p:attrName>
                                        </p:attrNameLst>
                                      </p:cBhvr>
                                      <p:to>
                                        <p:strVal val="visible"/>
                                      </p:to>
                                    </p:set>
                                    <p:anim calcmode="lin" valueType="num">
                                      <p:cBhvr>
                                        <p:cTn id="81" dur="300" fill="hold"/>
                                        <p:tgtEl>
                                          <p:spTgt spid="63"/>
                                        </p:tgtEl>
                                        <p:attrNameLst>
                                          <p:attrName>ppt_w</p:attrName>
                                        </p:attrNameLst>
                                      </p:cBhvr>
                                      <p:tavLst>
                                        <p:tav tm="0">
                                          <p:val>
                                            <p:fltVal val="0"/>
                                          </p:val>
                                        </p:tav>
                                        <p:tav tm="100000">
                                          <p:val>
                                            <p:strVal val="#ppt_w"/>
                                          </p:val>
                                        </p:tav>
                                      </p:tavLst>
                                    </p:anim>
                                    <p:anim calcmode="lin" valueType="num">
                                      <p:cBhvr>
                                        <p:cTn id="82" dur="300" fill="hold"/>
                                        <p:tgtEl>
                                          <p:spTgt spid="63"/>
                                        </p:tgtEl>
                                        <p:attrNameLst>
                                          <p:attrName>ppt_h</p:attrName>
                                        </p:attrNameLst>
                                      </p:cBhvr>
                                      <p:tavLst>
                                        <p:tav tm="0">
                                          <p:val>
                                            <p:fltVal val="0"/>
                                          </p:val>
                                        </p:tav>
                                        <p:tav tm="100000">
                                          <p:val>
                                            <p:strVal val="#ppt_h"/>
                                          </p:val>
                                        </p:tav>
                                      </p:tavLst>
                                    </p:anim>
                                    <p:animEffect transition="in" filter="fade">
                                      <p:cBhvr>
                                        <p:cTn id="83" dur="300"/>
                                        <p:tgtEl>
                                          <p:spTgt spid="63"/>
                                        </p:tgtEl>
                                      </p:cBhvr>
                                    </p:animEffect>
                                  </p:childTnLst>
                                </p:cTn>
                              </p:par>
                              <p:par>
                                <p:cTn id="84" presetID="53" presetClass="entr" presetSubtype="16" fill="hold" grpId="0" nodeType="withEffect">
                                  <p:stCondLst>
                                    <p:cond delay="900"/>
                                  </p:stCondLst>
                                  <p:childTnLst>
                                    <p:set>
                                      <p:cBhvr>
                                        <p:cTn id="85" dur="1" fill="hold">
                                          <p:stCondLst>
                                            <p:cond delay="0"/>
                                          </p:stCondLst>
                                        </p:cTn>
                                        <p:tgtEl>
                                          <p:spTgt spid="64"/>
                                        </p:tgtEl>
                                        <p:attrNameLst>
                                          <p:attrName>style.visibility</p:attrName>
                                        </p:attrNameLst>
                                      </p:cBhvr>
                                      <p:to>
                                        <p:strVal val="visible"/>
                                      </p:to>
                                    </p:set>
                                    <p:anim calcmode="lin" valueType="num">
                                      <p:cBhvr>
                                        <p:cTn id="86" dur="500" fill="hold"/>
                                        <p:tgtEl>
                                          <p:spTgt spid="64"/>
                                        </p:tgtEl>
                                        <p:attrNameLst>
                                          <p:attrName>ppt_w</p:attrName>
                                        </p:attrNameLst>
                                      </p:cBhvr>
                                      <p:tavLst>
                                        <p:tav tm="0">
                                          <p:val>
                                            <p:fltVal val="0"/>
                                          </p:val>
                                        </p:tav>
                                        <p:tav tm="100000">
                                          <p:val>
                                            <p:strVal val="#ppt_w"/>
                                          </p:val>
                                        </p:tav>
                                      </p:tavLst>
                                    </p:anim>
                                    <p:anim calcmode="lin" valueType="num">
                                      <p:cBhvr>
                                        <p:cTn id="87" dur="500" fill="hold"/>
                                        <p:tgtEl>
                                          <p:spTgt spid="64"/>
                                        </p:tgtEl>
                                        <p:attrNameLst>
                                          <p:attrName>ppt_h</p:attrName>
                                        </p:attrNameLst>
                                      </p:cBhvr>
                                      <p:tavLst>
                                        <p:tav tm="0">
                                          <p:val>
                                            <p:fltVal val="0"/>
                                          </p:val>
                                        </p:tav>
                                        <p:tav tm="100000">
                                          <p:val>
                                            <p:strVal val="#ppt_h"/>
                                          </p:val>
                                        </p:tav>
                                      </p:tavLst>
                                    </p:anim>
                                    <p:animEffect transition="in" filter="fade">
                                      <p:cBhvr>
                                        <p:cTn id="88" dur="500"/>
                                        <p:tgtEl>
                                          <p:spTgt spid="64"/>
                                        </p:tgtEl>
                                      </p:cBhvr>
                                    </p:animEffect>
                                  </p:childTnLst>
                                </p:cTn>
                              </p:par>
                              <p:par>
                                <p:cTn id="89" presetID="53" presetClass="entr" presetSubtype="16" fill="hold" grpId="0" nodeType="withEffect">
                                  <p:stCondLst>
                                    <p:cond delay="200"/>
                                  </p:stCondLst>
                                  <p:childTnLst>
                                    <p:set>
                                      <p:cBhvr>
                                        <p:cTn id="90" dur="1" fill="hold">
                                          <p:stCondLst>
                                            <p:cond delay="0"/>
                                          </p:stCondLst>
                                        </p:cTn>
                                        <p:tgtEl>
                                          <p:spTgt spid="65"/>
                                        </p:tgtEl>
                                        <p:attrNameLst>
                                          <p:attrName>style.visibility</p:attrName>
                                        </p:attrNameLst>
                                      </p:cBhvr>
                                      <p:to>
                                        <p:strVal val="visible"/>
                                      </p:to>
                                    </p:set>
                                    <p:anim calcmode="lin" valueType="num">
                                      <p:cBhvr>
                                        <p:cTn id="91" dur="500" fill="hold"/>
                                        <p:tgtEl>
                                          <p:spTgt spid="65"/>
                                        </p:tgtEl>
                                        <p:attrNameLst>
                                          <p:attrName>ppt_w</p:attrName>
                                        </p:attrNameLst>
                                      </p:cBhvr>
                                      <p:tavLst>
                                        <p:tav tm="0">
                                          <p:val>
                                            <p:fltVal val="0"/>
                                          </p:val>
                                        </p:tav>
                                        <p:tav tm="100000">
                                          <p:val>
                                            <p:strVal val="#ppt_w"/>
                                          </p:val>
                                        </p:tav>
                                      </p:tavLst>
                                    </p:anim>
                                    <p:anim calcmode="lin" valueType="num">
                                      <p:cBhvr>
                                        <p:cTn id="92" dur="500" fill="hold"/>
                                        <p:tgtEl>
                                          <p:spTgt spid="65"/>
                                        </p:tgtEl>
                                        <p:attrNameLst>
                                          <p:attrName>ppt_h</p:attrName>
                                        </p:attrNameLst>
                                      </p:cBhvr>
                                      <p:tavLst>
                                        <p:tav tm="0">
                                          <p:val>
                                            <p:fltVal val="0"/>
                                          </p:val>
                                        </p:tav>
                                        <p:tav tm="100000">
                                          <p:val>
                                            <p:strVal val="#ppt_h"/>
                                          </p:val>
                                        </p:tav>
                                      </p:tavLst>
                                    </p:anim>
                                    <p:animEffect transition="in" filter="fade">
                                      <p:cBhvr>
                                        <p:cTn id="93" dur="500"/>
                                        <p:tgtEl>
                                          <p:spTgt spid="65"/>
                                        </p:tgtEl>
                                      </p:cBhvr>
                                    </p:animEffect>
                                  </p:childTnLst>
                                </p:cTn>
                              </p:par>
                              <p:par>
                                <p:cTn id="94" presetID="53" presetClass="entr" presetSubtype="16" fill="hold" grpId="0" nodeType="withEffect">
                                  <p:stCondLst>
                                    <p:cond delay="600"/>
                                  </p:stCondLst>
                                  <p:childTnLst>
                                    <p:set>
                                      <p:cBhvr>
                                        <p:cTn id="95" dur="1" fill="hold">
                                          <p:stCondLst>
                                            <p:cond delay="0"/>
                                          </p:stCondLst>
                                        </p:cTn>
                                        <p:tgtEl>
                                          <p:spTgt spid="66"/>
                                        </p:tgtEl>
                                        <p:attrNameLst>
                                          <p:attrName>style.visibility</p:attrName>
                                        </p:attrNameLst>
                                      </p:cBhvr>
                                      <p:to>
                                        <p:strVal val="visible"/>
                                      </p:to>
                                    </p:set>
                                    <p:anim calcmode="lin" valueType="num">
                                      <p:cBhvr>
                                        <p:cTn id="96" dur="800" fill="hold"/>
                                        <p:tgtEl>
                                          <p:spTgt spid="66"/>
                                        </p:tgtEl>
                                        <p:attrNameLst>
                                          <p:attrName>ppt_w</p:attrName>
                                        </p:attrNameLst>
                                      </p:cBhvr>
                                      <p:tavLst>
                                        <p:tav tm="0">
                                          <p:val>
                                            <p:fltVal val="0"/>
                                          </p:val>
                                        </p:tav>
                                        <p:tav tm="100000">
                                          <p:val>
                                            <p:strVal val="#ppt_w"/>
                                          </p:val>
                                        </p:tav>
                                      </p:tavLst>
                                    </p:anim>
                                    <p:anim calcmode="lin" valueType="num">
                                      <p:cBhvr>
                                        <p:cTn id="97" dur="800" fill="hold"/>
                                        <p:tgtEl>
                                          <p:spTgt spid="66"/>
                                        </p:tgtEl>
                                        <p:attrNameLst>
                                          <p:attrName>ppt_h</p:attrName>
                                        </p:attrNameLst>
                                      </p:cBhvr>
                                      <p:tavLst>
                                        <p:tav tm="0">
                                          <p:val>
                                            <p:fltVal val="0"/>
                                          </p:val>
                                        </p:tav>
                                        <p:tav tm="100000">
                                          <p:val>
                                            <p:strVal val="#ppt_h"/>
                                          </p:val>
                                        </p:tav>
                                      </p:tavLst>
                                    </p:anim>
                                    <p:animEffect transition="in" filter="fade">
                                      <p:cBhvr>
                                        <p:cTn id="98" dur="800"/>
                                        <p:tgtEl>
                                          <p:spTgt spid="66"/>
                                        </p:tgtEl>
                                      </p:cBhvr>
                                    </p:animEffect>
                                  </p:childTnLst>
                                </p:cTn>
                              </p:par>
                              <p:par>
                                <p:cTn id="99" presetID="53" presetClass="entr" presetSubtype="16" fill="hold" grpId="0" nodeType="withEffect">
                                  <p:stCondLst>
                                    <p:cond delay="400"/>
                                  </p:stCondLst>
                                  <p:childTnLst>
                                    <p:set>
                                      <p:cBhvr>
                                        <p:cTn id="100" dur="1" fill="hold">
                                          <p:stCondLst>
                                            <p:cond delay="0"/>
                                          </p:stCondLst>
                                        </p:cTn>
                                        <p:tgtEl>
                                          <p:spTgt spid="67"/>
                                        </p:tgtEl>
                                        <p:attrNameLst>
                                          <p:attrName>style.visibility</p:attrName>
                                        </p:attrNameLst>
                                      </p:cBhvr>
                                      <p:to>
                                        <p:strVal val="visible"/>
                                      </p:to>
                                    </p:set>
                                    <p:anim calcmode="lin" valueType="num">
                                      <p:cBhvr>
                                        <p:cTn id="101" dur="500" fill="hold"/>
                                        <p:tgtEl>
                                          <p:spTgt spid="67"/>
                                        </p:tgtEl>
                                        <p:attrNameLst>
                                          <p:attrName>ppt_w</p:attrName>
                                        </p:attrNameLst>
                                      </p:cBhvr>
                                      <p:tavLst>
                                        <p:tav tm="0">
                                          <p:val>
                                            <p:fltVal val="0"/>
                                          </p:val>
                                        </p:tav>
                                        <p:tav tm="100000">
                                          <p:val>
                                            <p:strVal val="#ppt_w"/>
                                          </p:val>
                                        </p:tav>
                                      </p:tavLst>
                                    </p:anim>
                                    <p:anim calcmode="lin" valueType="num">
                                      <p:cBhvr>
                                        <p:cTn id="102" dur="500" fill="hold"/>
                                        <p:tgtEl>
                                          <p:spTgt spid="67"/>
                                        </p:tgtEl>
                                        <p:attrNameLst>
                                          <p:attrName>ppt_h</p:attrName>
                                        </p:attrNameLst>
                                      </p:cBhvr>
                                      <p:tavLst>
                                        <p:tav tm="0">
                                          <p:val>
                                            <p:fltVal val="0"/>
                                          </p:val>
                                        </p:tav>
                                        <p:tav tm="100000">
                                          <p:val>
                                            <p:strVal val="#ppt_h"/>
                                          </p:val>
                                        </p:tav>
                                      </p:tavLst>
                                    </p:anim>
                                    <p:animEffect transition="in" filter="fade">
                                      <p:cBhvr>
                                        <p:cTn id="103" dur="500"/>
                                        <p:tgtEl>
                                          <p:spTgt spid="67"/>
                                        </p:tgtEl>
                                      </p:cBhvr>
                                    </p:animEffect>
                                  </p:childTnLst>
                                </p:cTn>
                              </p:par>
                              <p:par>
                                <p:cTn id="104" presetID="53" presetClass="entr" presetSubtype="16" fill="hold" grpId="0" nodeType="withEffect">
                                  <p:stCondLst>
                                    <p:cond delay="700"/>
                                  </p:stCondLst>
                                  <p:childTnLst>
                                    <p:set>
                                      <p:cBhvr>
                                        <p:cTn id="105" dur="1" fill="hold">
                                          <p:stCondLst>
                                            <p:cond delay="0"/>
                                          </p:stCondLst>
                                        </p:cTn>
                                        <p:tgtEl>
                                          <p:spTgt spid="68"/>
                                        </p:tgtEl>
                                        <p:attrNameLst>
                                          <p:attrName>style.visibility</p:attrName>
                                        </p:attrNameLst>
                                      </p:cBhvr>
                                      <p:to>
                                        <p:strVal val="visible"/>
                                      </p:to>
                                    </p:set>
                                    <p:anim calcmode="lin" valueType="num">
                                      <p:cBhvr>
                                        <p:cTn id="106" dur="500" fill="hold"/>
                                        <p:tgtEl>
                                          <p:spTgt spid="68"/>
                                        </p:tgtEl>
                                        <p:attrNameLst>
                                          <p:attrName>ppt_w</p:attrName>
                                        </p:attrNameLst>
                                      </p:cBhvr>
                                      <p:tavLst>
                                        <p:tav tm="0">
                                          <p:val>
                                            <p:fltVal val="0"/>
                                          </p:val>
                                        </p:tav>
                                        <p:tav tm="100000">
                                          <p:val>
                                            <p:strVal val="#ppt_w"/>
                                          </p:val>
                                        </p:tav>
                                      </p:tavLst>
                                    </p:anim>
                                    <p:anim calcmode="lin" valueType="num">
                                      <p:cBhvr>
                                        <p:cTn id="107" dur="500" fill="hold"/>
                                        <p:tgtEl>
                                          <p:spTgt spid="68"/>
                                        </p:tgtEl>
                                        <p:attrNameLst>
                                          <p:attrName>ppt_h</p:attrName>
                                        </p:attrNameLst>
                                      </p:cBhvr>
                                      <p:tavLst>
                                        <p:tav tm="0">
                                          <p:val>
                                            <p:fltVal val="0"/>
                                          </p:val>
                                        </p:tav>
                                        <p:tav tm="100000">
                                          <p:val>
                                            <p:strVal val="#ppt_h"/>
                                          </p:val>
                                        </p:tav>
                                      </p:tavLst>
                                    </p:anim>
                                    <p:animEffect transition="in" filter="fade">
                                      <p:cBhvr>
                                        <p:cTn id="108" dur="500"/>
                                        <p:tgtEl>
                                          <p:spTgt spid="68"/>
                                        </p:tgtEl>
                                      </p:cBhvr>
                                    </p:animEffect>
                                  </p:childTnLst>
                                </p:cTn>
                              </p:par>
                              <p:par>
                                <p:cTn id="109" presetID="53" presetClass="entr" presetSubtype="16" fill="hold" grpId="0" nodeType="withEffect">
                                  <p:stCondLst>
                                    <p:cond delay="200"/>
                                  </p:stCondLst>
                                  <p:childTnLst>
                                    <p:set>
                                      <p:cBhvr>
                                        <p:cTn id="110" dur="1" fill="hold">
                                          <p:stCondLst>
                                            <p:cond delay="0"/>
                                          </p:stCondLst>
                                        </p:cTn>
                                        <p:tgtEl>
                                          <p:spTgt spid="69"/>
                                        </p:tgtEl>
                                        <p:attrNameLst>
                                          <p:attrName>style.visibility</p:attrName>
                                        </p:attrNameLst>
                                      </p:cBhvr>
                                      <p:to>
                                        <p:strVal val="visible"/>
                                      </p:to>
                                    </p:set>
                                    <p:anim calcmode="lin" valueType="num">
                                      <p:cBhvr>
                                        <p:cTn id="111" dur="500" fill="hold"/>
                                        <p:tgtEl>
                                          <p:spTgt spid="69"/>
                                        </p:tgtEl>
                                        <p:attrNameLst>
                                          <p:attrName>ppt_w</p:attrName>
                                        </p:attrNameLst>
                                      </p:cBhvr>
                                      <p:tavLst>
                                        <p:tav tm="0">
                                          <p:val>
                                            <p:fltVal val="0"/>
                                          </p:val>
                                        </p:tav>
                                        <p:tav tm="100000">
                                          <p:val>
                                            <p:strVal val="#ppt_w"/>
                                          </p:val>
                                        </p:tav>
                                      </p:tavLst>
                                    </p:anim>
                                    <p:anim calcmode="lin" valueType="num">
                                      <p:cBhvr>
                                        <p:cTn id="112" dur="500" fill="hold"/>
                                        <p:tgtEl>
                                          <p:spTgt spid="69"/>
                                        </p:tgtEl>
                                        <p:attrNameLst>
                                          <p:attrName>ppt_h</p:attrName>
                                        </p:attrNameLst>
                                      </p:cBhvr>
                                      <p:tavLst>
                                        <p:tav tm="0">
                                          <p:val>
                                            <p:fltVal val="0"/>
                                          </p:val>
                                        </p:tav>
                                        <p:tav tm="100000">
                                          <p:val>
                                            <p:strVal val="#ppt_h"/>
                                          </p:val>
                                        </p:tav>
                                      </p:tavLst>
                                    </p:anim>
                                    <p:animEffect transition="in" filter="fade">
                                      <p:cBhvr>
                                        <p:cTn id="113" dur="500"/>
                                        <p:tgtEl>
                                          <p:spTgt spid="69"/>
                                        </p:tgtEl>
                                      </p:cBhvr>
                                    </p:animEffect>
                                  </p:childTnLst>
                                </p:cTn>
                              </p:par>
                            </p:childTnLst>
                          </p:cTn>
                        </p:par>
                        <p:par>
                          <p:cTn id="114" fill="hold">
                            <p:stCondLst>
                              <p:cond delay="2200"/>
                            </p:stCondLst>
                            <p:childTnLst>
                              <p:par>
                                <p:cTn id="115" presetID="22" presetClass="entr" presetSubtype="2" fill="hold" nodeType="afterEffect">
                                  <p:stCondLst>
                                    <p:cond delay="0"/>
                                  </p:stCondLst>
                                  <p:childTnLst>
                                    <p:set>
                                      <p:cBhvr>
                                        <p:cTn id="116" dur="1" fill="hold">
                                          <p:stCondLst>
                                            <p:cond delay="0"/>
                                          </p:stCondLst>
                                        </p:cTn>
                                        <p:tgtEl>
                                          <p:spTgt spid="13"/>
                                        </p:tgtEl>
                                        <p:attrNameLst>
                                          <p:attrName>style.visibility</p:attrName>
                                        </p:attrNameLst>
                                      </p:cBhvr>
                                      <p:to>
                                        <p:strVal val="visible"/>
                                      </p:to>
                                    </p:set>
                                    <p:animEffect transition="in" filter="wipe(right)">
                                      <p:cBhvr>
                                        <p:cTn id="117" dur="500"/>
                                        <p:tgtEl>
                                          <p:spTgt spid="13"/>
                                        </p:tgtEl>
                                      </p:cBhvr>
                                    </p:animEffect>
                                  </p:childTnLst>
                                </p:cTn>
                              </p:par>
                            </p:childTnLst>
                          </p:cTn>
                        </p:par>
                        <p:par>
                          <p:cTn id="118" fill="hold">
                            <p:stCondLst>
                              <p:cond delay="2700"/>
                            </p:stCondLst>
                            <p:childTnLst>
                              <p:par>
                                <p:cTn id="119" presetID="22" presetClass="entr" presetSubtype="2" fill="hold" grpId="0" nodeType="afterEffect">
                                  <p:stCondLst>
                                    <p:cond delay="0"/>
                                  </p:stCondLst>
                                  <p:childTnLst>
                                    <p:set>
                                      <p:cBhvr>
                                        <p:cTn id="120" dur="1" fill="hold">
                                          <p:stCondLst>
                                            <p:cond delay="0"/>
                                          </p:stCondLst>
                                        </p:cTn>
                                        <p:tgtEl>
                                          <p:spTgt spid="22"/>
                                        </p:tgtEl>
                                        <p:attrNameLst>
                                          <p:attrName>style.visibility</p:attrName>
                                        </p:attrNameLst>
                                      </p:cBhvr>
                                      <p:to>
                                        <p:strVal val="visible"/>
                                      </p:to>
                                    </p:set>
                                    <p:animEffect transition="in" filter="wipe(right)">
                                      <p:cBhvr>
                                        <p:cTn id="121" dur="500"/>
                                        <p:tgtEl>
                                          <p:spTgt spid="22"/>
                                        </p:tgtEl>
                                      </p:cBhvr>
                                    </p:animEffect>
                                  </p:childTnLst>
                                </p:cTn>
                              </p:par>
                              <p:par>
                                <p:cTn id="122" presetID="22" presetClass="entr" presetSubtype="2" fill="hold" grpId="0" nodeType="withEffect">
                                  <p:stCondLst>
                                    <p:cond delay="0"/>
                                  </p:stCondLst>
                                  <p:childTnLst>
                                    <p:set>
                                      <p:cBhvr>
                                        <p:cTn id="123" dur="1" fill="hold">
                                          <p:stCondLst>
                                            <p:cond delay="0"/>
                                          </p:stCondLst>
                                        </p:cTn>
                                        <p:tgtEl>
                                          <p:spTgt spid="23"/>
                                        </p:tgtEl>
                                        <p:attrNameLst>
                                          <p:attrName>style.visibility</p:attrName>
                                        </p:attrNameLst>
                                      </p:cBhvr>
                                      <p:to>
                                        <p:strVal val="visible"/>
                                      </p:to>
                                    </p:set>
                                    <p:animEffect transition="in" filter="wipe(right)">
                                      <p:cBhvr>
                                        <p:cTn id="124" dur="500"/>
                                        <p:tgtEl>
                                          <p:spTgt spid="23"/>
                                        </p:tgtEl>
                                      </p:cBhvr>
                                    </p:animEffect>
                                  </p:childTnLst>
                                </p:cTn>
                              </p:par>
                            </p:childTnLst>
                          </p:cTn>
                        </p:par>
                        <p:par>
                          <p:cTn id="125" fill="hold">
                            <p:stCondLst>
                              <p:cond delay="3200"/>
                            </p:stCondLst>
                            <p:childTnLst>
                              <p:par>
                                <p:cTn id="126" presetID="22" presetClass="entr" presetSubtype="2" fill="hold" nodeType="afterEffect">
                                  <p:stCondLst>
                                    <p:cond delay="0"/>
                                  </p:stCondLst>
                                  <p:childTnLst>
                                    <p:set>
                                      <p:cBhvr>
                                        <p:cTn id="127" dur="1" fill="hold">
                                          <p:stCondLst>
                                            <p:cond delay="0"/>
                                          </p:stCondLst>
                                        </p:cTn>
                                        <p:tgtEl>
                                          <p:spTgt spid="19"/>
                                        </p:tgtEl>
                                        <p:attrNameLst>
                                          <p:attrName>style.visibility</p:attrName>
                                        </p:attrNameLst>
                                      </p:cBhvr>
                                      <p:to>
                                        <p:strVal val="visible"/>
                                      </p:to>
                                    </p:set>
                                    <p:animEffect transition="in" filter="wipe(right)">
                                      <p:cBhvr>
                                        <p:cTn id="128" dur="500"/>
                                        <p:tgtEl>
                                          <p:spTgt spid="19"/>
                                        </p:tgtEl>
                                      </p:cBhvr>
                                    </p:animEffect>
                                  </p:childTnLst>
                                </p:cTn>
                              </p:par>
                            </p:childTnLst>
                          </p:cTn>
                        </p:par>
                        <p:par>
                          <p:cTn id="129" fill="hold">
                            <p:stCondLst>
                              <p:cond delay="3700"/>
                            </p:stCondLst>
                            <p:childTnLst>
                              <p:par>
                                <p:cTn id="130" presetID="22" presetClass="entr" presetSubtype="2" fill="hold" grpId="0" nodeType="afterEffect">
                                  <p:stCondLst>
                                    <p:cond delay="0"/>
                                  </p:stCondLst>
                                  <p:childTnLst>
                                    <p:set>
                                      <p:cBhvr>
                                        <p:cTn id="131" dur="1" fill="hold">
                                          <p:stCondLst>
                                            <p:cond delay="0"/>
                                          </p:stCondLst>
                                        </p:cTn>
                                        <p:tgtEl>
                                          <p:spTgt spid="24"/>
                                        </p:tgtEl>
                                        <p:attrNameLst>
                                          <p:attrName>style.visibility</p:attrName>
                                        </p:attrNameLst>
                                      </p:cBhvr>
                                      <p:to>
                                        <p:strVal val="visible"/>
                                      </p:to>
                                    </p:set>
                                    <p:animEffect transition="in" filter="wipe(right)">
                                      <p:cBhvr>
                                        <p:cTn id="132" dur="500"/>
                                        <p:tgtEl>
                                          <p:spTgt spid="24"/>
                                        </p:tgtEl>
                                      </p:cBhvr>
                                    </p:animEffect>
                                  </p:childTnLst>
                                </p:cTn>
                              </p:par>
                              <p:par>
                                <p:cTn id="133" presetID="22" presetClass="entr" presetSubtype="2" fill="hold" grpId="0" nodeType="withEffect">
                                  <p:stCondLst>
                                    <p:cond delay="0"/>
                                  </p:stCondLst>
                                  <p:childTnLst>
                                    <p:set>
                                      <p:cBhvr>
                                        <p:cTn id="134" dur="1" fill="hold">
                                          <p:stCondLst>
                                            <p:cond delay="0"/>
                                          </p:stCondLst>
                                        </p:cTn>
                                        <p:tgtEl>
                                          <p:spTgt spid="25"/>
                                        </p:tgtEl>
                                        <p:attrNameLst>
                                          <p:attrName>style.visibility</p:attrName>
                                        </p:attrNameLst>
                                      </p:cBhvr>
                                      <p:to>
                                        <p:strVal val="visible"/>
                                      </p:to>
                                    </p:set>
                                    <p:animEffect transition="in" filter="wipe(right)">
                                      <p:cBhvr>
                                        <p:cTn id="135" dur="500"/>
                                        <p:tgtEl>
                                          <p:spTgt spid="25"/>
                                        </p:tgtEl>
                                      </p:cBhvr>
                                    </p:animEffect>
                                  </p:childTnLst>
                                </p:cTn>
                              </p:par>
                            </p:childTnLst>
                          </p:cTn>
                        </p:par>
                        <p:par>
                          <p:cTn id="136" fill="hold">
                            <p:stCondLst>
                              <p:cond delay="4200"/>
                            </p:stCondLst>
                            <p:childTnLst>
                              <p:par>
                                <p:cTn id="137" presetID="22" presetClass="entr" presetSubtype="2" fill="hold" nodeType="afterEffect">
                                  <p:stCondLst>
                                    <p:cond delay="0"/>
                                  </p:stCondLst>
                                  <p:childTnLst>
                                    <p:set>
                                      <p:cBhvr>
                                        <p:cTn id="138" dur="1" fill="hold">
                                          <p:stCondLst>
                                            <p:cond delay="0"/>
                                          </p:stCondLst>
                                        </p:cTn>
                                        <p:tgtEl>
                                          <p:spTgt spid="16"/>
                                        </p:tgtEl>
                                        <p:attrNameLst>
                                          <p:attrName>style.visibility</p:attrName>
                                        </p:attrNameLst>
                                      </p:cBhvr>
                                      <p:to>
                                        <p:strVal val="visible"/>
                                      </p:to>
                                    </p:set>
                                    <p:animEffect transition="in" filter="wipe(right)">
                                      <p:cBhvr>
                                        <p:cTn id="139" dur="500"/>
                                        <p:tgtEl>
                                          <p:spTgt spid="16"/>
                                        </p:tgtEl>
                                      </p:cBhvr>
                                    </p:animEffect>
                                  </p:childTnLst>
                                </p:cTn>
                              </p:par>
                            </p:childTnLst>
                          </p:cTn>
                        </p:par>
                        <p:par>
                          <p:cTn id="140" fill="hold">
                            <p:stCondLst>
                              <p:cond delay="4700"/>
                            </p:stCondLst>
                            <p:childTnLst>
                              <p:par>
                                <p:cTn id="141" presetID="22" presetClass="entr" presetSubtype="2" fill="hold" grpId="0" nodeType="afterEffect">
                                  <p:stCondLst>
                                    <p:cond delay="0"/>
                                  </p:stCondLst>
                                  <p:childTnLst>
                                    <p:set>
                                      <p:cBhvr>
                                        <p:cTn id="142" dur="1" fill="hold">
                                          <p:stCondLst>
                                            <p:cond delay="0"/>
                                          </p:stCondLst>
                                        </p:cTn>
                                        <p:tgtEl>
                                          <p:spTgt spid="26"/>
                                        </p:tgtEl>
                                        <p:attrNameLst>
                                          <p:attrName>style.visibility</p:attrName>
                                        </p:attrNameLst>
                                      </p:cBhvr>
                                      <p:to>
                                        <p:strVal val="visible"/>
                                      </p:to>
                                    </p:set>
                                    <p:animEffect transition="in" filter="wipe(right)">
                                      <p:cBhvr>
                                        <p:cTn id="143" dur="500"/>
                                        <p:tgtEl>
                                          <p:spTgt spid="26"/>
                                        </p:tgtEl>
                                      </p:cBhvr>
                                    </p:animEffect>
                                  </p:childTnLst>
                                </p:cTn>
                              </p:par>
                              <p:par>
                                <p:cTn id="144" presetID="22" presetClass="entr" presetSubtype="2" fill="hold" grpId="0" nodeType="withEffect">
                                  <p:stCondLst>
                                    <p:cond delay="0"/>
                                  </p:stCondLst>
                                  <p:childTnLst>
                                    <p:set>
                                      <p:cBhvr>
                                        <p:cTn id="145" dur="1" fill="hold">
                                          <p:stCondLst>
                                            <p:cond delay="0"/>
                                          </p:stCondLst>
                                        </p:cTn>
                                        <p:tgtEl>
                                          <p:spTgt spid="27"/>
                                        </p:tgtEl>
                                        <p:attrNameLst>
                                          <p:attrName>style.visibility</p:attrName>
                                        </p:attrNameLst>
                                      </p:cBhvr>
                                      <p:to>
                                        <p:strVal val="visible"/>
                                      </p:to>
                                    </p:set>
                                    <p:animEffect transition="in" filter="wipe(right)">
                                      <p:cBhvr>
                                        <p:cTn id="146" dur="500"/>
                                        <p:tgtEl>
                                          <p:spTgt spid="27"/>
                                        </p:tgtEl>
                                      </p:cBhvr>
                                    </p:animEffect>
                                  </p:childTnLst>
                                </p:cTn>
                              </p:par>
                            </p:childTnLst>
                          </p:cTn>
                        </p:par>
                        <p:par>
                          <p:cTn id="147" fill="hold">
                            <p:stCondLst>
                              <p:cond delay="5200"/>
                            </p:stCondLst>
                            <p:childTnLst>
                              <p:par>
                                <p:cTn id="148" presetID="22" presetClass="entr" presetSubtype="8" fill="hold" nodeType="afterEffect">
                                  <p:stCondLst>
                                    <p:cond delay="0"/>
                                  </p:stCondLst>
                                  <p:childTnLst>
                                    <p:set>
                                      <p:cBhvr>
                                        <p:cTn id="149" dur="1" fill="hold">
                                          <p:stCondLst>
                                            <p:cond delay="0"/>
                                          </p:stCondLst>
                                        </p:cTn>
                                        <p:tgtEl>
                                          <p:spTgt spid="6"/>
                                        </p:tgtEl>
                                        <p:attrNameLst>
                                          <p:attrName>style.visibility</p:attrName>
                                        </p:attrNameLst>
                                      </p:cBhvr>
                                      <p:to>
                                        <p:strVal val="visible"/>
                                      </p:to>
                                    </p:set>
                                    <p:animEffect transition="in" filter="wipe(left)">
                                      <p:cBhvr>
                                        <p:cTn id="150" dur="500"/>
                                        <p:tgtEl>
                                          <p:spTgt spid="6"/>
                                        </p:tgtEl>
                                      </p:cBhvr>
                                    </p:animEffect>
                                  </p:childTnLst>
                                </p:cTn>
                              </p:par>
                            </p:childTnLst>
                          </p:cTn>
                        </p:par>
                        <p:par>
                          <p:cTn id="151" fill="hold">
                            <p:stCondLst>
                              <p:cond delay="5700"/>
                            </p:stCondLst>
                            <p:childTnLst>
                              <p:par>
                                <p:cTn id="152" presetID="22" presetClass="entr" presetSubtype="8" fill="hold" grpId="0" nodeType="afterEffect">
                                  <p:stCondLst>
                                    <p:cond delay="0"/>
                                  </p:stCondLst>
                                  <p:childTnLst>
                                    <p:set>
                                      <p:cBhvr>
                                        <p:cTn id="153" dur="1" fill="hold">
                                          <p:stCondLst>
                                            <p:cond delay="0"/>
                                          </p:stCondLst>
                                        </p:cTn>
                                        <p:tgtEl>
                                          <p:spTgt spid="28"/>
                                        </p:tgtEl>
                                        <p:attrNameLst>
                                          <p:attrName>style.visibility</p:attrName>
                                        </p:attrNameLst>
                                      </p:cBhvr>
                                      <p:to>
                                        <p:strVal val="visible"/>
                                      </p:to>
                                    </p:set>
                                    <p:animEffect transition="in" filter="wipe(left)">
                                      <p:cBhvr>
                                        <p:cTn id="154" dur="500"/>
                                        <p:tgtEl>
                                          <p:spTgt spid="28"/>
                                        </p:tgtEl>
                                      </p:cBhvr>
                                    </p:animEffect>
                                  </p:childTnLst>
                                </p:cTn>
                              </p:par>
                              <p:par>
                                <p:cTn id="155" presetID="22" presetClass="entr" presetSubtype="8" fill="hold" grpId="0" nodeType="withEffect">
                                  <p:stCondLst>
                                    <p:cond delay="0"/>
                                  </p:stCondLst>
                                  <p:childTnLst>
                                    <p:set>
                                      <p:cBhvr>
                                        <p:cTn id="156" dur="1" fill="hold">
                                          <p:stCondLst>
                                            <p:cond delay="0"/>
                                          </p:stCondLst>
                                        </p:cTn>
                                        <p:tgtEl>
                                          <p:spTgt spid="29"/>
                                        </p:tgtEl>
                                        <p:attrNameLst>
                                          <p:attrName>style.visibility</p:attrName>
                                        </p:attrNameLst>
                                      </p:cBhvr>
                                      <p:to>
                                        <p:strVal val="visible"/>
                                      </p:to>
                                    </p:set>
                                    <p:animEffect transition="in" filter="wipe(left)">
                                      <p:cBhvr>
                                        <p:cTn id="157" dur="500"/>
                                        <p:tgtEl>
                                          <p:spTgt spid="29"/>
                                        </p:tgtEl>
                                      </p:cBhvr>
                                    </p:animEffect>
                                  </p:childTnLst>
                                </p:cTn>
                              </p:par>
                            </p:childTnLst>
                          </p:cTn>
                        </p:par>
                        <p:par>
                          <p:cTn id="158" fill="hold">
                            <p:stCondLst>
                              <p:cond delay="6200"/>
                            </p:stCondLst>
                            <p:childTnLst>
                              <p:par>
                                <p:cTn id="159" presetID="22" presetClass="entr" presetSubtype="8" fill="hold" nodeType="afterEffect">
                                  <p:stCondLst>
                                    <p:cond delay="0"/>
                                  </p:stCondLst>
                                  <p:childTnLst>
                                    <p:set>
                                      <p:cBhvr>
                                        <p:cTn id="160" dur="1" fill="hold">
                                          <p:stCondLst>
                                            <p:cond delay="0"/>
                                          </p:stCondLst>
                                        </p:cTn>
                                        <p:tgtEl>
                                          <p:spTgt spid="10"/>
                                        </p:tgtEl>
                                        <p:attrNameLst>
                                          <p:attrName>style.visibility</p:attrName>
                                        </p:attrNameLst>
                                      </p:cBhvr>
                                      <p:to>
                                        <p:strVal val="visible"/>
                                      </p:to>
                                    </p:set>
                                    <p:animEffect transition="in" filter="wipe(left)">
                                      <p:cBhvr>
                                        <p:cTn id="161" dur="500"/>
                                        <p:tgtEl>
                                          <p:spTgt spid="10"/>
                                        </p:tgtEl>
                                      </p:cBhvr>
                                    </p:animEffect>
                                  </p:childTnLst>
                                </p:cTn>
                              </p:par>
                              <p:par>
                                <p:cTn id="162" presetID="22" presetClass="entr" presetSubtype="8" fill="hold" grpId="0" nodeType="withEffect">
                                  <p:stCondLst>
                                    <p:cond delay="500"/>
                                  </p:stCondLst>
                                  <p:childTnLst>
                                    <p:set>
                                      <p:cBhvr>
                                        <p:cTn id="163" dur="1" fill="hold">
                                          <p:stCondLst>
                                            <p:cond delay="0"/>
                                          </p:stCondLst>
                                        </p:cTn>
                                        <p:tgtEl>
                                          <p:spTgt spid="30"/>
                                        </p:tgtEl>
                                        <p:attrNameLst>
                                          <p:attrName>style.visibility</p:attrName>
                                        </p:attrNameLst>
                                      </p:cBhvr>
                                      <p:to>
                                        <p:strVal val="visible"/>
                                      </p:to>
                                    </p:set>
                                    <p:animEffect transition="in" filter="wipe(left)">
                                      <p:cBhvr>
                                        <p:cTn id="164" dur="500"/>
                                        <p:tgtEl>
                                          <p:spTgt spid="30"/>
                                        </p:tgtEl>
                                      </p:cBhvr>
                                    </p:animEffect>
                                  </p:childTnLst>
                                </p:cTn>
                              </p:par>
                              <p:par>
                                <p:cTn id="165" presetID="22" presetClass="entr" presetSubtype="8" fill="hold" grpId="0" nodeType="withEffect">
                                  <p:stCondLst>
                                    <p:cond delay="500"/>
                                  </p:stCondLst>
                                  <p:childTnLst>
                                    <p:set>
                                      <p:cBhvr>
                                        <p:cTn id="166" dur="1" fill="hold">
                                          <p:stCondLst>
                                            <p:cond delay="0"/>
                                          </p:stCondLst>
                                        </p:cTn>
                                        <p:tgtEl>
                                          <p:spTgt spid="31"/>
                                        </p:tgtEl>
                                        <p:attrNameLst>
                                          <p:attrName>style.visibility</p:attrName>
                                        </p:attrNameLst>
                                      </p:cBhvr>
                                      <p:to>
                                        <p:strVal val="visible"/>
                                      </p:to>
                                    </p:set>
                                    <p:animEffect transition="in" filter="wipe(left)">
                                      <p:cBhvr>
                                        <p:cTn id="167" dur="500"/>
                                        <p:tgtEl>
                                          <p:spTgt spid="31"/>
                                        </p:tgtEl>
                                      </p:cBhvr>
                                    </p:animEffect>
                                  </p:childTnLst>
                                </p:cTn>
                              </p:par>
                            </p:childTnLst>
                          </p:cTn>
                        </p:par>
                        <p:par>
                          <p:cTn id="168" fill="hold">
                            <p:stCondLst>
                              <p:cond delay="7200"/>
                            </p:stCondLst>
                            <p:childTnLst>
                              <p:par>
                                <p:cTn id="169" presetID="22" presetClass="entr" presetSubtype="8" fill="hold" nodeType="afterEffect">
                                  <p:stCondLst>
                                    <p:cond delay="0"/>
                                  </p:stCondLst>
                                  <p:childTnLst>
                                    <p:set>
                                      <p:cBhvr>
                                        <p:cTn id="170" dur="1" fill="hold">
                                          <p:stCondLst>
                                            <p:cond delay="0"/>
                                          </p:stCondLst>
                                        </p:cTn>
                                        <p:tgtEl>
                                          <p:spTgt spid="7"/>
                                        </p:tgtEl>
                                        <p:attrNameLst>
                                          <p:attrName>style.visibility</p:attrName>
                                        </p:attrNameLst>
                                      </p:cBhvr>
                                      <p:to>
                                        <p:strVal val="visible"/>
                                      </p:to>
                                    </p:set>
                                    <p:animEffect transition="in" filter="wipe(left)">
                                      <p:cBhvr>
                                        <p:cTn id="171" dur="500"/>
                                        <p:tgtEl>
                                          <p:spTgt spid="7"/>
                                        </p:tgtEl>
                                      </p:cBhvr>
                                    </p:animEffect>
                                  </p:childTnLst>
                                </p:cTn>
                              </p:par>
                            </p:childTnLst>
                          </p:cTn>
                        </p:par>
                        <p:par>
                          <p:cTn id="172" fill="hold">
                            <p:stCondLst>
                              <p:cond delay="7700"/>
                            </p:stCondLst>
                            <p:childTnLst>
                              <p:par>
                                <p:cTn id="173" presetID="22" presetClass="entr" presetSubtype="8" fill="hold" grpId="0" nodeType="afterEffect">
                                  <p:stCondLst>
                                    <p:cond delay="0"/>
                                  </p:stCondLst>
                                  <p:childTnLst>
                                    <p:set>
                                      <p:cBhvr>
                                        <p:cTn id="174" dur="1" fill="hold">
                                          <p:stCondLst>
                                            <p:cond delay="0"/>
                                          </p:stCondLst>
                                        </p:cTn>
                                        <p:tgtEl>
                                          <p:spTgt spid="32"/>
                                        </p:tgtEl>
                                        <p:attrNameLst>
                                          <p:attrName>style.visibility</p:attrName>
                                        </p:attrNameLst>
                                      </p:cBhvr>
                                      <p:to>
                                        <p:strVal val="visible"/>
                                      </p:to>
                                    </p:set>
                                    <p:animEffect transition="in" filter="wipe(left)">
                                      <p:cBhvr>
                                        <p:cTn id="175" dur="500"/>
                                        <p:tgtEl>
                                          <p:spTgt spid="32"/>
                                        </p:tgtEl>
                                      </p:cBhvr>
                                    </p:animEffect>
                                  </p:childTnLst>
                                </p:cTn>
                              </p:par>
                              <p:par>
                                <p:cTn id="176" presetID="22" presetClass="entr" presetSubtype="8" fill="hold" grpId="0" nodeType="withEffect">
                                  <p:stCondLst>
                                    <p:cond delay="0"/>
                                  </p:stCondLst>
                                  <p:childTnLst>
                                    <p:set>
                                      <p:cBhvr>
                                        <p:cTn id="177" dur="1" fill="hold">
                                          <p:stCondLst>
                                            <p:cond delay="0"/>
                                          </p:stCondLst>
                                        </p:cTn>
                                        <p:tgtEl>
                                          <p:spTgt spid="33"/>
                                        </p:tgtEl>
                                        <p:attrNameLst>
                                          <p:attrName>style.visibility</p:attrName>
                                        </p:attrNameLst>
                                      </p:cBhvr>
                                      <p:to>
                                        <p:strVal val="visible"/>
                                      </p:to>
                                    </p:set>
                                    <p:animEffect transition="in" filter="wipe(left)">
                                      <p:cBhvr>
                                        <p:cTn id="178" dur="500"/>
                                        <p:tgtEl>
                                          <p:spTgt spid="33"/>
                                        </p:tgtEl>
                                      </p:cBhvr>
                                    </p:animEffect>
                                  </p:childTnLst>
                                </p:cTn>
                              </p:par>
                            </p:childTnLst>
                          </p:cTn>
                        </p:par>
                        <p:par>
                          <p:cTn id="179" fill="hold">
                            <p:stCondLst>
                              <p:cond delay="8200"/>
                            </p:stCondLst>
                            <p:childTnLst>
                              <p:par>
                                <p:cTn id="180" presetID="10" presetClass="entr" presetSubtype="0" fill="hold" grpId="0" nodeType="afterEffect">
                                  <p:stCondLst>
                                    <p:cond delay="0"/>
                                  </p:stCondLst>
                                  <p:childTnLst>
                                    <p:set>
                                      <p:cBhvr>
                                        <p:cTn id="181" dur="1" fill="hold">
                                          <p:stCondLst>
                                            <p:cond delay="0"/>
                                          </p:stCondLst>
                                        </p:cTn>
                                        <p:tgtEl>
                                          <p:spTgt spid="70"/>
                                        </p:tgtEl>
                                        <p:attrNameLst>
                                          <p:attrName>style.visibility</p:attrName>
                                        </p:attrNameLst>
                                      </p:cBhvr>
                                      <p:to>
                                        <p:strVal val="visible"/>
                                      </p:to>
                                    </p:set>
                                    <p:animEffect transition="in" filter="fade">
                                      <p:cBhvr>
                                        <p:cTn id="182"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22" grpId="0"/>
      <p:bldP spid="23" grpId="0"/>
      <p:bldP spid="24" grpId="0"/>
      <p:bldP spid="25" grpId="0"/>
      <p:bldP spid="26" grpId="0"/>
      <p:bldP spid="27" grpId="0"/>
      <p:bldP spid="28" grpId="0"/>
      <p:bldP spid="29" grpId="0"/>
      <p:bldP spid="30" grpId="0"/>
      <p:bldP spid="31" grpId="0"/>
      <p:bldP spid="32" grpId="0"/>
      <p:bldP spid="33" grpId="0"/>
      <p:bldP spid="34" grpId="0" animBg="1"/>
      <p:bldP spid="53" grpId="0" animBg="1"/>
      <p:bldP spid="54" grpId="0" animBg="1"/>
      <p:bldP spid="55" grpId="0" animBg="1"/>
      <p:bldP spid="56"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1372"/>
            <a:ext cx="9144000" cy="5140757"/>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714333" y="807437"/>
            <a:ext cx="7710803" cy="1626603"/>
          </a:xfrm>
          <a:prstGeom prst="rect">
            <a:avLst/>
          </a:prstGeom>
        </p:spPr>
      </p:pic>
      <p:pic>
        <p:nvPicPr>
          <p:cNvPr id="7" name="建党伟业背景音乐 红旗颂.mp3">
            <a:hlinkClick r:id="" action="ppaction://media"/>
          </p:cNvPr>
          <p:cNvPicPr>
            <a:picLocks noChangeAspect="1"/>
          </p:cNvPicPr>
          <p:nvPr>
            <a:videoFile r:link="rId1"/>
            <p:extLst>
              <p:ext uri="{DAA4B4D4-6D71-4841-9C94-3DE7FCFB9230}">
                <p14:media xmlns:p14="http://schemas.microsoft.com/office/powerpoint/2010/main" xmlns="" r:embed="rId5"/>
              </p:ext>
            </p:extLst>
          </p:nvPr>
        </p:nvPicPr>
        <p:blipFill>
          <a:blip r:embed="rId6" cstate="print"/>
          <a:stretch>
            <a:fillRect/>
          </a:stretch>
        </p:blipFill>
        <p:spPr>
          <a:xfrm>
            <a:off x="4586514" y="-863032"/>
            <a:ext cx="609600" cy="548640"/>
          </a:xfrm>
          <a:prstGeom prst="rect">
            <a:avLst/>
          </a:prstGeom>
        </p:spPr>
      </p:pic>
      <p:cxnSp>
        <p:nvCxnSpPr>
          <p:cNvPr id="10" name="直接连接符 9"/>
          <p:cNvCxnSpPr/>
          <p:nvPr/>
        </p:nvCxnSpPr>
        <p:spPr>
          <a:xfrm>
            <a:off x="1952981" y="3356828"/>
            <a:ext cx="504056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文本框 35"/>
          <p:cNvSpPr txBox="1"/>
          <p:nvPr/>
        </p:nvSpPr>
        <p:spPr>
          <a:xfrm>
            <a:off x="2123728" y="3435845"/>
            <a:ext cx="504056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指导老师</a:t>
            </a:r>
            <a:r>
              <a:rPr kumimoji="0" lang="zh-CN" altLang="en-US" sz="1800" b="0" i="0" u="none" strike="noStrike" kern="1200" cap="none" spc="0" normalizeH="0" baseline="0" noProof="0" dirty="0" smtClean="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：亮亮       </a:t>
            </a: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汇报人</a:t>
            </a:r>
            <a:r>
              <a:rPr kumimoji="0" lang="zh-CN" altLang="en-US" sz="1800" b="0" i="0" u="none" strike="noStrike" kern="1200" cap="none" spc="0" normalizeH="0" baseline="0" noProof="0" dirty="0" smtClean="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a:t>
            </a:r>
            <a:r>
              <a:rPr lang="zh-CN" altLang="en-US" dirty="0" smtClean="0">
                <a:solidFill>
                  <a:prstClr val="black"/>
                </a:solidFill>
                <a:latin typeface="Arial" panose="020B0604020202020204" pitchFamily="34" charset="0"/>
                <a:ea typeface="微软雅黑" panose="020B0503020204020204" pitchFamily="34" charset="-122"/>
                <a:sym typeface="Arial" panose="020B0604020202020204" pitchFamily="34" charset="0"/>
              </a:rPr>
              <a:t>亮亮图文旗舰店</a:t>
            </a: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2" name="TextBox 11"/>
          <p:cNvSpPr txBox="1"/>
          <p:nvPr/>
        </p:nvSpPr>
        <p:spPr>
          <a:xfrm>
            <a:off x="1877919" y="2560786"/>
            <a:ext cx="5417189"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smtClean="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感谢观看 </a:t>
            </a:r>
            <a:r>
              <a:rPr kumimoji="0" lang="en-US" altLang="zh-CN" sz="4000" b="1" i="0" u="none" strike="noStrike" kern="1200" cap="none" spc="0" normalizeH="0" baseline="0" noProof="0" dirty="0" smtClean="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THANK YOU</a:t>
            </a:r>
            <a:endParaRPr kumimoji="0" lang="zh-CN" altLang="en-US" sz="4000" b="1"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Tree>
    <p:extLst>
      <p:ext uri="{BB962C8B-B14F-4D97-AF65-F5344CB8AC3E}">
        <p14:creationId xmlns:p14="http://schemas.microsoft.com/office/powerpoint/2010/main" xmlns="" val="280662003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par>
                                <p:cTn id="7" presetID="15"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 calcmode="lin" valueType="num">
                                      <p:cBhvr>
                                        <p:cTn id="9" dur="1250" fill="hold"/>
                                        <p:tgtEl>
                                          <p:spTgt spid="5"/>
                                        </p:tgtEl>
                                        <p:attrNameLst>
                                          <p:attrName>ppt_w</p:attrName>
                                        </p:attrNameLst>
                                      </p:cBhvr>
                                      <p:tavLst>
                                        <p:tav tm="0">
                                          <p:val>
                                            <p:fltVal val="0"/>
                                          </p:val>
                                        </p:tav>
                                        <p:tav tm="100000">
                                          <p:val>
                                            <p:strVal val="#ppt_w"/>
                                          </p:val>
                                        </p:tav>
                                      </p:tavLst>
                                    </p:anim>
                                    <p:anim calcmode="lin" valueType="num">
                                      <p:cBhvr>
                                        <p:cTn id="10" dur="1250" fill="hold"/>
                                        <p:tgtEl>
                                          <p:spTgt spid="5"/>
                                        </p:tgtEl>
                                        <p:attrNameLst>
                                          <p:attrName>ppt_h</p:attrName>
                                        </p:attrNameLst>
                                      </p:cBhvr>
                                      <p:tavLst>
                                        <p:tav tm="0">
                                          <p:val>
                                            <p:fltVal val="0"/>
                                          </p:val>
                                        </p:tav>
                                        <p:tav tm="100000">
                                          <p:val>
                                            <p:strVal val="#ppt_h"/>
                                          </p:val>
                                        </p:tav>
                                      </p:tavLst>
                                    </p:anim>
                                    <p:anim calcmode="lin" valueType="num">
                                      <p:cBhvr>
                                        <p:cTn id="11" dur="1250" fill="hold"/>
                                        <p:tgtEl>
                                          <p:spTgt spid="5"/>
                                        </p:tgtEl>
                                        <p:attrNameLst>
                                          <p:attrName>ppt_x</p:attrName>
                                        </p:attrNameLst>
                                      </p:cBhvr>
                                      <p:tavLst>
                                        <p:tav tm="0" fmla="#ppt_x+(cos(-2*pi*(1-$))*-#ppt_x-sin(-2*pi*(1-$))*(1-#ppt_y))*(1-$)">
                                          <p:val>
                                            <p:fltVal val="0"/>
                                          </p:val>
                                        </p:tav>
                                        <p:tav tm="100000">
                                          <p:val>
                                            <p:fltVal val="1"/>
                                          </p:val>
                                        </p:tav>
                                      </p:tavLst>
                                    </p:anim>
                                    <p:anim calcmode="lin" valueType="num">
                                      <p:cBhvr>
                                        <p:cTn id="12" dur="125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13" fill="hold">
                            <p:stCondLst>
                              <p:cond delay="1250"/>
                            </p:stCondLst>
                            <p:childTnLst>
                              <p:par>
                                <p:cTn id="14" presetID="16" presetClass="entr" presetSubtype="21"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1000"/>
                                        <p:tgtEl>
                                          <p:spTgt spid="6"/>
                                        </p:tgtEl>
                                      </p:cBhvr>
                                    </p:animEffect>
                                  </p:childTnLst>
                                </p:cTn>
                              </p:par>
                            </p:childTnLst>
                          </p:cTn>
                        </p:par>
                        <p:par>
                          <p:cTn id="17" fill="hold">
                            <p:stCondLst>
                              <p:cond delay="2250"/>
                            </p:stCondLst>
                            <p:childTnLst>
                              <p:par>
                                <p:cTn id="18" presetID="2" presetClass="entr" presetSubtype="8"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0-#ppt_w/2"/>
                                          </p:val>
                                        </p:tav>
                                        <p:tav tm="100000">
                                          <p:val>
                                            <p:strVal val="#ppt_x"/>
                                          </p:val>
                                        </p:tav>
                                      </p:tavLst>
                                    </p:anim>
                                    <p:anim calcmode="lin" valueType="num">
                                      <p:cBhvr additive="base">
                                        <p:cTn id="21" dur="500" fill="hold"/>
                                        <p:tgtEl>
                                          <p:spTgt spid="10"/>
                                        </p:tgtEl>
                                        <p:attrNameLst>
                                          <p:attrName>ppt_y</p:attrName>
                                        </p:attrNameLst>
                                      </p:cBhvr>
                                      <p:tavLst>
                                        <p:tav tm="0">
                                          <p:val>
                                            <p:strVal val="#ppt_y"/>
                                          </p:val>
                                        </p:tav>
                                        <p:tav tm="100000">
                                          <p:val>
                                            <p:strVal val="#ppt_y"/>
                                          </p:val>
                                        </p:tav>
                                      </p:tavLst>
                                    </p:anim>
                                  </p:childTnLst>
                                </p:cTn>
                              </p:par>
                            </p:childTnLst>
                          </p:cTn>
                        </p:par>
                        <p:par>
                          <p:cTn id="22" fill="hold">
                            <p:stCondLst>
                              <p:cond delay="2750"/>
                            </p:stCondLst>
                            <p:childTnLst>
                              <p:par>
                                <p:cTn id="23" presetID="18" presetClass="entr" presetSubtype="12"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strips(downLeft)">
                                      <p:cBhvr>
                                        <p:cTn id="25" dur="1250"/>
                                        <p:tgtEl>
                                          <p:spTgt spid="12"/>
                                        </p:tgtEl>
                                      </p:cBhvr>
                                    </p:animEffect>
                                  </p:childTnLst>
                                </p:cTn>
                              </p:par>
                              <p:par>
                                <p:cTn id="26" presetID="18" presetClass="entr" presetSubtype="3"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strips(upRight)">
                                      <p:cBhvr>
                                        <p:cTn id="28" dur="1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29" repeatCount="indefinite" fill="hold" display="0">
                  <p:stCondLst>
                    <p:cond delay="indefinite"/>
                  </p:stCondLst>
                  <p:endCondLst>
                    <p:cond evt="onStopAudio" delay="0">
                      <p:tgtEl>
                        <p:sldTgt/>
                      </p:tgtEl>
                    </p:cond>
                  </p:endCondLst>
                </p:cTn>
                <p:tgtEl>
                  <p:spTgt spid="7"/>
                </p:tgtEl>
              </p:cMediaNode>
            </p:video>
          </p:childTnLst>
        </p:cTn>
      </p:par>
    </p:tnLst>
    <p:bldLst>
      <p:bldP spid="11"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1372"/>
            <a:ext cx="9144000" cy="5140757"/>
          </a:xfrm>
          <a:prstGeom prst="rect">
            <a:avLst/>
          </a:prstGeom>
        </p:spPr>
      </p:pic>
      <p:sp>
        <p:nvSpPr>
          <p:cNvPr id="15" name="圆角矩形 14"/>
          <p:cNvSpPr/>
          <p:nvPr/>
        </p:nvSpPr>
        <p:spPr>
          <a:xfrm>
            <a:off x="1619672" y="1779662"/>
            <a:ext cx="5715000" cy="357188"/>
          </a:xfrm>
          <a:prstGeom prst="roundRect">
            <a:avLst>
              <a:gd name="adj" fmla="val 20450"/>
            </a:avLst>
          </a:prstGeom>
          <a:gradFill>
            <a:gsLst>
              <a:gs pos="25000">
                <a:schemeClr val="accent1"/>
              </a:gs>
              <a:gs pos="0">
                <a:schemeClr val="accent1"/>
              </a:gs>
              <a:gs pos="100000">
                <a:schemeClr val="accent2"/>
              </a:gs>
            </a:gsLst>
            <a:lin ang="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2100" b="1" dirty="0">
                <a:solidFill>
                  <a:prstClr val="white"/>
                </a:solidFill>
                <a:latin typeface="Verdana"/>
                <a:ea typeface="微软雅黑" panose="020B0503020204020204" pitchFamily="34" charset="-122"/>
              </a:rPr>
              <a:t>一</a:t>
            </a:r>
            <a:r>
              <a:rPr lang="zh-CN" altLang="en-US" sz="2100" b="1" dirty="0" smtClean="0">
                <a:solidFill>
                  <a:prstClr val="white"/>
                </a:solidFill>
                <a:latin typeface="Verdana"/>
                <a:ea typeface="微软雅黑" panose="020B0503020204020204" pitchFamily="34" charset="-122"/>
              </a:rPr>
              <a:t>、单击此处添加文字标题</a:t>
            </a:r>
            <a:endParaRPr lang="zh-CN" altLang="en-US" sz="2100" b="1" dirty="0">
              <a:solidFill>
                <a:prstClr val="white"/>
              </a:solidFill>
              <a:latin typeface="Verdana"/>
              <a:ea typeface="微软雅黑" panose="020B0503020204020204" pitchFamily="34" charset="-122"/>
            </a:endParaRPr>
          </a:p>
        </p:txBody>
      </p:sp>
      <p:pic>
        <p:nvPicPr>
          <p:cNvPr id="2" name="图片 1"/>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482750" y="1657029"/>
            <a:ext cx="765572" cy="6024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029717735"/>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0" presetClass="entr" presetSubtype="0" fill="hold" grpId="0" nodeType="withEffect">
                                  <p:stCondLst>
                                    <p:cond delay="25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600" decel="100000"/>
                                        <p:tgtEl>
                                          <p:spTgt spid="15"/>
                                        </p:tgtEl>
                                      </p:cBhvr>
                                    </p:animEffect>
                                    <p:anim calcmode="lin" valueType="num">
                                      <p:cBhvr>
                                        <p:cTn id="13" dur="600" decel="100000" fill="hold"/>
                                        <p:tgtEl>
                                          <p:spTgt spid="15"/>
                                        </p:tgtEl>
                                        <p:attrNameLst>
                                          <p:attrName>style.rotation</p:attrName>
                                        </p:attrNameLst>
                                      </p:cBhvr>
                                      <p:tavLst>
                                        <p:tav tm="0">
                                          <p:val>
                                            <p:fltVal val="-90"/>
                                          </p:val>
                                        </p:tav>
                                        <p:tav tm="100000">
                                          <p:val>
                                            <p:fltVal val="0"/>
                                          </p:val>
                                        </p:tav>
                                      </p:tavLst>
                                    </p:anim>
                                    <p:anim calcmode="lin" valueType="num">
                                      <p:cBhvr>
                                        <p:cTn id="14" dur="600" decel="100000" fill="hold"/>
                                        <p:tgtEl>
                                          <p:spTgt spid="15"/>
                                        </p:tgtEl>
                                        <p:attrNameLst>
                                          <p:attrName>ppt_x</p:attrName>
                                        </p:attrNameLst>
                                      </p:cBhvr>
                                      <p:tavLst>
                                        <p:tav tm="0">
                                          <p:val>
                                            <p:strVal val="#ppt_x+0.4"/>
                                          </p:val>
                                        </p:tav>
                                        <p:tav tm="100000">
                                          <p:val>
                                            <p:strVal val="#ppt_x-0.05"/>
                                          </p:val>
                                        </p:tav>
                                      </p:tavLst>
                                    </p:anim>
                                    <p:anim calcmode="lin" valueType="num">
                                      <p:cBhvr>
                                        <p:cTn id="15" dur="600" decel="100000" fill="hold"/>
                                        <p:tgtEl>
                                          <p:spTgt spid="15"/>
                                        </p:tgtEl>
                                        <p:attrNameLst>
                                          <p:attrName>ppt_y</p:attrName>
                                        </p:attrNameLst>
                                      </p:cBhvr>
                                      <p:tavLst>
                                        <p:tav tm="0">
                                          <p:val>
                                            <p:strVal val="#ppt_y-0.4"/>
                                          </p:val>
                                        </p:tav>
                                        <p:tav tm="100000">
                                          <p:val>
                                            <p:strVal val="#ppt_y+0.1"/>
                                          </p:val>
                                        </p:tav>
                                      </p:tavLst>
                                    </p:anim>
                                    <p:anim calcmode="lin" valueType="num">
                                      <p:cBhvr>
                                        <p:cTn id="16" dur="150" accel="100000" fill="hold">
                                          <p:stCondLst>
                                            <p:cond delay="600"/>
                                          </p:stCondLst>
                                        </p:cTn>
                                        <p:tgtEl>
                                          <p:spTgt spid="15"/>
                                        </p:tgtEl>
                                        <p:attrNameLst>
                                          <p:attrName>ppt_x</p:attrName>
                                        </p:attrNameLst>
                                      </p:cBhvr>
                                      <p:tavLst>
                                        <p:tav tm="0">
                                          <p:val>
                                            <p:strVal val="#ppt_x-0.05"/>
                                          </p:val>
                                        </p:tav>
                                        <p:tav tm="100000">
                                          <p:val>
                                            <p:strVal val="#ppt_x"/>
                                          </p:val>
                                        </p:tav>
                                      </p:tavLst>
                                    </p:anim>
                                    <p:anim calcmode="lin" valueType="num">
                                      <p:cBhvr>
                                        <p:cTn id="17" dur="150" accel="100000" fill="hold">
                                          <p:stCondLst>
                                            <p:cond delay="600"/>
                                          </p:stCondLst>
                                        </p:cTn>
                                        <p:tgtEl>
                                          <p:spTgt spid="1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3" cstate="email">
            <a:extLst>
              <a:ext uri="{28A0092B-C50C-407E-A947-70E740481C1C}">
                <a14:useLocalDpi xmlns:a14="http://schemas.microsoft.com/office/drawing/2010/main" xmlns=""/>
              </a:ext>
            </a:extLst>
          </a:blip>
          <a:srcRect b="-1947"/>
          <a:stretch/>
        </p:blipFill>
        <p:spPr>
          <a:xfrm>
            <a:off x="1033462" y="928686"/>
            <a:ext cx="2818458" cy="3947320"/>
          </a:xfrm>
          <a:prstGeom prst="rect">
            <a:avLst/>
          </a:prstGeom>
          <a:noFill/>
          <a:ln>
            <a:solidFill>
              <a:schemeClr val="accent1"/>
            </a:solidFill>
          </a:ln>
          <a:effectLst>
            <a:outerShdw blurRad="50800" dist="38100" dir="2700000" sx="101000" sy="101000" algn="tl" rotWithShape="0">
              <a:prstClr val="black">
                <a:alpha val="40000"/>
              </a:prstClr>
            </a:outerShdw>
          </a:effectLst>
        </p:spPr>
      </p:pic>
      <p:grpSp>
        <p:nvGrpSpPr>
          <p:cNvPr id="2" name="组合 1"/>
          <p:cNvGrpSpPr>
            <a:grpSpLocks/>
          </p:cNvGrpSpPr>
          <p:nvPr/>
        </p:nvGrpSpPr>
        <p:grpSpPr bwMode="auto">
          <a:xfrm>
            <a:off x="4214813" y="928687"/>
            <a:ext cx="4677966" cy="3871913"/>
            <a:chOff x="5619750" y="1238250"/>
            <a:chExt cx="6237288" cy="5162550"/>
          </a:xfrm>
        </p:grpSpPr>
        <p:sp>
          <p:nvSpPr>
            <p:cNvPr id="23" name="圆角矩形 22"/>
            <p:cNvSpPr/>
            <p:nvPr/>
          </p:nvSpPr>
          <p:spPr>
            <a:xfrm>
              <a:off x="5619750" y="1524000"/>
              <a:ext cx="6237288" cy="4876800"/>
            </a:xfrm>
            <a:prstGeom prst="roundRect">
              <a:avLst>
                <a:gd name="adj" fmla="val 6207"/>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sp>
          <p:nvSpPr>
            <p:cNvPr id="22" name="矩形 21"/>
            <p:cNvSpPr/>
            <p:nvPr/>
          </p:nvSpPr>
          <p:spPr>
            <a:xfrm>
              <a:off x="5619750" y="1238250"/>
              <a:ext cx="2019300" cy="609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2100" b="1" dirty="0" smtClean="0">
                  <a:solidFill>
                    <a:prstClr val="white"/>
                  </a:solidFill>
                  <a:latin typeface="Verdana"/>
                  <a:ea typeface="微软雅黑" panose="020B0503020204020204" pitchFamily="34" charset="-122"/>
                </a:rPr>
                <a:t>添加文字</a:t>
              </a:r>
              <a:endParaRPr lang="zh-CN" altLang="en-US" sz="2100" b="1" dirty="0">
                <a:solidFill>
                  <a:prstClr val="white"/>
                </a:solidFill>
                <a:latin typeface="Verdana"/>
                <a:ea typeface="微软雅黑" panose="020B0503020204020204" pitchFamily="34" charset="-122"/>
              </a:endParaRPr>
            </a:p>
          </p:txBody>
        </p:sp>
        <p:sp>
          <p:nvSpPr>
            <p:cNvPr id="7175" name="文本框 23"/>
            <p:cNvSpPr txBox="1">
              <a:spLocks noChangeArrowheads="1"/>
            </p:cNvSpPr>
            <p:nvPr/>
          </p:nvSpPr>
          <p:spPr bwMode="auto">
            <a:xfrm>
              <a:off x="6096001" y="2019300"/>
              <a:ext cx="5467351" cy="40010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eaLnBrk="1" fontAlgn="base" hangingPunct="1">
                <a:lnSpc>
                  <a:spcPct val="150000"/>
                </a:lnSpc>
                <a:spcBef>
                  <a:spcPct val="0"/>
                </a:spcBef>
                <a:spcAft>
                  <a:spcPct val="0"/>
                </a:spcAft>
              </a:pPr>
              <a:r>
                <a:rPr lang="zh-CN" altLang="en-US" b="1" dirty="0">
                  <a:solidFill>
                    <a:prstClr val="black"/>
                  </a:solidFill>
                  <a:latin typeface="Verdana" panose="020B0604030504040204" pitchFamily="34" charset="0"/>
                  <a:ea typeface="微软雅黑" panose="020B0503020204020204" pitchFamily="34" charset="-122"/>
                </a:rPr>
                <a:t>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a:t>
              </a:r>
              <a:r>
                <a:rPr lang="zh-CN" altLang="en-US" b="1" dirty="0" smtClean="0">
                  <a:solidFill>
                    <a:prstClr val="black"/>
                  </a:solidFill>
                  <a:latin typeface="Verdana" panose="020B0604030504040204" pitchFamily="34" charset="0"/>
                  <a:ea typeface="微软雅黑" panose="020B0503020204020204" pitchFamily="34" charset="-122"/>
                </a:rPr>
                <a:t>文字</a:t>
              </a:r>
              <a:endParaRPr lang="en-US" altLang="zh-CN" dirty="0">
                <a:solidFill>
                  <a:prstClr val="black"/>
                </a:solidFill>
                <a:latin typeface="Verdana" panose="020B0604030504040204" pitchFamily="34" charset="0"/>
                <a:ea typeface="微软雅黑" panose="020B0503020204020204" pitchFamily="34" charset="-122"/>
              </a:endParaRPr>
            </a:p>
          </p:txBody>
        </p:sp>
      </p:grpSp>
    </p:spTree>
    <p:extLst>
      <p:ext uri="{BB962C8B-B14F-4D97-AF65-F5344CB8AC3E}">
        <p14:creationId xmlns:p14="http://schemas.microsoft.com/office/powerpoint/2010/main" xmlns="" val="3299558660"/>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文本框 9"/>
          <p:cNvSpPr txBox="1"/>
          <p:nvPr/>
        </p:nvSpPr>
        <p:spPr>
          <a:xfrm>
            <a:off x="4099031" y="2355726"/>
            <a:ext cx="998513" cy="738664"/>
          </a:xfrm>
          <a:prstGeom prst="rect">
            <a:avLst/>
          </a:prstGeom>
          <a:noFill/>
        </p:spPr>
        <p:txBody>
          <a:bodyPr wrap="square" lIns="0" tIns="0" rIns="0" bIns="0" rtlCol="0">
            <a:spAutoFit/>
          </a:bodyPr>
          <a:lstStyle/>
          <a:p>
            <a:pPr marL="0" lvl="1" algn="ctr"/>
            <a:r>
              <a:rPr lang="zh-CN" altLang="en-US" sz="2400" b="1" dirty="0">
                <a:solidFill>
                  <a:schemeClr val="tx1">
                    <a:lumMod val="75000"/>
                    <a:lumOff val="25000"/>
                  </a:schemeClr>
                </a:solidFill>
                <a:latin typeface="微软雅黑" pitchFamily="34" charset="-122"/>
                <a:ea typeface="微软雅黑" pitchFamily="34" charset="-122"/>
              </a:rPr>
              <a:t>活动主要内容</a:t>
            </a:r>
          </a:p>
        </p:txBody>
      </p:sp>
      <p:grpSp>
        <p:nvGrpSpPr>
          <p:cNvPr id="34" name="组合 33"/>
          <p:cNvGrpSpPr/>
          <p:nvPr/>
        </p:nvGrpSpPr>
        <p:grpSpPr>
          <a:xfrm>
            <a:off x="3619298" y="1478408"/>
            <a:ext cx="895861" cy="745865"/>
            <a:chOff x="4825730" y="1971210"/>
            <a:chExt cx="1194481" cy="994487"/>
          </a:xfrm>
        </p:grpSpPr>
        <p:sp>
          <p:nvSpPr>
            <p:cNvPr id="25" name="Freeform 8"/>
            <p:cNvSpPr>
              <a:spLocks/>
            </p:cNvSpPr>
            <p:nvPr/>
          </p:nvSpPr>
          <p:spPr bwMode="auto">
            <a:xfrm>
              <a:off x="4825730" y="1971210"/>
              <a:ext cx="1194481" cy="994487"/>
            </a:xfrm>
            <a:custGeom>
              <a:avLst/>
              <a:gdLst>
                <a:gd name="T0" fmla="*/ 2554 w 3148"/>
                <a:gd name="T1" fmla="*/ 63 h 2616"/>
                <a:gd name="T2" fmla="*/ 1061 w 3148"/>
                <a:gd name="T3" fmla="*/ 402 h 2616"/>
                <a:gd name="T4" fmla="*/ 13 w 3148"/>
                <a:gd name="T5" fmla="*/ 1530 h 2616"/>
                <a:gd name="T6" fmla="*/ 58 w 3148"/>
                <a:gd name="T7" fmla="*/ 1723 h 2616"/>
                <a:gd name="T8" fmla="*/ 2151 w 3148"/>
                <a:gd name="T9" fmla="*/ 2299 h 2616"/>
                <a:gd name="T10" fmla="*/ 2696 w 3148"/>
                <a:gd name="T11" fmla="*/ 187 h 2616"/>
                <a:gd name="T12" fmla="*/ 2554 w 3148"/>
                <a:gd name="T13" fmla="*/ 63 h 2616"/>
              </a:gdLst>
              <a:ahLst/>
              <a:cxnLst>
                <a:cxn ang="0">
                  <a:pos x="T0" y="T1"/>
                </a:cxn>
                <a:cxn ang="0">
                  <a:pos x="T2" y="T3"/>
                </a:cxn>
                <a:cxn ang="0">
                  <a:pos x="T4" y="T5"/>
                </a:cxn>
                <a:cxn ang="0">
                  <a:pos x="T6" y="T7"/>
                </a:cxn>
                <a:cxn ang="0">
                  <a:pos x="T8" y="T9"/>
                </a:cxn>
                <a:cxn ang="0">
                  <a:pos x="T10" y="T11"/>
                </a:cxn>
                <a:cxn ang="0">
                  <a:pos x="T12" y="T13"/>
                </a:cxn>
              </a:cxnLst>
              <a:rect l="0" t="0" r="r" b="b"/>
              <a:pathLst>
                <a:path w="3148" h="2616">
                  <a:moveTo>
                    <a:pt x="2554" y="63"/>
                  </a:moveTo>
                  <a:cubicBezTo>
                    <a:pt x="2123" y="0"/>
                    <a:pt x="1677" y="47"/>
                    <a:pt x="1061" y="402"/>
                  </a:cubicBezTo>
                  <a:cubicBezTo>
                    <a:pt x="445" y="758"/>
                    <a:pt x="161" y="1119"/>
                    <a:pt x="13" y="1530"/>
                  </a:cubicBezTo>
                  <a:cubicBezTo>
                    <a:pt x="0" y="1566"/>
                    <a:pt x="30" y="1673"/>
                    <a:pt x="58" y="1723"/>
                  </a:cubicBezTo>
                  <a:cubicBezTo>
                    <a:pt x="464" y="2426"/>
                    <a:pt x="1602" y="2616"/>
                    <a:pt x="2151" y="2299"/>
                  </a:cubicBezTo>
                  <a:cubicBezTo>
                    <a:pt x="2700" y="1982"/>
                    <a:pt x="3148" y="862"/>
                    <a:pt x="2696" y="187"/>
                  </a:cubicBezTo>
                  <a:cubicBezTo>
                    <a:pt x="2661" y="134"/>
                    <a:pt x="2584" y="67"/>
                    <a:pt x="2554" y="63"/>
                  </a:cubicBezTo>
                  <a:close/>
                </a:path>
              </a:pathLst>
            </a:custGeom>
            <a:solidFill>
              <a:schemeClr val="accent1"/>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 name="TextBox 20"/>
            <p:cNvSpPr txBox="1"/>
            <p:nvPr/>
          </p:nvSpPr>
          <p:spPr>
            <a:xfrm>
              <a:off x="5350033" y="2191454"/>
              <a:ext cx="145874" cy="553998"/>
            </a:xfrm>
            <a:prstGeom prst="rect">
              <a:avLst/>
            </a:prstGeom>
            <a:noFill/>
          </p:spPr>
          <p:txBody>
            <a:bodyPr wrap="none" lIns="0" tIns="0" rIns="0" bIns="0" rtlCol="0">
              <a:spAutoFit/>
            </a:bodyPr>
            <a:lstStyle/>
            <a:p>
              <a:pPr algn="ctr"/>
              <a:r>
                <a:rPr lang="en-US" altLang="zh-CN" sz="2700" spc="300" dirty="0">
                  <a:solidFill>
                    <a:schemeClr val="bg1">
                      <a:lumMod val="95000"/>
                    </a:schemeClr>
                  </a:solidFill>
                  <a:latin typeface="Agency FB" panose="020B0503020202020204" pitchFamily="34" charset="0"/>
                  <a:ea typeface="微软雅黑" pitchFamily="34" charset="-122"/>
                </a:rPr>
                <a:t>1</a:t>
              </a:r>
              <a:endParaRPr lang="zh-CN" altLang="en-US" sz="2700" spc="300" dirty="0">
                <a:solidFill>
                  <a:schemeClr val="bg1">
                    <a:lumMod val="95000"/>
                  </a:schemeClr>
                </a:solidFill>
                <a:latin typeface="Agency FB" panose="020B0503020202020204" pitchFamily="34" charset="0"/>
                <a:ea typeface="微软雅黑" pitchFamily="34" charset="-122"/>
              </a:endParaRPr>
            </a:p>
          </p:txBody>
        </p:sp>
      </p:grpSp>
      <p:grpSp>
        <p:nvGrpSpPr>
          <p:cNvPr id="36" name="组合 35"/>
          <p:cNvGrpSpPr/>
          <p:nvPr/>
        </p:nvGrpSpPr>
        <p:grpSpPr>
          <a:xfrm>
            <a:off x="4641601" y="1472461"/>
            <a:ext cx="882507" cy="751002"/>
            <a:chOff x="6188801" y="1963281"/>
            <a:chExt cx="1176676" cy="1001336"/>
          </a:xfrm>
        </p:grpSpPr>
        <p:sp>
          <p:nvSpPr>
            <p:cNvPr id="27" name="Freeform 10"/>
            <p:cNvSpPr>
              <a:spLocks/>
            </p:cNvSpPr>
            <p:nvPr/>
          </p:nvSpPr>
          <p:spPr bwMode="auto">
            <a:xfrm>
              <a:off x="6188801" y="1963281"/>
              <a:ext cx="1176676" cy="1001336"/>
            </a:xfrm>
            <a:custGeom>
              <a:avLst/>
              <a:gdLst>
                <a:gd name="T0" fmla="*/ 3091 w 3103"/>
                <a:gd name="T1" fmla="*/ 1544 h 2630"/>
                <a:gd name="T2" fmla="*/ 2051 w 3103"/>
                <a:gd name="T3" fmla="*/ 421 h 2630"/>
                <a:gd name="T4" fmla="*/ 550 w 3103"/>
                <a:gd name="T5" fmla="*/ 77 h 2630"/>
                <a:gd name="T6" fmla="*/ 406 w 3103"/>
                <a:gd name="T7" fmla="*/ 212 h 2630"/>
                <a:gd name="T8" fmla="*/ 953 w 3103"/>
                <a:gd name="T9" fmla="*/ 2312 h 2630"/>
                <a:gd name="T10" fmla="*/ 3055 w 3103"/>
                <a:gd name="T11" fmla="*/ 1729 h 2630"/>
                <a:gd name="T12" fmla="*/ 3091 w 3103"/>
                <a:gd name="T13" fmla="*/ 1544 h 2630"/>
              </a:gdLst>
              <a:ahLst/>
              <a:cxnLst>
                <a:cxn ang="0">
                  <a:pos x="T0" y="T1"/>
                </a:cxn>
                <a:cxn ang="0">
                  <a:pos x="T2" y="T3"/>
                </a:cxn>
                <a:cxn ang="0">
                  <a:pos x="T4" y="T5"/>
                </a:cxn>
                <a:cxn ang="0">
                  <a:pos x="T6" y="T7"/>
                </a:cxn>
                <a:cxn ang="0">
                  <a:pos x="T8" y="T9"/>
                </a:cxn>
                <a:cxn ang="0">
                  <a:pos x="T10" y="T11"/>
                </a:cxn>
                <a:cxn ang="0">
                  <a:pos x="T12" y="T13"/>
                </a:cxn>
              </a:cxnLst>
              <a:rect l="0" t="0" r="r" b="b"/>
              <a:pathLst>
                <a:path w="3103" h="2630">
                  <a:moveTo>
                    <a:pt x="3091" y="1544"/>
                  </a:moveTo>
                  <a:cubicBezTo>
                    <a:pt x="2930" y="1139"/>
                    <a:pt x="2667" y="777"/>
                    <a:pt x="2051" y="421"/>
                  </a:cubicBezTo>
                  <a:cubicBezTo>
                    <a:pt x="1434" y="65"/>
                    <a:pt x="980" y="0"/>
                    <a:pt x="550" y="77"/>
                  </a:cubicBezTo>
                  <a:cubicBezTo>
                    <a:pt x="512" y="83"/>
                    <a:pt x="434" y="163"/>
                    <a:pt x="406" y="212"/>
                  </a:cubicBezTo>
                  <a:cubicBezTo>
                    <a:pt x="0" y="915"/>
                    <a:pt x="404" y="1995"/>
                    <a:pt x="953" y="2312"/>
                  </a:cubicBezTo>
                  <a:cubicBezTo>
                    <a:pt x="1502" y="2630"/>
                    <a:pt x="2696" y="2457"/>
                    <a:pt x="3055" y="1729"/>
                  </a:cubicBezTo>
                  <a:cubicBezTo>
                    <a:pt x="3083" y="1672"/>
                    <a:pt x="3103" y="1572"/>
                    <a:pt x="3091" y="1544"/>
                  </a:cubicBezTo>
                  <a:close/>
                </a:path>
              </a:pathLst>
            </a:custGeom>
            <a:solidFill>
              <a:schemeClr val="accent1"/>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2" name="TextBox 20"/>
            <p:cNvSpPr txBox="1"/>
            <p:nvPr/>
          </p:nvSpPr>
          <p:spPr>
            <a:xfrm>
              <a:off x="6661723" y="2186950"/>
              <a:ext cx="230832" cy="553998"/>
            </a:xfrm>
            <a:prstGeom prst="rect">
              <a:avLst/>
            </a:prstGeom>
            <a:noFill/>
          </p:spPr>
          <p:txBody>
            <a:bodyPr wrap="none" lIns="0" tIns="0" rIns="0" bIns="0" rtlCol="0">
              <a:spAutoFit/>
            </a:bodyPr>
            <a:lstStyle/>
            <a:p>
              <a:pPr algn="ctr"/>
              <a:r>
                <a:rPr lang="en-US" altLang="zh-CN" sz="2700" spc="300" dirty="0">
                  <a:solidFill>
                    <a:schemeClr val="bg1">
                      <a:lumMod val="95000"/>
                    </a:schemeClr>
                  </a:solidFill>
                  <a:latin typeface="Agency FB" panose="020B0503020202020204" pitchFamily="34" charset="0"/>
                  <a:ea typeface="微软雅黑" pitchFamily="34" charset="-122"/>
                </a:rPr>
                <a:t>2</a:t>
              </a:r>
              <a:endParaRPr lang="zh-CN" altLang="en-US" sz="2700" spc="300" dirty="0">
                <a:solidFill>
                  <a:schemeClr val="bg1">
                    <a:lumMod val="95000"/>
                  </a:schemeClr>
                </a:solidFill>
                <a:latin typeface="Agency FB" panose="020B0503020202020204" pitchFamily="34" charset="0"/>
                <a:ea typeface="微软雅黑" pitchFamily="34" charset="-122"/>
              </a:endParaRPr>
            </a:p>
          </p:txBody>
        </p:sp>
      </p:grpSp>
      <p:grpSp>
        <p:nvGrpSpPr>
          <p:cNvPr id="44" name="组合 43"/>
          <p:cNvGrpSpPr/>
          <p:nvPr/>
        </p:nvGrpSpPr>
        <p:grpSpPr>
          <a:xfrm>
            <a:off x="5246440" y="2270782"/>
            <a:ext cx="621557" cy="885587"/>
            <a:chOff x="6995253" y="3027708"/>
            <a:chExt cx="828742" cy="1180783"/>
          </a:xfrm>
        </p:grpSpPr>
        <p:sp>
          <p:nvSpPr>
            <p:cNvPr id="21" name="Freeform 5"/>
            <p:cNvSpPr>
              <a:spLocks/>
            </p:cNvSpPr>
            <p:nvPr/>
          </p:nvSpPr>
          <p:spPr bwMode="auto">
            <a:xfrm>
              <a:off x="6995253" y="3027708"/>
              <a:ext cx="828742" cy="1180783"/>
            </a:xfrm>
            <a:custGeom>
              <a:avLst/>
              <a:gdLst>
                <a:gd name="T0" fmla="*/ 1734 w 2186"/>
                <a:gd name="T1" fmla="*/ 114 h 3106"/>
                <a:gd name="T2" fmla="*/ 2186 w 2186"/>
                <a:gd name="T3" fmla="*/ 1577 h 3106"/>
                <a:gd name="T4" fmla="*/ 1734 w 2186"/>
                <a:gd name="T5" fmla="*/ 3048 h 3106"/>
                <a:gd name="T6" fmla="*/ 1545 w 2186"/>
                <a:gd name="T7" fmla="*/ 3106 h 3106"/>
                <a:gd name="T8" fmla="*/ 0 w 2186"/>
                <a:gd name="T9" fmla="*/ 1581 h 3106"/>
                <a:gd name="T10" fmla="*/ 1556 w 2186"/>
                <a:gd name="T11" fmla="*/ 53 h 3106"/>
                <a:gd name="T12" fmla="*/ 1734 w 2186"/>
                <a:gd name="T13" fmla="*/ 114 h 3106"/>
              </a:gdLst>
              <a:ahLst/>
              <a:cxnLst>
                <a:cxn ang="0">
                  <a:pos x="T0" y="T1"/>
                </a:cxn>
                <a:cxn ang="0">
                  <a:pos x="T2" y="T3"/>
                </a:cxn>
                <a:cxn ang="0">
                  <a:pos x="T4" y="T5"/>
                </a:cxn>
                <a:cxn ang="0">
                  <a:pos x="T6" y="T7"/>
                </a:cxn>
                <a:cxn ang="0">
                  <a:pos x="T8" y="T9"/>
                </a:cxn>
                <a:cxn ang="0">
                  <a:pos x="T10" y="T11"/>
                </a:cxn>
                <a:cxn ang="0">
                  <a:pos x="T12" y="T13"/>
                </a:cxn>
              </a:cxnLst>
              <a:rect l="0" t="0" r="r" b="b"/>
              <a:pathLst>
                <a:path w="2186" h="3106">
                  <a:moveTo>
                    <a:pt x="1734" y="114"/>
                  </a:moveTo>
                  <a:cubicBezTo>
                    <a:pt x="2004" y="456"/>
                    <a:pt x="2186" y="865"/>
                    <a:pt x="2186" y="1577"/>
                  </a:cubicBezTo>
                  <a:cubicBezTo>
                    <a:pt x="2186" y="2288"/>
                    <a:pt x="2016" y="2715"/>
                    <a:pt x="1734" y="3048"/>
                  </a:cubicBezTo>
                  <a:cubicBezTo>
                    <a:pt x="1709" y="3078"/>
                    <a:pt x="1602" y="3106"/>
                    <a:pt x="1545" y="3106"/>
                  </a:cubicBezTo>
                  <a:cubicBezTo>
                    <a:pt x="733" y="3106"/>
                    <a:pt x="0" y="2215"/>
                    <a:pt x="0" y="1581"/>
                  </a:cubicBezTo>
                  <a:cubicBezTo>
                    <a:pt x="0" y="947"/>
                    <a:pt x="746" y="0"/>
                    <a:pt x="1556" y="53"/>
                  </a:cubicBezTo>
                  <a:cubicBezTo>
                    <a:pt x="1619" y="57"/>
                    <a:pt x="1715" y="90"/>
                    <a:pt x="1734" y="114"/>
                  </a:cubicBezTo>
                  <a:close/>
                </a:path>
              </a:pathLst>
            </a:custGeom>
            <a:solidFill>
              <a:schemeClr val="accent1"/>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3" name="TextBox 20"/>
            <p:cNvSpPr txBox="1"/>
            <p:nvPr/>
          </p:nvSpPr>
          <p:spPr>
            <a:xfrm>
              <a:off x="7398600" y="3341100"/>
              <a:ext cx="246862" cy="553998"/>
            </a:xfrm>
            <a:prstGeom prst="rect">
              <a:avLst/>
            </a:prstGeom>
            <a:noFill/>
          </p:spPr>
          <p:txBody>
            <a:bodyPr wrap="none" lIns="0" tIns="0" rIns="0" bIns="0" rtlCol="0">
              <a:spAutoFit/>
            </a:bodyPr>
            <a:lstStyle/>
            <a:p>
              <a:pPr algn="ctr"/>
              <a:r>
                <a:rPr lang="en-US" altLang="zh-CN" sz="2700" spc="300" dirty="0">
                  <a:solidFill>
                    <a:schemeClr val="bg1">
                      <a:lumMod val="95000"/>
                    </a:schemeClr>
                  </a:solidFill>
                  <a:latin typeface="Agency FB" panose="020B0503020202020204" pitchFamily="34" charset="0"/>
                  <a:ea typeface="微软雅黑" pitchFamily="34" charset="-122"/>
                </a:rPr>
                <a:t>3</a:t>
              </a:r>
              <a:endParaRPr lang="zh-CN" altLang="en-US" sz="2700" spc="300" dirty="0">
                <a:solidFill>
                  <a:schemeClr val="bg1">
                    <a:lumMod val="95000"/>
                  </a:schemeClr>
                </a:solidFill>
                <a:latin typeface="Agency FB" panose="020B0503020202020204" pitchFamily="34" charset="0"/>
                <a:ea typeface="微软雅黑" pitchFamily="34" charset="-122"/>
              </a:endParaRPr>
            </a:p>
          </p:txBody>
        </p:sp>
      </p:grpSp>
      <p:grpSp>
        <p:nvGrpSpPr>
          <p:cNvPr id="48" name="组合 47"/>
          <p:cNvGrpSpPr/>
          <p:nvPr/>
        </p:nvGrpSpPr>
        <p:grpSpPr>
          <a:xfrm>
            <a:off x="4641601" y="3223634"/>
            <a:ext cx="882507" cy="748949"/>
            <a:chOff x="6188801" y="4298178"/>
            <a:chExt cx="1176676" cy="998599"/>
          </a:xfrm>
        </p:grpSpPr>
        <p:sp>
          <p:nvSpPr>
            <p:cNvPr id="24" name="Freeform 7"/>
            <p:cNvSpPr>
              <a:spLocks/>
            </p:cNvSpPr>
            <p:nvPr/>
          </p:nvSpPr>
          <p:spPr bwMode="auto">
            <a:xfrm>
              <a:off x="6188801" y="4298178"/>
              <a:ext cx="1176676" cy="998599"/>
            </a:xfrm>
            <a:custGeom>
              <a:avLst/>
              <a:gdLst>
                <a:gd name="T0" fmla="*/ 3091 w 3103"/>
                <a:gd name="T1" fmla="*/ 1086 h 2629"/>
                <a:gd name="T2" fmla="*/ 2051 w 3103"/>
                <a:gd name="T3" fmla="*/ 2208 h 2629"/>
                <a:gd name="T4" fmla="*/ 550 w 3103"/>
                <a:gd name="T5" fmla="*/ 2553 h 2629"/>
                <a:gd name="T6" fmla="*/ 406 w 3103"/>
                <a:gd name="T7" fmla="*/ 2417 h 2629"/>
                <a:gd name="T8" fmla="*/ 953 w 3103"/>
                <a:gd name="T9" fmla="*/ 317 h 2629"/>
                <a:gd name="T10" fmla="*/ 3055 w 3103"/>
                <a:gd name="T11" fmla="*/ 900 h 2629"/>
                <a:gd name="T12" fmla="*/ 3091 w 3103"/>
                <a:gd name="T13" fmla="*/ 1086 h 2629"/>
              </a:gdLst>
              <a:ahLst/>
              <a:cxnLst>
                <a:cxn ang="0">
                  <a:pos x="T0" y="T1"/>
                </a:cxn>
                <a:cxn ang="0">
                  <a:pos x="T2" y="T3"/>
                </a:cxn>
                <a:cxn ang="0">
                  <a:pos x="T4" y="T5"/>
                </a:cxn>
                <a:cxn ang="0">
                  <a:pos x="T6" y="T7"/>
                </a:cxn>
                <a:cxn ang="0">
                  <a:pos x="T8" y="T9"/>
                </a:cxn>
                <a:cxn ang="0">
                  <a:pos x="T10" y="T11"/>
                </a:cxn>
                <a:cxn ang="0">
                  <a:pos x="T12" y="T13"/>
                </a:cxn>
              </a:cxnLst>
              <a:rect l="0" t="0" r="r" b="b"/>
              <a:pathLst>
                <a:path w="3103" h="2629">
                  <a:moveTo>
                    <a:pt x="3091" y="1086"/>
                  </a:moveTo>
                  <a:cubicBezTo>
                    <a:pt x="2930" y="1490"/>
                    <a:pt x="2667" y="1853"/>
                    <a:pt x="2051" y="2208"/>
                  </a:cubicBezTo>
                  <a:cubicBezTo>
                    <a:pt x="1434" y="2564"/>
                    <a:pt x="980" y="2629"/>
                    <a:pt x="550" y="2553"/>
                  </a:cubicBezTo>
                  <a:cubicBezTo>
                    <a:pt x="512" y="2546"/>
                    <a:pt x="434" y="2467"/>
                    <a:pt x="406" y="2417"/>
                  </a:cubicBezTo>
                  <a:cubicBezTo>
                    <a:pt x="0" y="1714"/>
                    <a:pt x="404" y="634"/>
                    <a:pt x="953" y="317"/>
                  </a:cubicBezTo>
                  <a:cubicBezTo>
                    <a:pt x="1502" y="0"/>
                    <a:pt x="2696" y="172"/>
                    <a:pt x="3055" y="900"/>
                  </a:cubicBezTo>
                  <a:cubicBezTo>
                    <a:pt x="3083" y="957"/>
                    <a:pt x="3103" y="1057"/>
                    <a:pt x="3091" y="1086"/>
                  </a:cubicBezTo>
                  <a:close/>
                </a:path>
              </a:pathLst>
            </a:custGeom>
            <a:solidFill>
              <a:schemeClr val="accent1"/>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4" name="TextBox 20"/>
            <p:cNvSpPr txBox="1"/>
            <p:nvPr/>
          </p:nvSpPr>
          <p:spPr>
            <a:xfrm>
              <a:off x="6674897" y="4515973"/>
              <a:ext cx="227626" cy="553998"/>
            </a:xfrm>
            <a:prstGeom prst="rect">
              <a:avLst/>
            </a:prstGeom>
            <a:noFill/>
          </p:spPr>
          <p:txBody>
            <a:bodyPr wrap="none" lIns="0" tIns="0" rIns="0" bIns="0" rtlCol="0">
              <a:spAutoFit/>
            </a:bodyPr>
            <a:lstStyle/>
            <a:p>
              <a:pPr algn="ctr"/>
              <a:r>
                <a:rPr lang="en-US" altLang="zh-CN" sz="2700" spc="300" dirty="0">
                  <a:solidFill>
                    <a:schemeClr val="bg1">
                      <a:lumMod val="95000"/>
                    </a:schemeClr>
                  </a:solidFill>
                  <a:latin typeface="Agency FB" panose="020B0503020202020204" pitchFamily="34" charset="0"/>
                  <a:ea typeface="微软雅黑" pitchFamily="34" charset="-122"/>
                </a:rPr>
                <a:t>4</a:t>
              </a:r>
              <a:endParaRPr lang="zh-CN" altLang="en-US" sz="2700" spc="300" dirty="0">
                <a:solidFill>
                  <a:schemeClr val="bg1">
                    <a:lumMod val="95000"/>
                  </a:schemeClr>
                </a:solidFill>
                <a:latin typeface="Agency FB" panose="020B0503020202020204" pitchFamily="34" charset="0"/>
                <a:ea typeface="微软雅黑" pitchFamily="34" charset="-122"/>
              </a:endParaRPr>
            </a:p>
          </p:txBody>
        </p:sp>
      </p:grpSp>
      <p:grpSp>
        <p:nvGrpSpPr>
          <p:cNvPr id="89" name="组合 88"/>
          <p:cNvGrpSpPr/>
          <p:nvPr/>
        </p:nvGrpSpPr>
        <p:grpSpPr>
          <a:xfrm>
            <a:off x="3619298" y="3221797"/>
            <a:ext cx="895861" cy="745865"/>
            <a:chOff x="4825730" y="4295729"/>
            <a:chExt cx="1194481" cy="994487"/>
          </a:xfrm>
        </p:grpSpPr>
        <p:sp>
          <p:nvSpPr>
            <p:cNvPr id="26" name="Freeform 9"/>
            <p:cNvSpPr>
              <a:spLocks/>
            </p:cNvSpPr>
            <p:nvPr/>
          </p:nvSpPr>
          <p:spPr bwMode="auto">
            <a:xfrm>
              <a:off x="4825730" y="4295729"/>
              <a:ext cx="1194481" cy="994487"/>
            </a:xfrm>
            <a:custGeom>
              <a:avLst/>
              <a:gdLst>
                <a:gd name="T0" fmla="*/ 2554 w 3148"/>
                <a:gd name="T1" fmla="*/ 2553 h 2615"/>
                <a:gd name="T2" fmla="*/ 1061 w 3148"/>
                <a:gd name="T3" fmla="*/ 2213 h 2615"/>
                <a:gd name="T4" fmla="*/ 13 w 3148"/>
                <a:gd name="T5" fmla="*/ 1086 h 2615"/>
                <a:gd name="T6" fmla="*/ 58 w 3148"/>
                <a:gd name="T7" fmla="*/ 893 h 2615"/>
                <a:gd name="T8" fmla="*/ 2151 w 3148"/>
                <a:gd name="T9" fmla="*/ 317 h 2615"/>
                <a:gd name="T10" fmla="*/ 2696 w 3148"/>
                <a:gd name="T11" fmla="*/ 2429 h 2615"/>
                <a:gd name="T12" fmla="*/ 2554 w 3148"/>
                <a:gd name="T13" fmla="*/ 2553 h 2615"/>
              </a:gdLst>
              <a:ahLst/>
              <a:cxnLst>
                <a:cxn ang="0">
                  <a:pos x="T0" y="T1"/>
                </a:cxn>
                <a:cxn ang="0">
                  <a:pos x="T2" y="T3"/>
                </a:cxn>
                <a:cxn ang="0">
                  <a:pos x="T4" y="T5"/>
                </a:cxn>
                <a:cxn ang="0">
                  <a:pos x="T6" y="T7"/>
                </a:cxn>
                <a:cxn ang="0">
                  <a:pos x="T8" y="T9"/>
                </a:cxn>
                <a:cxn ang="0">
                  <a:pos x="T10" y="T11"/>
                </a:cxn>
                <a:cxn ang="0">
                  <a:pos x="T12" y="T13"/>
                </a:cxn>
              </a:cxnLst>
              <a:rect l="0" t="0" r="r" b="b"/>
              <a:pathLst>
                <a:path w="3148" h="2615">
                  <a:moveTo>
                    <a:pt x="2554" y="2553"/>
                  </a:moveTo>
                  <a:cubicBezTo>
                    <a:pt x="2123" y="2615"/>
                    <a:pt x="1678" y="2569"/>
                    <a:pt x="1061" y="2213"/>
                  </a:cubicBezTo>
                  <a:cubicBezTo>
                    <a:pt x="445" y="1857"/>
                    <a:pt x="161" y="1496"/>
                    <a:pt x="13" y="1086"/>
                  </a:cubicBezTo>
                  <a:cubicBezTo>
                    <a:pt x="0" y="1049"/>
                    <a:pt x="30" y="942"/>
                    <a:pt x="58" y="893"/>
                  </a:cubicBezTo>
                  <a:cubicBezTo>
                    <a:pt x="464" y="190"/>
                    <a:pt x="1602" y="0"/>
                    <a:pt x="2151" y="317"/>
                  </a:cubicBezTo>
                  <a:cubicBezTo>
                    <a:pt x="2700" y="634"/>
                    <a:pt x="3148" y="1754"/>
                    <a:pt x="2696" y="2429"/>
                  </a:cubicBezTo>
                  <a:cubicBezTo>
                    <a:pt x="2661" y="2481"/>
                    <a:pt x="2584" y="2548"/>
                    <a:pt x="2554" y="2553"/>
                  </a:cubicBezTo>
                  <a:close/>
                </a:path>
              </a:pathLst>
            </a:custGeom>
            <a:solidFill>
              <a:schemeClr val="accent1"/>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5" name="TextBox 20"/>
            <p:cNvSpPr txBox="1"/>
            <p:nvPr/>
          </p:nvSpPr>
          <p:spPr>
            <a:xfrm>
              <a:off x="5310697" y="4515973"/>
              <a:ext cx="240451" cy="553998"/>
            </a:xfrm>
            <a:prstGeom prst="rect">
              <a:avLst/>
            </a:prstGeom>
            <a:noFill/>
          </p:spPr>
          <p:txBody>
            <a:bodyPr wrap="none" lIns="0" tIns="0" rIns="0" bIns="0" rtlCol="0">
              <a:spAutoFit/>
            </a:bodyPr>
            <a:lstStyle/>
            <a:p>
              <a:pPr algn="ctr"/>
              <a:r>
                <a:rPr lang="en-US" altLang="zh-CN" sz="2700" spc="300" dirty="0">
                  <a:solidFill>
                    <a:schemeClr val="bg1">
                      <a:lumMod val="95000"/>
                    </a:schemeClr>
                  </a:solidFill>
                  <a:latin typeface="Agency FB" panose="020B0503020202020204" pitchFamily="34" charset="0"/>
                  <a:ea typeface="微软雅黑" pitchFamily="34" charset="-122"/>
                </a:rPr>
                <a:t>5</a:t>
              </a:r>
              <a:endParaRPr lang="zh-CN" altLang="en-US" sz="2700" spc="300" dirty="0">
                <a:solidFill>
                  <a:schemeClr val="bg1">
                    <a:lumMod val="95000"/>
                  </a:schemeClr>
                </a:solidFill>
                <a:latin typeface="Agency FB" panose="020B0503020202020204" pitchFamily="34" charset="0"/>
                <a:ea typeface="微软雅黑" pitchFamily="34" charset="-122"/>
              </a:endParaRPr>
            </a:p>
          </p:txBody>
        </p:sp>
      </p:grpSp>
      <p:grpSp>
        <p:nvGrpSpPr>
          <p:cNvPr id="90" name="组合 89"/>
          <p:cNvGrpSpPr/>
          <p:nvPr/>
        </p:nvGrpSpPr>
        <p:grpSpPr>
          <a:xfrm>
            <a:off x="3276004" y="2270782"/>
            <a:ext cx="621557" cy="885587"/>
            <a:chOff x="4368005" y="3027708"/>
            <a:chExt cx="828742" cy="1180783"/>
          </a:xfrm>
        </p:grpSpPr>
        <p:sp>
          <p:nvSpPr>
            <p:cNvPr id="23" name="Freeform 6"/>
            <p:cNvSpPr>
              <a:spLocks/>
            </p:cNvSpPr>
            <p:nvPr/>
          </p:nvSpPr>
          <p:spPr bwMode="auto">
            <a:xfrm>
              <a:off x="4368005" y="3027708"/>
              <a:ext cx="828742" cy="1180783"/>
            </a:xfrm>
            <a:custGeom>
              <a:avLst/>
              <a:gdLst>
                <a:gd name="T0" fmla="*/ 452 w 2187"/>
                <a:gd name="T1" fmla="*/ 114 h 3106"/>
                <a:gd name="T2" fmla="*/ 0 w 2187"/>
                <a:gd name="T3" fmla="*/ 1577 h 3106"/>
                <a:gd name="T4" fmla="*/ 452 w 2187"/>
                <a:gd name="T5" fmla="*/ 3048 h 3106"/>
                <a:gd name="T6" fmla="*/ 642 w 2187"/>
                <a:gd name="T7" fmla="*/ 3106 h 3106"/>
                <a:gd name="T8" fmla="*/ 2187 w 2187"/>
                <a:gd name="T9" fmla="*/ 1581 h 3106"/>
                <a:gd name="T10" fmla="*/ 631 w 2187"/>
                <a:gd name="T11" fmla="*/ 53 h 3106"/>
                <a:gd name="T12" fmla="*/ 452 w 2187"/>
                <a:gd name="T13" fmla="*/ 114 h 3106"/>
              </a:gdLst>
              <a:ahLst/>
              <a:cxnLst>
                <a:cxn ang="0">
                  <a:pos x="T0" y="T1"/>
                </a:cxn>
                <a:cxn ang="0">
                  <a:pos x="T2" y="T3"/>
                </a:cxn>
                <a:cxn ang="0">
                  <a:pos x="T4" y="T5"/>
                </a:cxn>
                <a:cxn ang="0">
                  <a:pos x="T6" y="T7"/>
                </a:cxn>
                <a:cxn ang="0">
                  <a:pos x="T8" y="T9"/>
                </a:cxn>
                <a:cxn ang="0">
                  <a:pos x="T10" y="T11"/>
                </a:cxn>
                <a:cxn ang="0">
                  <a:pos x="T12" y="T13"/>
                </a:cxn>
              </a:cxnLst>
              <a:rect l="0" t="0" r="r" b="b"/>
              <a:pathLst>
                <a:path w="2187" h="3106">
                  <a:moveTo>
                    <a:pt x="452" y="114"/>
                  </a:moveTo>
                  <a:cubicBezTo>
                    <a:pt x="183" y="456"/>
                    <a:pt x="0" y="865"/>
                    <a:pt x="0" y="1577"/>
                  </a:cubicBezTo>
                  <a:cubicBezTo>
                    <a:pt x="0" y="2288"/>
                    <a:pt x="171" y="2715"/>
                    <a:pt x="452" y="3048"/>
                  </a:cubicBezTo>
                  <a:cubicBezTo>
                    <a:pt x="477" y="3078"/>
                    <a:pt x="584" y="3106"/>
                    <a:pt x="642" y="3106"/>
                  </a:cubicBezTo>
                  <a:cubicBezTo>
                    <a:pt x="1454" y="3106"/>
                    <a:pt x="2187" y="2215"/>
                    <a:pt x="2187" y="1581"/>
                  </a:cubicBezTo>
                  <a:cubicBezTo>
                    <a:pt x="2187" y="947"/>
                    <a:pt x="1441" y="0"/>
                    <a:pt x="631" y="53"/>
                  </a:cubicBezTo>
                  <a:cubicBezTo>
                    <a:pt x="568" y="57"/>
                    <a:pt x="471" y="90"/>
                    <a:pt x="452" y="114"/>
                  </a:cubicBezTo>
                  <a:close/>
                </a:path>
              </a:pathLst>
            </a:custGeom>
            <a:solidFill>
              <a:schemeClr val="accent1"/>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6" name="TextBox 20"/>
            <p:cNvSpPr txBox="1"/>
            <p:nvPr/>
          </p:nvSpPr>
          <p:spPr>
            <a:xfrm>
              <a:off x="4658944" y="3341100"/>
              <a:ext cx="246863" cy="553998"/>
            </a:xfrm>
            <a:prstGeom prst="rect">
              <a:avLst/>
            </a:prstGeom>
            <a:noFill/>
          </p:spPr>
          <p:txBody>
            <a:bodyPr wrap="none" lIns="0" tIns="0" rIns="0" bIns="0" rtlCol="0">
              <a:spAutoFit/>
            </a:bodyPr>
            <a:lstStyle/>
            <a:p>
              <a:pPr algn="ctr"/>
              <a:r>
                <a:rPr lang="en-US" altLang="zh-CN" sz="2700" spc="300" dirty="0">
                  <a:solidFill>
                    <a:schemeClr val="bg1">
                      <a:lumMod val="95000"/>
                    </a:schemeClr>
                  </a:solidFill>
                  <a:latin typeface="Agency FB" panose="020B0503020202020204" pitchFamily="34" charset="0"/>
                  <a:ea typeface="微软雅黑" pitchFamily="34" charset="-122"/>
                </a:rPr>
                <a:t>6</a:t>
              </a:r>
              <a:endParaRPr lang="zh-CN" altLang="en-US" sz="2700" spc="300" dirty="0">
                <a:solidFill>
                  <a:schemeClr val="bg1">
                    <a:lumMod val="95000"/>
                  </a:schemeClr>
                </a:solidFill>
                <a:latin typeface="Agency FB" panose="020B0503020202020204" pitchFamily="34" charset="0"/>
                <a:ea typeface="微软雅黑" pitchFamily="34" charset="-122"/>
              </a:endParaRPr>
            </a:p>
          </p:txBody>
        </p:sp>
      </p:grpSp>
      <p:sp>
        <p:nvSpPr>
          <p:cNvPr id="78" name="TextBox 106"/>
          <p:cNvSpPr txBox="1"/>
          <p:nvPr/>
        </p:nvSpPr>
        <p:spPr>
          <a:xfrm>
            <a:off x="1442487" y="1463089"/>
            <a:ext cx="2160388" cy="507831"/>
          </a:xfrm>
          <a:prstGeom prst="rect">
            <a:avLst/>
          </a:prstGeom>
          <a:noFill/>
        </p:spPr>
        <p:txBody>
          <a:bodyPr wrap="square" lIns="0" tIns="0" rIns="0" bIns="0" rtlCol="0">
            <a:spAutoFit/>
          </a:bodyPr>
          <a:lstStyle/>
          <a:p>
            <a:pPr algn="just">
              <a:lnSpc>
                <a:spcPct val="100000"/>
              </a:lnSpc>
            </a:pPr>
            <a:r>
              <a:rPr lang="zh-CN" altLang="en-US" sz="1100" dirty="0">
                <a:latin typeface="微软雅黑" panose="020B0503020204020204" pitchFamily="34" charset="-122"/>
                <a:ea typeface="微软雅黑" panose="020B0503020204020204" pitchFamily="34" charset="-122"/>
              </a:rPr>
              <a:t>点击输入简要文字内容，言简意赅的说明分项</a:t>
            </a:r>
            <a:r>
              <a:rPr lang="zh-CN" altLang="en-US" sz="1100" dirty="0" smtClean="0">
                <a:latin typeface="微软雅黑" panose="020B0503020204020204" pitchFamily="34" charset="-122"/>
                <a:ea typeface="微软雅黑" panose="020B0503020204020204" pitchFamily="34" charset="-122"/>
              </a:rPr>
              <a:t>内容单击添加文字内容</a:t>
            </a:r>
            <a:r>
              <a:rPr lang="en-US" altLang="zh-CN" sz="1100" dirty="0" smtClean="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p:txBody>
      </p:sp>
      <p:sp>
        <p:nvSpPr>
          <p:cNvPr id="79" name="TextBox 19"/>
          <p:cNvSpPr txBox="1"/>
          <p:nvPr/>
        </p:nvSpPr>
        <p:spPr>
          <a:xfrm>
            <a:off x="5627531" y="1077128"/>
            <a:ext cx="1329915" cy="276999"/>
          </a:xfrm>
          <a:prstGeom prst="rect">
            <a:avLst/>
          </a:prstGeom>
          <a:noFill/>
        </p:spPr>
        <p:txBody>
          <a:bodyPr wrap="square" lIns="0" tIns="0" rIns="0" bIns="0" rtlCol="0">
            <a:spAutoFit/>
          </a:bodyPr>
          <a:lstStyle/>
          <a:p>
            <a:r>
              <a:rPr lang="zh-CN" altLang="en-US" b="1" dirty="0">
                <a:solidFill>
                  <a:schemeClr val="accent1"/>
                </a:solidFill>
                <a:latin typeface="微软雅黑" panose="020B0503020204020204" pitchFamily="34" charset="-122"/>
                <a:ea typeface="微软雅黑" panose="020B0503020204020204" pitchFamily="34" charset="-122"/>
              </a:rPr>
              <a:t>节目表演</a:t>
            </a:r>
          </a:p>
        </p:txBody>
      </p:sp>
      <p:sp>
        <p:nvSpPr>
          <p:cNvPr id="80" name="TextBox 106"/>
          <p:cNvSpPr txBox="1"/>
          <p:nvPr/>
        </p:nvSpPr>
        <p:spPr>
          <a:xfrm>
            <a:off x="5627532" y="1463089"/>
            <a:ext cx="2160388" cy="507831"/>
          </a:xfrm>
          <a:prstGeom prst="rect">
            <a:avLst/>
          </a:prstGeom>
          <a:noFill/>
        </p:spPr>
        <p:txBody>
          <a:bodyPr wrap="square" lIns="0" tIns="0" rIns="0" bIns="0" rtlCol="0">
            <a:spAutoFit/>
          </a:bodyPr>
          <a:lstStyle/>
          <a:p>
            <a:pPr algn="just">
              <a:lnSpc>
                <a:spcPct val="100000"/>
              </a:lnSpc>
            </a:pPr>
            <a:r>
              <a:rPr lang="zh-CN" altLang="en-US" sz="1100" dirty="0">
                <a:latin typeface="微软雅黑" panose="020B0503020204020204" pitchFamily="34" charset="-122"/>
                <a:ea typeface="微软雅黑" panose="020B0503020204020204" pitchFamily="34" charset="-122"/>
              </a:rPr>
              <a:t>点击输入简要文字内容，言简意赅的说明分项</a:t>
            </a:r>
            <a:r>
              <a:rPr lang="zh-CN" altLang="en-US" sz="1100" dirty="0" smtClean="0">
                <a:latin typeface="微软雅黑" panose="020B0503020204020204" pitchFamily="34" charset="-122"/>
                <a:ea typeface="微软雅黑" panose="020B0503020204020204" pitchFamily="34" charset="-122"/>
              </a:rPr>
              <a:t>内容单击添加文字内容</a:t>
            </a:r>
            <a:r>
              <a:rPr lang="en-US" altLang="zh-CN" sz="1100" dirty="0" smtClean="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p:txBody>
      </p:sp>
      <p:sp>
        <p:nvSpPr>
          <p:cNvPr id="81" name="TextBox 19"/>
          <p:cNvSpPr txBox="1"/>
          <p:nvPr/>
        </p:nvSpPr>
        <p:spPr>
          <a:xfrm>
            <a:off x="6170507" y="2325843"/>
            <a:ext cx="1329915" cy="276999"/>
          </a:xfrm>
          <a:prstGeom prst="rect">
            <a:avLst/>
          </a:prstGeom>
          <a:noFill/>
        </p:spPr>
        <p:txBody>
          <a:bodyPr wrap="square" lIns="0" tIns="0" rIns="0" bIns="0" rtlCol="0">
            <a:spAutoFit/>
          </a:bodyPr>
          <a:lstStyle/>
          <a:p>
            <a:r>
              <a:rPr lang="zh-CN" altLang="en-US" b="1" dirty="0">
                <a:solidFill>
                  <a:schemeClr val="accent1"/>
                </a:solidFill>
                <a:latin typeface="微软雅黑" panose="020B0503020204020204" pitchFamily="34" charset="-122"/>
                <a:ea typeface="微软雅黑" panose="020B0503020204020204" pitchFamily="34" charset="-122"/>
              </a:rPr>
              <a:t>游戏互动</a:t>
            </a:r>
          </a:p>
        </p:txBody>
      </p:sp>
      <p:sp>
        <p:nvSpPr>
          <p:cNvPr id="82" name="TextBox 106"/>
          <p:cNvSpPr txBox="1"/>
          <p:nvPr/>
        </p:nvSpPr>
        <p:spPr>
          <a:xfrm>
            <a:off x="6170507" y="2711804"/>
            <a:ext cx="2160388" cy="507831"/>
          </a:xfrm>
          <a:prstGeom prst="rect">
            <a:avLst/>
          </a:prstGeom>
          <a:noFill/>
        </p:spPr>
        <p:txBody>
          <a:bodyPr wrap="square" lIns="0" tIns="0" rIns="0" bIns="0" rtlCol="0">
            <a:spAutoFit/>
          </a:bodyPr>
          <a:lstStyle/>
          <a:p>
            <a:pPr algn="just">
              <a:lnSpc>
                <a:spcPct val="100000"/>
              </a:lnSpc>
            </a:pPr>
            <a:r>
              <a:rPr lang="zh-CN" altLang="en-US" sz="1100" dirty="0">
                <a:latin typeface="微软雅黑" panose="020B0503020204020204" pitchFamily="34" charset="-122"/>
                <a:ea typeface="微软雅黑" panose="020B0503020204020204" pitchFamily="34" charset="-122"/>
              </a:rPr>
              <a:t>点击输入简要文字内容，言简意赅的说明分项</a:t>
            </a:r>
            <a:r>
              <a:rPr lang="zh-CN" altLang="en-US" sz="1100" dirty="0" smtClean="0">
                <a:latin typeface="微软雅黑" panose="020B0503020204020204" pitchFamily="34" charset="-122"/>
                <a:ea typeface="微软雅黑" panose="020B0503020204020204" pitchFamily="34" charset="-122"/>
              </a:rPr>
              <a:t>内容单击添加文字内容</a:t>
            </a:r>
            <a:r>
              <a:rPr lang="en-US" altLang="zh-CN" sz="1100" dirty="0" smtClean="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p:txBody>
      </p:sp>
      <p:sp>
        <p:nvSpPr>
          <p:cNvPr id="83" name="TextBox 19"/>
          <p:cNvSpPr txBox="1"/>
          <p:nvPr/>
        </p:nvSpPr>
        <p:spPr>
          <a:xfrm>
            <a:off x="5627531" y="3802478"/>
            <a:ext cx="1329915" cy="276999"/>
          </a:xfrm>
          <a:prstGeom prst="rect">
            <a:avLst/>
          </a:prstGeom>
          <a:noFill/>
        </p:spPr>
        <p:txBody>
          <a:bodyPr wrap="square" lIns="0" tIns="0" rIns="0" bIns="0" rtlCol="0">
            <a:spAutoFit/>
          </a:bodyPr>
          <a:lstStyle/>
          <a:p>
            <a:r>
              <a:rPr lang="zh-CN" altLang="en-US" b="1" dirty="0">
                <a:solidFill>
                  <a:schemeClr val="accent1"/>
                </a:solidFill>
                <a:latin typeface="微软雅黑" panose="020B0503020204020204" pitchFamily="34" charset="-122"/>
                <a:ea typeface="微软雅黑" panose="020B0503020204020204" pitchFamily="34" charset="-122"/>
              </a:rPr>
              <a:t>嘉宾演讲</a:t>
            </a:r>
          </a:p>
        </p:txBody>
      </p:sp>
      <p:sp>
        <p:nvSpPr>
          <p:cNvPr id="84" name="TextBox 106"/>
          <p:cNvSpPr txBox="1"/>
          <p:nvPr/>
        </p:nvSpPr>
        <p:spPr>
          <a:xfrm>
            <a:off x="5627532" y="4188439"/>
            <a:ext cx="2160388" cy="507831"/>
          </a:xfrm>
          <a:prstGeom prst="rect">
            <a:avLst/>
          </a:prstGeom>
          <a:noFill/>
        </p:spPr>
        <p:txBody>
          <a:bodyPr wrap="square" lIns="0" tIns="0" rIns="0" bIns="0" rtlCol="0">
            <a:spAutoFit/>
          </a:bodyPr>
          <a:lstStyle/>
          <a:p>
            <a:pPr algn="just">
              <a:lnSpc>
                <a:spcPct val="100000"/>
              </a:lnSpc>
            </a:pPr>
            <a:r>
              <a:rPr lang="zh-CN" altLang="en-US" sz="1100" dirty="0">
                <a:latin typeface="微软雅黑" panose="020B0503020204020204" pitchFamily="34" charset="-122"/>
                <a:ea typeface="微软雅黑" panose="020B0503020204020204" pitchFamily="34" charset="-122"/>
              </a:rPr>
              <a:t>点击输入简要文字内容，言简意赅的说明分项</a:t>
            </a:r>
            <a:r>
              <a:rPr lang="zh-CN" altLang="en-US" sz="1100" dirty="0" smtClean="0">
                <a:latin typeface="微软雅黑" panose="020B0503020204020204" pitchFamily="34" charset="-122"/>
                <a:ea typeface="微软雅黑" panose="020B0503020204020204" pitchFamily="34" charset="-122"/>
              </a:rPr>
              <a:t>内容单击添加文字内容</a:t>
            </a:r>
            <a:r>
              <a:rPr lang="en-US" altLang="zh-CN" sz="1100" dirty="0" smtClean="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p:txBody>
      </p:sp>
      <p:sp>
        <p:nvSpPr>
          <p:cNvPr id="85" name="TextBox 19"/>
          <p:cNvSpPr txBox="1"/>
          <p:nvPr/>
        </p:nvSpPr>
        <p:spPr>
          <a:xfrm>
            <a:off x="2272959" y="3802478"/>
            <a:ext cx="1329915" cy="276999"/>
          </a:xfrm>
          <a:prstGeom prst="rect">
            <a:avLst/>
          </a:prstGeom>
          <a:noFill/>
        </p:spPr>
        <p:txBody>
          <a:bodyPr wrap="square" lIns="0" tIns="0" rIns="0" bIns="0" rtlCol="0">
            <a:spAutoFit/>
          </a:bodyPr>
          <a:lstStyle/>
          <a:p>
            <a:pPr algn="r"/>
            <a:r>
              <a:rPr lang="zh-CN" altLang="en-US" b="1" dirty="0">
                <a:solidFill>
                  <a:schemeClr val="accent1"/>
                </a:solidFill>
                <a:latin typeface="微软雅黑" panose="020B0503020204020204" pitchFamily="34" charset="-122"/>
                <a:ea typeface="微软雅黑" panose="020B0503020204020204" pitchFamily="34" charset="-122"/>
              </a:rPr>
              <a:t>幸运抽奖</a:t>
            </a:r>
          </a:p>
        </p:txBody>
      </p:sp>
      <p:sp>
        <p:nvSpPr>
          <p:cNvPr id="86" name="TextBox 106"/>
          <p:cNvSpPr txBox="1"/>
          <p:nvPr/>
        </p:nvSpPr>
        <p:spPr>
          <a:xfrm>
            <a:off x="1448185" y="4188439"/>
            <a:ext cx="2160388" cy="507831"/>
          </a:xfrm>
          <a:prstGeom prst="rect">
            <a:avLst/>
          </a:prstGeom>
          <a:noFill/>
        </p:spPr>
        <p:txBody>
          <a:bodyPr wrap="square" lIns="0" tIns="0" rIns="0" bIns="0" rtlCol="0">
            <a:spAutoFit/>
          </a:bodyPr>
          <a:lstStyle/>
          <a:p>
            <a:pPr algn="just">
              <a:lnSpc>
                <a:spcPct val="100000"/>
              </a:lnSpc>
            </a:pPr>
            <a:r>
              <a:rPr lang="zh-CN" altLang="en-US" sz="1100" dirty="0">
                <a:latin typeface="微软雅黑" panose="020B0503020204020204" pitchFamily="34" charset="-122"/>
                <a:ea typeface="微软雅黑" panose="020B0503020204020204" pitchFamily="34" charset="-122"/>
              </a:rPr>
              <a:t>点击输入简要文字内容，言简意赅的说明分项</a:t>
            </a:r>
            <a:r>
              <a:rPr lang="zh-CN" altLang="en-US" sz="1100" dirty="0" smtClean="0">
                <a:latin typeface="微软雅黑" panose="020B0503020204020204" pitchFamily="34" charset="-122"/>
                <a:ea typeface="微软雅黑" panose="020B0503020204020204" pitchFamily="34" charset="-122"/>
              </a:rPr>
              <a:t>内容单击添加文字内容</a:t>
            </a:r>
            <a:r>
              <a:rPr lang="en-US" altLang="zh-CN" sz="1100" dirty="0" smtClean="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p:txBody>
      </p:sp>
      <p:sp>
        <p:nvSpPr>
          <p:cNvPr id="87" name="TextBox 19"/>
          <p:cNvSpPr txBox="1"/>
          <p:nvPr/>
        </p:nvSpPr>
        <p:spPr>
          <a:xfrm>
            <a:off x="1616354" y="2327247"/>
            <a:ext cx="1329915" cy="276999"/>
          </a:xfrm>
          <a:prstGeom prst="rect">
            <a:avLst/>
          </a:prstGeom>
          <a:noFill/>
        </p:spPr>
        <p:txBody>
          <a:bodyPr wrap="square" lIns="0" tIns="0" rIns="0" bIns="0" rtlCol="0">
            <a:spAutoFit/>
          </a:bodyPr>
          <a:lstStyle/>
          <a:p>
            <a:pPr algn="r"/>
            <a:r>
              <a:rPr lang="zh-CN" altLang="en-US" b="1" dirty="0">
                <a:solidFill>
                  <a:schemeClr val="accent1"/>
                </a:solidFill>
                <a:latin typeface="微软雅黑" panose="020B0503020204020204" pitchFamily="34" charset="-122"/>
                <a:ea typeface="微软雅黑" panose="020B0503020204020204" pitchFamily="34" charset="-122"/>
              </a:rPr>
              <a:t>现场交流</a:t>
            </a:r>
          </a:p>
        </p:txBody>
      </p:sp>
      <p:sp>
        <p:nvSpPr>
          <p:cNvPr id="88" name="TextBox 106"/>
          <p:cNvSpPr txBox="1"/>
          <p:nvPr/>
        </p:nvSpPr>
        <p:spPr>
          <a:xfrm>
            <a:off x="791580" y="2713208"/>
            <a:ext cx="2160388" cy="507831"/>
          </a:xfrm>
          <a:prstGeom prst="rect">
            <a:avLst/>
          </a:prstGeom>
          <a:noFill/>
        </p:spPr>
        <p:txBody>
          <a:bodyPr wrap="square" lIns="0" tIns="0" rIns="0" bIns="0" rtlCol="0">
            <a:spAutoFit/>
          </a:bodyPr>
          <a:lstStyle/>
          <a:p>
            <a:pPr algn="just">
              <a:lnSpc>
                <a:spcPct val="100000"/>
              </a:lnSpc>
            </a:pPr>
            <a:r>
              <a:rPr lang="zh-CN" altLang="en-US" sz="1100" dirty="0">
                <a:latin typeface="微软雅黑" panose="020B0503020204020204" pitchFamily="34" charset="-122"/>
                <a:ea typeface="微软雅黑" panose="020B0503020204020204" pitchFamily="34" charset="-122"/>
              </a:rPr>
              <a:t>点击输入简要文字内容，言简意赅的说明分项</a:t>
            </a:r>
            <a:r>
              <a:rPr lang="zh-CN" altLang="en-US" sz="1100" dirty="0" smtClean="0">
                <a:latin typeface="微软雅黑" panose="020B0503020204020204" pitchFamily="34" charset="-122"/>
                <a:ea typeface="微软雅黑" panose="020B0503020204020204" pitchFamily="34" charset="-122"/>
              </a:rPr>
              <a:t>内容单击添加文字内容</a:t>
            </a:r>
            <a:r>
              <a:rPr lang="en-US" altLang="zh-CN" sz="1100" dirty="0" smtClean="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p:txBody>
      </p:sp>
      <p:sp>
        <p:nvSpPr>
          <p:cNvPr id="35" name="Rectangle 4"/>
          <p:cNvSpPr txBox="1">
            <a:spLocks noChangeArrowheads="1"/>
          </p:cNvSpPr>
          <p:nvPr/>
        </p:nvSpPr>
        <p:spPr bwMode="auto">
          <a:xfrm>
            <a:off x="-5699" y="5326056"/>
            <a:ext cx="9149699" cy="271381"/>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dirty="0" smtClean="0">
                <a:solidFill>
                  <a:srgbClr val="00A89B"/>
                </a:solidFill>
                <a:latin typeface="微软雅黑" panose="020B0503020204020204" pitchFamily="34" charset="-122"/>
                <a:ea typeface="微软雅黑" panose="020B0503020204020204" pitchFamily="34" charset="-122"/>
              </a:rPr>
              <a:t> </a:t>
            </a:r>
            <a:endParaRPr lang="zh-CN" altLang="zh-CN"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54276741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anim calcmode="lin" valueType="num">
                                      <p:cBhvr>
                                        <p:cTn id="10" dur="500" fill="hold"/>
                                        <p:tgtEl>
                                          <p:spTgt spid="34"/>
                                        </p:tgtEl>
                                        <p:attrNameLst>
                                          <p:attrName>ppt_x</p:attrName>
                                        </p:attrNameLst>
                                      </p:cBhvr>
                                      <p:tavLst>
                                        <p:tav tm="0">
                                          <p:val>
                                            <p:fltVal val="0.5"/>
                                          </p:val>
                                        </p:tav>
                                        <p:tav tm="100000">
                                          <p:val>
                                            <p:strVal val="#ppt_x"/>
                                          </p:val>
                                        </p:tav>
                                      </p:tavLst>
                                    </p:anim>
                                    <p:anim calcmode="lin" valueType="num">
                                      <p:cBhvr>
                                        <p:cTn id="11" dur="500" fill="hold"/>
                                        <p:tgtEl>
                                          <p:spTgt spid="34"/>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00"/>
                                  </p:stCondLst>
                                  <p:childTnLst>
                                    <p:set>
                                      <p:cBhvr>
                                        <p:cTn id="13" dur="1" fill="hold">
                                          <p:stCondLst>
                                            <p:cond delay="0"/>
                                          </p:stCondLst>
                                        </p:cTn>
                                        <p:tgtEl>
                                          <p:spTgt spid="36"/>
                                        </p:tgtEl>
                                        <p:attrNameLst>
                                          <p:attrName>style.visibility</p:attrName>
                                        </p:attrNameLst>
                                      </p:cBhvr>
                                      <p:to>
                                        <p:strVal val="visible"/>
                                      </p:to>
                                    </p:set>
                                    <p:anim calcmode="lin" valueType="num">
                                      <p:cBhvr>
                                        <p:cTn id="14" dur="500" fill="hold"/>
                                        <p:tgtEl>
                                          <p:spTgt spid="36"/>
                                        </p:tgtEl>
                                        <p:attrNameLst>
                                          <p:attrName>ppt_w</p:attrName>
                                        </p:attrNameLst>
                                      </p:cBhvr>
                                      <p:tavLst>
                                        <p:tav tm="0">
                                          <p:val>
                                            <p:fltVal val="0"/>
                                          </p:val>
                                        </p:tav>
                                        <p:tav tm="100000">
                                          <p:val>
                                            <p:strVal val="#ppt_w"/>
                                          </p:val>
                                        </p:tav>
                                      </p:tavLst>
                                    </p:anim>
                                    <p:anim calcmode="lin" valueType="num">
                                      <p:cBhvr>
                                        <p:cTn id="15" dur="500" fill="hold"/>
                                        <p:tgtEl>
                                          <p:spTgt spid="36"/>
                                        </p:tgtEl>
                                        <p:attrNameLst>
                                          <p:attrName>ppt_h</p:attrName>
                                        </p:attrNameLst>
                                      </p:cBhvr>
                                      <p:tavLst>
                                        <p:tav tm="0">
                                          <p:val>
                                            <p:fltVal val="0"/>
                                          </p:val>
                                        </p:tav>
                                        <p:tav tm="100000">
                                          <p:val>
                                            <p:strVal val="#ppt_h"/>
                                          </p:val>
                                        </p:tav>
                                      </p:tavLst>
                                    </p:anim>
                                    <p:animEffect transition="in" filter="fade">
                                      <p:cBhvr>
                                        <p:cTn id="16" dur="500"/>
                                        <p:tgtEl>
                                          <p:spTgt spid="36"/>
                                        </p:tgtEl>
                                      </p:cBhvr>
                                    </p:animEffect>
                                    <p:anim calcmode="lin" valueType="num">
                                      <p:cBhvr>
                                        <p:cTn id="17" dur="500" fill="hold"/>
                                        <p:tgtEl>
                                          <p:spTgt spid="36"/>
                                        </p:tgtEl>
                                        <p:attrNameLst>
                                          <p:attrName>ppt_x</p:attrName>
                                        </p:attrNameLst>
                                      </p:cBhvr>
                                      <p:tavLst>
                                        <p:tav tm="0">
                                          <p:val>
                                            <p:fltVal val="0.5"/>
                                          </p:val>
                                        </p:tav>
                                        <p:tav tm="100000">
                                          <p:val>
                                            <p:strVal val="#ppt_x"/>
                                          </p:val>
                                        </p:tav>
                                      </p:tavLst>
                                    </p:anim>
                                    <p:anim calcmode="lin" valueType="num">
                                      <p:cBhvr>
                                        <p:cTn id="18" dur="500" fill="hold"/>
                                        <p:tgtEl>
                                          <p:spTgt spid="36"/>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400"/>
                                  </p:stCondLst>
                                  <p:childTnLst>
                                    <p:set>
                                      <p:cBhvr>
                                        <p:cTn id="20" dur="1" fill="hold">
                                          <p:stCondLst>
                                            <p:cond delay="0"/>
                                          </p:stCondLst>
                                        </p:cTn>
                                        <p:tgtEl>
                                          <p:spTgt spid="44"/>
                                        </p:tgtEl>
                                        <p:attrNameLst>
                                          <p:attrName>style.visibility</p:attrName>
                                        </p:attrNameLst>
                                      </p:cBhvr>
                                      <p:to>
                                        <p:strVal val="visible"/>
                                      </p:to>
                                    </p:set>
                                    <p:anim calcmode="lin" valueType="num">
                                      <p:cBhvr>
                                        <p:cTn id="21" dur="500" fill="hold"/>
                                        <p:tgtEl>
                                          <p:spTgt spid="44"/>
                                        </p:tgtEl>
                                        <p:attrNameLst>
                                          <p:attrName>ppt_w</p:attrName>
                                        </p:attrNameLst>
                                      </p:cBhvr>
                                      <p:tavLst>
                                        <p:tav tm="0">
                                          <p:val>
                                            <p:fltVal val="0"/>
                                          </p:val>
                                        </p:tav>
                                        <p:tav tm="100000">
                                          <p:val>
                                            <p:strVal val="#ppt_w"/>
                                          </p:val>
                                        </p:tav>
                                      </p:tavLst>
                                    </p:anim>
                                    <p:anim calcmode="lin" valueType="num">
                                      <p:cBhvr>
                                        <p:cTn id="22" dur="500" fill="hold"/>
                                        <p:tgtEl>
                                          <p:spTgt spid="44"/>
                                        </p:tgtEl>
                                        <p:attrNameLst>
                                          <p:attrName>ppt_h</p:attrName>
                                        </p:attrNameLst>
                                      </p:cBhvr>
                                      <p:tavLst>
                                        <p:tav tm="0">
                                          <p:val>
                                            <p:fltVal val="0"/>
                                          </p:val>
                                        </p:tav>
                                        <p:tav tm="100000">
                                          <p:val>
                                            <p:strVal val="#ppt_h"/>
                                          </p:val>
                                        </p:tav>
                                      </p:tavLst>
                                    </p:anim>
                                    <p:animEffect transition="in" filter="fade">
                                      <p:cBhvr>
                                        <p:cTn id="23" dur="500"/>
                                        <p:tgtEl>
                                          <p:spTgt spid="44"/>
                                        </p:tgtEl>
                                      </p:cBhvr>
                                    </p:animEffect>
                                    <p:anim calcmode="lin" valueType="num">
                                      <p:cBhvr>
                                        <p:cTn id="24" dur="500" fill="hold"/>
                                        <p:tgtEl>
                                          <p:spTgt spid="44"/>
                                        </p:tgtEl>
                                        <p:attrNameLst>
                                          <p:attrName>ppt_x</p:attrName>
                                        </p:attrNameLst>
                                      </p:cBhvr>
                                      <p:tavLst>
                                        <p:tav tm="0">
                                          <p:val>
                                            <p:fltVal val="0.5"/>
                                          </p:val>
                                        </p:tav>
                                        <p:tav tm="100000">
                                          <p:val>
                                            <p:strVal val="#ppt_x"/>
                                          </p:val>
                                        </p:tav>
                                      </p:tavLst>
                                    </p:anim>
                                    <p:anim calcmode="lin" valueType="num">
                                      <p:cBhvr>
                                        <p:cTn id="25" dur="500" fill="hold"/>
                                        <p:tgtEl>
                                          <p:spTgt spid="44"/>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600"/>
                                  </p:stCondLst>
                                  <p:childTnLst>
                                    <p:set>
                                      <p:cBhvr>
                                        <p:cTn id="27" dur="1" fill="hold">
                                          <p:stCondLst>
                                            <p:cond delay="0"/>
                                          </p:stCondLst>
                                        </p:cTn>
                                        <p:tgtEl>
                                          <p:spTgt spid="48"/>
                                        </p:tgtEl>
                                        <p:attrNameLst>
                                          <p:attrName>style.visibility</p:attrName>
                                        </p:attrNameLst>
                                      </p:cBhvr>
                                      <p:to>
                                        <p:strVal val="visible"/>
                                      </p:to>
                                    </p:set>
                                    <p:anim calcmode="lin" valueType="num">
                                      <p:cBhvr>
                                        <p:cTn id="28" dur="500" fill="hold"/>
                                        <p:tgtEl>
                                          <p:spTgt spid="48"/>
                                        </p:tgtEl>
                                        <p:attrNameLst>
                                          <p:attrName>ppt_w</p:attrName>
                                        </p:attrNameLst>
                                      </p:cBhvr>
                                      <p:tavLst>
                                        <p:tav tm="0">
                                          <p:val>
                                            <p:fltVal val="0"/>
                                          </p:val>
                                        </p:tav>
                                        <p:tav tm="100000">
                                          <p:val>
                                            <p:strVal val="#ppt_w"/>
                                          </p:val>
                                        </p:tav>
                                      </p:tavLst>
                                    </p:anim>
                                    <p:anim calcmode="lin" valueType="num">
                                      <p:cBhvr>
                                        <p:cTn id="29" dur="500" fill="hold"/>
                                        <p:tgtEl>
                                          <p:spTgt spid="48"/>
                                        </p:tgtEl>
                                        <p:attrNameLst>
                                          <p:attrName>ppt_h</p:attrName>
                                        </p:attrNameLst>
                                      </p:cBhvr>
                                      <p:tavLst>
                                        <p:tav tm="0">
                                          <p:val>
                                            <p:fltVal val="0"/>
                                          </p:val>
                                        </p:tav>
                                        <p:tav tm="100000">
                                          <p:val>
                                            <p:strVal val="#ppt_h"/>
                                          </p:val>
                                        </p:tav>
                                      </p:tavLst>
                                    </p:anim>
                                    <p:animEffect transition="in" filter="fade">
                                      <p:cBhvr>
                                        <p:cTn id="30" dur="500"/>
                                        <p:tgtEl>
                                          <p:spTgt spid="48"/>
                                        </p:tgtEl>
                                      </p:cBhvr>
                                    </p:animEffect>
                                    <p:anim calcmode="lin" valueType="num">
                                      <p:cBhvr>
                                        <p:cTn id="31" dur="500" fill="hold"/>
                                        <p:tgtEl>
                                          <p:spTgt spid="48"/>
                                        </p:tgtEl>
                                        <p:attrNameLst>
                                          <p:attrName>ppt_x</p:attrName>
                                        </p:attrNameLst>
                                      </p:cBhvr>
                                      <p:tavLst>
                                        <p:tav tm="0">
                                          <p:val>
                                            <p:fltVal val="0.5"/>
                                          </p:val>
                                        </p:tav>
                                        <p:tav tm="100000">
                                          <p:val>
                                            <p:strVal val="#ppt_x"/>
                                          </p:val>
                                        </p:tav>
                                      </p:tavLst>
                                    </p:anim>
                                    <p:anim calcmode="lin" valueType="num">
                                      <p:cBhvr>
                                        <p:cTn id="32" dur="500" fill="hold"/>
                                        <p:tgtEl>
                                          <p:spTgt spid="48"/>
                                        </p:tgtEl>
                                        <p:attrNameLst>
                                          <p:attrName>ppt_y</p:attrName>
                                        </p:attrNameLst>
                                      </p:cBhvr>
                                      <p:tavLst>
                                        <p:tav tm="0">
                                          <p:val>
                                            <p:fltVal val="0.5"/>
                                          </p:val>
                                        </p:tav>
                                        <p:tav tm="100000">
                                          <p:val>
                                            <p:strVal val="#ppt_y"/>
                                          </p:val>
                                        </p:tav>
                                      </p:tavLst>
                                    </p:anim>
                                  </p:childTnLst>
                                </p:cTn>
                              </p:par>
                              <p:par>
                                <p:cTn id="33" presetID="53" presetClass="entr" presetSubtype="528" fill="hold" nodeType="withEffect">
                                  <p:stCondLst>
                                    <p:cond delay="800"/>
                                  </p:stCondLst>
                                  <p:childTnLst>
                                    <p:set>
                                      <p:cBhvr>
                                        <p:cTn id="34" dur="1" fill="hold">
                                          <p:stCondLst>
                                            <p:cond delay="0"/>
                                          </p:stCondLst>
                                        </p:cTn>
                                        <p:tgtEl>
                                          <p:spTgt spid="89"/>
                                        </p:tgtEl>
                                        <p:attrNameLst>
                                          <p:attrName>style.visibility</p:attrName>
                                        </p:attrNameLst>
                                      </p:cBhvr>
                                      <p:to>
                                        <p:strVal val="visible"/>
                                      </p:to>
                                    </p:set>
                                    <p:anim calcmode="lin" valueType="num">
                                      <p:cBhvr>
                                        <p:cTn id="35" dur="500" fill="hold"/>
                                        <p:tgtEl>
                                          <p:spTgt spid="89"/>
                                        </p:tgtEl>
                                        <p:attrNameLst>
                                          <p:attrName>ppt_w</p:attrName>
                                        </p:attrNameLst>
                                      </p:cBhvr>
                                      <p:tavLst>
                                        <p:tav tm="0">
                                          <p:val>
                                            <p:fltVal val="0"/>
                                          </p:val>
                                        </p:tav>
                                        <p:tav tm="100000">
                                          <p:val>
                                            <p:strVal val="#ppt_w"/>
                                          </p:val>
                                        </p:tav>
                                      </p:tavLst>
                                    </p:anim>
                                    <p:anim calcmode="lin" valueType="num">
                                      <p:cBhvr>
                                        <p:cTn id="36" dur="500" fill="hold"/>
                                        <p:tgtEl>
                                          <p:spTgt spid="89"/>
                                        </p:tgtEl>
                                        <p:attrNameLst>
                                          <p:attrName>ppt_h</p:attrName>
                                        </p:attrNameLst>
                                      </p:cBhvr>
                                      <p:tavLst>
                                        <p:tav tm="0">
                                          <p:val>
                                            <p:fltVal val="0"/>
                                          </p:val>
                                        </p:tav>
                                        <p:tav tm="100000">
                                          <p:val>
                                            <p:strVal val="#ppt_h"/>
                                          </p:val>
                                        </p:tav>
                                      </p:tavLst>
                                    </p:anim>
                                    <p:animEffect transition="in" filter="fade">
                                      <p:cBhvr>
                                        <p:cTn id="37" dur="500"/>
                                        <p:tgtEl>
                                          <p:spTgt spid="89"/>
                                        </p:tgtEl>
                                      </p:cBhvr>
                                    </p:animEffect>
                                    <p:anim calcmode="lin" valueType="num">
                                      <p:cBhvr>
                                        <p:cTn id="38" dur="500" fill="hold"/>
                                        <p:tgtEl>
                                          <p:spTgt spid="89"/>
                                        </p:tgtEl>
                                        <p:attrNameLst>
                                          <p:attrName>ppt_x</p:attrName>
                                        </p:attrNameLst>
                                      </p:cBhvr>
                                      <p:tavLst>
                                        <p:tav tm="0">
                                          <p:val>
                                            <p:fltVal val="0.5"/>
                                          </p:val>
                                        </p:tav>
                                        <p:tav tm="100000">
                                          <p:val>
                                            <p:strVal val="#ppt_x"/>
                                          </p:val>
                                        </p:tav>
                                      </p:tavLst>
                                    </p:anim>
                                    <p:anim calcmode="lin" valueType="num">
                                      <p:cBhvr>
                                        <p:cTn id="39" dur="500" fill="hold"/>
                                        <p:tgtEl>
                                          <p:spTgt spid="89"/>
                                        </p:tgtEl>
                                        <p:attrNameLst>
                                          <p:attrName>ppt_y</p:attrName>
                                        </p:attrNameLst>
                                      </p:cBhvr>
                                      <p:tavLst>
                                        <p:tav tm="0">
                                          <p:val>
                                            <p:fltVal val="0.5"/>
                                          </p:val>
                                        </p:tav>
                                        <p:tav tm="100000">
                                          <p:val>
                                            <p:strVal val="#ppt_y"/>
                                          </p:val>
                                        </p:tav>
                                      </p:tavLst>
                                    </p:anim>
                                  </p:childTnLst>
                                </p:cTn>
                              </p:par>
                              <p:par>
                                <p:cTn id="40" presetID="53" presetClass="entr" presetSubtype="528" fill="hold" nodeType="withEffect">
                                  <p:stCondLst>
                                    <p:cond delay="1000"/>
                                  </p:stCondLst>
                                  <p:childTnLst>
                                    <p:set>
                                      <p:cBhvr>
                                        <p:cTn id="41" dur="1" fill="hold">
                                          <p:stCondLst>
                                            <p:cond delay="0"/>
                                          </p:stCondLst>
                                        </p:cTn>
                                        <p:tgtEl>
                                          <p:spTgt spid="90"/>
                                        </p:tgtEl>
                                        <p:attrNameLst>
                                          <p:attrName>style.visibility</p:attrName>
                                        </p:attrNameLst>
                                      </p:cBhvr>
                                      <p:to>
                                        <p:strVal val="visible"/>
                                      </p:to>
                                    </p:set>
                                    <p:anim calcmode="lin" valueType="num">
                                      <p:cBhvr>
                                        <p:cTn id="42" dur="500" fill="hold"/>
                                        <p:tgtEl>
                                          <p:spTgt spid="90"/>
                                        </p:tgtEl>
                                        <p:attrNameLst>
                                          <p:attrName>ppt_w</p:attrName>
                                        </p:attrNameLst>
                                      </p:cBhvr>
                                      <p:tavLst>
                                        <p:tav tm="0">
                                          <p:val>
                                            <p:fltVal val="0"/>
                                          </p:val>
                                        </p:tav>
                                        <p:tav tm="100000">
                                          <p:val>
                                            <p:strVal val="#ppt_w"/>
                                          </p:val>
                                        </p:tav>
                                      </p:tavLst>
                                    </p:anim>
                                    <p:anim calcmode="lin" valueType="num">
                                      <p:cBhvr>
                                        <p:cTn id="43" dur="500" fill="hold"/>
                                        <p:tgtEl>
                                          <p:spTgt spid="90"/>
                                        </p:tgtEl>
                                        <p:attrNameLst>
                                          <p:attrName>ppt_h</p:attrName>
                                        </p:attrNameLst>
                                      </p:cBhvr>
                                      <p:tavLst>
                                        <p:tav tm="0">
                                          <p:val>
                                            <p:fltVal val="0"/>
                                          </p:val>
                                        </p:tav>
                                        <p:tav tm="100000">
                                          <p:val>
                                            <p:strVal val="#ppt_h"/>
                                          </p:val>
                                        </p:tav>
                                      </p:tavLst>
                                    </p:anim>
                                    <p:animEffect transition="in" filter="fade">
                                      <p:cBhvr>
                                        <p:cTn id="44" dur="500"/>
                                        <p:tgtEl>
                                          <p:spTgt spid="90"/>
                                        </p:tgtEl>
                                      </p:cBhvr>
                                    </p:animEffect>
                                    <p:anim calcmode="lin" valueType="num">
                                      <p:cBhvr>
                                        <p:cTn id="45" dur="500" fill="hold"/>
                                        <p:tgtEl>
                                          <p:spTgt spid="90"/>
                                        </p:tgtEl>
                                        <p:attrNameLst>
                                          <p:attrName>ppt_x</p:attrName>
                                        </p:attrNameLst>
                                      </p:cBhvr>
                                      <p:tavLst>
                                        <p:tav tm="0">
                                          <p:val>
                                            <p:fltVal val="0.5"/>
                                          </p:val>
                                        </p:tav>
                                        <p:tav tm="100000">
                                          <p:val>
                                            <p:strVal val="#ppt_x"/>
                                          </p:val>
                                        </p:tav>
                                      </p:tavLst>
                                    </p:anim>
                                    <p:anim calcmode="lin" valueType="num">
                                      <p:cBhvr>
                                        <p:cTn id="46" dur="500" fill="hold"/>
                                        <p:tgtEl>
                                          <p:spTgt spid="90"/>
                                        </p:tgtEl>
                                        <p:attrNameLst>
                                          <p:attrName>ppt_y</p:attrName>
                                        </p:attrNameLst>
                                      </p:cBhvr>
                                      <p:tavLst>
                                        <p:tav tm="0">
                                          <p:val>
                                            <p:fltVal val="0.5"/>
                                          </p:val>
                                        </p:tav>
                                        <p:tav tm="100000">
                                          <p:val>
                                            <p:strVal val="#ppt_y"/>
                                          </p:val>
                                        </p:tav>
                                      </p:tavLst>
                                    </p:anim>
                                  </p:childTnLst>
                                </p:cTn>
                              </p:par>
                            </p:childTnLst>
                          </p:cTn>
                        </p:par>
                        <p:par>
                          <p:cTn id="47" fill="hold">
                            <p:stCondLst>
                              <p:cond delay="1500"/>
                            </p:stCondLst>
                            <p:childTnLst>
                              <p:par>
                                <p:cTn id="48" presetID="53" presetClass="entr" presetSubtype="16" fill="hold" grpId="0" nodeType="afterEffect">
                                  <p:stCondLst>
                                    <p:cond delay="0"/>
                                  </p:stCondLst>
                                  <p:childTnLst>
                                    <p:set>
                                      <p:cBhvr>
                                        <p:cTn id="49" dur="1" fill="hold">
                                          <p:stCondLst>
                                            <p:cond delay="0"/>
                                          </p:stCondLst>
                                        </p:cTn>
                                        <p:tgtEl>
                                          <p:spTgt spid="43"/>
                                        </p:tgtEl>
                                        <p:attrNameLst>
                                          <p:attrName>style.visibility</p:attrName>
                                        </p:attrNameLst>
                                      </p:cBhvr>
                                      <p:to>
                                        <p:strVal val="visible"/>
                                      </p:to>
                                    </p:set>
                                    <p:anim calcmode="lin" valueType="num">
                                      <p:cBhvr>
                                        <p:cTn id="50" dur="500" fill="hold"/>
                                        <p:tgtEl>
                                          <p:spTgt spid="43"/>
                                        </p:tgtEl>
                                        <p:attrNameLst>
                                          <p:attrName>ppt_w</p:attrName>
                                        </p:attrNameLst>
                                      </p:cBhvr>
                                      <p:tavLst>
                                        <p:tav tm="0">
                                          <p:val>
                                            <p:fltVal val="0"/>
                                          </p:val>
                                        </p:tav>
                                        <p:tav tm="100000">
                                          <p:val>
                                            <p:strVal val="#ppt_w"/>
                                          </p:val>
                                        </p:tav>
                                      </p:tavLst>
                                    </p:anim>
                                    <p:anim calcmode="lin" valueType="num">
                                      <p:cBhvr>
                                        <p:cTn id="51" dur="500" fill="hold"/>
                                        <p:tgtEl>
                                          <p:spTgt spid="43"/>
                                        </p:tgtEl>
                                        <p:attrNameLst>
                                          <p:attrName>ppt_h</p:attrName>
                                        </p:attrNameLst>
                                      </p:cBhvr>
                                      <p:tavLst>
                                        <p:tav tm="0">
                                          <p:val>
                                            <p:fltVal val="0"/>
                                          </p:val>
                                        </p:tav>
                                        <p:tav tm="100000">
                                          <p:val>
                                            <p:strVal val="#ppt_h"/>
                                          </p:val>
                                        </p:tav>
                                      </p:tavLst>
                                    </p:anim>
                                    <p:animEffect transition="in" filter="fade">
                                      <p:cBhvr>
                                        <p:cTn id="52" dur="500"/>
                                        <p:tgtEl>
                                          <p:spTgt spid="43"/>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78"/>
                                        </p:tgtEl>
                                        <p:attrNameLst>
                                          <p:attrName>style.visibility</p:attrName>
                                        </p:attrNameLst>
                                      </p:cBhvr>
                                      <p:to>
                                        <p:strVal val="visible"/>
                                      </p:to>
                                    </p:set>
                                    <p:animEffect transition="in" filter="wipe(right)">
                                      <p:cBhvr>
                                        <p:cTn id="55" dur="500"/>
                                        <p:tgtEl>
                                          <p:spTgt spid="78"/>
                                        </p:tgtEl>
                                      </p:cBhvr>
                                    </p:animEffect>
                                  </p:childTnLst>
                                </p:cTn>
                              </p:par>
                            </p:childTnLst>
                          </p:cTn>
                        </p:par>
                        <p:par>
                          <p:cTn id="56" fill="hold">
                            <p:stCondLst>
                              <p:cond delay="2000"/>
                            </p:stCondLst>
                            <p:childTnLst>
                              <p:par>
                                <p:cTn id="57" presetID="22" presetClass="entr" presetSubtype="8" fill="hold" grpId="0" nodeType="afterEffect">
                                  <p:stCondLst>
                                    <p:cond delay="0"/>
                                  </p:stCondLst>
                                  <p:childTnLst>
                                    <p:set>
                                      <p:cBhvr>
                                        <p:cTn id="58" dur="1" fill="hold">
                                          <p:stCondLst>
                                            <p:cond delay="0"/>
                                          </p:stCondLst>
                                        </p:cTn>
                                        <p:tgtEl>
                                          <p:spTgt spid="79"/>
                                        </p:tgtEl>
                                        <p:attrNameLst>
                                          <p:attrName>style.visibility</p:attrName>
                                        </p:attrNameLst>
                                      </p:cBhvr>
                                      <p:to>
                                        <p:strVal val="visible"/>
                                      </p:to>
                                    </p:set>
                                    <p:animEffect transition="in" filter="wipe(left)">
                                      <p:cBhvr>
                                        <p:cTn id="59" dur="500"/>
                                        <p:tgtEl>
                                          <p:spTgt spid="79"/>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80"/>
                                        </p:tgtEl>
                                        <p:attrNameLst>
                                          <p:attrName>style.visibility</p:attrName>
                                        </p:attrNameLst>
                                      </p:cBhvr>
                                      <p:to>
                                        <p:strVal val="visible"/>
                                      </p:to>
                                    </p:set>
                                    <p:animEffect transition="in" filter="wipe(left)">
                                      <p:cBhvr>
                                        <p:cTn id="62" dur="500"/>
                                        <p:tgtEl>
                                          <p:spTgt spid="80"/>
                                        </p:tgtEl>
                                      </p:cBhvr>
                                    </p:animEffect>
                                  </p:childTnLst>
                                </p:cTn>
                              </p:par>
                            </p:childTnLst>
                          </p:cTn>
                        </p:par>
                        <p:par>
                          <p:cTn id="63" fill="hold">
                            <p:stCondLst>
                              <p:cond delay="2500"/>
                            </p:stCondLst>
                            <p:childTnLst>
                              <p:par>
                                <p:cTn id="64" presetID="22" presetClass="entr" presetSubtype="8" fill="hold" grpId="0" nodeType="afterEffect">
                                  <p:stCondLst>
                                    <p:cond delay="0"/>
                                  </p:stCondLst>
                                  <p:childTnLst>
                                    <p:set>
                                      <p:cBhvr>
                                        <p:cTn id="65" dur="1" fill="hold">
                                          <p:stCondLst>
                                            <p:cond delay="0"/>
                                          </p:stCondLst>
                                        </p:cTn>
                                        <p:tgtEl>
                                          <p:spTgt spid="81"/>
                                        </p:tgtEl>
                                        <p:attrNameLst>
                                          <p:attrName>style.visibility</p:attrName>
                                        </p:attrNameLst>
                                      </p:cBhvr>
                                      <p:to>
                                        <p:strVal val="visible"/>
                                      </p:to>
                                    </p:set>
                                    <p:animEffect transition="in" filter="wipe(left)">
                                      <p:cBhvr>
                                        <p:cTn id="66" dur="500"/>
                                        <p:tgtEl>
                                          <p:spTgt spid="81"/>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82"/>
                                        </p:tgtEl>
                                        <p:attrNameLst>
                                          <p:attrName>style.visibility</p:attrName>
                                        </p:attrNameLst>
                                      </p:cBhvr>
                                      <p:to>
                                        <p:strVal val="visible"/>
                                      </p:to>
                                    </p:set>
                                    <p:animEffect transition="in" filter="wipe(left)">
                                      <p:cBhvr>
                                        <p:cTn id="69" dur="500"/>
                                        <p:tgtEl>
                                          <p:spTgt spid="82"/>
                                        </p:tgtEl>
                                      </p:cBhvr>
                                    </p:animEffect>
                                  </p:childTnLst>
                                </p:cTn>
                              </p:par>
                            </p:childTnLst>
                          </p:cTn>
                        </p:par>
                        <p:par>
                          <p:cTn id="70" fill="hold">
                            <p:stCondLst>
                              <p:cond delay="3000"/>
                            </p:stCondLst>
                            <p:childTnLst>
                              <p:par>
                                <p:cTn id="71" presetID="22" presetClass="entr" presetSubtype="8" fill="hold" grpId="0" nodeType="afterEffect">
                                  <p:stCondLst>
                                    <p:cond delay="0"/>
                                  </p:stCondLst>
                                  <p:childTnLst>
                                    <p:set>
                                      <p:cBhvr>
                                        <p:cTn id="72" dur="1" fill="hold">
                                          <p:stCondLst>
                                            <p:cond delay="0"/>
                                          </p:stCondLst>
                                        </p:cTn>
                                        <p:tgtEl>
                                          <p:spTgt spid="83"/>
                                        </p:tgtEl>
                                        <p:attrNameLst>
                                          <p:attrName>style.visibility</p:attrName>
                                        </p:attrNameLst>
                                      </p:cBhvr>
                                      <p:to>
                                        <p:strVal val="visible"/>
                                      </p:to>
                                    </p:set>
                                    <p:animEffect transition="in" filter="wipe(left)">
                                      <p:cBhvr>
                                        <p:cTn id="73" dur="500"/>
                                        <p:tgtEl>
                                          <p:spTgt spid="83"/>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84"/>
                                        </p:tgtEl>
                                        <p:attrNameLst>
                                          <p:attrName>style.visibility</p:attrName>
                                        </p:attrNameLst>
                                      </p:cBhvr>
                                      <p:to>
                                        <p:strVal val="visible"/>
                                      </p:to>
                                    </p:set>
                                    <p:animEffect transition="in" filter="wipe(left)">
                                      <p:cBhvr>
                                        <p:cTn id="76" dur="500"/>
                                        <p:tgtEl>
                                          <p:spTgt spid="84"/>
                                        </p:tgtEl>
                                      </p:cBhvr>
                                    </p:animEffect>
                                  </p:childTnLst>
                                </p:cTn>
                              </p:par>
                            </p:childTnLst>
                          </p:cTn>
                        </p:par>
                        <p:par>
                          <p:cTn id="77" fill="hold">
                            <p:stCondLst>
                              <p:cond delay="3500"/>
                            </p:stCondLst>
                            <p:childTnLst>
                              <p:par>
                                <p:cTn id="78" presetID="22" presetClass="entr" presetSubtype="2" fill="hold" grpId="0" nodeType="afterEffect">
                                  <p:stCondLst>
                                    <p:cond delay="0"/>
                                  </p:stCondLst>
                                  <p:childTnLst>
                                    <p:set>
                                      <p:cBhvr>
                                        <p:cTn id="79" dur="1" fill="hold">
                                          <p:stCondLst>
                                            <p:cond delay="0"/>
                                          </p:stCondLst>
                                        </p:cTn>
                                        <p:tgtEl>
                                          <p:spTgt spid="85"/>
                                        </p:tgtEl>
                                        <p:attrNameLst>
                                          <p:attrName>style.visibility</p:attrName>
                                        </p:attrNameLst>
                                      </p:cBhvr>
                                      <p:to>
                                        <p:strVal val="visible"/>
                                      </p:to>
                                    </p:set>
                                    <p:animEffect transition="in" filter="wipe(right)">
                                      <p:cBhvr>
                                        <p:cTn id="80" dur="500"/>
                                        <p:tgtEl>
                                          <p:spTgt spid="85"/>
                                        </p:tgtEl>
                                      </p:cBhvr>
                                    </p:animEffect>
                                  </p:childTnLst>
                                </p:cTn>
                              </p:par>
                              <p:par>
                                <p:cTn id="81" presetID="22" presetClass="entr" presetSubtype="2" fill="hold" grpId="0" nodeType="withEffect">
                                  <p:stCondLst>
                                    <p:cond delay="0"/>
                                  </p:stCondLst>
                                  <p:childTnLst>
                                    <p:set>
                                      <p:cBhvr>
                                        <p:cTn id="82" dur="1" fill="hold">
                                          <p:stCondLst>
                                            <p:cond delay="0"/>
                                          </p:stCondLst>
                                        </p:cTn>
                                        <p:tgtEl>
                                          <p:spTgt spid="86"/>
                                        </p:tgtEl>
                                        <p:attrNameLst>
                                          <p:attrName>style.visibility</p:attrName>
                                        </p:attrNameLst>
                                      </p:cBhvr>
                                      <p:to>
                                        <p:strVal val="visible"/>
                                      </p:to>
                                    </p:set>
                                    <p:animEffect transition="in" filter="wipe(right)">
                                      <p:cBhvr>
                                        <p:cTn id="83" dur="500"/>
                                        <p:tgtEl>
                                          <p:spTgt spid="86"/>
                                        </p:tgtEl>
                                      </p:cBhvr>
                                    </p:animEffect>
                                  </p:childTnLst>
                                </p:cTn>
                              </p:par>
                            </p:childTnLst>
                          </p:cTn>
                        </p:par>
                        <p:par>
                          <p:cTn id="84" fill="hold">
                            <p:stCondLst>
                              <p:cond delay="4000"/>
                            </p:stCondLst>
                            <p:childTnLst>
                              <p:par>
                                <p:cTn id="85" presetID="22" presetClass="entr" presetSubtype="2" fill="hold" grpId="0" nodeType="afterEffect">
                                  <p:stCondLst>
                                    <p:cond delay="0"/>
                                  </p:stCondLst>
                                  <p:childTnLst>
                                    <p:set>
                                      <p:cBhvr>
                                        <p:cTn id="86" dur="1" fill="hold">
                                          <p:stCondLst>
                                            <p:cond delay="0"/>
                                          </p:stCondLst>
                                        </p:cTn>
                                        <p:tgtEl>
                                          <p:spTgt spid="87"/>
                                        </p:tgtEl>
                                        <p:attrNameLst>
                                          <p:attrName>style.visibility</p:attrName>
                                        </p:attrNameLst>
                                      </p:cBhvr>
                                      <p:to>
                                        <p:strVal val="visible"/>
                                      </p:to>
                                    </p:set>
                                    <p:animEffect transition="in" filter="wipe(right)">
                                      <p:cBhvr>
                                        <p:cTn id="87" dur="500"/>
                                        <p:tgtEl>
                                          <p:spTgt spid="87"/>
                                        </p:tgtEl>
                                      </p:cBhvr>
                                    </p:animEffect>
                                  </p:childTnLst>
                                </p:cTn>
                              </p:par>
                              <p:par>
                                <p:cTn id="88" presetID="22" presetClass="entr" presetSubtype="2" fill="hold" grpId="0" nodeType="withEffect">
                                  <p:stCondLst>
                                    <p:cond delay="0"/>
                                  </p:stCondLst>
                                  <p:childTnLst>
                                    <p:set>
                                      <p:cBhvr>
                                        <p:cTn id="89" dur="1" fill="hold">
                                          <p:stCondLst>
                                            <p:cond delay="0"/>
                                          </p:stCondLst>
                                        </p:cTn>
                                        <p:tgtEl>
                                          <p:spTgt spid="88"/>
                                        </p:tgtEl>
                                        <p:attrNameLst>
                                          <p:attrName>style.visibility</p:attrName>
                                        </p:attrNameLst>
                                      </p:cBhvr>
                                      <p:to>
                                        <p:strVal val="visible"/>
                                      </p:to>
                                    </p:set>
                                    <p:animEffect transition="in" filter="wipe(right)">
                                      <p:cBhvr>
                                        <p:cTn id="90" dur="500"/>
                                        <p:tgtEl>
                                          <p:spTgt spid="88"/>
                                        </p:tgtEl>
                                      </p:cBhvr>
                                    </p:animEffect>
                                  </p:childTnLst>
                                </p:cTn>
                              </p:par>
                            </p:childTnLst>
                          </p:cTn>
                        </p:par>
                        <p:par>
                          <p:cTn id="91" fill="hold">
                            <p:stCondLst>
                              <p:cond delay="4500"/>
                            </p:stCondLst>
                            <p:childTnLst>
                              <p:par>
                                <p:cTn id="92" presetID="22" presetClass="entr" presetSubtype="8" fill="hold" grpId="0" nodeType="afterEffect">
                                  <p:stCondLst>
                                    <p:cond delay="0"/>
                                  </p:stCondLst>
                                  <p:childTnLst>
                                    <p:set>
                                      <p:cBhvr>
                                        <p:cTn id="93" dur="1" fill="hold">
                                          <p:stCondLst>
                                            <p:cond delay="0"/>
                                          </p:stCondLst>
                                        </p:cTn>
                                        <p:tgtEl>
                                          <p:spTgt spid="35"/>
                                        </p:tgtEl>
                                        <p:attrNameLst>
                                          <p:attrName>style.visibility</p:attrName>
                                        </p:attrNameLst>
                                      </p:cBhvr>
                                      <p:to>
                                        <p:strVal val="visible"/>
                                      </p:to>
                                    </p:set>
                                    <p:animEffect transition="in" filter="wipe(left)">
                                      <p:cBhvr>
                                        <p:cTn id="9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78" grpId="0"/>
      <p:bldP spid="79" grpId="0"/>
      <p:bldP spid="80" grpId="0"/>
      <p:bldP spid="81" grpId="0"/>
      <p:bldP spid="82" grpId="0"/>
      <p:bldP spid="83" grpId="0"/>
      <p:bldP spid="84" grpId="0"/>
      <p:bldP spid="85" grpId="0"/>
      <p:bldP spid="86" grpId="0"/>
      <p:bldP spid="87" grpId="0"/>
      <p:bldP spid="88" grpId="0"/>
      <p:bldP spid="3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29"/>
          <p:cNvSpPr txBox="1"/>
          <p:nvPr/>
        </p:nvSpPr>
        <p:spPr>
          <a:xfrm>
            <a:off x="4370728" y="4155382"/>
            <a:ext cx="2372562" cy="500137"/>
          </a:xfrm>
          <a:prstGeom prst="rect">
            <a:avLst/>
          </a:prstGeom>
          <a:noFill/>
        </p:spPr>
        <p:txBody>
          <a:bodyPr wrap="square" lIns="0" tIns="0" rIns="0" bIns="0" rtlCol="0">
            <a:spAutoFit/>
          </a:bodyPr>
          <a:lstStyle/>
          <a:p>
            <a:pPr algn="just">
              <a:lnSpc>
                <a:spcPts val="1300"/>
              </a:lnSpc>
            </a:pPr>
            <a:r>
              <a:rPr lang="zh-CN" altLang="en-US" sz="1100" dirty="0">
                <a:solidFill>
                  <a:schemeClr val="tx1">
                    <a:lumMod val="65000"/>
                    <a:lumOff val="35000"/>
                  </a:schemeClr>
                </a:solidFill>
                <a:latin typeface="微软雅黑" pitchFamily="34" charset="-122"/>
                <a:ea typeface="微软雅黑" pitchFamily="34" charset="-122"/>
              </a:rPr>
              <a:t>点击输入简要文字内容，文字内容需概括精炼，言简意赅的说明分项</a:t>
            </a:r>
            <a:r>
              <a:rPr lang="zh-CN" altLang="en-US" sz="1100" dirty="0" smtClean="0">
                <a:solidFill>
                  <a:schemeClr val="tx1">
                    <a:lumMod val="65000"/>
                    <a:lumOff val="35000"/>
                  </a:schemeClr>
                </a:solidFill>
                <a:latin typeface="微软雅黑" pitchFamily="34" charset="-122"/>
                <a:ea typeface="微软雅黑" pitchFamily="34" charset="-122"/>
              </a:rPr>
              <a:t>内容</a:t>
            </a:r>
            <a:r>
              <a:rPr lang="zh-CN" altLang="en-US" sz="1100" dirty="0" smtClean="0">
                <a:solidFill>
                  <a:schemeClr val="tx1">
                    <a:lumMod val="75000"/>
                    <a:lumOff val="25000"/>
                  </a:schemeClr>
                </a:solidFill>
                <a:latin typeface="微软雅黑" pitchFamily="34" charset="-122"/>
                <a:ea typeface="微软雅黑" pitchFamily="34" charset="-122"/>
              </a:rPr>
              <a:t>单击添加文字内容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0" name="TextBox 30"/>
          <p:cNvSpPr txBox="1"/>
          <p:nvPr/>
        </p:nvSpPr>
        <p:spPr>
          <a:xfrm>
            <a:off x="4858446" y="3719294"/>
            <a:ext cx="1397126" cy="323165"/>
          </a:xfrm>
          <a:prstGeom prst="rect">
            <a:avLst/>
          </a:prstGeom>
          <a:noFill/>
        </p:spPr>
        <p:txBody>
          <a:bodyPr wrap="square" lIns="0" tIns="0" rIns="0" bIns="0" rtlCol="0">
            <a:spAutoFit/>
          </a:bodyPr>
          <a:lstStyle/>
          <a:p>
            <a:pPr algn="ctr"/>
            <a:r>
              <a:rPr lang="zh-CN" altLang="en-US" sz="2100" b="1" dirty="0">
                <a:solidFill>
                  <a:schemeClr val="accent1"/>
                </a:solidFill>
                <a:latin typeface="微软雅黑" pitchFamily="34" charset="-122"/>
                <a:ea typeface="微软雅黑" pitchFamily="34" charset="-122"/>
              </a:rPr>
              <a:t>微信推广</a:t>
            </a:r>
          </a:p>
        </p:txBody>
      </p:sp>
      <p:grpSp>
        <p:nvGrpSpPr>
          <p:cNvPr id="21" name="组合 20"/>
          <p:cNvGrpSpPr/>
          <p:nvPr/>
        </p:nvGrpSpPr>
        <p:grpSpPr>
          <a:xfrm>
            <a:off x="5214151" y="2843898"/>
            <a:ext cx="685715" cy="573756"/>
            <a:chOff x="4178300" y="4422775"/>
            <a:chExt cx="388938" cy="325438"/>
          </a:xfrm>
          <a:solidFill>
            <a:schemeClr val="tx1">
              <a:lumMod val="75000"/>
              <a:lumOff val="25000"/>
            </a:schemeClr>
          </a:solidFill>
        </p:grpSpPr>
        <p:sp>
          <p:nvSpPr>
            <p:cNvPr id="22" name="Freeform 5"/>
            <p:cNvSpPr>
              <a:spLocks noEditPoints="1"/>
            </p:cNvSpPr>
            <p:nvPr/>
          </p:nvSpPr>
          <p:spPr bwMode="auto">
            <a:xfrm>
              <a:off x="4330700" y="4530725"/>
              <a:ext cx="236538" cy="217488"/>
            </a:xfrm>
            <a:custGeom>
              <a:avLst/>
              <a:gdLst>
                <a:gd name="T0" fmla="*/ 742 w 744"/>
                <a:gd name="T1" fmla="*/ 283 h 683"/>
                <a:gd name="T2" fmla="*/ 727 w 744"/>
                <a:gd name="T3" fmla="*/ 221 h 683"/>
                <a:gd name="T4" fmla="*/ 699 w 744"/>
                <a:gd name="T5" fmla="*/ 164 h 683"/>
                <a:gd name="T6" fmla="*/ 659 w 744"/>
                <a:gd name="T7" fmla="*/ 114 h 683"/>
                <a:gd name="T8" fmla="*/ 608 w 744"/>
                <a:gd name="T9" fmla="*/ 72 h 683"/>
                <a:gd name="T10" fmla="*/ 549 w 744"/>
                <a:gd name="T11" fmla="*/ 37 h 683"/>
                <a:gd name="T12" fmla="*/ 483 w 744"/>
                <a:gd name="T13" fmla="*/ 14 h 683"/>
                <a:gd name="T14" fmla="*/ 410 w 744"/>
                <a:gd name="T15" fmla="*/ 1 h 683"/>
                <a:gd name="T16" fmla="*/ 353 w 744"/>
                <a:gd name="T17" fmla="*/ 0 h 683"/>
                <a:gd name="T18" fmla="*/ 278 w 744"/>
                <a:gd name="T19" fmla="*/ 9 h 683"/>
                <a:gd name="T20" fmla="*/ 210 w 744"/>
                <a:gd name="T21" fmla="*/ 30 h 683"/>
                <a:gd name="T22" fmla="*/ 148 w 744"/>
                <a:gd name="T23" fmla="*/ 63 h 683"/>
                <a:gd name="T24" fmla="*/ 96 w 744"/>
                <a:gd name="T25" fmla="*/ 102 h 683"/>
                <a:gd name="T26" fmla="*/ 53 w 744"/>
                <a:gd name="T27" fmla="*/ 151 h 683"/>
                <a:gd name="T28" fmla="*/ 22 w 744"/>
                <a:gd name="T29" fmla="*/ 206 h 683"/>
                <a:gd name="T30" fmla="*/ 3 w 744"/>
                <a:gd name="T31" fmla="*/ 267 h 683"/>
                <a:gd name="T32" fmla="*/ 0 w 744"/>
                <a:gd name="T33" fmla="*/ 316 h 683"/>
                <a:gd name="T34" fmla="*/ 7 w 744"/>
                <a:gd name="T35" fmla="*/ 379 h 683"/>
                <a:gd name="T36" fmla="*/ 29 w 744"/>
                <a:gd name="T37" fmla="*/ 438 h 683"/>
                <a:gd name="T38" fmla="*/ 62 w 744"/>
                <a:gd name="T39" fmla="*/ 492 h 683"/>
                <a:gd name="T40" fmla="*/ 108 w 744"/>
                <a:gd name="T41" fmla="*/ 538 h 683"/>
                <a:gd name="T42" fmla="*/ 163 w 744"/>
                <a:gd name="T43" fmla="*/ 577 h 683"/>
                <a:gd name="T44" fmla="*/ 226 w 744"/>
                <a:gd name="T45" fmla="*/ 606 h 683"/>
                <a:gd name="T46" fmla="*/ 297 w 744"/>
                <a:gd name="T47" fmla="*/ 625 h 683"/>
                <a:gd name="T48" fmla="*/ 371 w 744"/>
                <a:gd name="T49" fmla="*/ 631 h 683"/>
                <a:gd name="T50" fmla="*/ 462 w 744"/>
                <a:gd name="T51" fmla="*/ 621 h 683"/>
                <a:gd name="T52" fmla="*/ 593 w 744"/>
                <a:gd name="T53" fmla="*/ 569 h 683"/>
                <a:gd name="T54" fmla="*/ 656 w 744"/>
                <a:gd name="T55" fmla="*/ 520 h 683"/>
                <a:gd name="T56" fmla="*/ 703 w 744"/>
                <a:gd name="T57" fmla="*/ 459 h 683"/>
                <a:gd name="T58" fmla="*/ 734 w 744"/>
                <a:gd name="T59" fmla="*/ 390 h 683"/>
                <a:gd name="T60" fmla="*/ 744 w 744"/>
                <a:gd name="T61" fmla="*/ 316 h 683"/>
                <a:gd name="T62" fmla="*/ 248 w 744"/>
                <a:gd name="T63" fmla="*/ 273 h 683"/>
                <a:gd name="T64" fmla="*/ 217 w 744"/>
                <a:gd name="T65" fmla="*/ 252 h 683"/>
                <a:gd name="T66" fmla="*/ 208 w 744"/>
                <a:gd name="T67" fmla="*/ 224 h 683"/>
                <a:gd name="T68" fmla="*/ 223 w 744"/>
                <a:gd name="T69" fmla="*/ 187 h 683"/>
                <a:gd name="T70" fmla="*/ 257 w 744"/>
                <a:gd name="T71" fmla="*/ 173 h 683"/>
                <a:gd name="T72" fmla="*/ 285 w 744"/>
                <a:gd name="T73" fmla="*/ 182 h 683"/>
                <a:gd name="T74" fmla="*/ 306 w 744"/>
                <a:gd name="T75" fmla="*/ 213 h 683"/>
                <a:gd name="T76" fmla="*/ 304 w 744"/>
                <a:gd name="T77" fmla="*/ 242 h 683"/>
                <a:gd name="T78" fmla="*/ 277 w 744"/>
                <a:gd name="T79" fmla="*/ 269 h 683"/>
                <a:gd name="T80" fmla="*/ 499 w 744"/>
                <a:gd name="T81" fmla="*/ 274 h 683"/>
                <a:gd name="T82" fmla="*/ 471 w 744"/>
                <a:gd name="T83" fmla="*/ 264 h 683"/>
                <a:gd name="T84" fmla="*/ 450 w 744"/>
                <a:gd name="T85" fmla="*/ 233 h 683"/>
                <a:gd name="T86" fmla="*/ 453 w 744"/>
                <a:gd name="T87" fmla="*/ 204 h 683"/>
                <a:gd name="T88" fmla="*/ 479 w 744"/>
                <a:gd name="T89" fmla="*/ 177 h 683"/>
                <a:gd name="T90" fmla="*/ 509 w 744"/>
                <a:gd name="T91" fmla="*/ 173 h 683"/>
                <a:gd name="T92" fmla="*/ 541 w 744"/>
                <a:gd name="T93" fmla="*/ 194 h 683"/>
                <a:gd name="T94" fmla="*/ 549 w 744"/>
                <a:gd name="T95" fmla="*/ 224 h 683"/>
                <a:gd name="T96" fmla="*/ 534 w 744"/>
                <a:gd name="T97" fmla="*/ 259 h 683"/>
                <a:gd name="T98" fmla="*/ 499 w 744"/>
                <a:gd name="T99" fmla="*/ 274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44" h="683">
                  <a:moveTo>
                    <a:pt x="744" y="316"/>
                  </a:moveTo>
                  <a:lnTo>
                    <a:pt x="744" y="316"/>
                  </a:lnTo>
                  <a:lnTo>
                    <a:pt x="743" y="299"/>
                  </a:lnTo>
                  <a:lnTo>
                    <a:pt x="742" y="283"/>
                  </a:lnTo>
                  <a:lnTo>
                    <a:pt x="739" y="267"/>
                  </a:lnTo>
                  <a:lnTo>
                    <a:pt x="736" y="252"/>
                  </a:lnTo>
                  <a:lnTo>
                    <a:pt x="732" y="236"/>
                  </a:lnTo>
                  <a:lnTo>
                    <a:pt x="727" y="221"/>
                  </a:lnTo>
                  <a:lnTo>
                    <a:pt x="721" y="206"/>
                  </a:lnTo>
                  <a:lnTo>
                    <a:pt x="715" y="192"/>
                  </a:lnTo>
                  <a:lnTo>
                    <a:pt x="707" y="178"/>
                  </a:lnTo>
                  <a:lnTo>
                    <a:pt x="699" y="164"/>
                  </a:lnTo>
                  <a:lnTo>
                    <a:pt x="689" y="151"/>
                  </a:lnTo>
                  <a:lnTo>
                    <a:pt x="680" y="138"/>
                  </a:lnTo>
                  <a:lnTo>
                    <a:pt x="670" y="127"/>
                  </a:lnTo>
                  <a:lnTo>
                    <a:pt x="659" y="114"/>
                  </a:lnTo>
                  <a:lnTo>
                    <a:pt x="648" y="102"/>
                  </a:lnTo>
                  <a:lnTo>
                    <a:pt x="635" y="92"/>
                  </a:lnTo>
                  <a:lnTo>
                    <a:pt x="622" y="81"/>
                  </a:lnTo>
                  <a:lnTo>
                    <a:pt x="608" y="72"/>
                  </a:lnTo>
                  <a:lnTo>
                    <a:pt x="594" y="63"/>
                  </a:lnTo>
                  <a:lnTo>
                    <a:pt x="579" y="53"/>
                  </a:lnTo>
                  <a:lnTo>
                    <a:pt x="564" y="45"/>
                  </a:lnTo>
                  <a:lnTo>
                    <a:pt x="549" y="37"/>
                  </a:lnTo>
                  <a:lnTo>
                    <a:pt x="533" y="30"/>
                  </a:lnTo>
                  <a:lnTo>
                    <a:pt x="516" y="24"/>
                  </a:lnTo>
                  <a:lnTo>
                    <a:pt x="499" y="18"/>
                  </a:lnTo>
                  <a:lnTo>
                    <a:pt x="483" y="14"/>
                  </a:lnTo>
                  <a:lnTo>
                    <a:pt x="464" y="9"/>
                  </a:lnTo>
                  <a:lnTo>
                    <a:pt x="447" y="5"/>
                  </a:lnTo>
                  <a:lnTo>
                    <a:pt x="428" y="3"/>
                  </a:lnTo>
                  <a:lnTo>
                    <a:pt x="410" y="1"/>
                  </a:lnTo>
                  <a:lnTo>
                    <a:pt x="391" y="0"/>
                  </a:lnTo>
                  <a:lnTo>
                    <a:pt x="371" y="0"/>
                  </a:lnTo>
                  <a:lnTo>
                    <a:pt x="371" y="0"/>
                  </a:lnTo>
                  <a:lnTo>
                    <a:pt x="353" y="0"/>
                  </a:lnTo>
                  <a:lnTo>
                    <a:pt x="333" y="1"/>
                  </a:lnTo>
                  <a:lnTo>
                    <a:pt x="314" y="3"/>
                  </a:lnTo>
                  <a:lnTo>
                    <a:pt x="297" y="5"/>
                  </a:lnTo>
                  <a:lnTo>
                    <a:pt x="278" y="9"/>
                  </a:lnTo>
                  <a:lnTo>
                    <a:pt x="261" y="14"/>
                  </a:lnTo>
                  <a:lnTo>
                    <a:pt x="244" y="18"/>
                  </a:lnTo>
                  <a:lnTo>
                    <a:pt x="226" y="24"/>
                  </a:lnTo>
                  <a:lnTo>
                    <a:pt x="210" y="30"/>
                  </a:lnTo>
                  <a:lnTo>
                    <a:pt x="194" y="37"/>
                  </a:lnTo>
                  <a:lnTo>
                    <a:pt x="179" y="45"/>
                  </a:lnTo>
                  <a:lnTo>
                    <a:pt x="163" y="53"/>
                  </a:lnTo>
                  <a:lnTo>
                    <a:pt x="148" y="63"/>
                  </a:lnTo>
                  <a:lnTo>
                    <a:pt x="134" y="72"/>
                  </a:lnTo>
                  <a:lnTo>
                    <a:pt x="122" y="81"/>
                  </a:lnTo>
                  <a:lnTo>
                    <a:pt x="108" y="92"/>
                  </a:lnTo>
                  <a:lnTo>
                    <a:pt x="96" y="102"/>
                  </a:lnTo>
                  <a:lnTo>
                    <a:pt x="84" y="114"/>
                  </a:lnTo>
                  <a:lnTo>
                    <a:pt x="73" y="127"/>
                  </a:lnTo>
                  <a:lnTo>
                    <a:pt x="62" y="138"/>
                  </a:lnTo>
                  <a:lnTo>
                    <a:pt x="53" y="151"/>
                  </a:lnTo>
                  <a:lnTo>
                    <a:pt x="44" y="164"/>
                  </a:lnTo>
                  <a:lnTo>
                    <a:pt x="36" y="178"/>
                  </a:lnTo>
                  <a:lnTo>
                    <a:pt x="29" y="192"/>
                  </a:lnTo>
                  <a:lnTo>
                    <a:pt x="22" y="206"/>
                  </a:lnTo>
                  <a:lnTo>
                    <a:pt x="16" y="221"/>
                  </a:lnTo>
                  <a:lnTo>
                    <a:pt x="11" y="236"/>
                  </a:lnTo>
                  <a:lnTo>
                    <a:pt x="7" y="252"/>
                  </a:lnTo>
                  <a:lnTo>
                    <a:pt x="3" y="267"/>
                  </a:lnTo>
                  <a:lnTo>
                    <a:pt x="1" y="283"/>
                  </a:lnTo>
                  <a:lnTo>
                    <a:pt x="0" y="299"/>
                  </a:lnTo>
                  <a:lnTo>
                    <a:pt x="0" y="316"/>
                  </a:lnTo>
                  <a:lnTo>
                    <a:pt x="0" y="316"/>
                  </a:lnTo>
                  <a:lnTo>
                    <a:pt x="0" y="331"/>
                  </a:lnTo>
                  <a:lnTo>
                    <a:pt x="1" y="347"/>
                  </a:lnTo>
                  <a:lnTo>
                    <a:pt x="3" y="363"/>
                  </a:lnTo>
                  <a:lnTo>
                    <a:pt x="7" y="379"/>
                  </a:lnTo>
                  <a:lnTo>
                    <a:pt x="11" y="394"/>
                  </a:lnTo>
                  <a:lnTo>
                    <a:pt x="16" y="409"/>
                  </a:lnTo>
                  <a:lnTo>
                    <a:pt x="22" y="424"/>
                  </a:lnTo>
                  <a:lnTo>
                    <a:pt x="29" y="438"/>
                  </a:lnTo>
                  <a:lnTo>
                    <a:pt x="36" y="452"/>
                  </a:lnTo>
                  <a:lnTo>
                    <a:pt x="44" y="466"/>
                  </a:lnTo>
                  <a:lnTo>
                    <a:pt x="53" y="479"/>
                  </a:lnTo>
                  <a:lnTo>
                    <a:pt x="62" y="492"/>
                  </a:lnTo>
                  <a:lnTo>
                    <a:pt x="73" y="505"/>
                  </a:lnTo>
                  <a:lnTo>
                    <a:pt x="84" y="516"/>
                  </a:lnTo>
                  <a:lnTo>
                    <a:pt x="96" y="528"/>
                  </a:lnTo>
                  <a:lnTo>
                    <a:pt x="108" y="538"/>
                  </a:lnTo>
                  <a:lnTo>
                    <a:pt x="122" y="549"/>
                  </a:lnTo>
                  <a:lnTo>
                    <a:pt x="134" y="559"/>
                  </a:lnTo>
                  <a:lnTo>
                    <a:pt x="148" y="569"/>
                  </a:lnTo>
                  <a:lnTo>
                    <a:pt x="163" y="577"/>
                  </a:lnTo>
                  <a:lnTo>
                    <a:pt x="179" y="585"/>
                  </a:lnTo>
                  <a:lnTo>
                    <a:pt x="194" y="593"/>
                  </a:lnTo>
                  <a:lnTo>
                    <a:pt x="210" y="600"/>
                  </a:lnTo>
                  <a:lnTo>
                    <a:pt x="226" y="606"/>
                  </a:lnTo>
                  <a:lnTo>
                    <a:pt x="244" y="612"/>
                  </a:lnTo>
                  <a:lnTo>
                    <a:pt x="261" y="617"/>
                  </a:lnTo>
                  <a:lnTo>
                    <a:pt x="278" y="621"/>
                  </a:lnTo>
                  <a:lnTo>
                    <a:pt x="297" y="625"/>
                  </a:lnTo>
                  <a:lnTo>
                    <a:pt x="314" y="627"/>
                  </a:lnTo>
                  <a:lnTo>
                    <a:pt x="333" y="629"/>
                  </a:lnTo>
                  <a:lnTo>
                    <a:pt x="353" y="631"/>
                  </a:lnTo>
                  <a:lnTo>
                    <a:pt x="371" y="631"/>
                  </a:lnTo>
                  <a:lnTo>
                    <a:pt x="371" y="631"/>
                  </a:lnTo>
                  <a:lnTo>
                    <a:pt x="403" y="629"/>
                  </a:lnTo>
                  <a:lnTo>
                    <a:pt x="433" y="627"/>
                  </a:lnTo>
                  <a:lnTo>
                    <a:pt x="462" y="621"/>
                  </a:lnTo>
                  <a:lnTo>
                    <a:pt x="491" y="614"/>
                  </a:lnTo>
                  <a:lnTo>
                    <a:pt x="635" y="683"/>
                  </a:lnTo>
                  <a:lnTo>
                    <a:pt x="593" y="569"/>
                  </a:lnTo>
                  <a:lnTo>
                    <a:pt x="593" y="569"/>
                  </a:lnTo>
                  <a:lnTo>
                    <a:pt x="610" y="557"/>
                  </a:lnTo>
                  <a:lnTo>
                    <a:pt x="626" y="545"/>
                  </a:lnTo>
                  <a:lnTo>
                    <a:pt x="641" y="533"/>
                  </a:lnTo>
                  <a:lnTo>
                    <a:pt x="656" y="520"/>
                  </a:lnTo>
                  <a:lnTo>
                    <a:pt x="669" y="506"/>
                  </a:lnTo>
                  <a:lnTo>
                    <a:pt x="681" y="491"/>
                  </a:lnTo>
                  <a:lnTo>
                    <a:pt x="693" y="475"/>
                  </a:lnTo>
                  <a:lnTo>
                    <a:pt x="703" y="459"/>
                  </a:lnTo>
                  <a:lnTo>
                    <a:pt x="713" y="443"/>
                  </a:lnTo>
                  <a:lnTo>
                    <a:pt x="721" y="425"/>
                  </a:lnTo>
                  <a:lnTo>
                    <a:pt x="728" y="408"/>
                  </a:lnTo>
                  <a:lnTo>
                    <a:pt x="734" y="390"/>
                  </a:lnTo>
                  <a:lnTo>
                    <a:pt x="738" y="372"/>
                  </a:lnTo>
                  <a:lnTo>
                    <a:pt x="741" y="353"/>
                  </a:lnTo>
                  <a:lnTo>
                    <a:pt x="743" y="334"/>
                  </a:lnTo>
                  <a:lnTo>
                    <a:pt x="744" y="316"/>
                  </a:lnTo>
                  <a:lnTo>
                    <a:pt x="744" y="316"/>
                  </a:lnTo>
                  <a:close/>
                  <a:moveTo>
                    <a:pt x="257" y="274"/>
                  </a:moveTo>
                  <a:lnTo>
                    <a:pt x="257" y="274"/>
                  </a:lnTo>
                  <a:lnTo>
                    <a:pt x="248" y="273"/>
                  </a:lnTo>
                  <a:lnTo>
                    <a:pt x="239" y="269"/>
                  </a:lnTo>
                  <a:lnTo>
                    <a:pt x="230" y="264"/>
                  </a:lnTo>
                  <a:lnTo>
                    <a:pt x="223" y="259"/>
                  </a:lnTo>
                  <a:lnTo>
                    <a:pt x="217" y="252"/>
                  </a:lnTo>
                  <a:lnTo>
                    <a:pt x="212" y="242"/>
                  </a:lnTo>
                  <a:lnTo>
                    <a:pt x="209" y="233"/>
                  </a:lnTo>
                  <a:lnTo>
                    <a:pt x="208" y="224"/>
                  </a:lnTo>
                  <a:lnTo>
                    <a:pt x="208" y="224"/>
                  </a:lnTo>
                  <a:lnTo>
                    <a:pt x="209" y="213"/>
                  </a:lnTo>
                  <a:lnTo>
                    <a:pt x="212" y="204"/>
                  </a:lnTo>
                  <a:lnTo>
                    <a:pt x="217" y="194"/>
                  </a:lnTo>
                  <a:lnTo>
                    <a:pt x="223" y="187"/>
                  </a:lnTo>
                  <a:lnTo>
                    <a:pt x="230" y="182"/>
                  </a:lnTo>
                  <a:lnTo>
                    <a:pt x="239" y="177"/>
                  </a:lnTo>
                  <a:lnTo>
                    <a:pt x="248" y="173"/>
                  </a:lnTo>
                  <a:lnTo>
                    <a:pt x="257" y="173"/>
                  </a:lnTo>
                  <a:lnTo>
                    <a:pt x="257" y="173"/>
                  </a:lnTo>
                  <a:lnTo>
                    <a:pt x="268" y="173"/>
                  </a:lnTo>
                  <a:lnTo>
                    <a:pt x="277" y="177"/>
                  </a:lnTo>
                  <a:lnTo>
                    <a:pt x="285" y="182"/>
                  </a:lnTo>
                  <a:lnTo>
                    <a:pt x="293" y="187"/>
                  </a:lnTo>
                  <a:lnTo>
                    <a:pt x="299" y="194"/>
                  </a:lnTo>
                  <a:lnTo>
                    <a:pt x="304" y="204"/>
                  </a:lnTo>
                  <a:lnTo>
                    <a:pt x="306" y="213"/>
                  </a:lnTo>
                  <a:lnTo>
                    <a:pt x="307" y="224"/>
                  </a:lnTo>
                  <a:lnTo>
                    <a:pt x="307" y="224"/>
                  </a:lnTo>
                  <a:lnTo>
                    <a:pt x="306" y="233"/>
                  </a:lnTo>
                  <a:lnTo>
                    <a:pt x="304" y="242"/>
                  </a:lnTo>
                  <a:lnTo>
                    <a:pt x="299" y="252"/>
                  </a:lnTo>
                  <a:lnTo>
                    <a:pt x="293" y="259"/>
                  </a:lnTo>
                  <a:lnTo>
                    <a:pt x="285" y="264"/>
                  </a:lnTo>
                  <a:lnTo>
                    <a:pt x="277" y="269"/>
                  </a:lnTo>
                  <a:lnTo>
                    <a:pt x="268" y="273"/>
                  </a:lnTo>
                  <a:lnTo>
                    <a:pt x="257" y="274"/>
                  </a:lnTo>
                  <a:lnTo>
                    <a:pt x="257" y="274"/>
                  </a:lnTo>
                  <a:close/>
                  <a:moveTo>
                    <a:pt x="499" y="274"/>
                  </a:moveTo>
                  <a:lnTo>
                    <a:pt x="499" y="274"/>
                  </a:lnTo>
                  <a:lnTo>
                    <a:pt x="489" y="273"/>
                  </a:lnTo>
                  <a:lnTo>
                    <a:pt x="479" y="269"/>
                  </a:lnTo>
                  <a:lnTo>
                    <a:pt x="471" y="264"/>
                  </a:lnTo>
                  <a:lnTo>
                    <a:pt x="464" y="259"/>
                  </a:lnTo>
                  <a:lnTo>
                    <a:pt x="457" y="252"/>
                  </a:lnTo>
                  <a:lnTo>
                    <a:pt x="453" y="242"/>
                  </a:lnTo>
                  <a:lnTo>
                    <a:pt x="450" y="233"/>
                  </a:lnTo>
                  <a:lnTo>
                    <a:pt x="449" y="224"/>
                  </a:lnTo>
                  <a:lnTo>
                    <a:pt x="449" y="224"/>
                  </a:lnTo>
                  <a:lnTo>
                    <a:pt x="450" y="213"/>
                  </a:lnTo>
                  <a:lnTo>
                    <a:pt x="453" y="204"/>
                  </a:lnTo>
                  <a:lnTo>
                    <a:pt x="457" y="194"/>
                  </a:lnTo>
                  <a:lnTo>
                    <a:pt x="464" y="187"/>
                  </a:lnTo>
                  <a:lnTo>
                    <a:pt x="471" y="182"/>
                  </a:lnTo>
                  <a:lnTo>
                    <a:pt x="479" y="177"/>
                  </a:lnTo>
                  <a:lnTo>
                    <a:pt x="489" y="173"/>
                  </a:lnTo>
                  <a:lnTo>
                    <a:pt x="499" y="173"/>
                  </a:lnTo>
                  <a:lnTo>
                    <a:pt x="499" y="173"/>
                  </a:lnTo>
                  <a:lnTo>
                    <a:pt x="509" y="173"/>
                  </a:lnTo>
                  <a:lnTo>
                    <a:pt x="519" y="177"/>
                  </a:lnTo>
                  <a:lnTo>
                    <a:pt x="527" y="182"/>
                  </a:lnTo>
                  <a:lnTo>
                    <a:pt x="534" y="187"/>
                  </a:lnTo>
                  <a:lnTo>
                    <a:pt x="541" y="194"/>
                  </a:lnTo>
                  <a:lnTo>
                    <a:pt x="545" y="204"/>
                  </a:lnTo>
                  <a:lnTo>
                    <a:pt x="548" y="213"/>
                  </a:lnTo>
                  <a:lnTo>
                    <a:pt x="549" y="224"/>
                  </a:lnTo>
                  <a:lnTo>
                    <a:pt x="549" y="224"/>
                  </a:lnTo>
                  <a:lnTo>
                    <a:pt x="548" y="233"/>
                  </a:lnTo>
                  <a:lnTo>
                    <a:pt x="545" y="242"/>
                  </a:lnTo>
                  <a:lnTo>
                    <a:pt x="541" y="252"/>
                  </a:lnTo>
                  <a:lnTo>
                    <a:pt x="534" y="259"/>
                  </a:lnTo>
                  <a:lnTo>
                    <a:pt x="527" y="264"/>
                  </a:lnTo>
                  <a:lnTo>
                    <a:pt x="519" y="269"/>
                  </a:lnTo>
                  <a:lnTo>
                    <a:pt x="509" y="273"/>
                  </a:lnTo>
                  <a:lnTo>
                    <a:pt x="499" y="274"/>
                  </a:lnTo>
                  <a:lnTo>
                    <a:pt x="499" y="27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sp>
          <p:nvSpPr>
            <p:cNvPr id="23" name="Freeform 6"/>
            <p:cNvSpPr>
              <a:spLocks noEditPoints="1"/>
            </p:cNvSpPr>
            <p:nvPr/>
          </p:nvSpPr>
          <p:spPr bwMode="auto">
            <a:xfrm>
              <a:off x="4178300" y="4422775"/>
              <a:ext cx="282575" cy="260350"/>
            </a:xfrm>
            <a:custGeom>
              <a:avLst/>
              <a:gdLst>
                <a:gd name="T0" fmla="*/ 456 w 889"/>
                <a:gd name="T1" fmla="*/ 620 h 821"/>
                <a:gd name="T2" fmla="*/ 473 w 889"/>
                <a:gd name="T3" fmla="*/ 555 h 821"/>
                <a:gd name="T4" fmla="*/ 503 w 889"/>
                <a:gd name="T5" fmla="*/ 494 h 821"/>
                <a:gd name="T6" fmla="*/ 546 w 889"/>
                <a:gd name="T7" fmla="*/ 441 h 821"/>
                <a:gd name="T8" fmla="*/ 599 w 889"/>
                <a:gd name="T9" fmla="*/ 395 h 821"/>
                <a:gd name="T10" fmla="*/ 663 w 889"/>
                <a:gd name="T11" fmla="*/ 358 h 821"/>
                <a:gd name="T12" fmla="*/ 734 w 889"/>
                <a:gd name="T13" fmla="*/ 334 h 821"/>
                <a:gd name="T14" fmla="*/ 812 w 889"/>
                <a:gd name="T15" fmla="*/ 320 h 821"/>
                <a:gd name="T16" fmla="*/ 871 w 889"/>
                <a:gd name="T17" fmla="*/ 318 h 821"/>
                <a:gd name="T18" fmla="*/ 881 w 889"/>
                <a:gd name="T19" fmla="*/ 286 h 821"/>
                <a:gd name="T20" fmla="*/ 855 w 889"/>
                <a:gd name="T21" fmla="*/ 223 h 821"/>
                <a:gd name="T22" fmla="*/ 816 w 889"/>
                <a:gd name="T23" fmla="*/ 166 h 821"/>
                <a:gd name="T24" fmla="*/ 768 w 889"/>
                <a:gd name="T25" fmla="*/ 114 h 821"/>
                <a:gd name="T26" fmla="*/ 708 w 889"/>
                <a:gd name="T27" fmla="*/ 71 h 821"/>
                <a:gd name="T28" fmla="*/ 642 w 889"/>
                <a:gd name="T29" fmla="*/ 37 h 821"/>
                <a:gd name="T30" fmla="*/ 568 w 889"/>
                <a:gd name="T31" fmla="*/ 14 h 821"/>
                <a:gd name="T32" fmla="*/ 489 w 889"/>
                <a:gd name="T33" fmla="*/ 1 h 821"/>
                <a:gd name="T34" fmla="*/ 424 w 889"/>
                <a:gd name="T35" fmla="*/ 0 h 821"/>
                <a:gd name="T36" fmla="*/ 336 w 889"/>
                <a:gd name="T37" fmla="*/ 12 h 821"/>
                <a:gd name="T38" fmla="*/ 253 w 889"/>
                <a:gd name="T39" fmla="*/ 37 h 821"/>
                <a:gd name="T40" fmla="*/ 180 w 889"/>
                <a:gd name="T41" fmla="*/ 76 h 821"/>
                <a:gd name="T42" fmla="*/ 116 w 889"/>
                <a:gd name="T43" fmla="*/ 125 h 821"/>
                <a:gd name="T44" fmla="*/ 65 w 889"/>
                <a:gd name="T45" fmla="*/ 183 h 821"/>
                <a:gd name="T46" fmla="*/ 27 w 889"/>
                <a:gd name="T47" fmla="*/ 248 h 821"/>
                <a:gd name="T48" fmla="*/ 5 w 889"/>
                <a:gd name="T49" fmla="*/ 322 h 821"/>
                <a:gd name="T50" fmla="*/ 0 w 889"/>
                <a:gd name="T51" fmla="*/ 379 h 821"/>
                <a:gd name="T52" fmla="*/ 13 w 889"/>
                <a:gd name="T53" fmla="*/ 470 h 821"/>
                <a:gd name="T54" fmla="*/ 49 w 889"/>
                <a:gd name="T55" fmla="*/ 553 h 821"/>
                <a:gd name="T56" fmla="*/ 106 w 889"/>
                <a:gd name="T57" fmla="*/ 625 h 821"/>
                <a:gd name="T58" fmla="*/ 180 w 889"/>
                <a:gd name="T59" fmla="*/ 684 h 821"/>
                <a:gd name="T60" fmla="*/ 339 w 889"/>
                <a:gd name="T61" fmla="*/ 747 h 821"/>
                <a:gd name="T62" fmla="*/ 447 w 889"/>
                <a:gd name="T63" fmla="*/ 759 h 821"/>
                <a:gd name="T64" fmla="*/ 460 w 889"/>
                <a:gd name="T65" fmla="*/ 708 h 821"/>
                <a:gd name="T66" fmla="*/ 584 w 889"/>
                <a:gd name="T67" fmla="*/ 209 h 821"/>
                <a:gd name="T68" fmla="*/ 618 w 889"/>
                <a:gd name="T69" fmla="*/ 219 h 821"/>
                <a:gd name="T70" fmla="*/ 642 w 889"/>
                <a:gd name="T71" fmla="*/ 257 h 821"/>
                <a:gd name="T72" fmla="*/ 639 w 889"/>
                <a:gd name="T73" fmla="*/ 293 h 821"/>
                <a:gd name="T74" fmla="*/ 607 w 889"/>
                <a:gd name="T75" fmla="*/ 324 h 821"/>
                <a:gd name="T76" fmla="*/ 571 w 889"/>
                <a:gd name="T77" fmla="*/ 328 h 821"/>
                <a:gd name="T78" fmla="*/ 534 w 889"/>
                <a:gd name="T79" fmla="*/ 302 h 821"/>
                <a:gd name="T80" fmla="*/ 524 w 889"/>
                <a:gd name="T81" fmla="*/ 268 h 821"/>
                <a:gd name="T82" fmla="*/ 541 w 889"/>
                <a:gd name="T83" fmla="*/ 226 h 821"/>
                <a:gd name="T84" fmla="*/ 584 w 889"/>
                <a:gd name="T85" fmla="*/ 209 h 821"/>
                <a:gd name="T86" fmla="*/ 282 w 889"/>
                <a:gd name="T87" fmla="*/ 328 h 821"/>
                <a:gd name="T88" fmla="*/ 244 w 889"/>
                <a:gd name="T89" fmla="*/ 302 h 821"/>
                <a:gd name="T90" fmla="*/ 235 w 889"/>
                <a:gd name="T91" fmla="*/ 268 h 821"/>
                <a:gd name="T92" fmla="*/ 252 w 889"/>
                <a:gd name="T93" fmla="*/ 226 h 821"/>
                <a:gd name="T94" fmla="*/ 294 w 889"/>
                <a:gd name="T95" fmla="*/ 209 h 821"/>
                <a:gd name="T96" fmla="*/ 327 w 889"/>
                <a:gd name="T97" fmla="*/ 219 h 821"/>
                <a:gd name="T98" fmla="*/ 353 w 889"/>
                <a:gd name="T99" fmla="*/ 257 h 821"/>
                <a:gd name="T100" fmla="*/ 350 w 889"/>
                <a:gd name="T101" fmla="*/ 293 h 821"/>
                <a:gd name="T102" fmla="*/ 317 w 889"/>
                <a:gd name="T103" fmla="*/ 324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89" h="821">
                  <a:moveTo>
                    <a:pt x="454" y="655"/>
                  </a:moveTo>
                  <a:lnTo>
                    <a:pt x="454" y="655"/>
                  </a:lnTo>
                  <a:lnTo>
                    <a:pt x="455" y="638"/>
                  </a:lnTo>
                  <a:lnTo>
                    <a:pt x="456" y="620"/>
                  </a:lnTo>
                  <a:lnTo>
                    <a:pt x="459" y="604"/>
                  </a:lnTo>
                  <a:lnTo>
                    <a:pt x="462" y="588"/>
                  </a:lnTo>
                  <a:lnTo>
                    <a:pt x="467" y="571"/>
                  </a:lnTo>
                  <a:lnTo>
                    <a:pt x="473" y="555"/>
                  </a:lnTo>
                  <a:lnTo>
                    <a:pt x="478" y="539"/>
                  </a:lnTo>
                  <a:lnTo>
                    <a:pt x="485" y="524"/>
                  </a:lnTo>
                  <a:lnTo>
                    <a:pt x="493" y="510"/>
                  </a:lnTo>
                  <a:lnTo>
                    <a:pt x="503" y="494"/>
                  </a:lnTo>
                  <a:lnTo>
                    <a:pt x="512" y="480"/>
                  </a:lnTo>
                  <a:lnTo>
                    <a:pt x="523" y="466"/>
                  </a:lnTo>
                  <a:lnTo>
                    <a:pt x="534" y="454"/>
                  </a:lnTo>
                  <a:lnTo>
                    <a:pt x="546" y="441"/>
                  </a:lnTo>
                  <a:lnTo>
                    <a:pt x="557" y="428"/>
                  </a:lnTo>
                  <a:lnTo>
                    <a:pt x="571" y="416"/>
                  </a:lnTo>
                  <a:lnTo>
                    <a:pt x="585" y="406"/>
                  </a:lnTo>
                  <a:lnTo>
                    <a:pt x="599" y="395"/>
                  </a:lnTo>
                  <a:lnTo>
                    <a:pt x="614" y="385"/>
                  </a:lnTo>
                  <a:lnTo>
                    <a:pt x="630" y="375"/>
                  </a:lnTo>
                  <a:lnTo>
                    <a:pt x="646" y="366"/>
                  </a:lnTo>
                  <a:lnTo>
                    <a:pt x="663" y="358"/>
                  </a:lnTo>
                  <a:lnTo>
                    <a:pt x="680" y="351"/>
                  </a:lnTo>
                  <a:lnTo>
                    <a:pt x="698" y="344"/>
                  </a:lnTo>
                  <a:lnTo>
                    <a:pt x="715" y="338"/>
                  </a:lnTo>
                  <a:lnTo>
                    <a:pt x="734" y="334"/>
                  </a:lnTo>
                  <a:lnTo>
                    <a:pt x="754" y="329"/>
                  </a:lnTo>
                  <a:lnTo>
                    <a:pt x="772" y="324"/>
                  </a:lnTo>
                  <a:lnTo>
                    <a:pt x="792" y="322"/>
                  </a:lnTo>
                  <a:lnTo>
                    <a:pt x="812" y="320"/>
                  </a:lnTo>
                  <a:lnTo>
                    <a:pt x="833" y="318"/>
                  </a:lnTo>
                  <a:lnTo>
                    <a:pt x="852" y="318"/>
                  </a:lnTo>
                  <a:lnTo>
                    <a:pt x="852" y="318"/>
                  </a:lnTo>
                  <a:lnTo>
                    <a:pt x="871" y="318"/>
                  </a:lnTo>
                  <a:lnTo>
                    <a:pt x="889" y="320"/>
                  </a:lnTo>
                  <a:lnTo>
                    <a:pt x="889" y="320"/>
                  </a:lnTo>
                  <a:lnTo>
                    <a:pt x="885" y="302"/>
                  </a:lnTo>
                  <a:lnTo>
                    <a:pt x="881" y="286"/>
                  </a:lnTo>
                  <a:lnTo>
                    <a:pt x="875" y="269"/>
                  </a:lnTo>
                  <a:lnTo>
                    <a:pt x="870" y="254"/>
                  </a:lnTo>
                  <a:lnTo>
                    <a:pt x="863" y="238"/>
                  </a:lnTo>
                  <a:lnTo>
                    <a:pt x="855" y="223"/>
                  </a:lnTo>
                  <a:lnTo>
                    <a:pt x="846" y="208"/>
                  </a:lnTo>
                  <a:lnTo>
                    <a:pt x="837" y="194"/>
                  </a:lnTo>
                  <a:lnTo>
                    <a:pt x="827" y="178"/>
                  </a:lnTo>
                  <a:lnTo>
                    <a:pt x="816" y="166"/>
                  </a:lnTo>
                  <a:lnTo>
                    <a:pt x="805" y="152"/>
                  </a:lnTo>
                  <a:lnTo>
                    <a:pt x="793" y="139"/>
                  </a:lnTo>
                  <a:lnTo>
                    <a:pt x="780" y="126"/>
                  </a:lnTo>
                  <a:lnTo>
                    <a:pt x="768" y="114"/>
                  </a:lnTo>
                  <a:lnTo>
                    <a:pt x="754" y="103"/>
                  </a:lnTo>
                  <a:lnTo>
                    <a:pt x="738" y="92"/>
                  </a:lnTo>
                  <a:lnTo>
                    <a:pt x="725" y="82"/>
                  </a:lnTo>
                  <a:lnTo>
                    <a:pt x="708" y="71"/>
                  </a:lnTo>
                  <a:lnTo>
                    <a:pt x="692" y="62"/>
                  </a:lnTo>
                  <a:lnTo>
                    <a:pt x="676" y="54"/>
                  </a:lnTo>
                  <a:lnTo>
                    <a:pt x="660" y="45"/>
                  </a:lnTo>
                  <a:lnTo>
                    <a:pt x="642" y="37"/>
                  </a:lnTo>
                  <a:lnTo>
                    <a:pt x="624" y="30"/>
                  </a:lnTo>
                  <a:lnTo>
                    <a:pt x="606" y="24"/>
                  </a:lnTo>
                  <a:lnTo>
                    <a:pt x="586" y="19"/>
                  </a:lnTo>
                  <a:lnTo>
                    <a:pt x="568" y="14"/>
                  </a:lnTo>
                  <a:lnTo>
                    <a:pt x="548" y="9"/>
                  </a:lnTo>
                  <a:lnTo>
                    <a:pt x="528" y="6"/>
                  </a:lnTo>
                  <a:lnTo>
                    <a:pt x="509" y="3"/>
                  </a:lnTo>
                  <a:lnTo>
                    <a:pt x="489" y="1"/>
                  </a:lnTo>
                  <a:lnTo>
                    <a:pt x="468" y="0"/>
                  </a:lnTo>
                  <a:lnTo>
                    <a:pt x="447" y="0"/>
                  </a:lnTo>
                  <a:lnTo>
                    <a:pt x="447" y="0"/>
                  </a:lnTo>
                  <a:lnTo>
                    <a:pt x="424" y="0"/>
                  </a:lnTo>
                  <a:lnTo>
                    <a:pt x="402" y="2"/>
                  </a:lnTo>
                  <a:lnTo>
                    <a:pt x="380" y="5"/>
                  </a:lnTo>
                  <a:lnTo>
                    <a:pt x="358" y="8"/>
                  </a:lnTo>
                  <a:lnTo>
                    <a:pt x="336" y="12"/>
                  </a:lnTo>
                  <a:lnTo>
                    <a:pt x="315" y="17"/>
                  </a:lnTo>
                  <a:lnTo>
                    <a:pt x="294" y="23"/>
                  </a:lnTo>
                  <a:lnTo>
                    <a:pt x="273" y="30"/>
                  </a:lnTo>
                  <a:lnTo>
                    <a:pt x="253" y="37"/>
                  </a:lnTo>
                  <a:lnTo>
                    <a:pt x="235" y="45"/>
                  </a:lnTo>
                  <a:lnTo>
                    <a:pt x="215" y="55"/>
                  </a:lnTo>
                  <a:lnTo>
                    <a:pt x="197" y="65"/>
                  </a:lnTo>
                  <a:lnTo>
                    <a:pt x="180" y="76"/>
                  </a:lnTo>
                  <a:lnTo>
                    <a:pt x="163" y="86"/>
                  </a:lnTo>
                  <a:lnTo>
                    <a:pt x="146" y="99"/>
                  </a:lnTo>
                  <a:lnTo>
                    <a:pt x="131" y="111"/>
                  </a:lnTo>
                  <a:lnTo>
                    <a:pt x="116" y="125"/>
                  </a:lnTo>
                  <a:lnTo>
                    <a:pt x="102" y="138"/>
                  </a:lnTo>
                  <a:lnTo>
                    <a:pt x="89" y="153"/>
                  </a:lnTo>
                  <a:lnTo>
                    <a:pt x="77" y="167"/>
                  </a:lnTo>
                  <a:lnTo>
                    <a:pt x="65" y="183"/>
                  </a:lnTo>
                  <a:lnTo>
                    <a:pt x="53" y="198"/>
                  </a:lnTo>
                  <a:lnTo>
                    <a:pt x="44" y="215"/>
                  </a:lnTo>
                  <a:lnTo>
                    <a:pt x="35" y="232"/>
                  </a:lnTo>
                  <a:lnTo>
                    <a:pt x="27" y="248"/>
                  </a:lnTo>
                  <a:lnTo>
                    <a:pt x="20" y="267"/>
                  </a:lnTo>
                  <a:lnTo>
                    <a:pt x="14" y="285"/>
                  </a:lnTo>
                  <a:lnTo>
                    <a:pt x="9" y="303"/>
                  </a:lnTo>
                  <a:lnTo>
                    <a:pt x="5" y="322"/>
                  </a:lnTo>
                  <a:lnTo>
                    <a:pt x="2" y="341"/>
                  </a:lnTo>
                  <a:lnTo>
                    <a:pt x="0" y="360"/>
                  </a:lnTo>
                  <a:lnTo>
                    <a:pt x="0" y="379"/>
                  </a:lnTo>
                  <a:lnTo>
                    <a:pt x="0" y="379"/>
                  </a:lnTo>
                  <a:lnTo>
                    <a:pt x="1" y="402"/>
                  </a:lnTo>
                  <a:lnTo>
                    <a:pt x="3" y="426"/>
                  </a:lnTo>
                  <a:lnTo>
                    <a:pt x="7" y="448"/>
                  </a:lnTo>
                  <a:lnTo>
                    <a:pt x="13" y="470"/>
                  </a:lnTo>
                  <a:lnTo>
                    <a:pt x="20" y="491"/>
                  </a:lnTo>
                  <a:lnTo>
                    <a:pt x="28" y="512"/>
                  </a:lnTo>
                  <a:lnTo>
                    <a:pt x="38" y="533"/>
                  </a:lnTo>
                  <a:lnTo>
                    <a:pt x="49" y="553"/>
                  </a:lnTo>
                  <a:lnTo>
                    <a:pt x="62" y="571"/>
                  </a:lnTo>
                  <a:lnTo>
                    <a:pt x="75" y="590"/>
                  </a:lnTo>
                  <a:lnTo>
                    <a:pt x="91" y="608"/>
                  </a:lnTo>
                  <a:lnTo>
                    <a:pt x="106" y="625"/>
                  </a:lnTo>
                  <a:lnTo>
                    <a:pt x="123" y="641"/>
                  </a:lnTo>
                  <a:lnTo>
                    <a:pt x="142" y="657"/>
                  </a:lnTo>
                  <a:lnTo>
                    <a:pt x="160" y="671"/>
                  </a:lnTo>
                  <a:lnTo>
                    <a:pt x="180" y="684"/>
                  </a:lnTo>
                  <a:lnTo>
                    <a:pt x="131" y="821"/>
                  </a:lnTo>
                  <a:lnTo>
                    <a:pt x="304" y="739"/>
                  </a:lnTo>
                  <a:lnTo>
                    <a:pt x="304" y="739"/>
                  </a:lnTo>
                  <a:lnTo>
                    <a:pt x="339" y="747"/>
                  </a:lnTo>
                  <a:lnTo>
                    <a:pt x="374" y="753"/>
                  </a:lnTo>
                  <a:lnTo>
                    <a:pt x="410" y="758"/>
                  </a:lnTo>
                  <a:lnTo>
                    <a:pt x="447" y="759"/>
                  </a:lnTo>
                  <a:lnTo>
                    <a:pt x="447" y="759"/>
                  </a:lnTo>
                  <a:lnTo>
                    <a:pt x="474" y="758"/>
                  </a:lnTo>
                  <a:lnTo>
                    <a:pt x="474" y="758"/>
                  </a:lnTo>
                  <a:lnTo>
                    <a:pt x="466" y="733"/>
                  </a:lnTo>
                  <a:lnTo>
                    <a:pt x="460" y="708"/>
                  </a:lnTo>
                  <a:lnTo>
                    <a:pt x="455" y="682"/>
                  </a:lnTo>
                  <a:lnTo>
                    <a:pt x="454" y="655"/>
                  </a:lnTo>
                  <a:lnTo>
                    <a:pt x="454" y="655"/>
                  </a:lnTo>
                  <a:close/>
                  <a:moveTo>
                    <a:pt x="584" y="209"/>
                  </a:moveTo>
                  <a:lnTo>
                    <a:pt x="584" y="209"/>
                  </a:lnTo>
                  <a:lnTo>
                    <a:pt x="596" y="210"/>
                  </a:lnTo>
                  <a:lnTo>
                    <a:pt x="607" y="213"/>
                  </a:lnTo>
                  <a:lnTo>
                    <a:pt x="618" y="219"/>
                  </a:lnTo>
                  <a:lnTo>
                    <a:pt x="626" y="226"/>
                  </a:lnTo>
                  <a:lnTo>
                    <a:pt x="634" y="236"/>
                  </a:lnTo>
                  <a:lnTo>
                    <a:pt x="639" y="245"/>
                  </a:lnTo>
                  <a:lnTo>
                    <a:pt x="642" y="257"/>
                  </a:lnTo>
                  <a:lnTo>
                    <a:pt x="643" y="268"/>
                  </a:lnTo>
                  <a:lnTo>
                    <a:pt x="643" y="268"/>
                  </a:lnTo>
                  <a:lnTo>
                    <a:pt x="642" y="281"/>
                  </a:lnTo>
                  <a:lnTo>
                    <a:pt x="639" y="293"/>
                  </a:lnTo>
                  <a:lnTo>
                    <a:pt x="634" y="302"/>
                  </a:lnTo>
                  <a:lnTo>
                    <a:pt x="626" y="311"/>
                  </a:lnTo>
                  <a:lnTo>
                    <a:pt x="618" y="318"/>
                  </a:lnTo>
                  <a:lnTo>
                    <a:pt x="607" y="324"/>
                  </a:lnTo>
                  <a:lnTo>
                    <a:pt x="596" y="328"/>
                  </a:lnTo>
                  <a:lnTo>
                    <a:pt x="584" y="329"/>
                  </a:lnTo>
                  <a:lnTo>
                    <a:pt x="584" y="329"/>
                  </a:lnTo>
                  <a:lnTo>
                    <a:pt x="571" y="328"/>
                  </a:lnTo>
                  <a:lnTo>
                    <a:pt x="561" y="324"/>
                  </a:lnTo>
                  <a:lnTo>
                    <a:pt x="550" y="318"/>
                  </a:lnTo>
                  <a:lnTo>
                    <a:pt x="541" y="311"/>
                  </a:lnTo>
                  <a:lnTo>
                    <a:pt x="534" y="302"/>
                  </a:lnTo>
                  <a:lnTo>
                    <a:pt x="528" y="293"/>
                  </a:lnTo>
                  <a:lnTo>
                    <a:pt x="525" y="281"/>
                  </a:lnTo>
                  <a:lnTo>
                    <a:pt x="524" y="268"/>
                  </a:lnTo>
                  <a:lnTo>
                    <a:pt x="524" y="268"/>
                  </a:lnTo>
                  <a:lnTo>
                    <a:pt x="525" y="257"/>
                  </a:lnTo>
                  <a:lnTo>
                    <a:pt x="528" y="245"/>
                  </a:lnTo>
                  <a:lnTo>
                    <a:pt x="534" y="236"/>
                  </a:lnTo>
                  <a:lnTo>
                    <a:pt x="541" y="226"/>
                  </a:lnTo>
                  <a:lnTo>
                    <a:pt x="550" y="219"/>
                  </a:lnTo>
                  <a:lnTo>
                    <a:pt x="561" y="213"/>
                  </a:lnTo>
                  <a:lnTo>
                    <a:pt x="571" y="210"/>
                  </a:lnTo>
                  <a:lnTo>
                    <a:pt x="584" y="209"/>
                  </a:lnTo>
                  <a:lnTo>
                    <a:pt x="584" y="209"/>
                  </a:lnTo>
                  <a:close/>
                  <a:moveTo>
                    <a:pt x="294" y="329"/>
                  </a:moveTo>
                  <a:lnTo>
                    <a:pt x="294" y="329"/>
                  </a:lnTo>
                  <a:lnTo>
                    <a:pt x="282" y="328"/>
                  </a:lnTo>
                  <a:lnTo>
                    <a:pt x="271" y="324"/>
                  </a:lnTo>
                  <a:lnTo>
                    <a:pt x="260" y="318"/>
                  </a:lnTo>
                  <a:lnTo>
                    <a:pt x="252" y="311"/>
                  </a:lnTo>
                  <a:lnTo>
                    <a:pt x="244" y="302"/>
                  </a:lnTo>
                  <a:lnTo>
                    <a:pt x="239" y="293"/>
                  </a:lnTo>
                  <a:lnTo>
                    <a:pt x="236" y="281"/>
                  </a:lnTo>
                  <a:lnTo>
                    <a:pt x="235" y="268"/>
                  </a:lnTo>
                  <a:lnTo>
                    <a:pt x="235" y="268"/>
                  </a:lnTo>
                  <a:lnTo>
                    <a:pt x="236" y="257"/>
                  </a:lnTo>
                  <a:lnTo>
                    <a:pt x="239" y="245"/>
                  </a:lnTo>
                  <a:lnTo>
                    <a:pt x="244" y="236"/>
                  </a:lnTo>
                  <a:lnTo>
                    <a:pt x="252" y="226"/>
                  </a:lnTo>
                  <a:lnTo>
                    <a:pt x="260" y="219"/>
                  </a:lnTo>
                  <a:lnTo>
                    <a:pt x="271" y="213"/>
                  </a:lnTo>
                  <a:lnTo>
                    <a:pt x="282" y="210"/>
                  </a:lnTo>
                  <a:lnTo>
                    <a:pt x="294" y="209"/>
                  </a:lnTo>
                  <a:lnTo>
                    <a:pt x="294" y="209"/>
                  </a:lnTo>
                  <a:lnTo>
                    <a:pt x="307" y="210"/>
                  </a:lnTo>
                  <a:lnTo>
                    <a:pt x="317" y="213"/>
                  </a:lnTo>
                  <a:lnTo>
                    <a:pt x="327" y="219"/>
                  </a:lnTo>
                  <a:lnTo>
                    <a:pt x="337" y="226"/>
                  </a:lnTo>
                  <a:lnTo>
                    <a:pt x="344" y="236"/>
                  </a:lnTo>
                  <a:lnTo>
                    <a:pt x="350" y="245"/>
                  </a:lnTo>
                  <a:lnTo>
                    <a:pt x="353" y="257"/>
                  </a:lnTo>
                  <a:lnTo>
                    <a:pt x="354" y="268"/>
                  </a:lnTo>
                  <a:lnTo>
                    <a:pt x="354" y="268"/>
                  </a:lnTo>
                  <a:lnTo>
                    <a:pt x="353" y="281"/>
                  </a:lnTo>
                  <a:lnTo>
                    <a:pt x="350" y="293"/>
                  </a:lnTo>
                  <a:lnTo>
                    <a:pt x="344" y="302"/>
                  </a:lnTo>
                  <a:lnTo>
                    <a:pt x="337" y="311"/>
                  </a:lnTo>
                  <a:lnTo>
                    <a:pt x="327" y="318"/>
                  </a:lnTo>
                  <a:lnTo>
                    <a:pt x="317" y="324"/>
                  </a:lnTo>
                  <a:lnTo>
                    <a:pt x="307" y="328"/>
                  </a:lnTo>
                  <a:lnTo>
                    <a:pt x="294" y="329"/>
                  </a:lnTo>
                  <a:lnTo>
                    <a:pt x="294" y="3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grpSp>
      <p:sp>
        <p:nvSpPr>
          <p:cNvPr id="6" name="Freeform 5"/>
          <p:cNvSpPr>
            <a:spLocks/>
          </p:cNvSpPr>
          <p:nvPr/>
        </p:nvSpPr>
        <p:spPr bwMode="auto">
          <a:xfrm>
            <a:off x="548822" y="2085696"/>
            <a:ext cx="4180285" cy="1538288"/>
          </a:xfrm>
          <a:custGeom>
            <a:avLst/>
            <a:gdLst>
              <a:gd name="T0" fmla="*/ 216 w 7286"/>
              <a:gd name="T1" fmla="*/ 1382 h 2663"/>
              <a:gd name="T2" fmla="*/ 2168 w 7286"/>
              <a:gd name="T3" fmla="*/ 0 h 2663"/>
              <a:gd name="T4" fmla="*/ 4038 w 7286"/>
              <a:gd name="T5" fmla="*/ 1184 h 2663"/>
              <a:gd name="T6" fmla="*/ 4038 w 7286"/>
              <a:gd name="T7" fmla="*/ 1184 h 2663"/>
              <a:gd name="T8" fmla="*/ 4040 w 7286"/>
              <a:gd name="T9" fmla="*/ 1189 h 2663"/>
              <a:gd name="T10" fmla="*/ 4041 w 7286"/>
              <a:gd name="T11" fmla="*/ 1191 h 2663"/>
              <a:gd name="T12" fmla="*/ 4041 w 7286"/>
              <a:gd name="T13" fmla="*/ 1191 h 2663"/>
              <a:gd name="T14" fmla="*/ 5413 w 7286"/>
              <a:gd name="T15" fmla="*/ 2090 h 2663"/>
              <a:gd name="T16" fmla="*/ 6787 w 7286"/>
              <a:gd name="T17" fmla="*/ 1186 h 2663"/>
              <a:gd name="T18" fmla="*/ 7286 w 7286"/>
              <a:gd name="T19" fmla="*/ 1475 h 2663"/>
              <a:gd name="T20" fmla="*/ 5413 w 7286"/>
              <a:gd name="T21" fmla="*/ 2663 h 2663"/>
              <a:gd name="T22" fmla="*/ 3543 w 7286"/>
              <a:gd name="T23" fmla="*/ 1479 h 2663"/>
              <a:gd name="T24" fmla="*/ 3542 w 7286"/>
              <a:gd name="T25" fmla="*/ 1479 h 2663"/>
              <a:gd name="T26" fmla="*/ 3540 w 7286"/>
              <a:gd name="T27" fmla="*/ 1474 h 2663"/>
              <a:gd name="T28" fmla="*/ 3539 w 7286"/>
              <a:gd name="T29" fmla="*/ 1472 h 2663"/>
              <a:gd name="T30" fmla="*/ 3539 w 7286"/>
              <a:gd name="T31" fmla="*/ 1472 h 2663"/>
              <a:gd name="T32" fmla="*/ 2168 w 7286"/>
              <a:gd name="T33" fmla="*/ 573 h 2663"/>
              <a:gd name="T34" fmla="*/ 750 w 7286"/>
              <a:gd name="T35" fmla="*/ 1590 h 2663"/>
              <a:gd name="T36" fmla="*/ 883 w 7286"/>
              <a:gd name="T37" fmla="*/ 1642 h 2663"/>
              <a:gd name="T38" fmla="*/ 882 w 7286"/>
              <a:gd name="T39" fmla="*/ 1727 h 2663"/>
              <a:gd name="T40" fmla="*/ 255 w 7286"/>
              <a:gd name="T41" fmla="*/ 2165 h 2663"/>
              <a:gd name="T42" fmla="*/ 181 w 7286"/>
              <a:gd name="T43" fmla="*/ 2136 h 2663"/>
              <a:gd name="T44" fmla="*/ 10 w 7286"/>
              <a:gd name="T45" fmla="*/ 1387 h 2663"/>
              <a:gd name="T46" fmla="*/ 71 w 7286"/>
              <a:gd name="T47" fmla="*/ 1326 h 2663"/>
              <a:gd name="T48" fmla="*/ 216 w 7286"/>
              <a:gd name="T49" fmla="*/ 1382 h 2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286" h="2663">
                <a:moveTo>
                  <a:pt x="216" y="1382"/>
                </a:moveTo>
                <a:cubicBezTo>
                  <a:pt x="499" y="577"/>
                  <a:pt x="1266" y="0"/>
                  <a:pt x="2168" y="0"/>
                </a:cubicBezTo>
                <a:cubicBezTo>
                  <a:pt x="2993" y="0"/>
                  <a:pt x="3706" y="484"/>
                  <a:pt x="4038" y="1184"/>
                </a:cubicBezTo>
                <a:lnTo>
                  <a:pt x="4038" y="1184"/>
                </a:lnTo>
                <a:lnTo>
                  <a:pt x="4040" y="1189"/>
                </a:lnTo>
                <a:lnTo>
                  <a:pt x="4041" y="1191"/>
                </a:lnTo>
                <a:lnTo>
                  <a:pt x="4041" y="1191"/>
                </a:lnTo>
                <a:cubicBezTo>
                  <a:pt x="4272" y="1720"/>
                  <a:pt x="4799" y="2090"/>
                  <a:pt x="5413" y="2090"/>
                </a:cubicBezTo>
                <a:cubicBezTo>
                  <a:pt x="6029" y="2090"/>
                  <a:pt x="6558" y="1718"/>
                  <a:pt x="6787" y="1186"/>
                </a:cubicBezTo>
                <a:lnTo>
                  <a:pt x="7286" y="1475"/>
                </a:lnTo>
                <a:cubicBezTo>
                  <a:pt x="6955" y="2177"/>
                  <a:pt x="6241" y="2663"/>
                  <a:pt x="5413" y="2663"/>
                </a:cubicBezTo>
                <a:cubicBezTo>
                  <a:pt x="4587" y="2663"/>
                  <a:pt x="3874" y="2179"/>
                  <a:pt x="3543" y="1479"/>
                </a:cubicBezTo>
                <a:lnTo>
                  <a:pt x="3542" y="1479"/>
                </a:lnTo>
                <a:lnTo>
                  <a:pt x="3540" y="1474"/>
                </a:lnTo>
                <a:lnTo>
                  <a:pt x="3539" y="1472"/>
                </a:lnTo>
                <a:lnTo>
                  <a:pt x="3539" y="1472"/>
                </a:lnTo>
                <a:cubicBezTo>
                  <a:pt x="3309" y="943"/>
                  <a:pt x="2781" y="573"/>
                  <a:pt x="2168" y="573"/>
                </a:cubicBezTo>
                <a:cubicBezTo>
                  <a:pt x="1509" y="573"/>
                  <a:pt x="950" y="999"/>
                  <a:pt x="750" y="1590"/>
                </a:cubicBezTo>
                <a:lnTo>
                  <a:pt x="883" y="1642"/>
                </a:lnTo>
                <a:cubicBezTo>
                  <a:pt x="922" y="1657"/>
                  <a:pt x="914" y="1704"/>
                  <a:pt x="882" y="1727"/>
                </a:cubicBezTo>
                <a:lnTo>
                  <a:pt x="255" y="2165"/>
                </a:lnTo>
                <a:cubicBezTo>
                  <a:pt x="229" y="2183"/>
                  <a:pt x="188" y="2166"/>
                  <a:pt x="181" y="2136"/>
                </a:cubicBezTo>
                <a:lnTo>
                  <a:pt x="10" y="1387"/>
                </a:lnTo>
                <a:cubicBezTo>
                  <a:pt x="0" y="1342"/>
                  <a:pt x="33" y="1311"/>
                  <a:pt x="71" y="1326"/>
                </a:cubicBezTo>
                <a:lnTo>
                  <a:pt x="216" y="1382"/>
                </a:lnTo>
                <a:close/>
              </a:path>
            </a:pathLst>
          </a:custGeom>
          <a:solidFill>
            <a:schemeClr val="tx1">
              <a:lumMod val="75000"/>
              <a:lumOff val="2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7" name="Freeform 6"/>
          <p:cNvSpPr>
            <a:spLocks/>
          </p:cNvSpPr>
          <p:nvPr/>
        </p:nvSpPr>
        <p:spPr bwMode="auto">
          <a:xfrm>
            <a:off x="4442165" y="2085697"/>
            <a:ext cx="4180285" cy="1537097"/>
          </a:xfrm>
          <a:custGeom>
            <a:avLst/>
            <a:gdLst>
              <a:gd name="T0" fmla="*/ 1873 w 7286"/>
              <a:gd name="T1" fmla="*/ 0 h 2661"/>
              <a:gd name="T2" fmla="*/ 3743 w 7286"/>
              <a:gd name="T3" fmla="*/ 1183 h 2661"/>
              <a:gd name="T4" fmla="*/ 3743 w 7286"/>
              <a:gd name="T5" fmla="*/ 1182 h 2661"/>
              <a:gd name="T6" fmla="*/ 5118 w 7286"/>
              <a:gd name="T7" fmla="*/ 2088 h 2661"/>
              <a:gd name="T8" fmla="*/ 6536 w 7286"/>
              <a:gd name="T9" fmla="*/ 1071 h 2661"/>
              <a:gd name="T10" fmla="*/ 6403 w 7286"/>
              <a:gd name="T11" fmla="*/ 1020 h 2661"/>
              <a:gd name="T12" fmla="*/ 6404 w 7286"/>
              <a:gd name="T13" fmla="*/ 935 h 2661"/>
              <a:gd name="T14" fmla="*/ 7031 w 7286"/>
              <a:gd name="T15" fmla="*/ 496 h 2661"/>
              <a:gd name="T16" fmla="*/ 7105 w 7286"/>
              <a:gd name="T17" fmla="*/ 525 h 2661"/>
              <a:gd name="T18" fmla="*/ 7276 w 7286"/>
              <a:gd name="T19" fmla="*/ 1274 h 2661"/>
              <a:gd name="T20" fmla="*/ 7215 w 7286"/>
              <a:gd name="T21" fmla="*/ 1336 h 2661"/>
              <a:gd name="T22" fmla="*/ 7070 w 7286"/>
              <a:gd name="T23" fmla="*/ 1279 h 2661"/>
              <a:gd name="T24" fmla="*/ 5118 w 7286"/>
              <a:gd name="T25" fmla="*/ 2661 h 2661"/>
              <a:gd name="T26" fmla="*/ 3248 w 7286"/>
              <a:gd name="T27" fmla="*/ 1479 h 2661"/>
              <a:gd name="T28" fmla="*/ 3248 w 7286"/>
              <a:gd name="T29" fmla="*/ 1479 h 2661"/>
              <a:gd name="T30" fmla="*/ 1873 w 7286"/>
              <a:gd name="T31" fmla="*/ 573 h 2661"/>
              <a:gd name="T32" fmla="*/ 499 w 7286"/>
              <a:gd name="T33" fmla="*/ 1477 h 2661"/>
              <a:gd name="T34" fmla="*/ 0 w 7286"/>
              <a:gd name="T35" fmla="*/ 1189 h 2661"/>
              <a:gd name="T36" fmla="*/ 1873 w 7286"/>
              <a:gd name="T37" fmla="*/ 0 h 2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86" h="2661">
                <a:moveTo>
                  <a:pt x="1873" y="0"/>
                </a:moveTo>
                <a:cubicBezTo>
                  <a:pt x="2698" y="0"/>
                  <a:pt x="3411" y="484"/>
                  <a:pt x="3743" y="1183"/>
                </a:cubicBezTo>
                <a:lnTo>
                  <a:pt x="3743" y="1182"/>
                </a:lnTo>
                <a:cubicBezTo>
                  <a:pt x="3972" y="1715"/>
                  <a:pt x="4502" y="2088"/>
                  <a:pt x="5118" y="2088"/>
                </a:cubicBezTo>
                <a:cubicBezTo>
                  <a:pt x="5777" y="2088"/>
                  <a:pt x="6336" y="1663"/>
                  <a:pt x="6536" y="1071"/>
                </a:cubicBezTo>
                <a:lnTo>
                  <a:pt x="6403" y="1020"/>
                </a:lnTo>
                <a:cubicBezTo>
                  <a:pt x="6363" y="1004"/>
                  <a:pt x="6372" y="957"/>
                  <a:pt x="6404" y="935"/>
                </a:cubicBezTo>
                <a:lnTo>
                  <a:pt x="7031" y="496"/>
                </a:lnTo>
                <a:cubicBezTo>
                  <a:pt x="7056" y="479"/>
                  <a:pt x="7098" y="495"/>
                  <a:pt x="7105" y="525"/>
                </a:cubicBezTo>
                <a:lnTo>
                  <a:pt x="7276" y="1274"/>
                </a:lnTo>
                <a:cubicBezTo>
                  <a:pt x="7286" y="1319"/>
                  <a:pt x="7253" y="1350"/>
                  <a:pt x="7215" y="1336"/>
                </a:cubicBezTo>
                <a:lnTo>
                  <a:pt x="7070" y="1279"/>
                </a:lnTo>
                <a:cubicBezTo>
                  <a:pt x="6787" y="2084"/>
                  <a:pt x="6020" y="2661"/>
                  <a:pt x="5118" y="2661"/>
                </a:cubicBezTo>
                <a:cubicBezTo>
                  <a:pt x="4293" y="2661"/>
                  <a:pt x="3581" y="2178"/>
                  <a:pt x="3248" y="1479"/>
                </a:cubicBezTo>
                <a:lnTo>
                  <a:pt x="3248" y="1479"/>
                </a:lnTo>
                <a:cubicBezTo>
                  <a:pt x="3019" y="946"/>
                  <a:pt x="2490" y="573"/>
                  <a:pt x="1873" y="573"/>
                </a:cubicBezTo>
                <a:cubicBezTo>
                  <a:pt x="1258" y="573"/>
                  <a:pt x="729" y="945"/>
                  <a:pt x="499" y="1477"/>
                </a:cubicBezTo>
                <a:lnTo>
                  <a:pt x="0" y="1189"/>
                </a:lnTo>
                <a:cubicBezTo>
                  <a:pt x="331" y="486"/>
                  <a:pt x="1045" y="0"/>
                  <a:pt x="1873" y="0"/>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8" name="TextBox 29"/>
          <p:cNvSpPr txBox="1"/>
          <p:nvPr/>
        </p:nvSpPr>
        <p:spPr>
          <a:xfrm>
            <a:off x="6044589" y="1117494"/>
            <a:ext cx="2372562" cy="500137"/>
          </a:xfrm>
          <a:prstGeom prst="rect">
            <a:avLst/>
          </a:prstGeom>
          <a:noFill/>
        </p:spPr>
        <p:txBody>
          <a:bodyPr wrap="square" lIns="0" tIns="0" rIns="0" bIns="0" rtlCol="0">
            <a:spAutoFit/>
          </a:bodyPr>
          <a:lstStyle/>
          <a:p>
            <a:pPr algn="just">
              <a:lnSpc>
                <a:spcPts val="1300"/>
              </a:lnSpc>
            </a:pPr>
            <a:r>
              <a:rPr lang="zh-CN" altLang="en-US" sz="1100" dirty="0">
                <a:solidFill>
                  <a:schemeClr val="tx1">
                    <a:lumMod val="65000"/>
                    <a:lumOff val="35000"/>
                  </a:schemeClr>
                </a:solidFill>
                <a:latin typeface="微软雅黑" pitchFamily="34" charset="-122"/>
                <a:ea typeface="微软雅黑" pitchFamily="34" charset="-122"/>
              </a:rPr>
              <a:t>点击输入简要文字内容，文字内容需概括精炼，言简意赅的说明分项</a:t>
            </a:r>
            <a:r>
              <a:rPr lang="zh-CN" altLang="en-US" sz="1100" dirty="0" smtClean="0">
                <a:solidFill>
                  <a:schemeClr val="tx1">
                    <a:lumMod val="65000"/>
                    <a:lumOff val="35000"/>
                  </a:schemeClr>
                </a:solidFill>
                <a:latin typeface="微软雅黑" pitchFamily="34" charset="-122"/>
                <a:ea typeface="微软雅黑" pitchFamily="34" charset="-122"/>
              </a:rPr>
              <a:t>内容</a:t>
            </a:r>
            <a:r>
              <a:rPr lang="zh-CN" altLang="en-US" sz="1100" dirty="0" smtClean="0">
                <a:solidFill>
                  <a:schemeClr val="tx1">
                    <a:lumMod val="75000"/>
                    <a:lumOff val="25000"/>
                  </a:schemeClr>
                </a:solidFill>
                <a:latin typeface="微软雅黑" pitchFamily="34" charset="-122"/>
                <a:ea typeface="微软雅黑" pitchFamily="34" charset="-122"/>
              </a:rPr>
              <a:t>单击添加文字内容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9" name="TextBox 30"/>
          <p:cNvSpPr txBox="1"/>
          <p:nvPr/>
        </p:nvSpPr>
        <p:spPr>
          <a:xfrm>
            <a:off x="6532307" y="1754692"/>
            <a:ext cx="1397126" cy="323165"/>
          </a:xfrm>
          <a:prstGeom prst="rect">
            <a:avLst/>
          </a:prstGeom>
          <a:noFill/>
        </p:spPr>
        <p:txBody>
          <a:bodyPr wrap="square" lIns="0" tIns="0" rIns="0" bIns="0" rtlCol="0">
            <a:spAutoFit/>
          </a:bodyPr>
          <a:lstStyle/>
          <a:p>
            <a:pPr algn="ctr"/>
            <a:r>
              <a:rPr lang="zh-CN" altLang="en-US" sz="2100" b="1" dirty="0">
                <a:solidFill>
                  <a:schemeClr val="accent1"/>
                </a:solidFill>
                <a:latin typeface="微软雅黑" pitchFamily="34" charset="-122"/>
                <a:ea typeface="微软雅黑" pitchFamily="34" charset="-122"/>
              </a:rPr>
              <a:t>短信群发</a:t>
            </a:r>
          </a:p>
        </p:txBody>
      </p:sp>
      <p:sp>
        <p:nvSpPr>
          <p:cNvPr id="31" name="TextBox 29"/>
          <p:cNvSpPr txBox="1"/>
          <p:nvPr/>
        </p:nvSpPr>
        <p:spPr>
          <a:xfrm>
            <a:off x="737906" y="4155382"/>
            <a:ext cx="2372562" cy="500137"/>
          </a:xfrm>
          <a:prstGeom prst="rect">
            <a:avLst/>
          </a:prstGeom>
          <a:noFill/>
        </p:spPr>
        <p:txBody>
          <a:bodyPr wrap="square" lIns="0" tIns="0" rIns="0" bIns="0" rtlCol="0">
            <a:spAutoFit/>
          </a:bodyPr>
          <a:lstStyle/>
          <a:p>
            <a:pPr algn="just">
              <a:lnSpc>
                <a:spcPts val="1300"/>
              </a:lnSpc>
            </a:pPr>
            <a:r>
              <a:rPr lang="zh-CN" altLang="en-US" sz="1100" dirty="0">
                <a:solidFill>
                  <a:schemeClr val="tx1">
                    <a:lumMod val="65000"/>
                    <a:lumOff val="35000"/>
                  </a:schemeClr>
                </a:solidFill>
                <a:latin typeface="微软雅黑" pitchFamily="34" charset="-122"/>
                <a:ea typeface="微软雅黑" pitchFamily="34" charset="-122"/>
              </a:rPr>
              <a:t>点击输入简要文字内容，文字内容需概括精炼，言简意赅的说明分项</a:t>
            </a:r>
            <a:r>
              <a:rPr lang="zh-CN" altLang="en-US" sz="1100" dirty="0" smtClean="0">
                <a:solidFill>
                  <a:schemeClr val="tx1">
                    <a:lumMod val="65000"/>
                    <a:lumOff val="35000"/>
                  </a:schemeClr>
                </a:solidFill>
                <a:latin typeface="微软雅黑" pitchFamily="34" charset="-122"/>
                <a:ea typeface="微软雅黑" pitchFamily="34" charset="-122"/>
              </a:rPr>
              <a:t>内容</a:t>
            </a:r>
            <a:r>
              <a:rPr lang="zh-CN" altLang="en-US" sz="1100" dirty="0" smtClean="0">
                <a:solidFill>
                  <a:schemeClr val="tx1">
                    <a:lumMod val="75000"/>
                    <a:lumOff val="25000"/>
                  </a:schemeClr>
                </a:solidFill>
                <a:latin typeface="微软雅黑" pitchFamily="34" charset="-122"/>
                <a:ea typeface="微软雅黑" pitchFamily="34" charset="-122"/>
              </a:rPr>
              <a:t>单击添加文字内容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32" name="TextBox 30"/>
          <p:cNvSpPr txBox="1"/>
          <p:nvPr/>
        </p:nvSpPr>
        <p:spPr>
          <a:xfrm>
            <a:off x="1225624" y="3719294"/>
            <a:ext cx="1397126" cy="323165"/>
          </a:xfrm>
          <a:prstGeom prst="rect">
            <a:avLst/>
          </a:prstGeom>
          <a:noFill/>
        </p:spPr>
        <p:txBody>
          <a:bodyPr wrap="square" lIns="0" tIns="0" rIns="0" bIns="0" rtlCol="0">
            <a:spAutoFit/>
          </a:bodyPr>
          <a:lstStyle/>
          <a:p>
            <a:pPr algn="ctr"/>
            <a:r>
              <a:rPr lang="zh-CN" altLang="en-US" sz="2100" b="1" dirty="0">
                <a:solidFill>
                  <a:schemeClr val="accent1"/>
                </a:solidFill>
                <a:latin typeface="微软雅黑" pitchFamily="34" charset="-122"/>
                <a:ea typeface="微软雅黑" pitchFamily="34" charset="-122"/>
              </a:rPr>
              <a:t>海报宣传</a:t>
            </a:r>
          </a:p>
        </p:txBody>
      </p:sp>
      <p:sp>
        <p:nvSpPr>
          <p:cNvPr id="33" name="TextBox 29"/>
          <p:cNvSpPr txBox="1"/>
          <p:nvPr/>
        </p:nvSpPr>
        <p:spPr>
          <a:xfrm>
            <a:off x="2411767" y="1117494"/>
            <a:ext cx="2372562" cy="500137"/>
          </a:xfrm>
          <a:prstGeom prst="rect">
            <a:avLst/>
          </a:prstGeom>
          <a:noFill/>
        </p:spPr>
        <p:txBody>
          <a:bodyPr wrap="square" lIns="0" tIns="0" rIns="0" bIns="0" rtlCol="0">
            <a:spAutoFit/>
          </a:bodyPr>
          <a:lstStyle/>
          <a:p>
            <a:pPr algn="just">
              <a:lnSpc>
                <a:spcPts val="1300"/>
              </a:lnSpc>
            </a:pPr>
            <a:r>
              <a:rPr lang="zh-CN" altLang="en-US" sz="1100" dirty="0">
                <a:solidFill>
                  <a:schemeClr val="tx1">
                    <a:lumMod val="65000"/>
                    <a:lumOff val="35000"/>
                  </a:schemeClr>
                </a:solidFill>
                <a:latin typeface="微软雅黑" pitchFamily="34" charset="-122"/>
                <a:ea typeface="微软雅黑" pitchFamily="34" charset="-122"/>
              </a:rPr>
              <a:t>点击输入简要文字内容，文字内容需概括精炼，言简意赅的说明分项</a:t>
            </a:r>
            <a:r>
              <a:rPr lang="zh-CN" altLang="en-US" sz="1100" dirty="0" smtClean="0">
                <a:solidFill>
                  <a:schemeClr val="tx1">
                    <a:lumMod val="65000"/>
                    <a:lumOff val="35000"/>
                  </a:schemeClr>
                </a:solidFill>
                <a:latin typeface="微软雅黑" pitchFamily="34" charset="-122"/>
                <a:ea typeface="微软雅黑" pitchFamily="34" charset="-122"/>
              </a:rPr>
              <a:t>内容</a:t>
            </a:r>
            <a:r>
              <a:rPr lang="zh-CN" altLang="en-US" sz="1100" dirty="0" smtClean="0">
                <a:solidFill>
                  <a:schemeClr val="tx1">
                    <a:lumMod val="75000"/>
                    <a:lumOff val="25000"/>
                  </a:schemeClr>
                </a:solidFill>
                <a:latin typeface="微软雅黑" pitchFamily="34" charset="-122"/>
                <a:ea typeface="微软雅黑" pitchFamily="34" charset="-122"/>
              </a:rPr>
              <a:t>单击添加文字内容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34" name="TextBox 30"/>
          <p:cNvSpPr txBox="1"/>
          <p:nvPr/>
        </p:nvSpPr>
        <p:spPr>
          <a:xfrm>
            <a:off x="2899485" y="1754692"/>
            <a:ext cx="1397126" cy="323165"/>
          </a:xfrm>
          <a:prstGeom prst="rect">
            <a:avLst/>
          </a:prstGeom>
          <a:noFill/>
        </p:spPr>
        <p:txBody>
          <a:bodyPr wrap="square" lIns="0" tIns="0" rIns="0" bIns="0" rtlCol="0">
            <a:spAutoFit/>
          </a:bodyPr>
          <a:lstStyle/>
          <a:p>
            <a:pPr algn="ctr"/>
            <a:r>
              <a:rPr lang="zh-CN" altLang="en-US" sz="2100" b="1" dirty="0">
                <a:solidFill>
                  <a:schemeClr val="accent1"/>
                </a:solidFill>
                <a:latin typeface="微软雅黑" pitchFamily="34" charset="-122"/>
                <a:ea typeface="微软雅黑" pitchFamily="34" charset="-122"/>
              </a:rPr>
              <a:t>传单派发</a:t>
            </a:r>
          </a:p>
        </p:txBody>
      </p:sp>
      <p:sp>
        <p:nvSpPr>
          <p:cNvPr id="13" name="Freeform 10"/>
          <p:cNvSpPr>
            <a:spLocks noEditPoints="1"/>
          </p:cNvSpPr>
          <p:nvPr/>
        </p:nvSpPr>
        <p:spPr bwMode="auto">
          <a:xfrm>
            <a:off x="7118123" y="2310636"/>
            <a:ext cx="528960" cy="531018"/>
          </a:xfrm>
          <a:custGeom>
            <a:avLst/>
            <a:gdLst>
              <a:gd name="T0" fmla="*/ 40 w 395"/>
              <a:gd name="T1" fmla="*/ 0 h 399"/>
              <a:gd name="T2" fmla="*/ 212 w 395"/>
              <a:gd name="T3" fmla="*/ 0 h 399"/>
              <a:gd name="T4" fmla="*/ 246 w 395"/>
              <a:gd name="T5" fmla="*/ 20 h 399"/>
              <a:gd name="T6" fmla="*/ 151 w 395"/>
              <a:gd name="T7" fmla="*/ 20 h 399"/>
              <a:gd name="T8" fmla="*/ 99 w 395"/>
              <a:gd name="T9" fmla="*/ 41 h 399"/>
              <a:gd name="T10" fmla="*/ 31 w 395"/>
              <a:gd name="T11" fmla="*/ 41 h 399"/>
              <a:gd name="T12" fmla="*/ 31 w 395"/>
              <a:gd name="T13" fmla="*/ 345 h 399"/>
              <a:gd name="T14" fmla="*/ 222 w 395"/>
              <a:gd name="T15" fmla="*/ 345 h 399"/>
              <a:gd name="T16" fmla="*/ 222 w 395"/>
              <a:gd name="T17" fmla="*/ 266 h 399"/>
              <a:gd name="T18" fmla="*/ 251 w 395"/>
              <a:gd name="T19" fmla="*/ 266 h 399"/>
              <a:gd name="T20" fmla="*/ 251 w 395"/>
              <a:gd name="T21" fmla="*/ 360 h 399"/>
              <a:gd name="T22" fmla="*/ 212 w 395"/>
              <a:gd name="T23" fmla="*/ 399 h 399"/>
              <a:gd name="T24" fmla="*/ 40 w 395"/>
              <a:gd name="T25" fmla="*/ 399 h 399"/>
              <a:gd name="T26" fmla="*/ 0 w 395"/>
              <a:gd name="T27" fmla="*/ 360 h 399"/>
              <a:gd name="T28" fmla="*/ 0 w 395"/>
              <a:gd name="T29" fmla="*/ 40 h 399"/>
              <a:gd name="T30" fmla="*/ 40 w 395"/>
              <a:gd name="T31" fmla="*/ 0 h 399"/>
              <a:gd name="T32" fmla="*/ 251 w 395"/>
              <a:gd name="T33" fmla="*/ 122 h 399"/>
              <a:gd name="T34" fmla="*/ 234 w 395"/>
              <a:gd name="T35" fmla="*/ 140 h 399"/>
              <a:gd name="T36" fmla="*/ 251 w 395"/>
              <a:gd name="T37" fmla="*/ 158 h 399"/>
              <a:gd name="T38" fmla="*/ 269 w 395"/>
              <a:gd name="T39" fmla="*/ 140 h 399"/>
              <a:gd name="T40" fmla="*/ 251 w 395"/>
              <a:gd name="T41" fmla="*/ 122 h 399"/>
              <a:gd name="T42" fmla="*/ 329 w 395"/>
              <a:gd name="T43" fmla="*/ 122 h 399"/>
              <a:gd name="T44" fmla="*/ 347 w 395"/>
              <a:gd name="T45" fmla="*/ 140 h 399"/>
              <a:gd name="T46" fmla="*/ 329 w 395"/>
              <a:gd name="T47" fmla="*/ 158 h 399"/>
              <a:gd name="T48" fmla="*/ 311 w 395"/>
              <a:gd name="T49" fmla="*/ 140 h 399"/>
              <a:gd name="T50" fmla="*/ 329 w 395"/>
              <a:gd name="T51" fmla="*/ 122 h 399"/>
              <a:gd name="T52" fmla="*/ 177 w 395"/>
              <a:gd name="T53" fmla="*/ 122 h 399"/>
              <a:gd name="T54" fmla="*/ 160 w 395"/>
              <a:gd name="T55" fmla="*/ 140 h 399"/>
              <a:gd name="T56" fmla="*/ 177 w 395"/>
              <a:gd name="T57" fmla="*/ 158 h 399"/>
              <a:gd name="T58" fmla="*/ 195 w 395"/>
              <a:gd name="T59" fmla="*/ 140 h 399"/>
              <a:gd name="T60" fmla="*/ 177 w 395"/>
              <a:gd name="T61" fmla="*/ 122 h 399"/>
              <a:gd name="T62" fmla="*/ 151 w 395"/>
              <a:gd name="T63" fmla="*/ 46 h 399"/>
              <a:gd name="T64" fmla="*/ 101 w 395"/>
              <a:gd name="T65" fmla="*/ 97 h 399"/>
              <a:gd name="T66" fmla="*/ 101 w 395"/>
              <a:gd name="T67" fmla="*/ 190 h 399"/>
              <a:gd name="T68" fmla="*/ 151 w 395"/>
              <a:gd name="T69" fmla="*/ 240 h 399"/>
              <a:gd name="T70" fmla="*/ 158 w 395"/>
              <a:gd name="T71" fmla="*/ 240 h 399"/>
              <a:gd name="T72" fmla="*/ 158 w 395"/>
              <a:gd name="T73" fmla="*/ 282 h 399"/>
              <a:gd name="T74" fmla="*/ 200 w 395"/>
              <a:gd name="T75" fmla="*/ 240 h 399"/>
              <a:gd name="T76" fmla="*/ 344 w 395"/>
              <a:gd name="T77" fmla="*/ 240 h 399"/>
              <a:gd name="T78" fmla="*/ 395 w 395"/>
              <a:gd name="T79" fmla="*/ 190 h 399"/>
              <a:gd name="T80" fmla="*/ 395 w 395"/>
              <a:gd name="T81" fmla="*/ 97 h 399"/>
              <a:gd name="T82" fmla="*/ 344 w 395"/>
              <a:gd name="T83" fmla="*/ 46 h 399"/>
              <a:gd name="T84" fmla="*/ 151 w 395"/>
              <a:gd name="T85" fmla="*/ 46 h 399"/>
              <a:gd name="T86" fmla="*/ 101 w 395"/>
              <a:gd name="T87" fmla="*/ 359 h 399"/>
              <a:gd name="T88" fmla="*/ 101 w 395"/>
              <a:gd name="T89" fmla="*/ 385 h 399"/>
              <a:gd name="T90" fmla="*/ 150 w 395"/>
              <a:gd name="T91" fmla="*/ 385 h 399"/>
              <a:gd name="T92" fmla="*/ 150 w 395"/>
              <a:gd name="T93" fmla="*/ 359 h 399"/>
              <a:gd name="T94" fmla="*/ 101 w 395"/>
              <a:gd name="T95" fmla="*/ 35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95" h="399">
                <a:moveTo>
                  <a:pt x="40" y="0"/>
                </a:moveTo>
                <a:cubicBezTo>
                  <a:pt x="212" y="0"/>
                  <a:pt x="212" y="0"/>
                  <a:pt x="212" y="0"/>
                </a:cubicBezTo>
                <a:cubicBezTo>
                  <a:pt x="226" y="0"/>
                  <a:pt x="239" y="8"/>
                  <a:pt x="246" y="20"/>
                </a:cubicBezTo>
                <a:cubicBezTo>
                  <a:pt x="151" y="20"/>
                  <a:pt x="151" y="20"/>
                  <a:pt x="151" y="20"/>
                </a:cubicBezTo>
                <a:cubicBezTo>
                  <a:pt x="131" y="20"/>
                  <a:pt x="112" y="28"/>
                  <a:pt x="99" y="41"/>
                </a:cubicBezTo>
                <a:cubicBezTo>
                  <a:pt x="31" y="41"/>
                  <a:pt x="31" y="41"/>
                  <a:pt x="31" y="41"/>
                </a:cubicBezTo>
                <a:cubicBezTo>
                  <a:pt x="31" y="345"/>
                  <a:pt x="31" y="345"/>
                  <a:pt x="31" y="345"/>
                </a:cubicBezTo>
                <a:cubicBezTo>
                  <a:pt x="222" y="345"/>
                  <a:pt x="222" y="345"/>
                  <a:pt x="222" y="345"/>
                </a:cubicBezTo>
                <a:cubicBezTo>
                  <a:pt x="222" y="266"/>
                  <a:pt x="222" y="266"/>
                  <a:pt x="222" y="266"/>
                </a:cubicBezTo>
                <a:cubicBezTo>
                  <a:pt x="251" y="266"/>
                  <a:pt x="251" y="266"/>
                  <a:pt x="251" y="266"/>
                </a:cubicBezTo>
                <a:cubicBezTo>
                  <a:pt x="251" y="360"/>
                  <a:pt x="251" y="360"/>
                  <a:pt x="251" y="360"/>
                </a:cubicBezTo>
                <a:cubicBezTo>
                  <a:pt x="251" y="381"/>
                  <a:pt x="234" y="399"/>
                  <a:pt x="212" y="399"/>
                </a:cubicBezTo>
                <a:cubicBezTo>
                  <a:pt x="40" y="399"/>
                  <a:pt x="40" y="399"/>
                  <a:pt x="40" y="399"/>
                </a:cubicBezTo>
                <a:cubicBezTo>
                  <a:pt x="18" y="399"/>
                  <a:pt x="0" y="381"/>
                  <a:pt x="0" y="360"/>
                </a:cubicBezTo>
                <a:cubicBezTo>
                  <a:pt x="0" y="40"/>
                  <a:pt x="0" y="40"/>
                  <a:pt x="0" y="40"/>
                </a:cubicBezTo>
                <a:cubicBezTo>
                  <a:pt x="0" y="18"/>
                  <a:pt x="18" y="0"/>
                  <a:pt x="40" y="0"/>
                </a:cubicBezTo>
                <a:close/>
                <a:moveTo>
                  <a:pt x="251" y="122"/>
                </a:moveTo>
                <a:cubicBezTo>
                  <a:pt x="242" y="122"/>
                  <a:pt x="234" y="130"/>
                  <a:pt x="234" y="140"/>
                </a:cubicBezTo>
                <a:cubicBezTo>
                  <a:pt x="234" y="150"/>
                  <a:pt x="242" y="158"/>
                  <a:pt x="251" y="158"/>
                </a:cubicBezTo>
                <a:cubicBezTo>
                  <a:pt x="261" y="158"/>
                  <a:pt x="269" y="150"/>
                  <a:pt x="269" y="140"/>
                </a:cubicBezTo>
                <a:cubicBezTo>
                  <a:pt x="269" y="130"/>
                  <a:pt x="261" y="122"/>
                  <a:pt x="251" y="122"/>
                </a:cubicBezTo>
                <a:close/>
                <a:moveTo>
                  <a:pt x="329" y="122"/>
                </a:moveTo>
                <a:cubicBezTo>
                  <a:pt x="339" y="122"/>
                  <a:pt x="347" y="130"/>
                  <a:pt x="347" y="140"/>
                </a:cubicBezTo>
                <a:cubicBezTo>
                  <a:pt x="347" y="150"/>
                  <a:pt x="339" y="158"/>
                  <a:pt x="329" y="158"/>
                </a:cubicBezTo>
                <a:cubicBezTo>
                  <a:pt x="319" y="158"/>
                  <a:pt x="311" y="150"/>
                  <a:pt x="311" y="140"/>
                </a:cubicBezTo>
                <a:cubicBezTo>
                  <a:pt x="311" y="130"/>
                  <a:pt x="319" y="122"/>
                  <a:pt x="329" y="122"/>
                </a:cubicBezTo>
                <a:close/>
                <a:moveTo>
                  <a:pt x="177" y="122"/>
                </a:moveTo>
                <a:cubicBezTo>
                  <a:pt x="167" y="122"/>
                  <a:pt x="160" y="130"/>
                  <a:pt x="160" y="140"/>
                </a:cubicBezTo>
                <a:cubicBezTo>
                  <a:pt x="160" y="150"/>
                  <a:pt x="167" y="158"/>
                  <a:pt x="177" y="158"/>
                </a:cubicBezTo>
                <a:cubicBezTo>
                  <a:pt x="187" y="158"/>
                  <a:pt x="195" y="150"/>
                  <a:pt x="195" y="140"/>
                </a:cubicBezTo>
                <a:cubicBezTo>
                  <a:pt x="195" y="130"/>
                  <a:pt x="187" y="122"/>
                  <a:pt x="177" y="122"/>
                </a:cubicBezTo>
                <a:close/>
                <a:moveTo>
                  <a:pt x="151" y="46"/>
                </a:moveTo>
                <a:cubicBezTo>
                  <a:pt x="123" y="46"/>
                  <a:pt x="101" y="69"/>
                  <a:pt x="101" y="97"/>
                </a:cubicBezTo>
                <a:cubicBezTo>
                  <a:pt x="101" y="190"/>
                  <a:pt x="101" y="190"/>
                  <a:pt x="101" y="190"/>
                </a:cubicBezTo>
                <a:cubicBezTo>
                  <a:pt x="101" y="218"/>
                  <a:pt x="123" y="240"/>
                  <a:pt x="151" y="240"/>
                </a:cubicBezTo>
                <a:cubicBezTo>
                  <a:pt x="158" y="240"/>
                  <a:pt x="158" y="240"/>
                  <a:pt x="158" y="240"/>
                </a:cubicBezTo>
                <a:cubicBezTo>
                  <a:pt x="158" y="282"/>
                  <a:pt x="158" y="282"/>
                  <a:pt x="158" y="282"/>
                </a:cubicBezTo>
                <a:cubicBezTo>
                  <a:pt x="200" y="240"/>
                  <a:pt x="200" y="240"/>
                  <a:pt x="200" y="240"/>
                </a:cubicBezTo>
                <a:cubicBezTo>
                  <a:pt x="344" y="240"/>
                  <a:pt x="344" y="240"/>
                  <a:pt x="344" y="240"/>
                </a:cubicBezTo>
                <a:cubicBezTo>
                  <a:pt x="372" y="240"/>
                  <a:pt x="395" y="218"/>
                  <a:pt x="395" y="190"/>
                </a:cubicBezTo>
                <a:cubicBezTo>
                  <a:pt x="395" y="97"/>
                  <a:pt x="395" y="97"/>
                  <a:pt x="395" y="97"/>
                </a:cubicBezTo>
                <a:cubicBezTo>
                  <a:pt x="395" y="69"/>
                  <a:pt x="372" y="46"/>
                  <a:pt x="344" y="46"/>
                </a:cubicBezTo>
                <a:cubicBezTo>
                  <a:pt x="151" y="46"/>
                  <a:pt x="151" y="46"/>
                  <a:pt x="151" y="46"/>
                </a:cubicBezTo>
                <a:close/>
                <a:moveTo>
                  <a:pt x="101" y="359"/>
                </a:moveTo>
                <a:cubicBezTo>
                  <a:pt x="101" y="385"/>
                  <a:pt x="101" y="385"/>
                  <a:pt x="101" y="385"/>
                </a:cubicBezTo>
                <a:cubicBezTo>
                  <a:pt x="150" y="385"/>
                  <a:pt x="150" y="385"/>
                  <a:pt x="150" y="385"/>
                </a:cubicBezTo>
                <a:cubicBezTo>
                  <a:pt x="150" y="359"/>
                  <a:pt x="150" y="359"/>
                  <a:pt x="150" y="359"/>
                </a:cubicBezTo>
                <a:lnTo>
                  <a:pt x="101" y="359"/>
                </a:lnTo>
                <a:close/>
              </a:path>
            </a:pathLst>
          </a:custGeom>
          <a:solidFill>
            <a:schemeClr val="tx1">
              <a:lumMod val="75000"/>
              <a:lumOff val="2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4" name="Freeform 11"/>
          <p:cNvSpPr>
            <a:spLocks noEditPoints="1"/>
          </p:cNvSpPr>
          <p:nvPr/>
        </p:nvSpPr>
        <p:spPr bwMode="auto">
          <a:xfrm>
            <a:off x="3372673" y="2295199"/>
            <a:ext cx="450749" cy="561893"/>
          </a:xfrm>
          <a:custGeom>
            <a:avLst/>
            <a:gdLst>
              <a:gd name="T0" fmla="*/ 23 w 438"/>
              <a:gd name="T1" fmla="*/ 0 h 546"/>
              <a:gd name="T2" fmla="*/ 415 w 438"/>
              <a:gd name="T3" fmla="*/ 0 h 546"/>
              <a:gd name="T4" fmla="*/ 438 w 438"/>
              <a:gd name="T5" fmla="*/ 0 h 546"/>
              <a:gd name="T6" fmla="*/ 438 w 438"/>
              <a:gd name="T7" fmla="*/ 24 h 546"/>
              <a:gd name="T8" fmla="*/ 438 w 438"/>
              <a:gd name="T9" fmla="*/ 523 h 546"/>
              <a:gd name="T10" fmla="*/ 438 w 438"/>
              <a:gd name="T11" fmla="*/ 546 h 546"/>
              <a:gd name="T12" fmla="*/ 415 w 438"/>
              <a:gd name="T13" fmla="*/ 546 h 546"/>
              <a:gd name="T14" fmla="*/ 138 w 438"/>
              <a:gd name="T15" fmla="*/ 546 h 546"/>
              <a:gd name="T16" fmla="*/ 131 w 438"/>
              <a:gd name="T17" fmla="*/ 546 h 546"/>
              <a:gd name="T18" fmla="*/ 125 w 438"/>
              <a:gd name="T19" fmla="*/ 541 h 546"/>
              <a:gd name="T20" fmla="*/ 9 w 438"/>
              <a:gd name="T21" fmla="*/ 456 h 546"/>
              <a:gd name="T22" fmla="*/ 0 w 438"/>
              <a:gd name="T23" fmla="*/ 449 h 546"/>
              <a:gd name="T24" fmla="*/ 0 w 438"/>
              <a:gd name="T25" fmla="*/ 438 h 546"/>
              <a:gd name="T26" fmla="*/ 0 w 438"/>
              <a:gd name="T27" fmla="*/ 24 h 546"/>
              <a:gd name="T28" fmla="*/ 0 w 438"/>
              <a:gd name="T29" fmla="*/ 0 h 546"/>
              <a:gd name="T30" fmla="*/ 23 w 438"/>
              <a:gd name="T31" fmla="*/ 0 h 546"/>
              <a:gd name="T32" fmla="*/ 23 w 438"/>
              <a:gd name="T33" fmla="*/ 0 h 546"/>
              <a:gd name="T34" fmla="*/ 45 w 438"/>
              <a:gd name="T35" fmla="*/ 414 h 546"/>
              <a:gd name="T36" fmla="*/ 116 w 438"/>
              <a:gd name="T37" fmla="*/ 389 h 546"/>
              <a:gd name="T38" fmla="*/ 126 w 438"/>
              <a:gd name="T39" fmla="*/ 386 h 546"/>
              <a:gd name="T40" fmla="*/ 129 w 438"/>
              <a:gd name="T41" fmla="*/ 395 h 546"/>
              <a:gd name="T42" fmla="*/ 159 w 438"/>
              <a:gd name="T43" fmla="*/ 500 h 546"/>
              <a:gd name="T44" fmla="*/ 391 w 438"/>
              <a:gd name="T45" fmla="*/ 500 h 546"/>
              <a:gd name="T46" fmla="*/ 391 w 438"/>
              <a:gd name="T47" fmla="*/ 46 h 546"/>
              <a:gd name="T48" fmla="*/ 45 w 438"/>
              <a:gd name="T49" fmla="*/ 46 h 546"/>
              <a:gd name="T50" fmla="*/ 45 w 438"/>
              <a:gd name="T51" fmla="*/ 414 h 546"/>
              <a:gd name="T52" fmla="*/ 45 w 438"/>
              <a:gd name="T53" fmla="*/ 414 h 546"/>
              <a:gd name="T54" fmla="*/ 136 w 438"/>
              <a:gd name="T55" fmla="*/ 493 h 546"/>
              <a:gd name="T56" fmla="*/ 113 w 438"/>
              <a:gd name="T57" fmla="*/ 411 h 546"/>
              <a:gd name="T58" fmla="*/ 54 w 438"/>
              <a:gd name="T59" fmla="*/ 433 h 546"/>
              <a:gd name="T60" fmla="*/ 136 w 438"/>
              <a:gd name="T61" fmla="*/ 493 h 546"/>
              <a:gd name="T62" fmla="*/ 136 w 438"/>
              <a:gd name="T63" fmla="*/ 493 h 546"/>
              <a:gd name="T64" fmla="*/ 104 w 438"/>
              <a:gd name="T65" fmla="*/ 294 h 546"/>
              <a:gd name="T66" fmla="*/ 104 w 438"/>
              <a:gd name="T67" fmla="*/ 314 h 546"/>
              <a:gd name="T68" fmla="*/ 338 w 438"/>
              <a:gd name="T69" fmla="*/ 314 h 546"/>
              <a:gd name="T70" fmla="*/ 338 w 438"/>
              <a:gd name="T71" fmla="*/ 294 h 546"/>
              <a:gd name="T72" fmla="*/ 104 w 438"/>
              <a:gd name="T73" fmla="*/ 294 h 546"/>
              <a:gd name="T74" fmla="*/ 104 w 438"/>
              <a:gd name="T75" fmla="*/ 294 h 546"/>
              <a:gd name="T76" fmla="*/ 104 w 438"/>
              <a:gd name="T77" fmla="*/ 237 h 546"/>
              <a:gd name="T78" fmla="*/ 104 w 438"/>
              <a:gd name="T79" fmla="*/ 257 h 546"/>
              <a:gd name="T80" fmla="*/ 338 w 438"/>
              <a:gd name="T81" fmla="*/ 257 h 546"/>
              <a:gd name="T82" fmla="*/ 338 w 438"/>
              <a:gd name="T83" fmla="*/ 237 h 546"/>
              <a:gd name="T84" fmla="*/ 104 w 438"/>
              <a:gd name="T85" fmla="*/ 237 h 546"/>
              <a:gd name="T86" fmla="*/ 104 w 438"/>
              <a:gd name="T87" fmla="*/ 237 h 546"/>
              <a:gd name="T88" fmla="*/ 104 w 438"/>
              <a:gd name="T89" fmla="*/ 175 h 546"/>
              <a:gd name="T90" fmla="*/ 104 w 438"/>
              <a:gd name="T91" fmla="*/ 195 h 546"/>
              <a:gd name="T92" fmla="*/ 338 w 438"/>
              <a:gd name="T93" fmla="*/ 195 h 546"/>
              <a:gd name="T94" fmla="*/ 338 w 438"/>
              <a:gd name="T95" fmla="*/ 175 h 546"/>
              <a:gd name="T96" fmla="*/ 104 w 438"/>
              <a:gd name="T97" fmla="*/ 175 h 546"/>
              <a:gd name="T98" fmla="*/ 104 w 438"/>
              <a:gd name="T99" fmla="*/ 175 h 546"/>
              <a:gd name="T100" fmla="*/ 104 w 438"/>
              <a:gd name="T101" fmla="*/ 118 h 546"/>
              <a:gd name="T102" fmla="*/ 104 w 438"/>
              <a:gd name="T103" fmla="*/ 138 h 546"/>
              <a:gd name="T104" fmla="*/ 338 w 438"/>
              <a:gd name="T105" fmla="*/ 138 h 546"/>
              <a:gd name="T106" fmla="*/ 338 w 438"/>
              <a:gd name="T107" fmla="*/ 118 h 546"/>
              <a:gd name="T108" fmla="*/ 104 w 438"/>
              <a:gd name="T109" fmla="*/ 118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38" h="546">
                <a:moveTo>
                  <a:pt x="23" y="0"/>
                </a:moveTo>
                <a:lnTo>
                  <a:pt x="415" y="0"/>
                </a:lnTo>
                <a:lnTo>
                  <a:pt x="438" y="0"/>
                </a:lnTo>
                <a:lnTo>
                  <a:pt x="438" y="24"/>
                </a:lnTo>
                <a:lnTo>
                  <a:pt x="438" y="523"/>
                </a:lnTo>
                <a:lnTo>
                  <a:pt x="438" y="546"/>
                </a:lnTo>
                <a:lnTo>
                  <a:pt x="415" y="546"/>
                </a:lnTo>
                <a:lnTo>
                  <a:pt x="138" y="546"/>
                </a:lnTo>
                <a:lnTo>
                  <a:pt x="131" y="546"/>
                </a:lnTo>
                <a:lnTo>
                  <a:pt x="125" y="541"/>
                </a:lnTo>
                <a:lnTo>
                  <a:pt x="9" y="456"/>
                </a:lnTo>
                <a:lnTo>
                  <a:pt x="0" y="449"/>
                </a:lnTo>
                <a:lnTo>
                  <a:pt x="0" y="438"/>
                </a:lnTo>
                <a:lnTo>
                  <a:pt x="0" y="24"/>
                </a:lnTo>
                <a:lnTo>
                  <a:pt x="0" y="0"/>
                </a:lnTo>
                <a:lnTo>
                  <a:pt x="23" y="0"/>
                </a:lnTo>
                <a:lnTo>
                  <a:pt x="23" y="0"/>
                </a:lnTo>
                <a:close/>
                <a:moveTo>
                  <a:pt x="45" y="414"/>
                </a:moveTo>
                <a:lnTo>
                  <a:pt x="116" y="389"/>
                </a:lnTo>
                <a:lnTo>
                  <a:pt x="126" y="386"/>
                </a:lnTo>
                <a:lnTo>
                  <a:pt x="129" y="395"/>
                </a:lnTo>
                <a:lnTo>
                  <a:pt x="159" y="500"/>
                </a:lnTo>
                <a:lnTo>
                  <a:pt x="391" y="500"/>
                </a:lnTo>
                <a:lnTo>
                  <a:pt x="391" y="46"/>
                </a:lnTo>
                <a:lnTo>
                  <a:pt x="45" y="46"/>
                </a:lnTo>
                <a:lnTo>
                  <a:pt x="45" y="414"/>
                </a:lnTo>
                <a:lnTo>
                  <a:pt x="45" y="414"/>
                </a:lnTo>
                <a:close/>
                <a:moveTo>
                  <a:pt x="136" y="493"/>
                </a:moveTo>
                <a:lnTo>
                  <a:pt x="113" y="411"/>
                </a:lnTo>
                <a:lnTo>
                  <a:pt x="54" y="433"/>
                </a:lnTo>
                <a:lnTo>
                  <a:pt x="136" y="493"/>
                </a:lnTo>
                <a:lnTo>
                  <a:pt x="136" y="493"/>
                </a:lnTo>
                <a:close/>
                <a:moveTo>
                  <a:pt x="104" y="294"/>
                </a:moveTo>
                <a:lnTo>
                  <a:pt x="104" y="314"/>
                </a:lnTo>
                <a:lnTo>
                  <a:pt x="338" y="314"/>
                </a:lnTo>
                <a:lnTo>
                  <a:pt x="338" y="294"/>
                </a:lnTo>
                <a:lnTo>
                  <a:pt x="104" y="294"/>
                </a:lnTo>
                <a:lnTo>
                  <a:pt x="104" y="294"/>
                </a:lnTo>
                <a:close/>
                <a:moveTo>
                  <a:pt x="104" y="237"/>
                </a:moveTo>
                <a:lnTo>
                  <a:pt x="104" y="257"/>
                </a:lnTo>
                <a:lnTo>
                  <a:pt x="338" y="257"/>
                </a:lnTo>
                <a:lnTo>
                  <a:pt x="338" y="237"/>
                </a:lnTo>
                <a:lnTo>
                  <a:pt x="104" y="237"/>
                </a:lnTo>
                <a:lnTo>
                  <a:pt x="104" y="237"/>
                </a:lnTo>
                <a:close/>
                <a:moveTo>
                  <a:pt x="104" y="175"/>
                </a:moveTo>
                <a:lnTo>
                  <a:pt x="104" y="195"/>
                </a:lnTo>
                <a:lnTo>
                  <a:pt x="338" y="195"/>
                </a:lnTo>
                <a:lnTo>
                  <a:pt x="338" y="175"/>
                </a:lnTo>
                <a:lnTo>
                  <a:pt x="104" y="175"/>
                </a:lnTo>
                <a:lnTo>
                  <a:pt x="104" y="175"/>
                </a:lnTo>
                <a:close/>
                <a:moveTo>
                  <a:pt x="104" y="118"/>
                </a:moveTo>
                <a:lnTo>
                  <a:pt x="104" y="138"/>
                </a:lnTo>
                <a:lnTo>
                  <a:pt x="338" y="138"/>
                </a:lnTo>
                <a:lnTo>
                  <a:pt x="338" y="118"/>
                </a:lnTo>
                <a:lnTo>
                  <a:pt x="104" y="118"/>
                </a:lnTo>
                <a:close/>
              </a:path>
            </a:pathLst>
          </a:custGeom>
          <a:solidFill>
            <a:schemeClr val="tx1">
              <a:lumMod val="75000"/>
              <a:lumOff val="2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5" name="Freeform 12"/>
          <p:cNvSpPr>
            <a:spLocks noEditPoints="1"/>
          </p:cNvSpPr>
          <p:nvPr/>
        </p:nvSpPr>
        <p:spPr bwMode="auto">
          <a:xfrm>
            <a:off x="1703958" y="2883547"/>
            <a:ext cx="440457" cy="534107"/>
          </a:xfrm>
          <a:custGeom>
            <a:avLst/>
            <a:gdLst>
              <a:gd name="T0" fmla="*/ 151 w 329"/>
              <a:gd name="T1" fmla="*/ 374 h 401"/>
              <a:gd name="T2" fmla="*/ 329 w 329"/>
              <a:gd name="T3" fmla="*/ 374 h 401"/>
              <a:gd name="T4" fmla="*/ 329 w 329"/>
              <a:gd name="T5" fmla="*/ 401 h 401"/>
              <a:gd name="T6" fmla="*/ 94 w 329"/>
              <a:gd name="T7" fmla="*/ 401 h 401"/>
              <a:gd name="T8" fmla="*/ 151 w 329"/>
              <a:gd name="T9" fmla="*/ 374 h 401"/>
              <a:gd name="T10" fmla="*/ 251 w 329"/>
              <a:gd name="T11" fmla="*/ 132 h 401"/>
              <a:gd name="T12" fmla="*/ 259 w 329"/>
              <a:gd name="T13" fmla="*/ 117 h 401"/>
              <a:gd name="T14" fmla="*/ 259 w 329"/>
              <a:gd name="T15" fmla="*/ 117 h 401"/>
              <a:gd name="T16" fmla="*/ 262 w 329"/>
              <a:gd name="T17" fmla="*/ 96 h 401"/>
              <a:gd name="T18" fmla="*/ 249 w 329"/>
              <a:gd name="T19" fmla="*/ 79 h 401"/>
              <a:gd name="T20" fmla="*/ 168 w 329"/>
              <a:gd name="T21" fmla="*/ 32 h 401"/>
              <a:gd name="T22" fmla="*/ 147 w 329"/>
              <a:gd name="T23" fmla="*/ 29 h 401"/>
              <a:gd name="T24" fmla="*/ 147 w 329"/>
              <a:gd name="T25" fmla="*/ 29 h 401"/>
              <a:gd name="T26" fmla="*/ 130 w 329"/>
              <a:gd name="T27" fmla="*/ 42 h 401"/>
              <a:gd name="T28" fmla="*/ 130 w 329"/>
              <a:gd name="T29" fmla="*/ 42 h 401"/>
              <a:gd name="T30" fmla="*/ 121 w 329"/>
              <a:gd name="T31" fmla="*/ 57 h 401"/>
              <a:gd name="T32" fmla="*/ 124 w 329"/>
              <a:gd name="T33" fmla="*/ 59 h 401"/>
              <a:gd name="T34" fmla="*/ 156 w 329"/>
              <a:gd name="T35" fmla="*/ 78 h 401"/>
              <a:gd name="T36" fmla="*/ 215 w 329"/>
              <a:gd name="T37" fmla="*/ 112 h 401"/>
              <a:gd name="T38" fmla="*/ 248 w 329"/>
              <a:gd name="T39" fmla="*/ 130 h 401"/>
              <a:gd name="T40" fmla="*/ 251 w 329"/>
              <a:gd name="T41" fmla="*/ 132 h 401"/>
              <a:gd name="T42" fmla="*/ 286 w 329"/>
              <a:gd name="T43" fmla="*/ 125 h 401"/>
              <a:gd name="T44" fmla="*/ 286 w 329"/>
              <a:gd name="T45" fmla="*/ 125 h 401"/>
              <a:gd name="T46" fmla="*/ 272 w 329"/>
              <a:gd name="T47" fmla="*/ 148 h 401"/>
              <a:gd name="T48" fmla="*/ 266 w 329"/>
              <a:gd name="T49" fmla="*/ 159 h 401"/>
              <a:gd name="T50" fmla="*/ 264 w 329"/>
              <a:gd name="T51" fmla="*/ 162 h 401"/>
              <a:gd name="T52" fmla="*/ 263 w 329"/>
              <a:gd name="T53" fmla="*/ 164 h 401"/>
              <a:gd name="T54" fmla="*/ 263 w 329"/>
              <a:gd name="T55" fmla="*/ 164 h 401"/>
              <a:gd name="T56" fmla="*/ 178 w 329"/>
              <a:gd name="T57" fmla="*/ 312 h 401"/>
              <a:gd name="T58" fmla="*/ 175 w 329"/>
              <a:gd name="T59" fmla="*/ 316 h 401"/>
              <a:gd name="T60" fmla="*/ 170 w 329"/>
              <a:gd name="T61" fmla="*/ 319 h 401"/>
              <a:gd name="T62" fmla="*/ 126 w 329"/>
              <a:gd name="T63" fmla="*/ 320 h 401"/>
              <a:gd name="T64" fmla="*/ 112 w 329"/>
              <a:gd name="T65" fmla="*/ 299 h 401"/>
              <a:gd name="T66" fmla="*/ 76 w 329"/>
              <a:gd name="T67" fmla="*/ 291 h 401"/>
              <a:gd name="T68" fmla="*/ 47 w 329"/>
              <a:gd name="T69" fmla="*/ 261 h 401"/>
              <a:gd name="T70" fmla="*/ 22 w 329"/>
              <a:gd name="T71" fmla="*/ 260 h 401"/>
              <a:gd name="T72" fmla="*/ 1 w 329"/>
              <a:gd name="T73" fmla="*/ 220 h 401"/>
              <a:gd name="T74" fmla="*/ 0 w 329"/>
              <a:gd name="T75" fmla="*/ 215 h 401"/>
              <a:gd name="T76" fmla="*/ 3 w 329"/>
              <a:gd name="T77" fmla="*/ 211 h 401"/>
              <a:gd name="T78" fmla="*/ 88 w 329"/>
              <a:gd name="T79" fmla="*/ 63 h 401"/>
              <a:gd name="T80" fmla="*/ 88 w 329"/>
              <a:gd name="T81" fmla="*/ 63 h 401"/>
              <a:gd name="T82" fmla="*/ 91 w 329"/>
              <a:gd name="T83" fmla="*/ 58 h 401"/>
              <a:gd name="T84" fmla="*/ 97 w 329"/>
              <a:gd name="T85" fmla="*/ 48 h 401"/>
              <a:gd name="T86" fmla="*/ 97 w 329"/>
              <a:gd name="T87" fmla="*/ 48 h 401"/>
              <a:gd name="T88" fmla="*/ 111 w 329"/>
              <a:gd name="T89" fmla="*/ 24 h 401"/>
              <a:gd name="T90" fmla="*/ 111 w 329"/>
              <a:gd name="T91" fmla="*/ 24 h 401"/>
              <a:gd name="T92" fmla="*/ 138 w 329"/>
              <a:gd name="T93" fmla="*/ 3 h 401"/>
              <a:gd name="T94" fmla="*/ 138 w 329"/>
              <a:gd name="T95" fmla="*/ 3 h 401"/>
              <a:gd name="T96" fmla="*/ 173 w 329"/>
              <a:gd name="T97" fmla="*/ 7 h 401"/>
              <a:gd name="T98" fmla="*/ 269 w 329"/>
              <a:gd name="T99" fmla="*/ 63 h 401"/>
              <a:gd name="T100" fmla="*/ 290 w 329"/>
              <a:gd name="T101" fmla="*/ 90 h 401"/>
              <a:gd name="T102" fmla="*/ 286 w 329"/>
              <a:gd name="T103" fmla="*/ 125 h 401"/>
              <a:gd name="T104" fmla="*/ 4 w 329"/>
              <a:gd name="T105" fmla="*/ 291 h 401"/>
              <a:gd name="T106" fmla="*/ 7 w 329"/>
              <a:gd name="T107" fmla="*/ 373 h 401"/>
              <a:gd name="T108" fmla="*/ 44 w 329"/>
              <a:gd name="T109" fmla="*/ 394 h 401"/>
              <a:gd name="T110" fmla="*/ 116 w 329"/>
              <a:gd name="T111" fmla="*/ 355 h 401"/>
              <a:gd name="T112" fmla="*/ 4 w 329"/>
              <a:gd name="T113" fmla="*/ 29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9" h="401">
                <a:moveTo>
                  <a:pt x="151" y="374"/>
                </a:moveTo>
                <a:cubicBezTo>
                  <a:pt x="329" y="374"/>
                  <a:pt x="329" y="374"/>
                  <a:pt x="329" y="374"/>
                </a:cubicBezTo>
                <a:cubicBezTo>
                  <a:pt x="329" y="401"/>
                  <a:pt x="329" y="401"/>
                  <a:pt x="329" y="401"/>
                </a:cubicBezTo>
                <a:cubicBezTo>
                  <a:pt x="94" y="401"/>
                  <a:pt x="94" y="401"/>
                  <a:pt x="94" y="401"/>
                </a:cubicBezTo>
                <a:cubicBezTo>
                  <a:pt x="151" y="374"/>
                  <a:pt x="151" y="374"/>
                  <a:pt x="151" y="374"/>
                </a:cubicBezTo>
                <a:close/>
                <a:moveTo>
                  <a:pt x="251" y="132"/>
                </a:moveTo>
                <a:cubicBezTo>
                  <a:pt x="259" y="117"/>
                  <a:pt x="259" y="117"/>
                  <a:pt x="259" y="117"/>
                </a:cubicBezTo>
                <a:cubicBezTo>
                  <a:pt x="259" y="117"/>
                  <a:pt x="259" y="117"/>
                  <a:pt x="259" y="117"/>
                </a:cubicBezTo>
                <a:cubicBezTo>
                  <a:pt x="263" y="111"/>
                  <a:pt x="264" y="103"/>
                  <a:pt x="262" y="96"/>
                </a:cubicBezTo>
                <a:cubicBezTo>
                  <a:pt x="260" y="89"/>
                  <a:pt x="256" y="83"/>
                  <a:pt x="249" y="79"/>
                </a:cubicBezTo>
                <a:cubicBezTo>
                  <a:pt x="168" y="32"/>
                  <a:pt x="168" y="32"/>
                  <a:pt x="168" y="32"/>
                </a:cubicBezTo>
                <a:cubicBezTo>
                  <a:pt x="162" y="28"/>
                  <a:pt x="154" y="28"/>
                  <a:pt x="147" y="29"/>
                </a:cubicBezTo>
                <a:cubicBezTo>
                  <a:pt x="147" y="29"/>
                  <a:pt x="147" y="29"/>
                  <a:pt x="147" y="29"/>
                </a:cubicBezTo>
                <a:cubicBezTo>
                  <a:pt x="140" y="31"/>
                  <a:pt x="134" y="36"/>
                  <a:pt x="130" y="42"/>
                </a:cubicBezTo>
                <a:cubicBezTo>
                  <a:pt x="130" y="42"/>
                  <a:pt x="130" y="42"/>
                  <a:pt x="130" y="42"/>
                </a:cubicBezTo>
                <a:cubicBezTo>
                  <a:pt x="121" y="57"/>
                  <a:pt x="121" y="57"/>
                  <a:pt x="121" y="57"/>
                </a:cubicBezTo>
                <a:cubicBezTo>
                  <a:pt x="124" y="59"/>
                  <a:pt x="124" y="59"/>
                  <a:pt x="124" y="59"/>
                </a:cubicBezTo>
                <a:cubicBezTo>
                  <a:pt x="156" y="78"/>
                  <a:pt x="156" y="78"/>
                  <a:pt x="156" y="78"/>
                </a:cubicBezTo>
                <a:cubicBezTo>
                  <a:pt x="215" y="112"/>
                  <a:pt x="215" y="112"/>
                  <a:pt x="215" y="112"/>
                </a:cubicBezTo>
                <a:cubicBezTo>
                  <a:pt x="248" y="130"/>
                  <a:pt x="248" y="130"/>
                  <a:pt x="248" y="130"/>
                </a:cubicBezTo>
                <a:cubicBezTo>
                  <a:pt x="251" y="132"/>
                  <a:pt x="251" y="132"/>
                  <a:pt x="251" y="132"/>
                </a:cubicBezTo>
                <a:close/>
                <a:moveTo>
                  <a:pt x="286" y="125"/>
                </a:moveTo>
                <a:cubicBezTo>
                  <a:pt x="286" y="125"/>
                  <a:pt x="286" y="125"/>
                  <a:pt x="286" y="125"/>
                </a:cubicBezTo>
                <a:cubicBezTo>
                  <a:pt x="272" y="148"/>
                  <a:pt x="272" y="148"/>
                  <a:pt x="272" y="148"/>
                </a:cubicBezTo>
                <a:cubicBezTo>
                  <a:pt x="266" y="159"/>
                  <a:pt x="266" y="159"/>
                  <a:pt x="266" y="159"/>
                </a:cubicBezTo>
                <a:cubicBezTo>
                  <a:pt x="264" y="162"/>
                  <a:pt x="264" y="162"/>
                  <a:pt x="264" y="162"/>
                </a:cubicBezTo>
                <a:cubicBezTo>
                  <a:pt x="263" y="164"/>
                  <a:pt x="263" y="164"/>
                  <a:pt x="263" y="164"/>
                </a:cubicBezTo>
                <a:cubicBezTo>
                  <a:pt x="263" y="164"/>
                  <a:pt x="263" y="164"/>
                  <a:pt x="263" y="164"/>
                </a:cubicBezTo>
                <a:cubicBezTo>
                  <a:pt x="178" y="312"/>
                  <a:pt x="178" y="312"/>
                  <a:pt x="178" y="312"/>
                </a:cubicBezTo>
                <a:cubicBezTo>
                  <a:pt x="175" y="316"/>
                  <a:pt x="175" y="316"/>
                  <a:pt x="175" y="316"/>
                </a:cubicBezTo>
                <a:cubicBezTo>
                  <a:pt x="170" y="319"/>
                  <a:pt x="170" y="319"/>
                  <a:pt x="170" y="319"/>
                </a:cubicBezTo>
                <a:cubicBezTo>
                  <a:pt x="151" y="327"/>
                  <a:pt x="137" y="328"/>
                  <a:pt x="126" y="320"/>
                </a:cubicBezTo>
                <a:cubicBezTo>
                  <a:pt x="119" y="315"/>
                  <a:pt x="115" y="309"/>
                  <a:pt x="112" y="299"/>
                </a:cubicBezTo>
                <a:cubicBezTo>
                  <a:pt x="98" y="300"/>
                  <a:pt x="86" y="297"/>
                  <a:pt x="76" y="291"/>
                </a:cubicBezTo>
                <a:cubicBezTo>
                  <a:pt x="64" y="284"/>
                  <a:pt x="54" y="274"/>
                  <a:pt x="47" y="261"/>
                </a:cubicBezTo>
                <a:cubicBezTo>
                  <a:pt x="38" y="263"/>
                  <a:pt x="29" y="263"/>
                  <a:pt x="22" y="260"/>
                </a:cubicBezTo>
                <a:cubicBezTo>
                  <a:pt x="9" y="254"/>
                  <a:pt x="2" y="242"/>
                  <a:pt x="1" y="220"/>
                </a:cubicBezTo>
                <a:cubicBezTo>
                  <a:pt x="0" y="215"/>
                  <a:pt x="0" y="215"/>
                  <a:pt x="0" y="215"/>
                </a:cubicBezTo>
                <a:cubicBezTo>
                  <a:pt x="3" y="211"/>
                  <a:pt x="3" y="211"/>
                  <a:pt x="3" y="211"/>
                </a:cubicBezTo>
                <a:cubicBezTo>
                  <a:pt x="88" y="63"/>
                  <a:pt x="88" y="63"/>
                  <a:pt x="88" y="63"/>
                </a:cubicBezTo>
                <a:cubicBezTo>
                  <a:pt x="88" y="63"/>
                  <a:pt x="88" y="63"/>
                  <a:pt x="88" y="63"/>
                </a:cubicBezTo>
                <a:cubicBezTo>
                  <a:pt x="91" y="58"/>
                  <a:pt x="91" y="58"/>
                  <a:pt x="91" y="58"/>
                </a:cubicBezTo>
                <a:cubicBezTo>
                  <a:pt x="97" y="48"/>
                  <a:pt x="97" y="48"/>
                  <a:pt x="97" y="48"/>
                </a:cubicBezTo>
                <a:cubicBezTo>
                  <a:pt x="97" y="48"/>
                  <a:pt x="97" y="48"/>
                  <a:pt x="97" y="48"/>
                </a:cubicBezTo>
                <a:cubicBezTo>
                  <a:pt x="111" y="24"/>
                  <a:pt x="111" y="24"/>
                  <a:pt x="111" y="24"/>
                </a:cubicBezTo>
                <a:cubicBezTo>
                  <a:pt x="111" y="24"/>
                  <a:pt x="111" y="24"/>
                  <a:pt x="111" y="24"/>
                </a:cubicBezTo>
                <a:cubicBezTo>
                  <a:pt x="117" y="13"/>
                  <a:pt x="127" y="6"/>
                  <a:pt x="138" y="3"/>
                </a:cubicBezTo>
                <a:cubicBezTo>
                  <a:pt x="138" y="3"/>
                  <a:pt x="138" y="3"/>
                  <a:pt x="138" y="3"/>
                </a:cubicBezTo>
                <a:cubicBezTo>
                  <a:pt x="150" y="0"/>
                  <a:pt x="162" y="1"/>
                  <a:pt x="173" y="7"/>
                </a:cubicBezTo>
                <a:cubicBezTo>
                  <a:pt x="269" y="63"/>
                  <a:pt x="269" y="63"/>
                  <a:pt x="269" y="63"/>
                </a:cubicBezTo>
                <a:cubicBezTo>
                  <a:pt x="280" y="69"/>
                  <a:pt x="287" y="79"/>
                  <a:pt x="290" y="90"/>
                </a:cubicBezTo>
                <a:cubicBezTo>
                  <a:pt x="293" y="101"/>
                  <a:pt x="292" y="114"/>
                  <a:pt x="286" y="125"/>
                </a:cubicBezTo>
                <a:close/>
                <a:moveTo>
                  <a:pt x="4" y="291"/>
                </a:moveTo>
                <a:cubicBezTo>
                  <a:pt x="7" y="373"/>
                  <a:pt x="7" y="373"/>
                  <a:pt x="7" y="373"/>
                </a:cubicBezTo>
                <a:cubicBezTo>
                  <a:pt x="44" y="394"/>
                  <a:pt x="44" y="394"/>
                  <a:pt x="44" y="394"/>
                </a:cubicBezTo>
                <a:cubicBezTo>
                  <a:pt x="116" y="355"/>
                  <a:pt x="116" y="355"/>
                  <a:pt x="116" y="355"/>
                </a:cubicBezTo>
                <a:lnTo>
                  <a:pt x="4" y="291"/>
                </a:lnTo>
                <a:close/>
              </a:path>
            </a:pathLst>
          </a:custGeom>
          <a:solidFill>
            <a:schemeClr val="tx1">
              <a:lumMod val="75000"/>
              <a:lumOff val="2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6" name="Rectangle 4"/>
          <p:cNvSpPr txBox="1">
            <a:spLocks noChangeArrowheads="1"/>
          </p:cNvSpPr>
          <p:nvPr/>
        </p:nvSpPr>
        <p:spPr bwMode="auto">
          <a:xfrm>
            <a:off x="-5699" y="5326056"/>
            <a:ext cx="9149699" cy="271381"/>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dirty="0" smtClean="0">
                <a:solidFill>
                  <a:srgbClr val="00A89B"/>
                </a:solidFill>
                <a:latin typeface="微软雅黑" panose="020B0503020204020204" pitchFamily="34" charset="-122"/>
                <a:ea typeface="微软雅黑" panose="020B0503020204020204" pitchFamily="34" charset="-122"/>
              </a:rPr>
              <a:t> </a:t>
            </a:r>
            <a:endParaRPr lang="zh-CN" altLang="zh-CN"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08233461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p:cTn id="14" dur="500" fill="hold"/>
                                        <p:tgtEl>
                                          <p:spTgt spid="25"/>
                                        </p:tgtEl>
                                        <p:attrNameLst>
                                          <p:attrName>ppt_w</p:attrName>
                                        </p:attrNameLst>
                                      </p:cBhvr>
                                      <p:tavLst>
                                        <p:tav tm="0">
                                          <p:val>
                                            <p:fltVal val="0"/>
                                          </p:val>
                                        </p:tav>
                                        <p:tav tm="100000">
                                          <p:val>
                                            <p:strVal val="#ppt_w"/>
                                          </p:val>
                                        </p:tav>
                                      </p:tavLst>
                                    </p:anim>
                                    <p:anim calcmode="lin" valueType="num">
                                      <p:cBhvr>
                                        <p:cTn id="15" dur="500" fill="hold"/>
                                        <p:tgtEl>
                                          <p:spTgt spid="25"/>
                                        </p:tgtEl>
                                        <p:attrNameLst>
                                          <p:attrName>ppt_h</p:attrName>
                                        </p:attrNameLst>
                                      </p:cBhvr>
                                      <p:tavLst>
                                        <p:tav tm="0">
                                          <p:val>
                                            <p:fltVal val="0"/>
                                          </p:val>
                                        </p:tav>
                                        <p:tav tm="100000">
                                          <p:val>
                                            <p:strVal val="#ppt_h"/>
                                          </p:val>
                                        </p:tav>
                                      </p:tavLst>
                                    </p:anim>
                                    <p:animEffect transition="in" filter="fade">
                                      <p:cBhvr>
                                        <p:cTn id="16" dur="500"/>
                                        <p:tgtEl>
                                          <p:spTgt spid="25"/>
                                        </p:tgtEl>
                                      </p:cBhvr>
                                    </p:animEffect>
                                  </p:childTnLst>
                                </p:cTn>
                              </p:par>
                              <p:par>
                                <p:cTn id="17" presetID="53" presetClass="entr" presetSubtype="16" fill="hold" grpId="0" nodeType="withEffect">
                                  <p:stCondLst>
                                    <p:cond delay="200"/>
                                  </p:stCondLst>
                                  <p:childTnLst>
                                    <p:set>
                                      <p:cBhvr>
                                        <p:cTn id="18" dur="1" fill="hold">
                                          <p:stCondLst>
                                            <p:cond delay="0"/>
                                          </p:stCondLst>
                                        </p:cTn>
                                        <p:tgtEl>
                                          <p:spTgt spid="24"/>
                                        </p:tgtEl>
                                        <p:attrNameLst>
                                          <p:attrName>style.visibility</p:attrName>
                                        </p:attrNameLst>
                                      </p:cBhvr>
                                      <p:to>
                                        <p:strVal val="visible"/>
                                      </p:to>
                                    </p:set>
                                    <p:anim calcmode="lin" valueType="num">
                                      <p:cBhvr>
                                        <p:cTn id="19" dur="500" fill="hold"/>
                                        <p:tgtEl>
                                          <p:spTgt spid="24"/>
                                        </p:tgtEl>
                                        <p:attrNameLst>
                                          <p:attrName>ppt_w</p:attrName>
                                        </p:attrNameLst>
                                      </p:cBhvr>
                                      <p:tavLst>
                                        <p:tav tm="0">
                                          <p:val>
                                            <p:fltVal val="0"/>
                                          </p:val>
                                        </p:tav>
                                        <p:tav tm="100000">
                                          <p:val>
                                            <p:strVal val="#ppt_w"/>
                                          </p:val>
                                        </p:tav>
                                      </p:tavLst>
                                    </p:anim>
                                    <p:anim calcmode="lin" valueType="num">
                                      <p:cBhvr>
                                        <p:cTn id="20" dur="500" fill="hold"/>
                                        <p:tgtEl>
                                          <p:spTgt spid="24"/>
                                        </p:tgtEl>
                                        <p:attrNameLst>
                                          <p:attrName>ppt_h</p:attrName>
                                        </p:attrNameLst>
                                      </p:cBhvr>
                                      <p:tavLst>
                                        <p:tav tm="0">
                                          <p:val>
                                            <p:fltVal val="0"/>
                                          </p:val>
                                        </p:tav>
                                        <p:tav tm="100000">
                                          <p:val>
                                            <p:strVal val="#ppt_h"/>
                                          </p:val>
                                        </p:tav>
                                      </p:tavLst>
                                    </p:anim>
                                    <p:animEffect transition="in" filter="fade">
                                      <p:cBhvr>
                                        <p:cTn id="21" dur="500"/>
                                        <p:tgtEl>
                                          <p:spTgt spid="24"/>
                                        </p:tgtEl>
                                      </p:cBhvr>
                                    </p:animEffect>
                                  </p:childTnLst>
                                </p:cTn>
                              </p:par>
                              <p:par>
                                <p:cTn id="22" presetID="53" presetClass="entr" presetSubtype="16" fill="hold" nodeType="withEffect">
                                  <p:stCondLst>
                                    <p:cond delay="400"/>
                                  </p:stCondLst>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ppt_w</p:attrName>
                                        </p:attrNameLst>
                                      </p:cBhvr>
                                      <p:tavLst>
                                        <p:tav tm="0">
                                          <p:val>
                                            <p:fltVal val="0"/>
                                          </p:val>
                                        </p:tav>
                                        <p:tav tm="100000">
                                          <p:val>
                                            <p:strVal val="#ppt_w"/>
                                          </p:val>
                                        </p:tav>
                                      </p:tavLst>
                                    </p:anim>
                                    <p:anim calcmode="lin" valueType="num">
                                      <p:cBhvr>
                                        <p:cTn id="25" dur="500" fill="hold"/>
                                        <p:tgtEl>
                                          <p:spTgt spid="21"/>
                                        </p:tgtEl>
                                        <p:attrNameLst>
                                          <p:attrName>ppt_h</p:attrName>
                                        </p:attrNameLst>
                                      </p:cBhvr>
                                      <p:tavLst>
                                        <p:tav tm="0">
                                          <p:val>
                                            <p:fltVal val="0"/>
                                          </p:val>
                                        </p:tav>
                                        <p:tav tm="100000">
                                          <p:val>
                                            <p:strVal val="#ppt_h"/>
                                          </p:val>
                                        </p:tav>
                                      </p:tavLst>
                                    </p:anim>
                                    <p:animEffect transition="in" filter="fade">
                                      <p:cBhvr>
                                        <p:cTn id="26" dur="500"/>
                                        <p:tgtEl>
                                          <p:spTgt spid="21"/>
                                        </p:tgtEl>
                                      </p:cBhvr>
                                    </p:animEffect>
                                  </p:childTnLst>
                                </p:cTn>
                              </p:par>
                              <p:par>
                                <p:cTn id="27" presetID="53" presetClass="entr" presetSubtype="16" fill="hold" grpId="0" nodeType="withEffect">
                                  <p:stCondLst>
                                    <p:cond delay="60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childTnLst>
                          </p:cTn>
                        </p:par>
                        <p:par>
                          <p:cTn id="32" fill="hold">
                            <p:stCondLst>
                              <p:cond delay="1600"/>
                            </p:stCondLst>
                            <p:childTnLst>
                              <p:par>
                                <p:cTn id="33" presetID="16" presetClass="entr" presetSubtype="21" fill="hold" grpId="0"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barn(inVertical)">
                                      <p:cBhvr>
                                        <p:cTn id="35" dur="500"/>
                                        <p:tgtEl>
                                          <p:spTgt spid="32"/>
                                        </p:tgtEl>
                                      </p:cBhvr>
                                    </p:animEffect>
                                  </p:childTnLst>
                                </p:cTn>
                              </p:par>
                              <p:par>
                                <p:cTn id="36" presetID="16" presetClass="entr" presetSubtype="21" fill="hold" grpId="0" nodeType="with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barn(inVertical)">
                                      <p:cBhvr>
                                        <p:cTn id="38" dur="500"/>
                                        <p:tgtEl>
                                          <p:spTgt spid="31"/>
                                        </p:tgtEl>
                                      </p:cBhvr>
                                    </p:animEffect>
                                  </p:childTnLst>
                                </p:cTn>
                              </p:par>
                              <p:par>
                                <p:cTn id="39" presetID="16" presetClass="entr" presetSubtype="21" fill="hold" grpId="0" nodeType="withEffect">
                                  <p:stCondLst>
                                    <p:cond delay="350"/>
                                  </p:stCondLst>
                                  <p:childTnLst>
                                    <p:set>
                                      <p:cBhvr>
                                        <p:cTn id="40" dur="1" fill="hold">
                                          <p:stCondLst>
                                            <p:cond delay="0"/>
                                          </p:stCondLst>
                                        </p:cTn>
                                        <p:tgtEl>
                                          <p:spTgt spid="34"/>
                                        </p:tgtEl>
                                        <p:attrNameLst>
                                          <p:attrName>style.visibility</p:attrName>
                                        </p:attrNameLst>
                                      </p:cBhvr>
                                      <p:to>
                                        <p:strVal val="visible"/>
                                      </p:to>
                                    </p:set>
                                    <p:animEffect transition="in" filter="barn(inVertical)">
                                      <p:cBhvr>
                                        <p:cTn id="41" dur="500"/>
                                        <p:tgtEl>
                                          <p:spTgt spid="34"/>
                                        </p:tgtEl>
                                      </p:cBhvr>
                                    </p:animEffect>
                                  </p:childTnLst>
                                </p:cTn>
                              </p:par>
                              <p:par>
                                <p:cTn id="42" presetID="16" presetClass="entr" presetSubtype="21" fill="hold" grpId="0" nodeType="withEffect">
                                  <p:stCondLst>
                                    <p:cond delay="350"/>
                                  </p:stCondLst>
                                  <p:childTnLst>
                                    <p:set>
                                      <p:cBhvr>
                                        <p:cTn id="43" dur="1" fill="hold">
                                          <p:stCondLst>
                                            <p:cond delay="0"/>
                                          </p:stCondLst>
                                        </p:cTn>
                                        <p:tgtEl>
                                          <p:spTgt spid="33"/>
                                        </p:tgtEl>
                                        <p:attrNameLst>
                                          <p:attrName>style.visibility</p:attrName>
                                        </p:attrNameLst>
                                      </p:cBhvr>
                                      <p:to>
                                        <p:strVal val="visible"/>
                                      </p:to>
                                    </p:set>
                                    <p:animEffect transition="in" filter="barn(inVertical)">
                                      <p:cBhvr>
                                        <p:cTn id="44" dur="500"/>
                                        <p:tgtEl>
                                          <p:spTgt spid="33"/>
                                        </p:tgtEl>
                                      </p:cBhvr>
                                    </p:animEffect>
                                  </p:childTnLst>
                                </p:cTn>
                              </p:par>
                              <p:par>
                                <p:cTn id="45" presetID="16" presetClass="entr" presetSubtype="21" fill="hold" grpId="0" nodeType="withEffect">
                                  <p:stCondLst>
                                    <p:cond delay="700"/>
                                  </p:stCondLst>
                                  <p:childTnLst>
                                    <p:set>
                                      <p:cBhvr>
                                        <p:cTn id="46" dur="1" fill="hold">
                                          <p:stCondLst>
                                            <p:cond delay="0"/>
                                          </p:stCondLst>
                                        </p:cTn>
                                        <p:tgtEl>
                                          <p:spTgt spid="20"/>
                                        </p:tgtEl>
                                        <p:attrNameLst>
                                          <p:attrName>style.visibility</p:attrName>
                                        </p:attrNameLst>
                                      </p:cBhvr>
                                      <p:to>
                                        <p:strVal val="visible"/>
                                      </p:to>
                                    </p:set>
                                    <p:animEffect transition="in" filter="barn(inVertical)">
                                      <p:cBhvr>
                                        <p:cTn id="47" dur="500"/>
                                        <p:tgtEl>
                                          <p:spTgt spid="20"/>
                                        </p:tgtEl>
                                      </p:cBhvr>
                                    </p:animEffect>
                                  </p:childTnLst>
                                </p:cTn>
                              </p:par>
                              <p:par>
                                <p:cTn id="48" presetID="16" presetClass="entr" presetSubtype="21" fill="hold" grpId="0" nodeType="withEffect">
                                  <p:stCondLst>
                                    <p:cond delay="700"/>
                                  </p:stCondLst>
                                  <p:childTnLst>
                                    <p:set>
                                      <p:cBhvr>
                                        <p:cTn id="49" dur="1" fill="hold">
                                          <p:stCondLst>
                                            <p:cond delay="0"/>
                                          </p:stCondLst>
                                        </p:cTn>
                                        <p:tgtEl>
                                          <p:spTgt spid="19"/>
                                        </p:tgtEl>
                                        <p:attrNameLst>
                                          <p:attrName>style.visibility</p:attrName>
                                        </p:attrNameLst>
                                      </p:cBhvr>
                                      <p:to>
                                        <p:strVal val="visible"/>
                                      </p:to>
                                    </p:set>
                                    <p:animEffect transition="in" filter="barn(inVertical)">
                                      <p:cBhvr>
                                        <p:cTn id="50" dur="500"/>
                                        <p:tgtEl>
                                          <p:spTgt spid="19"/>
                                        </p:tgtEl>
                                      </p:cBhvr>
                                    </p:animEffect>
                                  </p:childTnLst>
                                </p:cTn>
                              </p:par>
                              <p:par>
                                <p:cTn id="51" presetID="16" presetClass="entr" presetSubtype="21" fill="hold" grpId="0" nodeType="withEffect">
                                  <p:stCondLst>
                                    <p:cond delay="1050"/>
                                  </p:stCondLst>
                                  <p:childTnLst>
                                    <p:set>
                                      <p:cBhvr>
                                        <p:cTn id="52" dur="1" fill="hold">
                                          <p:stCondLst>
                                            <p:cond delay="0"/>
                                          </p:stCondLst>
                                        </p:cTn>
                                        <p:tgtEl>
                                          <p:spTgt spid="29"/>
                                        </p:tgtEl>
                                        <p:attrNameLst>
                                          <p:attrName>style.visibility</p:attrName>
                                        </p:attrNameLst>
                                      </p:cBhvr>
                                      <p:to>
                                        <p:strVal val="visible"/>
                                      </p:to>
                                    </p:set>
                                    <p:animEffect transition="in" filter="barn(inVertical)">
                                      <p:cBhvr>
                                        <p:cTn id="53" dur="500"/>
                                        <p:tgtEl>
                                          <p:spTgt spid="29"/>
                                        </p:tgtEl>
                                      </p:cBhvr>
                                    </p:animEffect>
                                  </p:childTnLst>
                                </p:cTn>
                              </p:par>
                              <p:par>
                                <p:cTn id="54" presetID="16" presetClass="entr" presetSubtype="21" fill="hold" grpId="0" nodeType="withEffect">
                                  <p:stCondLst>
                                    <p:cond delay="1050"/>
                                  </p:stCondLst>
                                  <p:childTnLst>
                                    <p:set>
                                      <p:cBhvr>
                                        <p:cTn id="55" dur="1" fill="hold">
                                          <p:stCondLst>
                                            <p:cond delay="0"/>
                                          </p:stCondLst>
                                        </p:cTn>
                                        <p:tgtEl>
                                          <p:spTgt spid="28"/>
                                        </p:tgtEl>
                                        <p:attrNameLst>
                                          <p:attrName>style.visibility</p:attrName>
                                        </p:attrNameLst>
                                      </p:cBhvr>
                                      <p:to>
                                        <p:strVal val="visible"/>
                                      </p:to>
                                    </p:set>
                                    <p:animEffect transition="in" filter="barn(inVertical)">
                                      <p:cBhvr>
                                        <p:cTn id="56" dur="500"/>
                                        <p:tgtEl>
                                          <p:spTgt spid="28"/>
                                        </p:tgtEl>
                                      </p:cBhvr>
                                    </p:animEffect>
                                  </p:childTnLst>
                                </p:cTn>
                              </p:par>
                            </p:childTnLst>
                          </p:cTn>
                        </p:par>
                        <p:par>
                          <p:cTn id="57" fill="hold">
                            <p:stCondLst>
                              <p:cond delay="3150"/>
                            </p:stCondLst>
                            <p:childTnLst>
                              <p:par>
                                <p:cTn id="58" presetID="22" presetClass="entr" presetSubtype="8" fill="hold" grpId="0" nodeType="after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wipe(left)">
                                      <p:cBhvr>
                                        <p:cTn id="6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6" grpId="0" animBg="1"/>
      <p:bldP spid="7" grpId="0" animBg="1"/>
      <p:bldP spid="28" grpId="0"/>
      <p:bldP spid="29" grpId="0"/>
      <p:bldP spid="31" grpId="0"/>
      <p:bldP spid="32" grpId="0"/>
      <p:bldP spid="33" grpId="0"/>
      <p:bldP spid="34" grpId="0"/>
      <p:bldP spid="13" grpId="0" animBg="1"/>
      <p:bldP spid="24" grpId="0" animBg="1"/>
      <p:bldP spid="25" grpId="0" animBg="1"/>
      <p:bldP spid="2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 name="组合 79"/>
          <p:cNvGrpSpPr/>
          <p:nvPr/>
        </p:nvGrpSpPr>
        <p:grpSpPr>
          <a:xfrm>
            <a:off x="2215032" y="3309333"/>
            <a:ext cx="682782" cy="682782"/>
            <a:chOff x="2953376" y="4412444"/>
            <a:chExt cx="910376" cy="910376"/>
          </a:xfrm>
        </p:grpSpPr>
        <p:sp>
          <p:nvSpPr>
            <p:cNvPr id="25" name="椭圆 24"/>
            <p:cNvSpPr/>
            <p:nvPr/>
          </p:nvSpPr>
          <p:spPr>
            <a:xfrm>
              <a:off x="2953376" y="4412444"/>
              <a:ext cx="910376" cy="9103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Box 20"/>
            <p:cNvSpPr txBox="1"/>
            <p:nvPr/>
          </p:nvSpPr>
          <p:spPr>
            <a:xfrm>
              <a:off x="3209792" y="4590633"/>
              <a:ext cx="397545" cy="553998"/>
            </a:xfrm>
            <a:prstGeom prst="rect">
              <a:avLst/>
            </a:prstGeom>
            <a:noFill/>
          </p:spPr>
          <p:txBody>
            <a:bodyPr wrap="none" lIns="0" tIns="0" rIns="0" bIns="0" rtlCol="0">
              <a:spAutoFit/>
            </a:bodyPr>
            <a:lstStyle/>
            <a:p>
              <a:pPr algn="ctr"/>
              <a:r>
                <a:rPr lang="en-US" altLang="zh-CN" sz="2700" spc="300" dirty="0">
                  <a:solidFill>
                    <a:schemeClr val="bg1">
                      <a:lumMod val="95000"/>
                    </a:schemeClr>
                  </a:solidFill>
                  <a:latin typeface="Agency FB" panose="020B0503020202020204" pitchFamily="34" charset="0"/>
                  <a:ea typeface="微软雅黑" pitchFamily="34" charset="-122"/>
                </a:rPr>
                <a:t>01</a:t>
              </a:r>
              <a:endParaRPr lang="zh-CN" altLang="en-US" sz="2700" spc="300" dirty="0">
                <a:solidFill>
                  <a:schemeClr val="bg1">
                    <a:lumMod val="95000"/>
                  </a:schemeClr>
                </a:solidFill>
                <a:latin typeface="Agency FB" panose="020B0503020202020204" pitchFamily="34" charset="0"/>
                <a:ea typeface="微软雅黑" pitchFamily="34" charset="-122"/>
              </a:endParaRPr>
            </a:p>
          </p:txBody>
        </p:sp>
      </p:grpSp>
      <p:grpSp>
        <p:nvGrpSpPr>
          <p:cNvPr id="81" name="组合 80"/>
          <p:cNvGrpSpPr/>
          <p:nvPr/>
        </p:nvGrpSpPr>
        <p:grpSpPr>
          <a:xfrm>
            <a:off x="3025122" y="2229314"/>
            <a:ext cx="682782" cy="682782"/>
            <a:chOff x="4033496" y="2972418"/>
            <a:chExt cx="910376" cy="910376"/>
          </a:xfrm>
        </p:grpSpPr>
        <p:sp>
          <p:nvSpPr>
            <p:cNvPr id="30" name="椭圆 29"/>
            <p:cNvSpPr/>
            <p:nvPr/>
          </p:nvSpPr>
          <p:spPr>
            <a:xfrm>
              <a:off x="4033496" y="2972418"/>
              <a:ext cx="910376" cy="9103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TextBox 20"/>
            <p:cNvSpPr txBox="1"/>
            <p:nvPr/>
          </p:nvSpPr>
          <p:spPr>
            <a:xfrm>
              <a:off x="4298729" y="3152001"/>
              <a:ext cx="379911" cy="553998"/>
            </a:xfrm>
            <a:prstGeom prst="rect">
              <a:avLst/>
            </a:prstGeom>
            <a:noFill/>
          </p:spPr>
          <p:txBody>
            <a:bodyPr wrap="none" lIns="0" tIns="0" rIns="0" bIns="0" rtlCol="0">
              <a:spAutoFit/>
            </a:bodyPr>
            <a:lstStyle/>
            <a:p>
              <a:pPr algn="ctr"/>
              <a:r>
                <a:rPr lang="en-US" altLang="zh-CN" sz="2700" dirty="0">
                  <a:solidFill>
                    <a:schemeClr val="bg1">
                      <a:lumMod val="95000"/>
                    </a:schemeClr>
                  </a:solidFill>
                  <a:latin typeface="Agency FB" panose="020B0503020202020204" pitchFamily="34" charset="0"/>
                  <a:ea typeface="微软雅黑" pitchFamily="34" charset="-122"/>
                </a:rPr>
                <a:t>02</a:t>
              </a:r>
              <a:endParaRPr lang="zh-CN" altLang="en-US" sz="2700" dirty="0">
                <a:solidFill>
                  <a:schemeClr val="bg1">
                    <a:lumMod val="95000"/>
                  </a:schemeClr>
                </a:solidFill>
                <a:latin typeface="Agency FB" panose="020B0503020202020204" pitchFamily="34" charset="0"/>
                <a:ea typeface="微软雅黑" pitchFamily="34" charset="-122"/>
              </a:endParaRPr>
            </a:p>
          </p:txBody>
        </p:sp>
      </p:grpSp>
      <p:grpSp>
        <p:nvGrpSpPr>
          <p:cNvPr id="82" name="组合 81"/>
          <p:cNvGrpSpPr/>
          <p:nvPr/>
        </p:nvGrpSpPr>
        <p:grpSpPr>
          <a:xfrm>
            <a:off x="4221594" y="1771354"/>
            <a:ext cx="682782" cy="682782"/>
            <a:chOff x="5628792" y="2361805"/>
            <a:chExt cx="910376" cy="910376"/>
          </a:xfrm>
        </p:grpSpPr>
        <p:sp>
          <p:nvSpPr>
            <p:cNvPr id="27" name="椭圆 26"/>
            <p:cNvSpPr/>
            <p:nvPr/>
          </p:nvSpPr>
          <p:spPr>
            <a:xfrm>
              <a:off x="5628792" y="2361805"/>
              <a:ext cx="910376" cy="9103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TextBox 20"/>
            <p:cNvSpPr txBox="1"/>
            <p:nvPr/>
          </p:nvSpPr>
          <p:spPr>
            <a:xfrm>
              <a:off x="5886009" y="2559728"/>
              <a:ext cx="395942" cy="553998"/>
            </a:xfrm>
            <a:prstGeom prst="rect">
              <a:avLst/>
            </a:prstGeom>
            <a:noFill/>
          </p:spPr>
          <p:txBody>
            <a:bodyPr wrap="none" lIns="0" tIns="0" rIns="0" bIns="0" rtlCol="0">
              <a:spAutoFit/>
            </a:bodyPr>
            <a:lstStyle/>
            <a:p>
              <a:pPr algn="ctr"/>
              <a:r>
                <a:rPr lang="en-US" altLang="zh-CN" sz="2700" dirty="0">
                  <a:solidFill>
                    <a:schemeClr val="bg1">
                      <a:lumMod val="95000"/>
                    </a:schemeClr>
                  </a:solidFill>
                  <a:latin typeface="Agency FB" panose="020B0503020202020204" pitchFamily="34" charset="0"/>
                  <a:ea typeface="微软雅黑" pitchFamily="34" charset="-122"/>
                </a:rPr>
                <a:t>03</a:t>
              </a:r>
              <a:endParaRPr lang="zh-CN" altLang="en-US" sz="2700" dirty="0">
                <a:solidFill>
                  <a:schemeClr val="bg1">
                    <a:lumMod val="95000"/>
                  </a:schemeClr>
                </a:solidFill>
                <a:latin typeface="Agency FB" panose="020B0503020202020204" pitchFamily="34" charset="0"/>
                <a:ea typeface="微软雅黑" pitchFamily="34" charset="-122"/>
              </a:endParaRPr>
            </a:p>
          </p:txBody>
        </p:sp>
      </p:grpSp>
      <p:grpSp>
        <p:nvGrpSpPr>
          <p:cNvPr id="83" name="组合 82"/>
          <p:cNvGrpSpPr/>
          <p:nvPr/>
        </p:nvGrpSpPr>
        <p:grpSpPr>
          <a:xfrm>
            <a:off x="5490102" y="2229314"/>
            <a:ext cx="682782" cy="682782"/>
            <a:chOff x="7320136" y="2972418"/>
            <a:chExt cx="910376" cy="910376"/>
          </a:xfrm>
        </p:grpSpPr>
        <p:sp>
          <p:nvSpPr>
            <p:cNvPr id="28" name="椭圆 27"/>
            <p:cNvSpPr/>
            <p:nvPr/>
          </p:nvSpPr>
          <p:spPr>
            <a:xfrm>
              <a:off x="7320136" y="2972418"/>
              <a:ext cx="910376" cy="9103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TextBox 20"/>
            <p:cNvSpPr txBox="1"/>
            <p:nvPr/>
          </p:nvSpPr>
          <p:spPr>
            <a:xfrm>
              <a:off x="7586971" y="3152001"/>
              <a:ext cx="376706" cy="553998"/>
            </a:xfrm>
            <a:prstGeom prst="rect">
              <a:avLst/>
            </a:prstGeom>
            <a:noFill/>
          </p:spPr>
          <p:txBody>
            <a:bodyPr wrap="none" lIns="0" tIns="0" rIns="0" bIns="0" rtlCol="0">
              <a:spAutoFit/>
            </a:bodyPr>
            <a:lstStyle/>
            <a:p>
              <a:pPr algn="ctr"/>
              <a:r>
                <a:rPr lang="en-US" altLang="zh-CN" sz="2700" dirty="0">
                  <a:solidFill>
                    <a:schemeClr val="bg1">
                      <a:lumMod val="95000"/>
                    </a:schemeClr>
                  </a:solidFill>
                  <a:latin typeface="Agency FB" panose="020B0503020202020204" pitchFamily="34" charset="0"/>
                  <a:ea typeface="微软雅黑" pitchFamily="34" charset="-122"/>
                </a:rPr>
                <a:t>04</a:t>
              </a:r>
              <a:endParaRPr lang="zh-CN" altLang="en-US" sz="2700" dirty="0">
                <a:solidFill>
                  <a:schemeClr val="bg1">
                    <a:lumMod val="95000"/>
                  </a:schemeClr>
                </a:solidFill>
                <a:latin typeface="Agency FB" panose="020B0503020202020204" pitchFamily="34" charset="0"/>
                <a:ea typeface="微软雅黑" pitchFamily="34" charset="-122"/>
              </a:endParaRPr>
            </a:p>
          </p:txBody>
        </p:sp>
      </p:grpSp>
      <p:grpSp>
        <p:nvGrpSpPr>
          <p:cNvPr id="84" name="组合 83"/>
          <p:cNvGrpSpPr/>
          <p:nvPr/>
        </p:nvGrpSpPr>
        <p:grpSpPr>
          <a:xfrm>
            <a:off x="6192180" y="3347130"/>
            <a:ext cx="682782" cy="682782"/>
            <a:chOff x="8256240" y="4462840"/>
            <a:chExt cx="910376" cy="910376"/>
          </a:xfrm>
        </p:grpSpPr>
        <p:sp>
          <p:nvSpPr>
            <p:cNvPr id="29" name="椭圆 28"/>
            <p:cNvSpPr/>
            <p:nvPr/>
          </p:nvSpPr>
          <p:spPr>
            <a:xfrm>
              <a:off x="8256240" y="4462840"/>
              <a:ext cx="910376" cy="9103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TextBox 20"/>
            <p:cNvSpPr txBox="1"/>
            <p:nvPr/>
          </p:nvSpPr>
          <p:spPr>
            <a:xfrm>
              <a:off x="8516663" y="4651687"/>
              <a:ext cx="389530" cy="553998"/>
            </a:xfrm>
            <a:prstGeom prst="rect">
              <a:avLst/>
            </a:prstGeom>
            <a:noFill/>
          </p:spPr>
          <p:txBody>
            <a:bodyPr wrap="none" lIns="0" tIns="0" rIns="0" bIns="0" rtlCol="0">
              <a:spAutoFit/>
            </a:bodyPr>
            <a:lstStyle/>
            <a:p>
              <a:pPr algn="ctr"/>
              <a:r>
                <a:rPr lang="en-US" altLang="zh-CN" sz="2700" dirty="0">
                  <a:solidFill>
                    <a:schemeClr val="bg1">
                      <a:lumMod val="95000"/>
                    </a:schemeClr>
                  </a:solidFill>
                  <a:latin typeface="Agency FB" panose="020B0503020202020204" pitchFamily="34" charset="0"/>
                  <a:ea typeface="微软雅黑" pitchFamily="34" charset="-122"/>
                </a:rPr>
                <a:t>05</a:t>
              </a:r>
              <a:endParaRPr lang="zh-CN" altLang="en-US" sz="2700" dirty="0">
                <a:solidFill>
                  <a:schemeClr val="bg1">
                    <a:lumMod val="95000"/>
                  </a:schemeClr>
                </a:solidFill>
                <a:latin typeface="Agency FB" panose="020B0503020202020204" pitchFamily="34" charset="0"/>
                <a:ea typeface="微软雅黑" pitchFamily="34" charset="-122"/>
              </a:endParaRPr>
            </a:p>
          </p:txBody>
        </p:sp>
      </p:grpSp>
      <p:sp>
        <p:nvSpPr>
          <p:cNvPr id="67" name="TextBox 29"/>
          <p:cNvSpPr txBox="1"/>
          <p:nvPr/>
        </p:nvSpPr>
        <p:spPr>
          <a:xfrm>
            <a:off x="527168" y="3018108"/>
            <a:ext cx="1684859" cy="333425"/>
          </a:xfrm>
          <a:prstGeom prst="rect">
            <a:avLst/>
          </a:prstGeom>
          <a:noFill/>
        </p:spPr>
        <p:txBody>
          <a:bodyPr wrap="square" lIns="0" tIns="0" rIns="0" bIns="0" rtlCol="0">
            <a:spAutoFit/>
          </a:bodyPr>
          <a:lstStyle/>
          <a:p>
            <a:pPr algn="just">
              <a:lnSpc>
                <a:spcPts val="1300"/>
              </a:lnSpc>
            </a:pPr>
            <a:r>
              <a:rPr lang="zh-CN" altLang="en-US" sz="1200" dirty="0">
                <a:solidFill>
                  <a:schemeClr val="tx1">
                    <a:lumMod val="65000"/>
                    <a:lumOff val="35000"/>
                  </a:schemeClr>
                </a:solidFill>
                <a:latin typeface="微软雅黑" pitchFamily="34" charset="-122"/>
                <a:ea typeface="微软雅黑" pitchFamily="34" charset="-122"/>
              </a:rPr>
              <a:t>言简意赅的说明分项</a:t>
            </a:r>
            <a:r>
              <a:rPr lang="zh-CN" altLang="en-US" sz="1200" dirty="0" smtClean="0">
                <a:solidFill>
                  <a:schemeClr val="tx1">
                    <a:lumMod val="65000"/>
                    <a:lumOff val="35000"/>
                  </a:schemeClr>
                </a:solidFill>
                <a:latin typeface="微软雅黑" pitchFamily="34" charset="-122"/>
                <a:ea typeface="微软雅黑" pitchFamily="34" charset="-122"/>
              </a:rPr>
              <a:t>内容</a:t>
            </a:r>
            <a:r>
              <a:rPr lang="zh-CN" altLang="en-US" sz="1200" dirty="0" smtClean="0">
                <a:solidFill>
                  <a:schemeClr val="tx1">
                    <a:lumMod val="75000"/>
                    <a:lumOff val="25000"/>
                  </a:schemeClr>
                </a:solidFill>
                <a:latin typeface="微软雅黑" pitchFamily="34" charset="-122"/>
                <a:ea typeface="微软雅黑" pitchFamily="34" charset="-122"/>
              </a:rPr>
              <a:t>单击添加文字内容</a:t>
            </a:r>
            <a:r>
              <a:rPr lang="en-US" altLang="zh-CN" sz="1200" dirty="0" smtClean="0">
                <a:solidFill>
                  <a:schemeClr val="tx1">
                    <a:lumMod val="65000"/>
                    <a:lumOff val="35000"/>
                  </a:schemeClr>
                </a:solidFill>
                <a:latin typeface="微软雅黑" pitchFamily="34" charset="-122"/>
                <a:ea typeface="微软雅黑" pitchFamily="34" charset="-122"/>
              </a:rPr>
              <a:t>……</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68" name="TextBox 30"/>
          <p:cNvSpPr txBox="1"/>
          <p:nvPr/>
        </p:nvSpPr>
        <p:spPr>
          <a:xfrm>
            <a:off x="671035" y="3450969"/>
            <a:ext cx="1397126" cy="323165"/>
          </a:xfrm>
          <a:prstGeom prst="rect">
            <a:avLst/>
          </a:prstGeom>
          <a:noFill/>
        </p:spPr>
        <p:txBody>
          <a:bodyPr wrap="square" lIns="0" tIns="0" rIns="0" bIns="0" rtlCol="0">
            <a:spAutoFit/>
          </a:bodyPr>
          <a:lstStyle/>
          <a:p>
            <a:pPr algn="ctr"/>
            <a:r>
              <a:rPr lang="zh-CN" altLang="en-US" sz="2100" b="1" dirty="0">
                <a:solidFill>
                  <a:schemeClr val="accent1"/>
                </a:solidFill>
                <a:latin typeface="微软雅黑" pitchFamily="34" charset="-122"/>
                <a:ea typeface="微软雅黑" pitchFamily="34" charset="-122"/>
              </a:rPr>
              <a:t>活跃气氛</a:t>
            </a:r>
          </a:p>
        </p:txBody>
      </p:sp>
      <p:sp>
        <p:nvSpPr>
          <p:cNvPr id="70" name="TextBox 29"/>
          <p:cNvSpPr txBox="1"/>
          <p:nvPr/>
        </p:nvSpPr>
        <p:spPr>
          <a:xfrm>
            <a:off x="1251207" y="1660031"/>
            <a:ext cx="1718008" cy="333425"/>
          </a:xfrm>
          <a:prstGeom prst="rect">
            <a:avLst/>
          </a:prstGeom>
          <a:noFill/>
        </p:spPr>
        <p:txBody>
          <a:bodyPr wrap="square" lIns="0" tIns="0" rIns="0" bIns="0" rtlCol="0">
            <a:spAutoFit/>
          </a:bodyPr>
          <a:lstStyle/>
          <a:p>
            <a:pPr algn="just">
              <a:lnSpc>
                <a:spcPts val="1300"/>
              </a:lnSpc>
            </a:pPr>
            <a:r>
              <a:rPr lang="zh-CN" altLang="en-US" sz="1200" dirty="0">
                <a:solidFill>
                  <a:schemeClr val="tx1">
                    <a:lumMod val="65000"/>
                    <a:lumOff val="35000"/>
                  </a:schemeClr>
                </a:solidFill>
                <a:latin typeface="微软雅黑" pitchFamily="34" charset="-122"/>
                <a:ea typeface="微软雅黑" pitchFamily="34" charset="-122"/>
              </a:rPr>
              <a:t>言简意赅的说明分项</a:t>
            </a:r>
            <a:r>
              <a:rPr lang="zh-CN" altLang="en-US" sz="1200" dirty="0" smtClean="0">
                <a:solidFill>
                  <a:schemeClr val="tx1">
                    <a:lumMod val="65000"/>
                    <a:lumOff val="35000"/>
                  </a:schemeClr>
                </a:solidFill>
                <a:latin typeface="微软雅黑" pitchFamily="34" charset="-122"/>
                <a:ea typeface="微软雅黑" pitchFamily="34" charset="-122"/>
              </a:rPr>
              <a:t>内容</a:t>
            </a:r>
            <a:r>
              <a:rPr lang="zh-CN" altLang="en-US" sz="1200" dirty="0" smtClean="0">
                <a:solidFill>
                  <a:schemeClr val="tx1">
                    <a:lumMod val="75000"/>
                    <a:lumOff val="25000"/>
                  </a:schemeClr>
                </a:solidFill>
                <a:latin typeface="微软雅黑" pitchFamily="34" charset="-122"/>
                <a:ea typeface="微软雅黑" pitchFamily="34" charset="-122"/>
              </a:rPr>
              <a:t>单击添加文字内容</a:t>
            </a:r>
            <a:r>
              <a:rPr lang="en-US" altLang="zh-CN" sz="1200" dirty="0" smtClean="0">
                <a:solidFill>
                  <a:schemeClr val="tx1">
                    <a:lumMod val="65000"/>
                    <a:lumOff val="35000"/>
                  </a:schemeClr>
                </a:solidFill>
                <a:latin typeface="微软雅黑" pitchFamily="34" charset="-122"/>
                <a:ea typeface="微软雅黑" pitchFamily="34" charset="-122"/>
              </a:rPr>
              <a:t>……</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71" name="TextBox 30"/>
          <p:cNvSpPr txBox="1"/>
          <p:nvPr/>
        </p:nvSpPr>
        <p:spPr>
          <a:xfrm>
            <a:off x="1411648" y="2092891"/>
            <a:ext cx="1397126" cy="323165"/>
          </a:xfrm>
          <a:prstGeom prst="rect">
            <a:avLst/>
          </a:prstGeom>
          <a:noFill/>
        </p:spPr>
        <p:txBody>
          <a:bodyPr wrap="square" lIns="0" tIns="0" rIns="0" bIns="0" rtlCol="0">
            <a:spAutoFit/>
          </a:bodyPr>
          <a:lstStyle/>
          <a:p>
            <a:pPr algn="ctr"/>
            <a:r>
              <a:rPr lang="zh-CN" altLang="en-US" sz="2100" b="1" dirty="0">
                <a:solidFill>
                  <a:schemeClr val="accent1"/>
                </a:solidFill>
                <a:latin typeface="微软雅黑" pitchFamily="34" charset="-122"/>
                <a:ea typeface="微软雅黑" pitchFamily="34" charset="-122"/>
              </a:rPr>
              <a:t>维护秩序</a:t>
            </a:r>
          </a:p>
        </p:txBody>
      </p:sp>
      <p:sp>
        <p:nvSpPr>
          <p:cNvPr id="74" name="TextBox 29"/>
          <p:cNvSpPr txBox="1"/>
          <p:nvPr/>
        </p:nvSpPr>
        <p:spPr>
          <a:xfrm>
            <a:off x="3712997" y="816391"/>
            <a:ext cx="1718008" cy="333425"/>
          </a:xfrm>
          <a:prstGeom prst="rect">
            <a:avLst/>
          </a:prstGeom>
          <a:noFill/>
        </p:spPr>
        <p:txBody>
          <a:bodyPr wrap="square" lIns="0" tIns="0" rIns="0" bIns="0" rtlCol="0">
            <a:spAutoFit/>
          </a:bodyPr>
          <a:lstStyle/>
          <a:p>
            <a:pPr algn="just">
              <a:lnSpc>
                <a:spcPts val="1300"/>
              </a:lnSpc>
            </a:pPr>
            <a:r>
              <a:rPr lang="zh-CN" altLang="en-US" sz="1200" dirty="0">
                <a:solidFill>
                  <a:schemeClr val="tx1">
                    <a:lumMod val="65000"/>
                    <a:lumOff val="35000"/>
                  </a:schemeClr>
                </a:solidFill>
                <a:latin typeface="微软雅黑" pitchFamily="34" charset="-122"/>
                <a:ea typeface="微软雅黑" pitchFamily="34" charset="-122"/>
              </a:rPr>
              <a:t>言简意赅的说明分项</a:t>
            </a:r>
            <a:r>
              <a:rPr lang="zh-CN" altLang="en-US" sz="1200" dirty="0" smtClean="0">
                <a:solidFill>
                  <a:schemeClr val="tx1">
                    <a:lumMod val="65000"/>
                    <a:lumOff val="35000"/>
                  </a:schemeClr>
                </a:solidFill>
                <a:latin typeface="微软雅黑" pitchFamily="34" charset="-122"/>
                <a:ea typeface="微软雅黑" pitchFamily="34" charset="-122"/>
              </a:rPr>
              <a:t>内容</a:t>
            </a:r>
            <a:r>
              <a:rPr lang="zh-CN" altLang="en-US" sz="1200" dirty="0" smtClean="0">
                <a:solidFill>
                  <a:schemeClr val="tx1">
                    <a:lumMod val="75000"/>
                    <a:lumOff val="25000"/>
                  </a:schemeClr>
                </a:solidFill>
                <a:latin typeface="微软雅黑" pitchFamily="34" charset="-122"/>
                <a:ea typeface="微软雅黑" pitchFamily="34" charset="-122"/>
              </a:rPr>
              <a:t>单击添加文字内容</a:t>
            </a:r>
            <a:r>
              <a:rPr lang="en-US" altLang="zh-CN" sz="1200" dirty="0" smtClean="0">
                <a:solidFill>
                  <a:schemeClr val="tx1">
                    <a:lumMod val="65000"/>
                    <a:lumOff val="35000"/>
                  </a:schemeClr>
                </a:solidFill>
                <a:latin typeface="微软雅黑" pitchFamily="34" charset="-122"/>
                <a:ea typeface="微软雅黑" pitchFamily="34" charset="-122"/>
              </a:rPr>
              <a:t>……</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75" name="TextBox 30"/>
          <p:cNvSpPr txBox="1"/>
          <p:nvPr/>
        </p:nvSpPr>
        <p:spPr>
          <a:xfrm>
            <a:off x="3873437" y="1249252"/>
            <a:ext cx="1397126" cy="323165"/>
          </a:xfrm>
          <a:prstGeom prst="rect">
            <a:avLst/>
          </a:prstGeom>
          <a:noFill/>
        </p:spPr>
        <p:txBody>
          <a:bodyPr wrap="square" lIns="0" tIns="0" rIns="0" bIns="0" rtlCol="0">
            <a:spAutoFit/>
          </a:bodyPr>
          <a:lstStyle/>
          <a:p>
            <a:pPr algn="ctr"/>
            <a:r>
              <a:rPr lang="zh-CN" altLang="en-US" sz="2100" b="1" dirty="0">
                <a:solidFill>
                  <a:schemeClr val="accent1"/>
                </a:solidFill>
                <a:latin typeface="微软雅黑" pitchFamily="34" charset="-122"/>
                <a:ea typeface="微软雅黑" pitchFamily="34" charset="-122"/>
              </a:rPr>
              <a:t>嘉宾接待</a:t>
            </a:r>
          </a:p>
        </p:txBody>
      </p:sp>
      <p:sp>
        <p:nvSpPr>
          <p:cNvPr id="76" name="TextBox 29"/>
          <p:cNvSpPr txBox="1"/>
          <p:nvPr/>
        </p:nvSpPr>
        <p:spPr>
          <a:xfrm>
            <a:off x="6080382" y="1660031"/>
            <a:ext cx="1718008" cy="333425"/>
          </a:xfrm>
          <a:prstGeom prst="rect">
            <a:avLst/>
          </a:prstGeom>
          <a:noFill/>
        </p:spPr>
        <p:txBody>
          <a:bodyPr wrap="square" lIns="0" tIns="0" rIns="0" bIns="0" rtlCol="0">
            <a:spAutoFit/>
          </a:bodyPr>
          <a:lstStyle/>
          <a:p>
            <a:pPr algn="just">
              <a:lnSpc>
                <a:spcPts val="1300"/>
              </a:lnSpc>
            </a:pPr>
            <a:r>
              <a:rPr lang="zh-CN" altLang="en-US" sz="1200" dirty="0" smtClean="0">
                <a:solidFill>
                  <a:schemeClr val="tx1">
                    <a:lumMod val="65000"/>
                    <a:lumOff val="35000"/>
                  </a:schemeClr>
                </a:solidFill>
                <a:latin typeface="微软雅黑" pitchFamily="34" charset="-122"/>
                <a:ea typeface="微软雅黑" pitchFamily="34" charset="-122"/>
              </a:rPr>
              <a:t>言简意赅的说明分项内容</a:t>
            </a:r>
            <a:r>
              <a:rPr lang="zh-CN" altLang="en-US" sz="1200" dirty="0" smtClean="0">
                <a:solidFill>
                  <a:schemeClr val="tx1">
                    <a:lumMod val="75000"/>
                    <a:lumOff val="25000"/>
                  </a:schemeClr>
                </a:solidFill>
                <a:latin typeface="微软雅黑" pitchFamily="34" charset="-122"/>
                <a:ea typeface="微软雅黑" pitchFamily="34" charset="-122"/>
              </a:rPr>
              <a:t>单击添加文字内容</a:t>
            </a:r>
            <a:r>
              <a:rPr lang="en-US" altLang="zh-CN" sz="1200" dirty="0" smtClean="0">
                <a:solidFill>
                  <a:schemeClr val="tx1">
                    <a:lumMod val="65000"/>
                    <a:lumOff val="35000"/>
                  </a:schemeClr>
                </a:solidFill>
                <a:latin typeface="微软雅黑" pitchFamily="34" charset="-122"/>
                <a:ea typeface="微软雅黑" pitchFamily="34" charset="-122"/>
              </a:rPr>
              <a:t>……</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77" name="TextBox 30"/>
          <p:cNvSpPr txBox="1"/>
          <p:nvPr/>
        </p:nvSpPr>
        <p:spPr>
          <a:xfrm>
            <a:off x="6240823" y="2092891"/>
            <a:ext cx="1397126" cy="323165"/>
          </a:xfrm>
          <a:prstGeom prst="rect">
            <a:avLst/>
          </a:prstGeom>
          <a:noFill/>
        </p:spPr>
        <p:txBody>
          <a:bodyPr wrap="square" lIns="0" tIns="0" rIns="0" bIns="0" rtlCol="0">
            <a:spAutoFit/>
          </a:bodyPr>
          <a:lstStyle/>
          <a:p>
            <a:pPr algn="ctr"/>
            <a:r>
              <a:rPr lang="zh-CN" altLang="en-US" sz="2100" b="1" dirty="0">
                <a:solidFill>
                  <a:schemeClr val="accent1"/>
                </a:solidFill>
                <a:latin typeface="微软雅黑" pitchFamily="34" charset="-122"/>
                <a:ea typeface="微软雅黑" pitchFamily="34" charset="-122"/>
              </a:rPr>
              <a:t>人员协调</a:t>
            </a:r>
          </a:p>
        </p:txBody>
      </p:sp>
      <p:sp>
        <p:nvSpPr>
          <p:cNvPr id="78" name="TextBox 29"/>
          <p:cNvSpPr txBox="1"/>
          <p:nvPr/>
        </p:nvSpPr>
        <p:spPr>
          <a:xfrm>
            <a:off x="6948264" y="3018108"/>
            <a:ext cx="1684859" cy="333425"/>
          </a:xfrm>
          <a:prstGeom prst="rect">
            <a:avLst/>
          </a:prstGeom>
          <a:noFill/>
        </p:spPr>
        <p:txBody>
          <a:bodyPr wrap="square" lIns="0" tIns="0" rIns="0" bIns="0" rtlCol="0">
            <a:spAutoFit/>
          </a:bodyPr>
          <a:lstStyle/>
          <a:p>
            <a:pPr algn="just">
              <a:lnSpc>
                <a:spcPts val="1300"/>
              </a:lnSpc>
            </a:pPr>
            <a:r>
              <a:rPr lang="zh-CN" altLang="en-US" sz="1200" dirty="0">
                <a:solidFill>
                  <a:schemeClr val="tx1">
                    <a:lumMod val="65000"/>
                    <a:lumOff val="35000"/>
                  </a:schemeClr>
                </a:solidFill>
                <a:latin typeface="微软雅黑" pitchFamily="34" charset="-122"/>
                <a:ea typeface="微软雅黑" pitchFamily="34" charset="-122"/>
              </a:rPr>
              <a:t>言简意赅的说明分项</a:t>
            </a:r>
            <a:r>
              <a:rPr lang="zh-CN" altLang="en-US" sz="1200" dirty="0" smtClean="0">
                <a:solidFill>
                  <a:schemeClr val="tx1">
                    <a:lumMod val="65000"/>
                    <a:lumOff val="35000"/>
                  </a:schemeClr>
                </a:solidFill>
                <a:latin typeface="微软雅黑" pitchFamily="34" charset="-122"/>
                <a:ea typeface="微软雅黑" pitchFamily="34" charset="-122"/>
              </a:rPr>
              <a:t>内容</a:t>
            </a:r>
            <a:r>
              <a:rPr lang="zh-CN" altLang="en-US" sz="1200" dirty="0" smtClean="0">
                <a:solidFill>
                  <a:schemeClr val="tx1">
                    <a:lumMod val="75000"/>
                    <a:lumOff val="25000"/>
                  </a:schemeClr>
                </a:solidFill>
                <a:latin typeface="微软雅黑" pitchFamily="34" charset="-122"/>
                <a:ea typeface="微软雅黑" pitchFamily="34" charset="-122"/>
              </a:rPr>
              <a:t>单击添加文字内容</a:t>
            </a:r>
            <a:r>
              <a:rPr lang="en-US" altLang="zh-CN" sz="1200" dirty="0" smtClean="0">
                <a:solidFill>
                  <a:schemeClr val="tx1">
                    <a:lumMod val="65000"/>
                    <a:lumOff val="35000"/>
                  </a:schemeClr>
                </a:solidFill>
                <a:latin typeface="微软雅黑" pitchFamily="34" charset="-122"/>
                <a:ea typeface="微软雅黑" pitchFamily="34" charset="-122"/>
              </a:rPr>
              <a:t>……</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79" name="TextBox 30"/>
          <p:cNvSpPr txBox="1"/>
          <p:nvPr/>
        </p:nvSpPr>
        <p:spPr>
          <a:xfrm>
            <a:off x="7092130" y="3450969"/>
            <a:ext cx="1397126" cy="323165"/>
          </a:xfrm>
          <a:prstGeom prst="rect">
            <a:avLst/>
          </a:prstGeom>
          <a:noFill/>
        </p:spPr>
        <p:txBody>
          <a:bodyPr wrap="square" lIns="0" tIns="0" rIns="0" bIns="0" rtlCol="0">
            <a:spAutoFit/>
          </a:bodyPr>
          <a:lstStyle/>
          <a:p>
            <a:pPr algn="ctr"/>
            <a:r>
              <a:rPr lang="zh-CN" altLang="en-US" sz="2100" b="1" dirty="0">
                <a:solidFill>
                  <a:schemeClr val="accent1"/>
                </a:solidFill>
                <a:latin typeface="微软雅黑" pitchFamily="34" charset="-122"/>
                <a:ea typeface="微软雅黑" pitchFamily="34" charset="-122"/>
              </a:rPr>
              <a:t>紧急应变</a:t>
            </a:r>
          </a:p>
        </p:txBody>
      </p:sp>
      <p:sp>
        <p:nvSpPr>
          <p:cNvPr id="53" name="任意多边形 52"/>
          <p:cNvSpPr>
            <a:spLocks/>
          </p:cNvSpPr>
          <p:nvPr/>
        </p:nvSpPr>
        <p:spPr bwMode="auto">
          <a:xfrm>
            <a:off x="3405516" y="2696406"/>
            <a:ext cx="2300610" cy="2467336"/>
          </a:xfrm>
          <a:custGeom>
            <a:avLst/>
            <a:gdLst>
              <a:gd name="connsiteX0" fmla="*/ 2273319 w 4114465"/>
              <a:gd name="connsiteY0" fmla="*/ 3058 h 4412641"/>
              <a:gd name="connsiteX1" fmla="*/ 2468913 w 4114465"/>
              <a:gd name="connsiteY1" fmla="*/ 540587 h 4412641"/>
              <a:gd name="connsiteX2" fmla="*/ 2378639 w 4114465"/>
              <a:gd name="connsiteY2" fmla="*/ 1536705 h 4412641"/>
              <a:gd name="connsiteX3" fmla="*/ 2574233 w 4114465"/>
              <a:gd name="connsiteY3" fmla="*/ 1585572 h 4412641"/>
              <a:gd name="connsiteX4" fmla="*/ 2837533 w 4114465"/>
              <a:gd name="connsiteY4" fmla="*/ 1025490 h 4412641"/>
              <a:gd name="connsiteX5" fmla="*/ 3311472 w 4114465"/>
              <a:gd name="connsiteY5" fmla="*/ 514274 h 4412641"/>
              <a:gd name="connsiteX6" fmla="*/ 3247528 w 4114465"/>
              <a:gd name="connsiteY6" fmla="*/ 1228472 h 4412641"/>
              <a:gd name="connsiteX7" fmla="*/ 2999274 w 4114465"/>
              <a:gd name="connsiteY7" fmla="*/ 1762242 h 4412641"/>
              <a:gd name="connsiteX8" fmla="*/ 3206152 w 4114465"/>
              <a:gd name="connsiteY8" fmla="*/ 1984019 h 4412641"/>
              <a:gd name="connsiteX9" fmla="*/ 3582294 w 4114465"/>
              <a:gd name="connsiteY9" fmla="*/ 1660750 h 4412641"/>
              <a:gd name="connsiteX10" fmla="*/ 4052472 w 4114465"/>
              <a:gd name="connsiteY10" fmla="*/ 1397625 h 4412641"/>
              <a:gd name="connsiteX11" fmla="*/ 3691376 w 4114465"/>
              <a:gd name="connsiteY11" fmla="*/ 2104305 h 4412641"/>
              <a:gd name="connsiteX12" fmla="*/ 3315233 w 4114465"/>
              <a:gd name="connsiteY12" fmla="*/ 3092906 h 4412641"/>
              <a:gd name="connsiteX13" fmla="*/ 3054593 w 4114465"/>
              <a:gd name="connsiteY13" fmla="*/ 3765485 h 4412641"/>
              <a:gd name="connsiteX14" fmla="*/ 3051010 w 4114465"/>
              <a:gd name="connsiteY14" fmla="*/ 3769741 h 4412641"/>
              <a:gd name="connsiteX15" fmla="*/ 3051516 w 4114465"/>
              <a:gd name="connsiteY15" fmla="*/ 3769703 h 4412641"/>
              <a:gd name="connsiteX16" fmla="*/ 3066551 w 4114465"/>
              <a:gd name="connsiteY16" fmla="*/ 4412641 h 4412641"/>
              <a:gd name="connsiteX17" fmla="*/ 1773527 w 4114465"/>
              <a:gd name="connsiteY17" fmla="*/ 4412641 h 4412641"/>
              <a:gd name="connsiteX18" fmla="*/ 1455322 w 4114465"/>
              <a:gd name="connsiteY18" fmla="*/ 4021380 h 4412641"/>
              <a:gd name="connsiteX19" fmla="*/ 1349499 w 4114465"/>
              <a:gd name="connsiteY19" fmla="*/ 3942923 h 4412641"/>
              <a:gd name="connsiteX20" fmla="*/ 1344471 w 4114465"/>
              <a:gd name="connsiteY20" fmla="*/ 3939882 h 4412641"/>
              <a:gd name="connsiteX21" fmla="*/ 1336849 w 4114465"/>
              <a:gd name="connsiteY21" fmla="*/ 3933544 h 4412641"/>
              <a:gd name="connsiteX22" fmla="*/ 1318713 w 4114465"/>
              <a:gd name="connsiteY22" fmla="*/ 3920098 h 4412641"/>
              <a:gd name="connsiteX23" fmla="*/ 1320637 w 4114465"/>
              <a:gd name="connsiteY23" fmla="*/ 3920084 h 4412641"/>
              <a:gd name="connsiteX24" fmla="*/ 1320661 w 4114465"/>
              <a:gd name="connsiteY24" fmla="*/ 3920083 h 4412641"/>
              <a:gd name="connsiteX25" fmla="*/ 1242572 w 4114465"/>
              <a:gd name="connsiteY25" fmla="*/ 3855149 h 4412641"/>
              <a:gd name="connsiteX26" fmla="*/ 151877 w 4114465"/>
              <a:gd name="connsiteY26" fmla="*/ 2653111 h 4412641"/>
              <a:gd name="connsiteX27" fmla="*/ 373801 w 4114465"/>
              <a:gd name="connsiteY27" fmla="*/ 2209556 h 4412641"/>
              <a:gd name="connsiteX28" fmla="*/ 1148654 w 4114465"/>
              <a:gd name="connsiteY28" fmla="*/ 2784673 h 4412641"/>
              <a:gd name="connsiteX29" fmla="*/ 1468375 w 4114465"/>
              <a:gd name="connsiteY29" fmla="*/ 3224469 h 4412641"/>
              <a:gd name="connsiteX30" fmla="*/ 1776812 w 4114465"/>
              <a:gd name="connsiteY30" fmla="*/ 3562774 h 4412641"/>
              <a:gd name="connsiteX31" fmla="*/ 1983690 w 4114465"/>
              <a:gd name="connsiteY31" fmla="*/ 3807105 h 4412641"/>
              <a:gd name="connsiteX32" fmla="*/ 1938553 w 4114465"/>
              <a:gd name="connsiteY32" fmla="*/ 3589086 h 4412641"/>
              <a:gd name="connsiteX33" fmla="*/ 1897177 w 4114465"/>
              <a:gd name="connsiteY33" fmla="*/ 3453765 h 4412641"/>
              <a:gd name="connsiteX34" fmla="*/ 2006258 w 4114465"/>
              <a:gd name="connsiteY34" fmla="*/ 3393622 h 4412641"/>
              <a:gd name="connsiteX35" fmla="*/ 2134147 w 4114465"/>
              <a:gd name="connsiteY35" fmla="*/ 3574051 h 4412641"/>
              <a:gd name="connsiteX36" fmla="*/ 2359832 w 4114465"/>
              <a:gd name="connsiteY36" fmla="*/ 3761998 h 4412641"/>
              <a:gd name="connsiteX37" fmla="*/ 2262035 w 4114465"/>
              <a:gd name="connsiteY37" fmla="*/ 3465041 h 4412641"/>
              <a:gd name="connsiteX38" fmla="*/ 2149192 w 4114465"/>
              <a:gd name="connsiteY38" fmla="*/ 3273335 h 4412641"/>
              <a:gd name="connsiteX39" fmla="*/ 2224421 w 4114465"/>
              <a:gd name="connsiteY39" fmla="*/ 3201916 h 4412641"/>
              <a:gd name="connsiteX40" fmla="*/ 2517812 w 4114465"/>
              <a:gd name="connsiteY40" fmla="*/ 3404898 h 4412641"/>
              <a:gd name="connsiteX41" fmla="*/ 2766066 w 4114465"/>
              <a:gd name="connsiteY41" fmla="*/ 3442488 h 4412641"/>
              <a:gd name="connsiteX42" fmla="*/ 2593040 w 4114465"/>
              <a:gd name="connsiteY42" fmla="*/ 3231987 h 4412641"/>
              <a:gd name="connsiteX43" fmla="*/ 2307172 w 4114465"/>
              <a:gd name="connsiteY43" fmla="*/ 3032763 h 4412641"/>
              <a:gd name="connsiteX44" fmla="*/ 2344786 w 4114465"/>
              <a:gd name="connsiteY44" fmla="*/ 2935031 h 4412641"/>
              <a:gd name="connsiteX45" fmla="*/ 2608086 w 4114465"/>
              <a:gd name="connsiteY45" fmla="*/ 2987656 h 4412641"/>
              <a:gd name="connsiteX46" fmla="*/ 2852578 w 4114465"/>
              <a:gd name="connsiteY46" fmla="*/ 2938790 h 4412641"/>
              <a:gd name="connsiteX47" fmla="*/ 2502766 w 4114465"/>
              <a:gd name="connsiteY47" fmla="*/ 2765879 h 4412641"/>
              <a:gd name="connsiteX48" fmla="*/ 2145431 w 4114465"/>
              <a:gd name="connsiteY48" fmla="*/ 2656869 h 4412641"/>
              <a:gd name="connsiteX49" fmla="*/ 2036350 w 4114465"/>
              <a:gd name="connsiteY49" fmla="*/ 2487717 h 4412641"/>
              <a:gd name="connsiteX50" fmla="*/ 2352309 w 4114465"/>
              <a:gd name="connsiteY50" fmla="*/ 2446369 h 4412641"/>
              <a:gd name="connsiteX51" fmla="*/ 2299649 w 4114465"/>
              <a:gd name="connsiteY51" fmla="*/ 2262181 h 4412641"/>
              <a:gd name="connsiteX52" fmla="*/ 1863324 w 4114465"/>
              <a:gd name="connsiteY52" fmla="*/ 2288493 h 4412641"/>
              <a:gd name="connsiteX53" fmla="*/ 1543603 w 4114465"/>
              <a:gd name="connsiteY53" fmla="*/ 2262181 h 4412641"/>
              <a:gd name="connsiteX54" fmla="*/ 1231405 w 4114465"/>
              <a:gd name="connsiteY54" fmla="*/ 1923876 h 4412641"/>
              <a:gd name="connsiteX55" fmla="*/ 1024527 w 4114465"/>
              <a:gd name="connsiteY55" fmla="*/ 1033008 h 4412641"/>
              <a:gd name="connsiteX56" fmla="*/ 1077187 w 4114465"/>
              <a:gd name="connsiteY56" fmla="*/ 393988 h 4412641"/>
              <a:gd name="connsiteX57" fmla="*/ 1457091 w 4114465"/>
              <a:gd name="connsiteY57" fmla="*/ 833784 h 4412641"/>
              <a:gd name="connsiteX58" fmla="*/ 1645162 w 4114465"/>
              <a:gd name="connsiteY58" fmla="*/ 1506634 h 4412641"/>
              <a:gd name="connsiteX59" fmla="*/ 1855802 w 4114465"/>
              <a:gd name="connsiteY59" fmla="*/ 1547982 h 4412641"/>
              <a:gd name="connsiteX60" fmla="*/ 1976167 w 4114465"/>
              <a:gd name="connsiteY60" fmla="*/ 510515 h 4412641"/>
              <a:gd name="connsiteX61" fmla="*/ 2273319 w 4114465"/>
              <a:gd name="connsiteY61" fmla="*/ 3058 h 4412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4114465" h="4412641">
                <a:moveTo>
                  <a:pt x="2273319" y="3058"/>
                </a:moveTo>
                <a:cubicBezTo>
                  <a:pt x="2499005" y="36889"/>
                  <a:pt x="2495243" y="251148"/>
                  <a:pt x="2468913" y="540587"/>
                </a:cubicBezTo>
                <a:cubicBezTo>
                  <a:pt x="2435061" y="905204"/>
                  <a:pt x="2401208" y="1160812"/>
                  <a:pt x="2378639" y="1536705"/>
                </a:cubicBezTo>
                <a:cubicBezTo>
                  <a:pt x="2359832" y="1912599"/>
                  <a:pt x="2442583" y="1799831"/>
                  <a:pt x="2574233" y="1585572"/>
                </a:cubicBezTo>
                <a:cubicBezTo>
                  <a:pt x="2705883" y="1371312"/>
                  <a:pt x="2694599" y="1341241"/>
                  <a:pt x="2837533" y="1025490"/>
                </a:cubicBezTo>
                <a:cubicBezTo>
                  <a:pt x="2976705" y="713498"/>
                  <a:pt x="3059457" y="367675"/>
                  <a:pt x="3311472" y="514274"/>
                </a:cubicBezTo>
                <a:cubicBezTo>
                  <a:pt x="3563487" y="664632"/>
                  <a:pt x="3371655" y="961588"/>
                  <a:pt x="3247528" y="1228472"/>
                </a:cubicBezTo>
                <a:cubicBezTo>
                  <a:pt x="3123401" y="1495357"/>
                  <a:pt x="3108355" y="1517911"/>
                  <a:pt x="2999274" y="1762242"/>
                </a:cubicBezTo>
                <a:cubicBezTo>
                  <a:pt x="2882670" y="2017850"/>
                  <a:pt x="2961660" y="2187002"/>
                  <a:pt x="3206152" y="1984019"/>
                </a:cubicBezTo>
                <a:cubicBezTo>
                  <a:pt x="3424315" y="1799831"/>
                  <a:pt x="3416792" y="1811108"/>
                  <a:pt x="3582294" y="1660750"/>
                </a:cubicBezTo>
                <a:cubicBezTo>
                  <a:pt x="3747797" y="1514152"/>
                  <a:pt x="3947152" y="1288615"/>
                  <a:pt x="4052472" y="1397625"/>
                </a:cubicBezTo>
                <a:cubicBezTo>
                  <a:pt x="4255589" y="1608125"/>
                  <a:pt x="3913300" y="1882528"/>
                  <a:pt x="3691376" y="2104305"/>
                </a:cubicBezTo>
                <a:cubicBezTo>
                  <a:pt x="3469452" y="2322324"/>
                  <a:pt x="3371655" y="2630557"/>
                  <a:pt x="3315233" y="3092906"/>
                </a:cubicBezTo>
                <a:cubicBezTo>
                  <a:pt x="3285612" y="3333948"/>
                  <a:pt x="3199922" y="3572876"/>
                  <a:pt x="3054593" y="3765485"/>
                </a:cubicBezTo>
                <a:lnTo>
                  <a:pt x="3051010" y="3769741"/>
                </a:lnTo>
                <a:lnTo>
                  <a:pt x="3051516" y="3769703"/>
                </a:lnTo>
                <a:cubicBezTo>
                  <a:pt x="2953787" y="3968976"/>
                  <a:pt x="3028963" y="4281046"/>
                  <a:pt x="3066551" y="4412641"/>
                </a:cubicBezTo>
                <a:cubicBezTo>
                  <a:pt x="3066551" y="4412641"/>
                  <a:pt x="3066551" y="4412641"/>
                  <a:pt x="1773527" y="4412641"/>
                </a:cubicBezTo>
                <a:cubicBezTo>
                  <a:pt x="1725603" y="4229348"/>
                  <a:pt x="1593105" y="4122191"/>
                  <a:pt x="1455322" y="4021380"/>
                </a:cubicBezTo>
                <a:lnTo>
                  <a:pt x="1349499" y="3942923"/>
                </a:lnTo>
                <a:lnTo>
                  <a:pt x="1344471" y="3939882"/>
                </a:lnTo>
                <a:lnTo>
                  <a:pt x="1336849" y="3933544"/>
                </a:lnTo>
                <a:lnTo>
                  <a:pt x="1318713" y="3920098"/>
                </a:lnTo>
                <a:cubicBezTo>
                  <a:pt x="1318713" y="3920098"/>
                  <a:pt x="1318713" y="3920098"/>
                  <a:pt x="1320637" y="3920084"/>
                </a:cubicBezTo>
                <a:lnTo>
                  <a:pt x="1320661" y="3920083"/>
                </a:lnTo>
                <a:lnTo>
                  <a:pt x="1242572" y="3855149"/>
                </a:lnTo>
                <a:cubicBezTo>
                  <a:pt x="876891" y="3500986"/>
                  <a:pt x="975628" y="2974500"/>
                  <a:pt x="151877" y="2653111"/>
                </a:cubicBezTo>
                <a:cubicBezTo>
                  <a:pt x="-194174" y="2517789"/>
                  <a:pt x="125547" y="2239627"/>
                  <a:pt x="373801" y="2209556"/>
                </a:cubicBezTo>
                <a:cubicBezTo>
                  <a:pt x="768750" y="2153172"/>
                  <a:pt x="1035811" y="2468922"/>
                  <a:pt x="1148654" y="2784673"/>
                </a:cubicBezTo>
                <a:cubicBezTo>
                  <a:pt x="1231405" y="3013969"/>
                  <a:pt x="1310395" y="3138014"/>
                  <a:pt x="1468375" y="3224469"/>
                </a:cubicBezTo>
                <a:cubicBezTo>
                  <a:pt x="1633878" y="3318443"/>
                  <a:pt x="1727913" y="3442488"/>
                  <a:pt x="1776812" y="3562774"/>
                </a:cubicBezTo>
                <a:cubicBezTo>
                  <a:pt x="1825710" y="3679301"/>
                  <a:pt x="1889654" y="3814623"/>
                  <a:pt x="1983690" y="3807105"/>
                </a:cubicBezTo>
                <a:cubicBezTo>
                  <a:pt x="2066441" y="3799587"/>
                  <a:pt x="1968644" y="3675542"/>
                  <a:pt x="1938553" y="3589086"/>
                </a:cubicBezTo>
                <a:cubicBezTo>
                  <a:pt x="1908461" y="3506390"/>
                  <a:pt x="1934791" y="3566533"/>
                  <a:pt x="1897177" y="3453765"/>
                </a:cubicBezTo>
                <a:cubicBezTo>
                  <a:pt x="1863324" y="3344755"/>
                  <a:pt x="1934791" y="3310925"/>
                  <a:pt x="2006258" y="3393622"/>
                </a:cubicBezTo>
                <a:cubicBezTo>
                  <a:pt x="2070203" y="3465041"/>
                  <a:pt x="2085248" y="3480077"/>
                  <a:pt x="2134147" y="3574051"/>
                </a:cubicBezTo>
                <a:cubicBezTo>
                  <a:pt x="2194330" y="3679301"/>
                  <a:pt x="2280842" y="3807105"/>
                  <a:pt x="2359832" y="3761998"/>
                </a:cubicBezTo>
                <a:cubicBezTo>
                  <a:pt x="2450106" y="3713131"/>
                  <a:pt x="2329741" y="3570292"/>
                  <a:pt x="2262035" y="3465041"/>
                </a:cubicBezTo>
                <a:cubicBezTo>
                  <a:pt x="2205614" y="3374827"/>
                  <a:pt x="2186807" y="3367309"/>
                  <a:pt x="2149192" y="3273335"/>
                </a:cubicBezTo>
                <a:cubicBezTo>
                  <a:pt x="2107817" y="3175603"/>
                  <a:pt x="2149192" y="3168085"/>
                  <a:pt x="2224421" y="3201916"/>
                </a:cubicBezTo>
                <a:cubicBezTo>
                  <a:pt x="2363594" y="3269577"/>
                  <a:pt x="2401208" y="3337237"/>
                  <a:pt x="2517812" y="3404898"/>
                </a:cubicBezTo>
                <a:cubicBezTo>
                  <a:pt x="2630655" y="3472559"/>
                  <a:pt x="2724690" y="3502631"/>
                  <a:pt x="2766066" y="3442488"/>
                </a:cubicBezTo>
                <a:cubicBezTo>
                  <a:pt x="2811203" y="3374827"/>
                  <a:pt x="2709644" y="3310925"/>
                  <a:pt x="2593040" y="3231987"/>
                </a:cubicBezTo>
                <a:cubicBezTo>
                  <a:pt x="2487720" y="3164326"/>
                  <a:pt x="2404969" y="3115460"/>
                  <a:pt x="2307172" y="3032763"/>
                </a:cubicBezTo>
                <a:cubicBezTo>
                  <a:pt x="2220659" y="2961344"/>
                  <a:pt x="2307172" y="2927513"/>
                  <a:pt x="2344786" y="2935031"/>
                </a:cubicBezTo>
                <a:cubicBezTo>
                  <a:pt x="2446345" y="2957585"/>
                  <a:pt x="2510289" y="2968861"/>
                  <a:pt x="2608086" y="2987656"/>
                </a:cubicBezTo>
                <a:cubicBezTo>
                  <a:pt x="2705883" y="3010210"/>
                  <a:pt x="2852578" y="3021487"/>
                  <a:pt x="2852578" y="2938790"/>
                </a:cubicBezTo>
                <a:cubicBezTo>
                  <a:pt x="2852578" y="2848575"/>
                  <a:pt x="2679553" y="2795950"/>
                  <a:pt x="2502766" y="2765879"/>
                </a:cubicBezTo>
                <a:cubicBezTo>
                  <a:pt x="2382401" y="2743325"/>
                  <a:pt x="2318456" y="2743325"/>
                  <a:pt x="2145431" y="2656869"/>
                </a:cubicBezTo>
                <a:cubicBezTo>
                  <a:pt x="2089010" y="2626798"/>
                  <a:pt x="1957360" y="2547860"/>
                  <a:pt x="2036350" y="2487717"/>
                </a:cubicBezTo>
                <a:cubicBezTo>
                  <a:pt x="2096533" y="2442610"/>
                  <a:pt x="2216898" y="2514030"/>
                  <a:pt x="2352309" y="2446369"/>
                </a:cubicBezTo>
                <a:cubicBezTo>
                  <a:pt x="2457629" y="2389985"/>
                  <a:pt x="2544142" y="2171966"/>
                  <a:pt x="2299649" y="2262181"/>
                </a:cubicBezTo>
                <a:cubicBezTo>
                  <a:pt x="2149192" y="2318565"/>
                  <a:pt x="2006258" y="2337360"/>
                  <a:pt x="1863324" y="2288493"/>
                </a:cubicBezTo>
                <a:cubicBezTo>
                  <a:pt x="1784335" y="2258422"/>
                  <a:pt x="1709106" y="2250904"/>
                  <a:pt x="1543603" y="2262181"/>
                </a:cubicBezTo>
                <a:cubicBezTo>
                  <a:pt x="1385624" y="2269699"/>
                  <a:pt x="1287826" y="2153172"/>
                  <a:pt x="1231405" y="1923876"/>
                </a:cubicBezTo>
                <a:cubicBezTo>
                  <a:pt x="1114801" y="1457768"/>
                  <a:pt x="1095994" y="1322446"/>
                  <a:pt x="1024527" y="1033008"/>
                </a:cubicBezTo>
                <a:cubicBezTo>
                  <a:pt x="945537" y="709739"/>
                  <a:pt x="862786" y="480444"/>
                  <a:pt x="1077187" y="393988"/>
                </a:cubicBezTo>
                <a:cubicBezTo>
                  <a:pt x="1340487" y="292497"/>
                  <a:pt x="1419477" y="653355"/>
                  <a:pt x="1457091" y="833784"/>
                </a:cubicBezTo>
                <a:cubicBezTo>
                  <a:pt x="1490944" y="1014213"/>
                  <a:pt x="1554888" y="1269821"/>
                  <a:pt x="1645162" y="1506634"/>
                </a:cubicBezTo>
                <a:cubicBezTo>
                  <a:pt x="1739197" y="1743447"/>
                  <a:pt x="1806903" y="1807349"/>
                  <a:pt x="1855802" y="1547982"/>
                </a:cubicBezTo>
                <a:cubicBezTo>
                  <a:pt x="1904700" y="1284857"/>
                  <a:pt x="1946076" y="848820"/>
                  <a:pt x="1976167" y="510515"/>
                </a:cubicBezTo>
                <a:cubicBezTo>
                  <a:pt x="2002497" y="221077"/>
                  <a:pt x="2047634" y="-30772"/>
                  <a:pt x="2273319" y="3058"/>
                </a:cubicBezTo>
                <a:close/>
              </a:path>
            </a:pathLst>
          </a:custGeom>
          <a:solidFill>
            <a:schemeClr val="accent3"/>
          </a:solidFill>
          <a:ln>
            <a:noFill/>
          </a:ln>
        </p:spPr>
        <p:txBody>
          <a:bodyPr vert="horz" wrap="square" lIns="68580" tIns="34290" rIns="68580" bIns="34290" numCol="1" anchor="t" anchorCtr="0" compatLnSpc="1">
            <a:prstTxWarp prst="textNoShape">
              <a:avLst/>
            </a:prstTxWarp>
            <a:noAutofit/>
          </a:bodyPr>
          <a:lstStyle/>
          <a:p>
            <a:endParaRPr lang="zh-CN" altLang="en-US"/>
          </a:p>
        </p:txBody>
      </p:sp>
      <p:sp>
        <p:nvSpPr>
          <p:cNvPr id="31" name="Rectangle 4"/>
          <p:cNvSpPr txBox="1">
            <a:spLocks noChangeArrowheads="1"/>
          </p:cNvSpPr>
          <p:nvPr/>
        </p:nvSpPr>
        <p:spPr bwMode="auto">
          <a:xfrm>
            <a:off x="-5699" y="5326056"/>
            <a:ext cx="9149699" cy="271381"/>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dirty="0" smtClean="0">
                <a:solidFill>
                  <a:srgbClr val="00A89B"/>
                </a:solidFill>
                <a:latin typeface="微软雅黑" panose="020B0503020204020204" pitchFamily="34" charset="-122"/>
                <a:ea typeface="微软雅黑" panose="020B0503020204020204" pitchFamily="34" charset="-122"/>
              </a:rPr>
              <a:t> </a:t>
            </a:r>
            <a:endParaRPr lang="zh-CN" altLang="zh-CN"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521229635"/>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ppt_x"/>
                                          </p:val>
                                        </p:tav>
                                        <p:tav tm="100000">
                                          <p:val>
                                            <p:strVal val="#ppt_x"/>
                                          </p:val>
                                        </p:tav>
                                      </p:tavLst>
                                    </p:anim>
                                    <p:anim calcmode="lin" valueType="num">
                                      <p:cBhvr additive="base">
                                        <p:cTn id="8" dur="500" fill="hold"/>
                                        <p:tgtEl>
                                          <p:spTgt spid="5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entr" presetSubtype="0" fill="hold" nodeType="afterEffect">
                                  <p:stCondLst>
                                    <p:cond delay="0"/>
                                  </p:stCondLst>
                                  <p:childTnLst>
                                    <p:set>
                                      <p:cBhvr>
                                        <p:cTn id="11" dur="1" fill="hold">
                                          <p:stCondLst>
                                            <p:cond delay="0"/>
                                          </p:stCondLst>
                                        </p:cTn>
                                        <p:tgtEl>
                                          <p:spTgt spid="80"/>
                                        </p:tgtEl>
                                        <p:attrNameLst>
                                          <p:attrName>style.visibility</p:attrName>
                                        </p:attrNameLst>
                                      </p:cBhvr>
                                      <p:to>
                                        <p:strVal val="visible"/>
                                      </p:to>
                                    </p:set>
                                  </p:childTnLst>
                                </p:cTn>
                              </p:par>
                              <p:par>
                                <p:cTn id="12" presetID="42" presetClass="path" presetSubtype="0" accel="50000" decel="50000" fill="hold" nodeType="withEffect">
                                  <p:stCondLst>
                                    <p:cond delay="0"/>
                                  </p:stCondLst>
                                  <p:childTnLst>
                                    <p:animMotion origin="layout" path="M 2.70833E-6 -2.22222E-6 L 0.23997 0.28889 " pathEditMode="relative" rAng="0" ptsTypes="AA">
                                      <p:cBhvr>
                                        <p:cTn id="13" dur="650" spd="-100000" fill="hold"/>
                                        <p:tgtEl>
                                          <p:spTgt spid="80"/>
                                        </p:tgtEl>
                                        <p:attrNameLst>
                                          <p:attrName>ppt_x</p:attrName>
                                          <p:attrName>ppt_y</p:attrName>
                                        </p:attrNameLst>
                                      </p:cBhvr>
                                      <p:rCtr x="11992" y="14444"/>
                                    </p:animMotion>
                                  </p:childTnLst>
                                </p:cTn>
                              </p:par>
                              <p:par>
                                <p:cTn id="14" presetID="1" presetClass="entr" presetSubtype="0" fill="hold" nodeType="withEffect">
                                  <p:stCondLst>
                                    <p:cond delay="300"/>
                                  </p:stCondLst>
                                  <p:childTnLst>
                                    <p:set>
                                      <p:cBhvr>
                                        <p:cTn id="15" dur="1" fill="hold">
                                          <p:stCondLst>
                                            <p:cond delay="0"/>
                                          </p:stCondLst>
                                        </p:cTn>
                                        <p:tgtEl>
                                          <p:spTgt spid="81"/>
                                        </p:tgtEl>
                                        <p:attrNameLst>
                                          <p:attrName>style.visibility</p:attrName>
                                        </p:attrNameLst>
                                      </p:cBhvr>
                                      <p:to>
                                        <p:strVal val="visible"/>
                                      </p:to>
                                    </p:set>
                                  </p:childTnLst>
                                </p:cTn>
                              </p:par>
                              <p:par>
                                <p:cTn id="16" presetID="42" presetClass="path" presetSubtype="0" accel="50000" decel="50000" fill="hold" nodeType="withEffect">
                                  <p:stCondLst>
                                    <p:cond delay="300"/>
                                  </p:stCondLst>
                                  <p:childTnLst>
                                    <p:animMotion origin="layout" path="M 1.04167E-6 1.48148E-6 L 0.15143 0.50023 " pathEditMode="relative" rAng="0" ptsTypes="AA">
                                      <p:cBhvr>
                                        <p:cTn id="17" dur="650" spd="-100000" fill="hold"/>
                                        <p:tgtEl>
                                          <p:spTgt spid="81"/>
                                        </p:tgtEl>
                                        <p:attrNameLst>
                                          <p:attrName>ppt_x</p:attrName>
                                          <p:attrName>ppt_y</p:attrName>
                                        </p:attrNameLst>
                                      </p:cBhvr>
                                      <p:rCtr x="7565" y="25000"/>
                                    </p:animMotion>
                                  </p:childTnLst>
                                </p:cTn>
                              </p:par>
                              <p:par>
                                <p:cTn id="18" presetID="1" presetClass="entr" presetSubtype="0" fill="hold" nodeType="withEffect">
                                  <p:stCondLst>
                                    <p:cond delay="600"/>
                                  </p:stCondLst>
                                  <p:childTnLst>
                                    <p:set>
                                      <p:cBhvr>
                                        <p:cTn id="19" dur="1" fill="hold">
                                          <p:stCondLst>
                                            <p:cond delay="0"/>
                                          </p:stCondLst>
                                        </p:cTn>
                                        <p:tgtEl>
                                          <p:spTgt spid="82"/>
                                        </p:tgtEl>
                                        <p:attrNameLst>
                                          <p:attrName>style.visibility</p:attrName>
                                        </p:attrNameLst>
                                      </p:cBhvr>
                                      <p:to>
                                        <p:strVal val="visible"/>
                                      </p:to>
                                    </p:set>
                                  </p:childTnLst>
                                </p:cTn>
                              </p:par>
                              <p:par>
                                <p:cTn id="20" presetID="42" presetClass="path" presetSubtype="0" accel="50000" decel="50000" fill="hold" nodeType="withEffect">
                                  <p:stCondLst>
                                    <p:cond delay="600"/>
                                  </p:stCondLst>
                                  <p:childTnLst>
                                    <p:animMotion origin="layout" path="M 1.66667E-6 1.85185E-6 L 0.02057 0.58935 " pathEditMode="relative" rAng="0" ptsTypes="AA">
                                      <p:cBhvr>
                                        <p:cTn id="21" dur="650" spd="-100000" fill="hold"/>
                                        <p:tgtEl>
                                          <p:spTgt spid="82"/>
                                        </p:tgtEl>
                                        <p:attrNameLst>
                                          <p:attrName>ppt_x</p:attrName>
                                          <p:attrName>ppt_y</p:attrName>
                                        </p:attrNameLst>
                                      </p:cBhvr>
                                      <p:rCtr x="1029" y="29468"/>
                                    </p:animMotion>
                                  </p:childTnLst>
                                </p:cTn>
                              </p:par>
                              <p:par>
                                <p:cTn id="22" presetID="1" presetClass="entr" presetSubtype="0" fill="hold" nodeType="withEffect">
                                  <p:stCondLst>
                                    <p:cond delay="900"/>
                                  </p:stCondLst>
                                  <p:childTnLst>
                                    <p:set>
                                      <p:cBhvr>
                                        <p:cTn id="23" dur="1" fill="hold">
                                          <p:stCondLst>
                                            <p:cond delay="0"/>
                                          </p:stCondLst>
                                        </p:cTn>
                                        <p:tgtEl>
                                          <p:spTgt spid="83"/>
                                        </p:tgtEl>
                                        <p:attrNameLst>
                                          <p:attrName>style.visibility</p:attrName>
                                        </p:attrNameLst>
                                      </p:cBhvr>
                                      <p:to>
                                        <p:strVal val="visible"/>
                                      </p:to>
                                    </p:set>
                                  </p:childTnLst>
                                </p:cTn>
                              </p:par>
                              <p:par>
                                <p:cTn id="24" presetID="42" presetClass="path" presetSubtype="0" accel="50000" decel="50000" fill="hold" nodeType="withEffect">
                                  <p:stCondLst>
                                    <p:cond delay="900"/>
                                  </p:stCondLst>
                                  <p:childTnLst>
                                    <p:animMotion origin="layout" path="M -4.16667E-7 1.48148E-6 L -0.11823 0.50023 " pathEditMode="relative" rAng="0" ptsTypes="AA">
                                      <p:cBhvr>
                                        <p:cTn id="25" dur="650" spd="-100000" fill="hold"/>
                                        <p:tgtEl>
                                          <p:spTgt spid="83"/>
                                        </p:tgtEl>
                                        <p:attrNameLst>
                                          <p:attrName>ppt_x</p:attrName>
                                          <p:attrName>ppt_y</p:attrName>
                                        </p:attrNameLst>
                                      </p:cBhvr>
                                      <p:rCtr x="-5911" y="25000"/>
                                    </p:animMotion>
                                  </p:childTnLst>
                                </p:cTn>
                              </p:par>
                              <p:par>
                                <p:cTn id="26" presetID="1" presetClass="entr" presetSubtype="0" fill="hold" nodeType="withEffect">
                                  <p:stCondLst>
                                    <p:cond delay="1200"/>
                                  </p:stCondLst>
                                  <p:childTnLst>
                                    <p:set>
                                      <p:cBhvr>
                                        <p:cTn id="27" dur="1" fill="hold">
                                          <p:stCondLst>
                                            <p:cond delay="0"/>
                                          </p:stCondLst>
                                        </p:cTn>
                                        <p:tgtEl>
                                          <p:spTgt spid="84"/>
                                        </p:tgtEl>
                                        <p:attrNameLst>
                                          <p:attrName>style.visibility</p:attrName>
                                        </p:attrNameLst>
                                      </p:cBhvr>
                                      <p:to>
                                        <p:strVal val="visible"/>
                                      </p:to>
                                    </p:set>
                                  </p:childTnLst>
                                </p:cTn>
                              </p:par>
                              <p:par>
                                <p:cTn id="28" presetID="42" presetClass="path" presetSubtype="0" accel="50000" decel="50000" fill="hold" nodeType="withEffect">
                                  <p:stCondLst>
                                    <p:cond delay="1200"/>
                                  </p:stCondLst>
                                  <p:childTnLst>
                                    <p:animMotion origin="layout" path="M -3.125E-6 3.7037E-7 L -0.19414 0.28426 " pathEditMode="relative" rAng="0" ptsTypes="AA">
                                      <p:cBhvr>
                                        <p:cTn id="29" dur="650" spd="-100000" fill="hold"/>
                                        <p:tgtEl>
                                          <p:spTgt spid="84"/>
                                        </p:tgtEl>
                                        <p:attrNameLst>
                                          <p:attrName>ppt_x</p:attrName>
                                          <p:attrName>ppt_y</p:attrName>
                                        </p:attrNameLst>
                                      </p:cBhvr>
                                      <p:rCtr x="-9714" y="14213"/>
                                    </p:animMotion>
                                  </p:childTnLst>
                                </p:cTn>
                              </p:par>
                            </p:childTnLst>
                          </p:cTn>
                        </p:par>
                        <p:par>
                          <p:cTn id="30" fill="hold">
                            <p:stCondLst>
                              <p:cond delay="2350"/>
                            </p:stCondLst>
                            <p:childTnLst>
                              <p:par>
                                <p:cTn id="31" presetID="16" presetClass="entr" presetSubtype="21" fill="hold" grpId="0" nodeType="afterEffect">
                                  <p:stCondLst>
                                    <p:cond delay="0"/>
                                  </p:stCondLst>
                                  <p:childTnLst>
                                    <p:set>
                                      <p:cBhvr>
                                        <p:cTn id="32" dur="1" fill="hold">
                                          <p:stCondLst>
                                            <p:cond delay="0"/>
                                          </p:stCondLst>
                                        </p:cTn>
                                        <p:tgtEl>
                                          <p:spTgt spid="68"/>
                                        </p:tgtEl>
                                        <p:attrNameLst>
                                          <p:attrName>style.visibility</p:attrName>
                                        </p:attrNameLst>
                                      </p:cBhvr>
                                      <p:to>
                                        <p:strVal val="visible"/>
                                      </p:to>
                                    </p:set>
                                    <p:animEffect transition="in" filter="barn(inVertical)">
                                      <p:cBhvr>
                                        <p:cTn id="33" dur="500"/>
                                        <p:tgtEl>
                                          <p:spTgt spid="68"/>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67"/>
                                        </p:tgtEl>
                                        <p:attrNameLst>
                                          <p:attrName>style.visibility</p:attrName>
                                        </p:attrNameLst>
                                      </p:cBhvr>
                                      <p:to>
                                        <p:strVal val="visible"/>
                                      </p:to>
                                    </p:set>
                                    <p:animEffect transition="in" filter="barn(inVertical)">
                                      <p:cBhvr>
                                        <p:cTn id="36" dur="500"/>
                                        <p:tgtEl>
                                          <p:spTgt spid="67"/>
                                        </p:tgtEl>
                                      </p:cBhvr>
                                    </p:animEffect>
                                  </p:childTnLst>
                                </p:cTn>
                              </p:par>
                              <p:par>
                                <p:cTn id="37" presetID="16" presetClass="entr" presetSubtype="21" fill="hold" grpId="0" nodeType="withEffect">
                                  <p:stCondLst>
                                    <p:cond delay="300"/>
                                  </p:stCondLst>
                                  <p:childTnLst>
                                    <p:set>
                                      <p:cBhvr>
                                        <p:cTn id="38" dur="1" fill="hold">
                                          <p:stCondLst>
                                            <p:cond delay="0"/>
                                          </p:stCondLst>
                                        </p:cTn>
                                        <p:tgtEl>
                                          <p:spTgt spid="71"/>
                                        </p:tgtEl>
                                        <p:attrNameLst>
                                          <p:attrName>style.visibility</p:attrName>
                                        </p:attrNameLst>
                                      </p:cBhvr>
                                      <p:to>
                                        <p:strVal val="visible"/>
                                      </p:to>
                                    </p:set>
                                    <p:animEffect transition="in" filter="barn(inVertical)">
                                      <p:cBhvr>
                                        <p:cTn id="39" dur="500"/>
                                        <p:tgtEl>
                                          <p:spTgt spid="71"/>
                                        </p:tgtEl>
                                      </p:cBhvr>
                                    </p:animEffect>
                                  </p:childTnLst>
                                </p:cTn>
                              </p:par>
                              <p:par>
                                <p:cTn id="40" presetID="16" presetClass="entr" presetSubtype="21" fill="hold" grpId="0" nodeType="withEffect">
                                  <p:stCondLst>
                                    <p:cond delay="300"/>
                                  </p:stCondLst>
                                  <p:childTnLst>
                                    <p:set>
                                      <p:cBhvr>
                                        <p:cTn id="41" dur="1" fill="hold">
                                          <p:stCondLst>
                                            <p:cond delay="0"/>
                                          </p:stCondLst>
                                        </p:cTn>
                                        <p:tgtEl>
                                          <p:spTgt spid="70"/>
                                        </p:tgtEl>
                                        <p:attrNameLst>
                                          <p:attrName>style.visibility</p:attrName>
                                        </p:attrNameLst>
                                      </p:cBhvr>
                                      <p:to>
                                        <p:strVal val="visible"/>
                                      </p:to>
                                    </p:set>
                                    <p:animEffect transition="in" filter="barn(inVertical)">
                                      <p:cBhvr>
                                        <p:cTn id="42" dur="500"/>
                                        <p:tgtEl>
                                          <p:spTgt spid="70"/>
                                        </p:tgtEl>
                                      </p:cBhvr>
                                    </p:animEffect>
                                  </p:childTnLst>
                                </p:cTn>
                              </p:par>
                              <p:par>
                                <p:cTn id="43" presetID="16" presetClass="entr" presetSubtype="21" fill="hold" grpId="0" nodeType="withEffect">
                                  <p:stCondLst>
                                    <p:cond delay="600"/>
                                  </p:stCondLst>
                                  <p:childTnLst>
                                    <p:set>
                                      <p:cBhvr>
                                        <p:cTn id="44" dur="1" fill="hold">
                                          <p:stCondLst>
                                            <p:cond delay="0"/>
                                          </p:stCondLst>
                                        </p:cTn>
                                        <p:tgtEl>
                                          <p:spTgt spid="75"/>
                                        </p:tgtEl>
                                        <p:attrNameLst>
                                          <p:attrName>style.visibility</p:attrName>
                                        </p:attrNameLst>
                                      </p:cBhvr>
                                      <p:to>
                                        <p:strVal val="visible"/>
                                      </p:to>
                                    </p:set>
                                    <p:animEffect transition="in" filter="barn(inVertical)">
                                      <p:cBhvr>
                                        <p:cTn id="45" dur="500"/>
                                        <p:tgtEl>
                                          <p:spTgt spid="75"/>
                                        </p:tgtEl>
                                      </p:cBhvr>
                                    </p:animEffect>
                                  </p:childTnLst>
                                </p:cTn>
                              </p:par>
                              <p:par>
                                <p:cTn id="46" presetID="16" presetClass="entr" presetSubtype="21" fill="hold" grpId="0" nodeType="withEffect">
                                  <p:stCondLst>
                                    <p:cond delay="600"/>
                                  </p:stCondLst>
                                  <p:childTnLst>
                                    <p:set>
                                      <p:cBhvr>
                                        <p:cTn id="47" dur="1" fill="hold">
                                          <p:stCondLst>
                                            <p:cond delay="0"/>
                                          </p:stCondLst>
                                        </p:cTn>
                                        <p:tgtEl>
                                          <p:spTgt spid="74"/>
                                        </p:tgtEl>
                                        <p:attrNameLst>
                                          <p:attrName>style.visibility</p:attrName>
                                        </p:attrNameLst>
                                      </p:cBhvr>
                                      <p:to>
                                        <p:strVal val="visible"/>
                                      </p:to>
                                    </p:set>
                                    <p:animEffect transition="in" filter="barn(inVertical)">
                                      <p:cBhvr>
                                        <p:cTn id="48" dur="500"/>
                                        <p:tgtEl>
                                          <p:spTgt spid="74"/>
                                        </p:tgtEl>
                                      </p:cBhvr>
                                    </p:animEffect>
                                  </p:childTnLst>
                                </p:cTn>
                              </p:par>
                              <p:par>
                                <p:cTn id="49" presetID="16" presetClass="entr" presetSubtype="21" fill="hold" grpId="0" nodeType="withEffect">
                                  <p:stCondLst>
                                    <p:cond delay="900"/>
                                  </p:stCondLst>
                                  <p:childTnLst>
                                    <p:set>
                                      <p:cBhvr>
                                        <p:cTn id="50" dur="1" fill="hold">
                                          <p:stCondLst>
                                            <p:cond delay="0"/>
                                          </p:stCondLst>
                                        </p:cTn>
                                        <p:tgtEl>
                                          <p:spTgt spid="77"/>
                                        </p:tgtEl>
                                        <p:attrNameLst>
                                          <p:attrName>style.visibility</p:attrName>
                                        </p:attrNameLst>
                                      </p:cBhvr>
                                      <p:to>
                                        <p:strVal val="visible"/>
                                      </p:to>
                                    </p:set>
                                    <p:animEffect transition="in" filter="barn(inVertical)">
                                      <p:cBhvr>
                                        <p:cTn id="51" dur="500"/>
                                        <p:tgtEl>
                                          <p:spTgt spid="77"/>
                                        </p:tgtEl>
                                      </p:cBhvr>
                                    </p:animEffect>
                                  </p:childTnLst>
                                </p:cTn>
                              </p:par>
                              <p:par>
                                <p:cTn id="52" presetID="16" presetClass="entr" presetSubtype="21" fill="hold" grpId="0" nodeType="withEffect">
                                  <p:stCondLst>
                                    <p:cond delay="900"/>
                                  </p:stCondLst>
                                  <p:childTnLst>
                                    <p:set>
                                      <p:cBhvr>
                                        <p:cTn id="53" dur="1" fill="hold">
                                          <p:stCondLst>
                                            <p:cond delay="0"/>
                                          </p:stCondLst>
                                        </p:cTn>
                                        <p:tgtEl>
                                          <p:spTgt spid="76"/>
                                        </p:tgtEl>
                                        <p:attrNameLst>
                                          <p:attrName>style.visibility</p:attrName>
                                        </p:attrNameLst>
                                      </p:cBhvr>
                                      <p:to>
                                        <p:strVal val="visible"/>
                                      </p:to>
                                    </p:set>
                                    <p:animEffect transition="in" filter="barn(inVertical)">
                                      <p:cBhvr>
                                        <p:cTn id="54" dur="500"/>
                                        <p:tgtEl>
                                          <p:spTgt spid="76"/>
                                        </p:tgtEl>
                                      </p:cBhvr>
                                    </p:animEffect>
                                  </p:childTnLst>
                                </p:cTn>
                              </p:par>
                              <p:par>
                                <p:cTn id="55" presetID="16" presetClass="entr" presetSubtype="21" fill="hold" grpId="0" nodeType="withEffect">
                                  <p:stCondLst>
                                    <p:cond delay="1200"/>
                                  </p:stCondLst>
                                  <p:childTnLst>
                                    <p:set>
                                      <p:cBhvr>
                                        <p:cTn id="56" dur="1" fill="hold">
                                          <p:stCondLst>
                                            <p:cond delay="0"/>
                                          </p:stCondLst>
                                        </p:cTn>
                                        <p:tgtEl>
                                          <p:spTgt spid="79"/>
                                        </p:tgtEl>
                                        <p:attrNameLst>
                                          <p:attrName>style.visibility</p:attrName>
                                        </p:attrNameLst>
                                      </p:cBhvr>
                                      <p:to>
                                        <p:strVal val="visible"/>
                                      </p:to>
                                    </p:set>
                                    <p:animEffect transition="in" filter="barn(inVertical)">
                                      <p:cBhvr>
                                        <p:cTn id="57" dur="500"/>
                                        <p:tgtEl>
                                          <p:spTgt spid="79"/>
                                        </p:tgtEl>
                                      </p:cBhvr>
                                    </p:animEffect>
                                  </p:childTnLst>
                                </p:cTn>
                              </p:par>
                              <p:par>
                                <p:cTn id="58" presetID="16" presetClass="entr" presetSubtype="21" fill="hold" grpId="0" nodeType="withEffect">
                                  <p:stCondLst>
                                    <p:cond delay="1200"/>
                                  </p:stCondLst>
                                  <p:childTnLst>
                                    <p:set>
                                      <p:cBhvr>
                                        <p:cTn id="59" dur="1" fill="hold">
                                          <p:stCondLst>
                                            <p:cond delay="0"/>
                                          </p:stCondLst>
                                        </p:cTn>
                                        <p:tgtEl>
                                          <p:spTgt spid="78"/>
                                        </p:tgtEl>
                                        <p:attrNameLst>
                                          <p:attrName>style.visibility</p:attrName>
                                        </p:attrNameLst>
                                      </p:cBhvr>
                                      <p:to>
                                        <p:strVal val="visible"/>
                                      </p:to>
                                    </p:set>
                                    <p:animEffect transition="in" filter="barn(inVertical)">
                                      <p:cBhvr>
                                        <p:cTn id="60" dur="500"/>
                                        <p:tgtEl>
                                          <p:spTgt spid="78"/>
                                        </p:tgtEl>
                                      </p:cBhvr>
                                    </p:animEffect>
                                  </p:childTnLst>
                                </p:cTn>
                              </p:par>
                            </p:childTnLst>
                          </p:cTn>
                        </p:par>
                        <p:par>
                          <p:cTn id="61" fill="hold">
                            <p:stCondLst>
                              <p:cond delay="4050"/>
                            </p:stCondLst>
                            <p:childTnLst>
                              <p:par>
                                <p:cTn id="62" presetID="22" presetClass="entr" presetSubtype="8" fill="hold" grpId="0" nodeType="after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wipe(left)">
                                      <p:cBhvr>
                                        <p:cTn id="6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70" grpId="0"/>
      <p:bldP spid="71" grpId="0"/>
      <p:bldP spid="74" grpId="0"/>
      <p:bldP spid="75" grpId="0"/>
      <p:bldP spid="76" grpId="0"/>
      <p:bldP spid="77" grpId="0"/>
      <p:bldP spid="78" grpId="0"/>
      <p:bldP spid="79" grpId="0"/>
      <p:bldP spid="53" grpId="0" animBg="1"/>
      <p:bldP spid="3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任意多边形 47"/>
          <p:cNvSpPr/>
          <p:nvPr/>
        </p:nvSpPr>
        <p:spPr>
          <a:xfrm rot="4500000">
            <a:off x="3426598" y="1967415"/>
            <a:ext cx="332276" cy="332277"/>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6" name="任意多边形 55"/>
          <p:cNvSpPr/>
          <p:nvPr/>
        </p:nvSpPr>
        <p:spPr>
          <a:xfrm rot="17100000" flipH="1">
            <a:off x="5391410" y="1967414"/>
            <a:ext cx="332276" cy="332277"/>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9" name="任意多边形 58"/>
          <p:cNvSpPr/>
          <p:nvPr/>
        </p:nvSpPr>
        <p:spPr>
          <a:xfrm rot="17100000" flipV="1">
            <a:off x="3426596" y="3544221"/>
            <a:ext cx="332277" cy="332277"/>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2" name="任意多边形 61"/>
          <p:cNvSpPr/>
          <p:nvPr/>
        </p:nvSpPr>
        <p:spPr>
          <a:xfrm rot="4500000" flipH="1" flipV="1">
            <a:off x="5391407" y="3544221"/>
            <a:ext cx="332277" cy="332276"/>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8" name="组合 7"/>
          <p:cNvGrpSpPr/>
          <p:nvPr/>
        </p:nvGrpSpPr>
        <p:grpSpPr>
          <a:xfrm>
            <a:off x="3546684" y="1894907"/>
            <a:ext cx="1003469" cy="1003467"/>
            <a:chOff x="4728912" y="2526542"/>
            <a:chExt cx="1337958" cy="1337956"/>
          </a:xfrm>
        </p:grpSpPr>
        <p:sp>
          <p:nvSpPr>
            <p:cNvPr id="50" name="椭圆 49"/>
            <p:cNvSpPr/>
            <p:nvPr/>
          </p:nvSpPr>
          <p:spPr>
            <a:xfrm rot="1800000">
              <a:off x="4728912" y="2526542"/>
              <a:ext cx="1337958" cy="133795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30"/>
            <p:cNvSpPr txBox="1"/>
            <p:nvPr/>
          </p:nvSpPr>
          <p:spPr>
            <a:xfrm>
              <a:off x="4790678" y="3041632"/>
              <a:ext cx="1214427" cy="307777"/>
            </a:xfrm>
            <a:prstGeom prst="rect">
              <a:avLst/>
            </a:prstGeom>
            <a:noFill/>
          </p:spPr>
          <p:txBody>
            <a:bodyPr wrap="square" lIns="0" tIns="0" rIns="0" bIns="0" rtlCol="0">
              <a:spAutoFit/>
            </a:bodyPr>
            <a:lstStyle/>
            <a:p>
              <a:pPr algn="ctr"/>
              <a:r>
                <a:rPr lang="zh-CN" altLang="en-US" sz="1500" dirty="0">
                  <a:solidFill>
                    <a:schemeClr val="bg1"/>
                  </a:solidFill>
                  <a:latin typeface="微软雅黑" pitchFamily="34" charset="-122"/>
                  <a:ea typeface="微软雅黑" pitchFamily="34" charset="-122"/>
                </a:rPr>
                <a:t>措施一</a:t>
              </a:r>
            </a:p>
          </p:txBody>
        </p:sp>
      </p:grpSp>
      <p:grpSp>
        <p:nvGrpSpPr>
          <p:cNvPr id="9" name="组合 8"/>
          <p:cNvGrpSpPr/>
          <p:nvPr/>
        </p:nvGrpSpPr>
        <p:grpSpPr>
          <a:xfrm>
            <a:off x="4600131" y="1894906"/>
            <a:ext cx="1003469" cy="1003467"/>
            <a:chOff x="6133509" y="2526541"/>
            <a:chExt cx="1337958" cy="1337956"/>
          </a:xfrm>
          <a:solidFill>
            <a:schemeClr val="accent3"/>
          </a:solidFill>
        </p:grpSpPr>
        <p:sp>
          <p:nvSpPr>
            <p:cNvPr id="57" name="椭圆 56"/>
            <p:cNvSpPr/>
            <p:nvPr/>
          </p:nvSpPr>
          <p:spPr>
            <a:xfrm rot="19800000" flipH="1">
              <a:off x="6133509" y="2526541"/>
              <a:ext cx="1337958" cy="1337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TextBox 30"/>
            <p:cNvSpPr txBox="1"/>
            <p:nvPr/>
          </p:nvSpPr>
          <p:spPr>
            <a:xfrm>
              <a:off x="6195275" y="3041631"/>
              <a:ext cx="1214427" cy="307777"/>
            </a:xfrm>
            <a:prstGeom prst="rect">
              <a:avLst/>
            </a:prstGeom>
            <a:grpFill/>
          </p:spPr>
          <p:txBody>
            <a:bodyPr wrap="square" lIns="0" tIns="0" rIns="0" bIns="0" rtlCol="0">
              <a:spAutoFit/>
            </a:bodyPr>
            <a:lstStyle/>
            <a:p>
              <a:pPr algn="ctr"/>
              <a:r>
                <a:rPr lang="zh-CN" altLang="en-US" sz="1500" dirty="0">
                  <a:solidFill>
                    <a:schemeClr val="bg1"/>
                  </a:solidFill>
                  <a:latin typeface="微软雅黑" pitchFamily="34" charset="-122"/>
                  <a:ea typeface="微软雅黑" pitchFamily="34" charset="-122"/>
                </a:rPr>
                <a:t>措施二</a:t>
              </a:r>
            </a:p>
          </p:txBody>
        </p:sp>
      </p:grpSp>
      <p:grpSp>
        <p:nvGrpSpPr>
          <p:cNvPr id="75" name="组合 74"/>
          <p:cNvGrpSpPr/>
          <p:nvPr/>
        </p:nvGrpSpPr>
        <p:grpSpPr>
          <a:xfrm>
            <a:off x="3546682" y="2945538"/>
            <a:ext cx="1003469" cy="1003470"/>
            <a:chOff x="4728910" y="3927384"/>
            <a:chExt cx="1337958" cy="1337960"/>
          </a:xfrm>
        </p:grpSpPr>
        <p:sp>
          <p:nvSpPr>
            <p:cNvPr id="60" name="椭圆 59"/>
            <p:cNvSpPr/>
            <p:nvPr/>
          </p:nvSpPr>
          <p:spPr>
            <a:xfrm rot="19800000" flipV="1">
              <a:off x="4728910" y="3927384"/>
              <a:ext cx="1337958" cy="133796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TextBox 30"/>
            <p:cNvSpPr txBox="1"/>
            <p:nvPr/>
          </p:nvSpPr>
          <p:spPr>
            <a:xfrm>
              <a:off x="4790676" y="4442476"/>
              <a:ext cx="1214427" cy="307777"/>
            </a:xfrm>
            <a:prstGeom prst="rect">
              <a:avLst/>
            </a:prstGeom>
            <a:noFill/>
          </p:spPr>
          <p:txBody>
            <a:bodyPr wrap="square" lIns="0" tIns="0" rIns="0" bIns="0" rtlCol="0">
              <a:spAutoFit/>
            </a:bodyPr>
            <a:lstStyle/>
            <a:p>
              <a:pPr algn="ctr"/>
              <a:r>
                <a:rPr lang="zh-CN" altLang="en-US" sz="1500" dirty="0">
                  <a:solidFill>
                    <a:schemeClr val="bg1"/>
                  </a:solidFill>
                  <a:latin typeface="微软雅黑" pitchFamily="34" charset="-122"/>
                  <a:ea typeface="微软雅黑" pitchFamily="34" charset="-122"/>
                </a:rPr>
                <a:t>措施三</a:t>
              </a:r>
            </a:p>
          </p:txBody>
        </p:sp>
      </p:grpSp>
      <p:grpSp>
        <p:nvGrpSpPr>
          <p:cNvPr id="76" name="组合 75"/>
          <p:cNvGrpSpPr/>
          <p:nvPr/>
        </p:nvGrpSpPr>
        <p:grpSpPr>
          <a:xfrm>
            <a:off x="4600131" y="2945538"/>
            <a:ext cx="1003467" cy="1003469"/>
            <a:chOff x="6133508" y="3927385"/>
            <a:chExt cx="1337956" cy="1337958"/>
          </a:xfrm>
        </p:grpSpPr>
        <p:sp>
          <p:nvSpPr>
            <p:cNvPr id="63" name="椭圆 62"/>
            <p:cNvSpPr/>
            <p:nvPr/>
          </p:nvSpPr>
          <p:spPr>
            <a:xfrm rot="1800000" flipH="1" flipV="1">
              <a:off x="6133508" y="3927385"/>
              <a:ext cx="1337956" cy="133795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TextBox 30"/>
            <p:cNvSpPr txBox="1"/>
            <p:nvPr/>
          </p:nvSpPr>
          <p:spPr>
            <a:xfrm>
              <a:off x="6195273" y="4442476"/>
              <a:ext cx="1214427" cy="307777"/>
            </a:xfrm>
            <a:prstGeom prst="rect">
              <a:avLst/>
            </a:prstGeom>
            <a:noFill/>
          </p:spPr>
          <p:txBody>
            <a:bodyPr wrap="square" lIns="0" tIns="0" rIns="0" bIns="0" rtlCol="0">
              <a:spAutoFit/>
            </a:bodyPr>
            <a:lstStyle/>
            <a:p>
              <a:pPr algn="ctr"/>
              <a:r>
                <a:rPr lang="zh-CN" altLang="en-US" sz="1500" dirty="0">
                  <a:solidFill>
                    <a:schemeClr val="bg1"/>
                  </a:solidFill>
                  <a:latin typeface="微软雅黑" pitchFamily="34" charset="-122"/>
                  <a:ea typeface="微软雅黑" pitchFamily="34" charset="-122"/>
                </a:rPr>
                <a:t>措施四</a:t>
              </a:r>
            </a:p>
          </p:txBody>
        </p:sp>
      </p:grpSp>
      <p:sp>
        <p:nvSpPr>
          <p:cNvPr id="67" name="TextBox 29"/>
          <p:cNvSpPr txBox="1"/>
          <p:nvPr/>
        </p:nvSpPr>
        <p:spPr>
          <a:xfrm>
            <a:off x="521494" y="1874647"/>
            <a:ext cx="2484276" cy="577081"/>
          </a:xfrm>
          <a:prstGeom prst="rect">
            <a:avLst/>
          </a:prstGeom>
          <a:noFill/>
        </p:spPr>
        <p:txBody>
          <a:bodyPr wrap="square" lIns="0" tIns="0" rIns="0" bIns="0" rtlCol="0">
            <a:spAutoFit/>
          </a:bodyPr>
          <a:lstStyle/>
          <a:p>
            <a:pPr algn="just">
              <a:lnSpc>
                <a:spcPts val="1500"/>
              </a:lnSpc>
            </a:pPr>
            <a:r>
              <a:rPr lang="zh-CN" altLang="en-US" sz="1200" dirty="0">
                <a:solidFill>
                  <a:schemeClr val="tx1">
                    <a:lumMod val="65000"/>
                    <a:lumOff val="35000"/>
                  </a:schemeClr>
                </a:solidFill>
                <a:latin typeface="微软雅黑" pitchFamily="34" charset="-122"/>
                <a:ea typeface="微软雅黑" pitchFamily="34" charset="-122"/>
              </a:rPr>
              <a:t>点击输入简要文字内容，文字内容需概括精炼，言简意赅的说明分项</a:t>
            </a:r>
            <a:r>
              <a:rPr lang="zh-CN" altLang="en-US" sz="1200" dirty="0" smtClean="0">
                <a:solidFill>
                  <a:schemeClr val="tx1">
                    <a:lumMod val="65000"/>
                    <a:lumOff val="35000"/>
                  </a:schemeClr>
                </a:solidFill>
                <a:latin typeface="微软雅黑" pitchFamily="34" charset="-122"/>
                <a:ea typeface="微软雅黑" pitchFamily="34" charset="-122"/>
              </a:rPr>
              <a:t>内容</a:t>
            </a:r>
            <a:r>
              <a:rPr lang="zh-CN" altLang="en-US" sz="1200" dirty="0" smtClean="0">
                <a:solidFill>
                  <a:schemeClr val="tx1">
                    <a:lumMod val="75000"/>
                    <a:lumOff val="25000"/>
                  </a:schemeClr>
                </a:solidFill>
                <a:latin typeface="微软雅黑" pitchFamily="34" charset="-122"/>
                <a:ea typeface="微软雅黑" pitchFamily="34" charset="-122"/>
              </a:rPr>
              <a:t>单击添加文字内容</a:t>
            </a:r>
            <a:r>
              <a:rPr lang="en-US" altLang="zh-CN" sz="1200" dirty="0" smtClean="0">
                <a:solidFill>
                  <a:schemeClr val="tx1">
                    <a:lumMod val="65000"/>
                    <a:lumOff val="35000"/>
                  </a:schemeClr>
                </a:solidFill>
                <a:latin typeface="微软雅黑" pitchFamily="34" charset="-122"/>
                <a:ea typeface="微软雅黑" pitchFamily="34" charset="-122"/>
              </a:rPr>
              <a:t>……</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68" name="TextBox 30"/>
          <p:cNvSpPr txBox="1"/>
          <p:nvPr/>
        </p:nvSpPr>
        <p:spPr>
          <a:xfrm>
            <a:off x="521494" y="1404803"/>
            <a:ext cx="1397126" cy="323165"/>
          </a:xfrm>
          <a:prstGeom prst="rect">
            <a:avLst/>
          </a:prstGeom>
          <a:noFill/>
        </p:spPr>
        <p:txBody>
          <a:bodyPr wrap="square" lIns="0" tIns="0" rIns="0" bIns="0" rtlCol="0">
            <a:spAutoFit/>
          </a:bodyPr>
          <a:lstStyle/>
          <a:p>
            <a:r>
              <a:rPr lang="zh-CN" altLang="en-US" sz="2100" b="1" dirty="0">
                <a:solidFill>
                  <a:schemeClr val="accent1"/>
                </a:solidFill>
                <a:latin typeface="微软雅黑" pitchFamily="34" charset="-122"/>
                <a:ea typeface="微软雅黑" pitchFamily="34" charset="-122"/>
              </a:rPr>
              <a:t>标题关键字</a:t>
            </a:r>
          </a:p>
        </p:txBody>
      </p:sp>
      <p:sp>
        <p:nvSpPr>
          <p:cNvPr id="69" name="TextBox 29"/>
          <p:cNvSpPr txBox="1"/>
          <p:nvPr/>
        </p:nvSpPr>
        <p:spPr>
          <a:xfrm>
            <a:off x="521494" y="3799746"/>
            <a:ext cx="2484276" cy="577081"/>
          </a:xfrm>
          <a:prstGeom prst="rect">
            <a:avLst/>
          </a:prstGeom>
          <a:noFill/>
        </p:spPr>
        <p:txBody>
          <a:bodyPr wrap="square" lIns="0" tIns="0" rIns="0" bIns="0" rtlCol="0">
            <a:spAutoFit/>
          </a:bodyPr>
          <a:lstStyle/>
          <a:p>
            <a:pPr algn="just">
              <a:lnSpc>
                <a:spcPts val="1500"/>
              </a:lnSpc>
            </a:pPr>
            <a:r>
              <a:rPr lang="zh-CN" altLang="en-US" sz="1200" dirty="0">
                <a:solidFill>
                  <a:schemeClr val="tx1">
                    <a:lumMod val="65000"/>
                    <a:lumOff val="35000"/>
                  </a:schemeClr>
                </a:solidFill>
                <a:latin typeface="微软雅黑" pitchFamily="34" charset="-122"/>
                <a:ea typeface="微软雅黑" pitchFamily="34" charset="-122"/>
              </a:rPr>
              <a:t>点击输入简要文字内容，文字内容需概括精炼，言简意赅的说明分项</a:t>
            </a:r>
            <a:r>
              <a:rPr lang="zh-CN" altLang="en-US" sz="1200" dirty="0" smtClean="0">
                <a:solidFill>
                  <a:schemeClr val="tx1">
                    <a:lumMod val="65000"/>
                    <a:lumOff val="35000"/>
                  </a:schemeClr>
                </a:solidFill>
                <a:latin typeface="微软雅黑" pitchFamily="34" charset="-122"/>
                <a:ea typeface="微软雅黑" pitchFamily="34" charset="-122"/>
              </a:rPr>
              <a:t>内容</a:t>
            </a:r>
            <a:r>
              <a:rPr lang="zh-CN" altLang="en-US" sz="1200" dirty="0" smtClean="0">
                <a:solidFill>
                  <a:schemeClr val="tx1">
                    <a:lumMod val="75000"/>
                    <a:lumOff val="25000"/>
                  </a:schemeClr>
                </a:solidFill>
                <a:latin typeface="微软雅黑" pitchFamily="34" charset="-122"/>
                <a:ea typeface="微软雅黑" pitchFamily="34" charset="-122"/>
              </a:rPr>
              <a:t>单击添加文字内容</a:t>
            </a:r>
            <a:r>
              <a:rPr lang="en-US" altLang="zh-CN" sz="1200" dirty="0" smtClean="0">
                <a:solidFill>
                  <a:schemeClr val="tx1">
                    <a:lumMod val="65000"/>
                    <a:lumOff val="35000"/>
                  </a:schemeClr>
                </a:solidFill>
                <a:latin typeface="微软雅黑" pitchFamily="34" charset="-122"/>
                <a:ea typeface="微软雅黑" pitchFamily="34" charset="-122"/>
              </a:rPr>
              <a:t>……</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70" name="TextBox 30"/>
          <p:cNvSpPr txBox="1"/>
          <p:nvPr/>
        </p:nvSpPr>
        <p:spPr>
          <a:xfrm>
            <a:off x="521494" y="3329901"/>
            <a:ext cx="1397126" cy="323165"/>
          </a:xfrm>
          <a:prstGeom prst="rect">
            <a:avLst/>
          </a:prstGeom>
          <a:noFill/>
        </p:spPr>
        <p:txBody>
          <a:bodyPr wrap="square" lIns="0" tIns="0" rIns="0" bIns="0" rtlCol="0">
            <a:spAutoFit/>
          </a:bodyPr>
          <a:lstStyle/>
          <a:p>
            <a:r>
              <a:rPr lang="zh-CN" altLang="en-US" sz="2100" b="1" dirty="0">
                <a:solidFill>
                  <a:schemeClr val="accent1"/>
                </a:solidFill>
                <a:latin typeface="微软雅黑" pitchFamily="34" charset="-122"/>
                <a:ea typeface="微软雅黑" pitchFamily="34" charset="-122"/>
              </a:rPr>
              <a:t>标题关键字</a:t>
            </a:r>
          </a:p>
        </p:txBody>
      </p:sp>
      <p:sp>
        <p:nvSpPr>
          <p:cNvPr id="71" name="TextBox 29"/>
          <p:cNvSpPr txBox="1"/>
          <p:nvPr/>
        </p:nvSpPr>
        <p:spPr>
          <a:xfrm>
            <a:off x="6136010" y="1874647"/>
            <a:ext cx="2484276" cy="577081"/>
          </a:xfrm>
          <a:prstGeom prst="rect">
            <a:avLst/>
          </a:prstGeom>
          <a:noFill/>
        </p:spPr>
        <p:txBody>
          <a:bodyPr wrap="square" lIns="0" tIns="0" rIns="0" bIns="0" rtlCol="0">
            <a:spAutoFit/>
          </a:bodyPr>
          <a:lstStyle/>
          <a:p>
            <a:pPr algn="just">
              <a:lnSpc>
                <a:spcPts val="1500"/>
              </a:lnSpc>
            </a:pPr>
            <a:r>
              <a:rPr lang="zh-CN" altLang="en-US" sz="1200" dirty="0">
                <a:solidFill>
                  <a:schemeClr val="tx1">
                    <a:lumMod val="65000"/>
                    <a:lumOff val="35000"/>
                  </a:schemeClr>
                </a:solidFill>
                <a:latin typeface="微软雅黑" pitchFamily="34" charset="-122"/>
                <a:ea typeface="微软雅黑" pitchFamily="34" charset="-122"/>
              </a:rPr>
              <a:t>点击输入简要文字内容，文字内容需概括精炼，言简意赅的说明分项</a:t>
            </a:r>
            <a:r>
              <a:rPr lang="zh-CN" altLang="en-US" sz="1200" dirty="0" smtClean="0">
                <a:solidFill>
                  <a:schemeClr val="tx1">
                    <a:lumMod val="65000"/>
                    <a:lumOff val="35000"/>
                  </a:schemeClr>
                </a:solidFill>
                <a:latin typeface="微软雅黑" pitchFamily="34" charset="-122"/>
                <a:ea typeface="微软雅黑" pitchFamily="34" charset="-122"/>
              </a:rPr>
              <a:t>内容</a:t>
            </a:r>
            <a:r>
              <a:rPr lang="zh-CN" altLang="en-US" sz="1200" dirty="0" smtClean="0">
                <a:solidFill>
                  <a:schemeClr val="tx1">
                    <a:lumMod val="75000"/>
                    <a:lumOff val="25000"/>
                  </a:schemeClr>
                </a:solidFill>
                <a:latin typeface="微软雅黑" pitchFamily="34" charset="-122"/>
                <a:ea typeface="微软雅黑" pitchFamily="34" charset="-122"/>
              </a:rPr>
              <a:t>单击添加文字内容</a:t>
            </a:r>
            <a:r>
              <a:rPr lang="en-US" altLang="zh-CN" sz="1200" dirty="0" smtClean="0">
                <a:solidFill>
                  <a:schemeClr val="tx1">
                    <a:lumMod val="65000"/>
                    <a:lumOff val="35000"/>
                  </a:schemeClr>
                </a:solidFill>
                <a:latin typeface="微软雅黑" pitchFamily="34" charset="-122"/>
                <a:ea typeface="微软雅黑" pitchFamily="34" charset="-122"/>
              </a:rPr>
              <a:t>……</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72" name="TextBox 30"/>
          <p:cNvSpPr txBox="1"/>
          <p:nvPr/>
        </p:nvSpPr>
        <p:spPr>
          <a:xfrm>
            <a:off x="6136010" y="1404803"/>
            <a:ext cx="1397126" cy="323165"/>
          </a:xfrm>
          <a:prstGeom prst="rect">
            <a:avLst/>
          </a:prstGeom>
          <a:noFill/>
        </p:spPr>
        <p:txBody>
          <a:bodyPr wrap="square" lIns="0" tIns="0" rIns="0" bIns="0" rtlCol="0">
            <a:spAutoFit/>
          </a:bodyPr>
          <a:lstStyle/>
          <a:p>
            <a:r>
              <a:rPr lang="zh-CN" altLang="en-US" sz="2100" b="1" dirty="0">
                <a:solidFill>
                  <a:schemeClr val="accent1"/>
                </a:solidFill>
                <a:latin typeface="微软雅黑" pitchFamily="34" charset="-122"/>
                <a:ea typeface="微软雅黑" pitchFamily="34" charset="-122"/>
              </a:rPr>
              <a:t>标题关键字</a:t>
            </a:r>
          </a:p>
        </p:txBody>
      </p:sp>
      <p:sp>
        <p:nvSpPr>
          <p:cNvPr id="73" name="TextBox 29"/>
          <p:cNvSpPr txBox="1"/>
          <p:nvPr/>
        </p:nvSpPr>
        <p:spPr>
          <a:xfrm>
            <a:off x="6136010" y="3799746"/>
            <a:ext cx="2484276" cy="577081"/>
          </a:xfrm>
          <a:prstGeom prst="rect">
            <a:avLst/>
          </a:prstGeom>
          <a:noFill/>
        </p:spPr>
        <p:txBody>
          <a:bodyPr wrap="square" lIns="0" tIns="0" rIns="0" bIns="0" rtlCol="0">
            <a:spAutoFit/>
          </a:bodyPr>
          <a:lstStyle/>
          <a:p>
            <a:pPr algn="just">
              <a:lnSpc>
                <a:spcPts val="1500"/>
              </a:lnSpc>
            </a:pPr>
            <a:r>
              <a:rPr lang="zh-CN" altLang="en-US" sz="1200" dirty="0">
                <a:solidFill>
                  <a:schemeClr val="tx1">
                    <a:lumMod val="65000"/>
                    <a:lumOff val="35000"/>
                  </a:schemeClr>
                </a:solidFill>
                <a:latin typeface="微软雅黑" pitchFamily="34" charset="-122"/>
                <a:ea typeface="微软雅黑" pitchFamily="34" charset="-122"/>
              </a:rPr>
              <a:t>点击输入简要文字内容，文字内容需概括精炼，言简意赅的说明分项</a:t>
            </a:r>
            <a:r>
              <a:rPr lang="zh-CN" altLang="en-US" sz="1200" dirty="0" smtClean="0">
                <a:solidFill>
                  <a:schemeClr val="tx1">
                    <a:lumMod val="65000"/>
                    <a:lumOff val="35000"/>
                  </a:schemeClr>
                </a:solidFill>
                <a:latin typeface="微软雅黑" pitchFamily="34" charset="-122"/>
                <a:ea typeface="微软雅黑" pitchFamily="34" charset="-122"/>
              </a:rPr>
              <a:t>内容</a:t>
            </a:r>
            <a:r>
              <a:rPr lang="zh-CN" altLang="en-US" sz="1200" dirty="0" smtClean="0">
                <a:solidFill>
                  <a:schemeClr val="tx1">
                    <a:lumMod val="75000"/>
                    <a:lumOff val="25000"/>
                  </a:schemeClr>
                </a:solidFill>
                <a:latin typeface="微软雅黑" pitchFamily="34" charset="-122"/>
                <a:ea typeface="微软雅黑" pitchFamily="34" charset="-122"/>
              </a:rPr>
              <a:t>单击添加文字内容</a:t>
            </a:r>
            <a:r>
              <a:rPr lang="en-US" altLang="zh-CN" sz="1200" dirty="0" smtClean="0">
                <a:solidFill>
                  <a:schemeClr val="tx1">
                    <a:lumMod val="65000"/>
                    <a:lumOff val="35000"/>
                  </a:schemeClr>
                </a:solidFill>
                <a:latin typeface="微软雅黑" pitchFamily="34" charset="-122"/>
                <a:ea typeface="微软雅黑" pitchFamily="34" charset="-122"/>
              </a:rPr>
              <a:t>……</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74" name="TextBox 30"/>
          <p:cNvSpPr txBox="1"/>
          <p:nvPr/>
        </p:nvSpPr>
        <p:spPr>
          <a:xfrm>
            <a:off x="6136010" y="3329901"/>
            <a:ext cx="1397126" cy="323165"/>
          </a:xfrm>
          <a:prstGeom prst="rect">
            <a:avLst/>
          </a:prstGeom>
          <a:noFill/>
        </p:spPr>
        <p:txBody>
          <a:bodyPr wrap="square" lIns="0" tIns="0" rIns="0" bIns="0" rtlCol="0">
            <a:spAutoFit/>
          </a:bodyPr>
          <a:lstStyle/>
          <a:p>
            <a:r>
              <a:rPr lang="zh-CN" altLang="en-US" sz="2100" b="1" dirty="0">
                <a:solidFill>
                  <a:schemeClr val="accent1"/>
                </a:solidFill>
                <a:latin typeface="微软雅黑" pitchFamily="34" charset="-122"/>
                <a:ea typeface="微软雅黑" pitchFamily="34" charset="-122"/>
              </a:rPr>
              <a:t>标题关键字</a:t>
            </a:r>
          </a:p>
        </p:txBody>
      </p:sp>
      <p:sp>
        <p:nvSpPr>
          <p:cNvPr id="27" name="Rectangle 4"/>
          <p:cNvSpPr txBox="1">
            <a:spLocks noChangeArrowheads="1"/>
          </p:cNvSpPr>
          <p:nvPr/>
        </p:nvSpPr>
        <p:spPr bwMode="auto">
          <a:xfrm>
            <a:off x="-5699" y="5326056"/>
            <a:ext cx="9149699" cy="271381"/>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dirty="0" smtClean="0">
                <a:solidFill>
                  <a:srgbClr val="00A89B"/>
                </a:solidFill>
                <a:latin typeface="微软雅黑" panose="020B0503020204020204" pitchFamily="34" charset="-122"/>
                <a:ea typeface="微软雅黑" panose="020B0503020204020204" pitchFamily="34" charset="-122"/>
              </a:rPr>
              <a:t> </a:t>
            </a:r>
            <a:endParaRPr lang="zh-CN" altLang="zh-CN"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27806026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anim calcmode="lin" valueType="num">
                                      <p:cBhvr>
                                        <p:cTn id="10" dur="500" fill="hold"/>
                                        <p:tgtEl>
                                          <p:spTgt spid="8"/>
                                        </p:tgtEl>
                                        <p:attrNameLst>
                                          <p:attrName>ppt_x</p:attrName>
                                        </p:attrNameLst>
                                      </p:cBhvr>
                                      <p:tavLst>
                                        <p:tav tm="0">
                                          <p:val>
                                            <p:fltVal val="0.5"/>
                                          </p:val>
                                        </p:tav>
                                        <p:tav tm="100000">
                                          <p:val>
                                            <p:strVal val="#ppt_x"/>
                                          </p:val>
                                        </p:tav>
                                      </p:tavLst>
                                    </p:anim>
                                    <p:anim calcmode="lin" valueType="num">
                                      <p:cBhvr>
                                        <p:cTn id="11" dur="500" fill="hold"/>
                                        <p:tgtEl>
                                          <p:spTgt spid="8"/>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0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anim calcmode="lin" valueType="num">
                                      <p:cBhvr>
                                        <p:cTn id="17" dur="500" fill="hold"/>
                                        <p:tgtEl>
                                          <p:spTgt spid="9"/>
                                        </p:tgtEl>
                                        <p:attrNameLst>
                                          <p:attrName>ppt_x</p:attrName>
                                        </p:attrNameLst>
                                      </p:cBhvr>
                                      <p:tavLst>
                                        <p:tav tm="0">
                                          <p:val>
                                            <p:fltVal val="0.5"/>
                                          </p:val>
                                        </p:tav>
                                        <p:tav tm="100000">
                                          <p:val>
                                            <p:strVal val="#ppt_x"/>
                                          </p:val>
                                        </p:tav>
                                      </p:tavLst>
                                    </p:anim>
                                    <p:anim calcmode="lin" valueType="num">
                                      <p:cBhvr>
                                        <p:cTn id="18" dur="500" fill="hold"/>
                                        <p:tgtEl>
                                          <p:spTgt spid="9"/>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400"/>
                                  </p:stCondLst>
                                  <p:childTnLst>
                                    <p:set>
                                      <p:cBhvr>
                                        <p:cTn id="20" dur="1" fill="hold">
                                          <p:stCondLst>
                                            <p:cond delay="0"/>
                                          </p:stCondLst>
                                        </p:cTn>
                                        <p:tgtEl>
                                          <p:spTgt spid="76"/>
                                        </p:tgtEl>
                                        <p:attrNameLst>
                                          <p:attrName>style.visibility</p:attrName>
                                        </p:attrNameLst>
                                      </p:cBhvr>
                                      <p:to>
                                        <p:strVal val="visible"/>
                                      </p:to>
                                    </p:set>
                                    <p:anim calcmode="lin" valueType="num">
                                      <p:cBhvr>
                                        <p:cTn id="21" dur="500" fill="hold"/>
                                        <p:tgtEl>
                                          <p:spTgt spid="76"/>
                                        </p:tgtEl>
                                        <p:attrNameLst>
                                          <p:attrName>ppt_w</p:attrName>
                                        </p:attrNameLst>
                                      </p:cBhvr>
                                      <p:tavLst>
                                        <p:tav tm="0">
                                          <p:val>
                                            <p:fltVal val="0"/>
                                          </p:val>
                                        </p:tav>
                                        <p:tav tm="100000">
                                          <p:val>
                                            <p:strVal val="#ppt_w"/>
                                          </p:val>
                                        </p:tav>
                                      </p:tavLst>
                                    </p:anim>
                                    <p:anim calcmode="lin" valueType="num">
                                      <p:cBhvr>
                                        <p:cTn id="22" dur="500" fill="hold"/>
                                        <p:tgtEl>
                                          <p:spTgt spid="76"/>
                                        </p:tgtEl>
                                        <p:attrNameLst>
                                          <p:attrName>ppt_h</p:attrName>
                                        </p:attrNameLst>
                                      </p:cBhvr>
                                      <p:tavLst>
                                        <p:tav tm="0">
                                          <p:val>
                                            <p:fltVal val="0"/>
                                          </p:val>
                                        </p:tav>
                                        <p:tav tm="100000">
                                          <p:val>
                                            <p:strVal val="#ppt_h"/>
                                          </p:val>
                                        </p:tav>
                                      </p:tavLst>
                                    </p:anim>
                                    <p:animEffect transition="in" filter="fade">
                                      <p:cBhvr>
                                        <p:cTn id="23" dur="500"/>
                                        <p:tgtEl>
                                          <p:spTgt spid="76"/>
                                        </p:tgtEl>
                                      </p:cBhvr>
                                    </p:animEffect>
                                    <p:anim calcmode="lin" valueType="num">
                                      <p:cBhvr>
                                        <p:cTn id="24" dur="500" fill="hold"/>
                                        <p:tgtEl>
                                          <p:spTgt spid="76"/>
                                        </p:tgtEl>
                                        <p:attrNameLst>
                                          <p:attrName>ppt_x</p:attrName>
                                        </p:attrNameLst>
                                      </p:cBhvr>
                                      <p:tavLst>
                                        <p:tav tm="0">
                                          <p:val>
                                            <p:fltVal val="0.5"/>
                                          </p:val>
                                        </p:tav>
                                        <p:tav tm="100000">
                                          <p:val>
                                            <p:strVal val="#ppt_x"/>
                                          </p:val>
                                        </p:tav>
                                      </p:tavLst>
                                    </p:anim>
                                    <p:anim calcmode="lin" valueType="num">
                                      <p:cBhvr>
                                        <p:cTn id="25" dur="500" fill="hold"/>
                                        <p:tgtEl>
                                          <p:spTgt spid="76"/>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600"/>
                                  </p:stCondLst>
                                  <p:childTnLst>
                                    <p:set>
                                      <p:cBhvr>
                                        <p:cTn id="27" dur="1" fill="hold">
                                          <p:stCondLst>
                                            <p:cond delay="0"/>
                                          </p:stCondLst>
                                        </p:cTn>
                                        <p:tgtEl>
                                          <p:spTgt spid="75"/>
                                        </p:tgtEl>
                                        <p:attrNameLst>
                                          <p:attrName>style.visibility</p:attrName>
                                        </p:attrNameLst>
                                      </p:cBhvr>
                                      <p:to>
                                        <p:strVal val="visible"/>
                                      </p:to>
                                    </p:set>
                                    <p:anim calcmode="lin" valueType="num">
                                      <p:cBhvr>
                                        <p:cTn id="28" dur="500" fill="hold"/>
                                        <p:tgtEl>
                                          <p:spTgt spid="75"/>
                                        </p:tgtEl>
                                        <p:attrNameLst>
                                          <p:attrName>ppt_w</p:attrName>
                                        </p:attrNameLst>
                                      </p:cBhvr>
                                      <p:tavLst>
                                        <p:tav tm="0">
                                          <p:val>
                                            <p:fltVal val="0"/>
                                          </p:val>
                                        </p:tav>
                                        <p:tav tm="100000">
                                          <p:val>
                                            <p:strVal val="#ppt_w"/>
                                          </p:val>
                                        </p:tav>
                                      </p:tavLst>
                                    </p:anim>
                                    <p:anim calcmode="lin" valueType="num">
                                      <p:cBhvr>
                                        <p:cTn id="29" dur="500" fill="hold"/>
                                        <p:tgtEl>
                                          <p:spTgt spid="75"/>
                                        </p:tgtEl>
                                        <p:attrNameLst>
                                          <p:attrName>ppt_h</p:attrName>
                                        </p:attrNameLst>
                                      </p:cBhvr>
                                      <p:tavLst>
                                        <p:tav tm="0">
                                          <p:val>
                                            <p:fltVal val="0"/>
                                          </p:val>
                                        </p:tav>
                                        <p:tav tm="100000">
                                          <p:val>
                                            <p:strVal val="#ppt_h"/>
                                          </p:val>
                                        </p:tav>
                                      </p:tavLst>
                                    </p:anim>
                                    <p:animEffect transition="in" filter="fade">
                                      <p:cBhvr>
                                        <p:cTn id="30" dur="500"/>
                                        <p:tgtEl>
                                          <p:spTgt spid="75"/>
                                        </p:tgtEl>
                                      </p:cBhvr>
                                    </p:animEffect>
                                    <p:anim calcmode="lin" valueType="num">
                                      <p:cBhvr>
                                        <p:cTn id="31" dur="500" fill="hold"/>
                                        <p:tgtEl>
                                          <p:spTgt spid="75"/>
                                        </p:tgtEl>
                                        <p:attrNameLst>
                                          <p:attrName>ppt_x</p:attrName>
                                        </p:attrNameLst>
                                      </p:cBhvr>
                                      <p:tavLst>
                                        <p:tav tm="0">
                                          <p:val>
                                            <p:fltVal val="0.5"/>
                                          </p:val>
                                        </p:tav>
                                        <p:tav tm="100000">
                                          <p:val>
                                            <p:strVal val="#ppt_x"/>
                                          </p:val>
                                        </p:tav>
                                      </p:tavLst>
                                    </p:anim>
                                    <p:anim calcmode="lin" valueType="num">
                                      <p:cBhvr>
                                        <p:cTn id="32" dur="500" fill="hold"/>
                                        <p:tgtEl>
                                          <p:spTgt spid="75"/>
                                        </p:tgtEl>
                                        <p:attrNameLst>
                                          <p:attrName>ppt_y</p:attrName>
                                        </p:attrNameLst>
                                      </p:cBhvr>
                                      <p:tavLst>
                                        <p:tav tm="0">
                                          <p:val>
                                            <p:fltVal val="0.5"/>
                                          </p:val>
                                        </p:tav>
                                        <p:tav tm="100000">
                                          <p:val>
                                            <p:strVal val="#ppt_y"/>
                                          </p:val>
                                        </p:tav>
                                      </p:tavLst>
                                    </p:anim>
                                  </p:childTnLst>
                                </p:cTn>
                              </p:par>
                            </p:childTnLst>
                          </p:cTn>
                        </p:par>
                        <p:par>
                          <p:cTn id="33" fill="hold">
                            <p:stCondLst>
                              <p:cond delay="1100"/>
                            </p:stCondLst>
                            <p:childTnLst>
                              <p:par>
                                <p:cTn id="34" presetID="1" presetClass="entr" presetSubtype="0" fill="hold" grpId="1" nodeType="afterEffect">
                                  <p:stCondLst>
                                    <p:cond delay="0"/>
                                  </p:stCondLst>
                                  <p:childTnLst>
                                    <p:set>
                                      <p:cBhvr>
                                        <p:cTn id="35" dur="1" fill="hold">
                                          <p:stCondLst>
                                            <p:cond delay="0"/>
                                          </p:stCondLst>
                                        </p:cTn>
                                        <p:tgtEl>
                                          <p:spTgt spid="48"/>
                                        </p:tgtEl>
                                        <p:attrNameLst>
                                          <p:attrName>style.visibility</p:attrName>
                                        </p:attrNameLst>
                                      </p:cBhvr>
                                      <p:to>
                                        <p:strVal val="visible"/>
                                      </p:to>
                                    </p:set>
                                  </p:childTnLst>
                                </p:cTn>
                              </p:par>
                              <p:par>
                                <p:cTn id="36" presetID="42" presetClass="path" presetSubtype="0" accel="50000" decel="50000" fill="hold" grpId="0" nodeType="withEffect">
                                  <p:stCondLst>
                                    <p:cond delay="0"/>
                                  </p:stCondLst>
                                  <p:childTnLst>
                                    <p:animMotion origin="layout" path="M 1.45833E-6 -3.33333E-6 L 0.05104 0.05417 " pathEditMode="relative" rAng="0" ptsTypes="AA">
                                      <p:cBhvr>
                                        <p:cTn id="37" dur="1000" spd="-100000" fill="hold"/>
                                        <p:tgtEl>
                                          <p:spTgt spid="48"/>
                                        </p:tgtEl>
                                        <p:attrNameLst>
                                          <p:attrName>ppt_x</p:attrName>
                                          <p:attrName>ppt_y</p:attrName>
                                        </p:attrNameLst>
                                      </p:cBhvr>
                                      <p:rCtr x="2552" y="2708"/>
                                    </p:animMotion>
                                  </p:childTnLst>
                                </p:cTn>
                              </p:par>
                            </p:childTnLst>
                          </p:cTn>
                        </p:par>
                        <p:par>
                          <p:cTn id="38" fill="hold">
                            <p:stCondLst>
                              <p:cond delay="2100"/>
                            </p:stCondLst>
                            <p:childTnLst>
                              <p:par>
                                <p:cTn id="39" presetID="22" presetClass="entr" presetSubtype="8" fill="hold" grpId="0" nodeType="afterEffect">
                                  <p:stCondLst>
                                    <p:cond delay="0"/>
                                  </p:stCondLst>
                                  <p:childTnLst>
                                    <p:set>
                                      <p:cBhvr>
                                        <p:cTn id="40" dur="1" fill="hold">
                                          <p:stCondLst>
                                            <p:cond delay="0"/>
                                          </p:stCondLst>
                                        </p:cTn>
                                        <p:tgtEl>
                                          <p:spTgt spid="68"/>
                                        </p:tgtEl>
                                        <p:attrNameLst>
                                          <p:attrName>style.visibility</p:attrName>
                                        </p:attrNameLst>
                                      </p:cBhvr>
                                      <p:to>
                                        <p:strVal val="visible"/>
                                      </p:to>
                                    </p:set>
                                    <p:animEffect transition="in" filter="wipe(left)">
                                      <p:cBhvr>
                                        <p:cTn id="41" dur="500"/>
                                        <p:tgtEl>
                                          <p:spTgt spid="68"/>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67"/>
                                        </p:tgtEl>
                                        <p:attrNameLst>
                                          <p:attrName>style.visibility</p:attrName>
                                        </p:attrNameLst>
                                      </p:cBhvr>
                                      <p:to>
                                        <p:strVal val="visible"/>
                                      </p:to>
                                    </p:set>
                                    <p:animEffect transition="in" filter="wipe(left)">
                                      <p:cBhvr>
                                        <p:cTn id="44" dur="500"/>
                                        <p:tgtEl>
                                          <p:spTgt spid="67"/>
                                        </p:tgtEl>
                                      </p:cBhvr>
                                    </p:animEffect>
                                  </p:childTnLst>
                                </p:cTn>
                              </p:par>
                            </p:childTnLst>
                          </p:cTn>
                        </p:par>
                        <p:par>
                          <p:cTn id="45" fill="hold">
                            <p:stCondLst>
                              <p:cond delay="2600"/>
                            </p:stCondLst>
                            <p:childTnLst>
                              <p:par>
                                <p:cTn id="46" presetID="1" presetClass="entr" presetSubtype="0" fill="hold" grpId="1" nodeType="afterEffect">
                                  <p:stCondLst>
                                    <p:cond delay="0"/>
                                  </p:stCondLst>
                                  <p:childTnLst>
                                    <p:set>
                                      <p:cBhvr>
                                        <p:cTn id="47" dur="1" fill="hold">
                                          <p:stCondLst>
                                            <p:cond delay="0"/>
                                          </p:stCondLst>
                                        </p:cTn>
                                        <p:tgtEl>
                                          <p:spTgt spid="56"/>
                                        </p:tgtEl>
                                        <p:attrNameLst>
                                          <p:attrName>style.visibility</p:attrName>
                                        </p:attrNameLst>
                                      </p:cBhvr>
                                      <p:to>
                                        <p:strVal val="visible"/>
                                      </p:to>
                                    </p:set>
                                  </p:childTnLst>
                                </p:cTn>
                              </p:par>
                              <p:par>
                                <p:cTn id="48" presetID="42" presetClass="path" presetSubtype="0" accel="50000" decel="50000" fill="hold" grpId="0" nodeType="withEffect">
                                  <p:stCondLst>
                                    <p:cond delay="0"/>
                                  </p:stCondLst>
                                  <p:childTnLst>
                                    <p:animMotion origin="layout" path="M -2.29167E-6 -3.33333E-6 L -0.05091 0.05417 " pathEditMode="relative" rAng="0" ptsTypes="AA">
                                      <p:cBhvr>
                                        <p:cTn id="49" dur="1000" spd="-100000" fill="hold"/>
                                        <p:tgtEl>
                                          <p:spTgt spid="56"/>
                                        </p:tgtEl>
                                        <p:attrNameLst>
                                          <p:attrName>ppt_x</p:attrName>
                                          <p:attrName>ppt_y</p:attrName>
                                        </p:attrNameLst>
                                      </p:cBhvr>
                                      <p:rCtr x="-2552" y="2708"/>
                                    </p:animMotion>
                                  </p:childTnLst>
                                </p:cTn>
                              </p:par>
                            </p:childTnLst>
                          </p:cTn>
                        </p:par>
                        <p:par>
                          <p:cTn id="50" fill="hold">
                            <p:stCondLst>
                              <p:cond delay="3600"/>
                            </p:stCondLst>
                            <p:childTnLst>
                              <p:par>
                                <p:cTn id="51" presetID="22" presetClass="entr" presetSubtype="8" fill="hold" grpId="0" nodeType="afterEffect">
                                  <p:stCondLst>
                                    <p:cond delay="0"/>
                                  </p:stCondLst>
                                  <p:childTnLst>
                                    <p:set>
                                      <p:cBhvr>
                                        <p:cTn id="52" dur="1" fill="hold">
                                          <p:stCondLst>
                                            <p:cond delay="0"/>
                                          </p:stCondLst>
                                        </p:cTn>
                                        <p:tgtEl>
                                          <p:spTgt spid="72"/>
                                        </p:tgtEl>
                                        <p:attrNameLst>
                                          <p:attrName>style.visibility</p:attrName>
                                        </p:attrNameLst>
                                      </p:cBhvr>
                                      <p:to>
                                        <p:strVal val="visible"/>
                                      </p:to>
                                    </p:set>
                                    <p:animEffect transition="in" filter="wipe(left)">
                                      <p:cBhvr>
                                        <p:cTn id="53" dur="500"/>
                                        <p:tgtEl>
                                          <p:spTgt spid="72"/>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1"/>
                                        </p:tgtEl>
                                        <p:attrNameLst>
                                          <p:attrName>style.visibility</p:attrName>
                                        </p:attrNameLst>
                                      </p:cBhvr>
                                      <p:to>
                                        <p:strVal val="visible"/>
                                      </p:to>
                                    </p:set>
                                    <p:animEffect transition="in" filter="wipe(left)">
                                      <p:cBhvr>
                                        <p:cTn id="56" dur="500"/>
                                        <p:tgtEl>
                                          <p:spTgt spid="71"/>
                                        </p:tgtEl>
                                      </p:cBhvr>
                                    </p:animEffect>
                                  </p:childTnLst>
                                </p:cTn>
                              </p:par>
                            </p:childTnLst>
                          </p:cTn>
                        </p:par>
                        <p:par>
                          <p:cTn id="57" fill="hold">
                            <p:stCondLst>
                              <p:cond delay="4100"/>
                            </p:stCondLst>
                            <p:childTnLst>
                              <p:par>
                                <p:cTn id="58" presetID="1" presetClass="entr" presetSubtype="0" fill="hold" grpId="1" nodeType="afterEffect">
                                  <p:stCondLst>
                                    <p:cond delay="0"/>
                                  </p:stCondLst>
                                  <p:childTnLst>
                                    <p:set>
                                      <p:cBhvr>
                                        <p:cTn id="59" dur="1" fill="hold">
                                          <p:stCondLst>
                                            <p:cond delay="0"/>
                                          </p:stCondLst>
                                        </p:cTn>
                                        <p:tgtEl>
                                          <p:spTgt spid="59"/>
                                        </p:tgtEl>
                                        <p:attrNameLst>
                                          <p:attrName>style.visibility</p:attrName>
                                        </p:attrNameLst>
                                      </p:cBhvr>
                                      <p:to>
                                        <p:strVal val="visible"/>
                                      </p:to>
                                    </p:set>
                                  </p:childTnLst>
                                </p:cTn>
                              </p:par>
                              <p:par>
                                <p:cTn id="60" presetID="64" presetClass="path" presetSubtype="0" accel="50000" decel="50000" fill="hold" grpId="0" nodeType="withEffect">
                                  <p:stCondLst>
                                    <p:cond delay="0"/>
                                  </p:stCondLst>
                                  <p:childTnLst>
                                    <p:animMotion origin="layout" path="M 1.45833E-6 3.7037E-6 L 0.05195 -0.05371 " pathEditMode="relative" rAng="0" ptsTypes="AA">
                                      <p:cBhvr>
                                        <p:cTn id="61" dur="1000" spd="-100000" fill="hold"/>
                                        <p:tgtEl>
                                          <p:spTgt spid="59"/>
                                        </p:tgtEl>
                                        <p:attrNameLst>
                                          <p:attrName>ppt_x</p:attrName>
                                          <p:attrName>ppt_y</p:attrName>
                                        </p:attrNameLst>
                                      </p:cBhvr>
                                      <p:rCtr x="2591" y="-2685"/>
                                    </p:animMotion>
                                  </p:childTnLst>
                                </p:cTn>
                              </p:par>
                            </p:childTnLst>
                          </p:cTn>
                        </p:par>
                        <p:par>
                          <p:cTn id="62" fill="hold">
                            <p:stCondLst>
                              <p:cond delay="5100"/>
                            </p:stCondLst>
                            <p:childTnLst>
                              <p:par>
                                <p:cTn id="63" presetID="22" presetClass="entr" presetSubtype="8" fill="hold" grpId="0" nodeType="afterEffect">
                                  <p:stCondLst>
                                    <p:cond delay="0"/>
                                  </p:stCondLst>
                                  <p:childTnLst>
                                    <p:set>
                                      <p:cBhvr>
                                        <p:cTn id="64" dur="1" fill="hold">
                                          <p:stCondLst>
                                            <p:cond delay="0"/>
                                          </p:stCondLst>
                                        </p:cTn>
                                        <p:tgtEl>
                                          <p:spTgt spid="70"/>
                                        </p:tgtEl>
                                        <p:attrNameLst>
                                          <p:attrName>style.visibility</p:attrName>
                                        </p:attrNameLst>
                                      </p:cBhvr>
                                      <p:to>
                                        <p:strVal val="visible"/>
                                      </p:to>
                                    </p:set>
                                    <p:animEffect transition="in" filter="wipe(left)">
                                      <p:cBhvr>
                                        <p:cTn id="65" dur="500"/>
                                        <p:tgtEl>
                                          <p:spTgt spid="70"/>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69"/>
                                        </p:tgtEl>
                                        <p:attrNameLst>
                                          <p:attrName>style.visibility</p:attrName>
                                        </p:attrNameLst>
                                      </p:cBhvr>
                                      <p:to>
                                        <p:strVal val="visible"/>
                                      </p:to>
                                    </p:set>
                                    <p:animEffect transition="in" filter="wipe(left)">
                                      <p:cBhvr>
                                        <p:cTn id="68" dur="500"/>
                                        <p:tgtEl>
                                          <p:spTgt spid="69"/>
                                        </p:tgtEl>
                                      </p:cBhvr>
                                    </p:animEffect>
                                  </p:childTnLst>
                                </p:cTn>
                              </p:par>
                            </p:childTnLst>
                          </p:cTn>
                        </p:par>
                        <p:par>
                          <p:cTn id="69" fill="hold">
                            <p:stCondLst>
                              <p:cond delay="5600"/>
                            </p:stCondLst>
                            <p:childTnLst>
                              <p:par>
                                <p:cTn id="70" presetID="1" presetClass="entr" presetSubtype="0" fill="hold" grpId="1" nodeType="afterEffect">
                                  <p:stCondLst>
                                    <p:cond delay="0"/>
                                  </p:stCondLst>
                                  <p:childTnLst>
                                    <p:set>
                                      <p:cBhvr>
                                        <p:cTn id="71" dur="1" fill="hold">
                                          <p:stCondLst>
                                            <p:cond delay="0"/>
                                          </p:stCondLst>
                                        </p:cTn>
                                        <p:tgtEl>
                                          <p:spTgt spid="62"/>
                                        </p:tgtEl>
                                        <p:attrNameLst>
                                          <p:attrName>style.visibility</p:attrName>
                                        </p:attrNameLst>
                                      </p:cBhvr>
                                      <p:to>
                                        <p:strVal val="visible"/>
                                      </p:to>
                                    </p:set>
                                  </p:childTnLst>
                                </p:cTn>
                              </p:par>
                              <p:par>
                                <p:cTn id="72" presetID="64" presetClass="path" presetSubtype="0" accel="50000" decel="50000" fill="hold" grpId="0" nodeType="withEffect">
                                  <p:stCondLst>
                                    <p:cond delay="0"/>
                                  </p:stCondLst>
                                  <p:childTnLst>
                                    <p:animMotion origin="layout" path="M -2.29167E-6 3.7037E-6 L -0.04726 -0.05371 " pathEditMode="relative" rAng="0" ptsTypes="AA">
                                      <p:cBhvr>
                                        <p:cTn id="73" dur="1000" spd="-100000" fill="hold"/>
                                        <p:tgtEl>
                                          <p:spTgt spid="62"/>
                                        </p:tgtEl>
                                        <p:attrNameLst>
                                          <p:attrName>ppt_x</p:attrName>
                                          <p:attrName>ppt_y</p:attrName>
                                        </p:attrNameLst>
                                      </p:cBhvr>
                                      <p:rCtr x="-2370" y="-2685"/>
                                    </p:animMotion>
                                  </p:childTnLst>
                                </p:cTn>
                              </p:par>
                            </p:childTnLst>
                          </p:cTn>
                        </p:par>
                        <p:par>
                          <p:cTn id="74" fill="hold">
                            <p:stCondLst>
                              <p:cond delay="6600"/>
                            </p:stCondLst>
                            <p:childTnLst>
                              <p:par>
                                <p:cTn id="75" presetID="22" presetClass="entr" presetSubtype="8" fill="hold" grpId="0" nodeType="afterEffect">
                                  <p:stCondLst>
                                    <p:cond delay="0"/>
                                  </p:stCondLst>
                                  <p:childTnLst>
                                    <p:set>
                                      <p:cBhvr>
                                        <p:cTn id="76" dur="1" fill="hold">
                                          <p:stCondLst>
                                            <p:cond delay="0"/>
                                          </p:stCondLst>
                                        </p:cTn>
                                        <p:tgtEl>
                                          <p:spTgt spid="74"/>
                                        </p:tgtEl>
                                        <p:attrNameLst>
                                          <p:attrName>style.visibility</p:attrName>
                                        </p:attrNameLst>
                                      </p:cBhvr>
                                      <p:to>
                                        <p:strVal val="visible"/>
                                      </p:to>
                                    </p:set>
                                    <p:animEffect transition="in" filter="wipe(left)">
                                      <p:cBhvr>
                                        <p:cTn id="77" dur="500"/>
                                        <p:tgtEl>
                                          <p:spTgt spid="74"/>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73"/>
                                        </p:tgtEl>
                                        <p:attrNameLst>
                                          <p:attrName>style.visibility</p:attrName>
                                        </p:attrNameLst>
                                      </p:cBhvr>
                                      <p:to>
                                        <p:strVal val="visible"/>
                                      </p:to>
                                    </p:set>
                                    <p:animEffect transition="in" filter="wipe(left)">
                                      <p:cBhvr>
                                        <p:cTn id="80" dur="500"/>
                                        <p:tgtEl>
                                          <p:spTgt spid="73"/>
                                        </p:tgtEl>
                                      </p:cBhvr>
                                    </p:animEffect>
                                  </p:childTnLst>
                                </p:cTn>
                              </p:par>
                            </p:childTnLst>
                          </p:cTn>
                        </p:par>
                        <p:par>
                          <p:cTn id="81" fill="hold">
                            <p:stCondLst>
                              <p:cond delay="7100"/>
                            </p:stCondLst>
                            <p:childTnLst>
                              <p:par>
                                <p:cTn id="82" presetID="22" presetClass="entr" presetSubtype="8" fill="hold" grpId="0" nodeType="after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wipe(left)">
                                      <p:cBhvr>
                                        <p:cTn id="8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8" grpId="1" animBg="1"/>
      <p:bldP spid="56" grpId="0" animBg="1"/>
      <p:bldP spid="56" grpId="1" animBg="1"/>
      <p:bldP spid="59" grpId="0" animBg="1"/>
      <p:bldP spid="59" grpId="1" animBg="1"/>
      <p:bldP spid="62" grpId="0" animBg="1"/>
      <p:bldP spid="62" grpId="1" animBg="1"/>
      <p:bldP spid="67" grpId="0"/>
      <p:bldP spid="68" grpId="0"/>
      <p:bldP spid="69" grpId="0"/>
      <p:bldP spid="70" grpId="0"/>
      <p:bldP spid="71" grpId="0"/>
      <p:bldP spid="72" grpId="0"/>
      <p:bldP spid="73" grpId="0"/>
      <p:bldP spid="74" grpId="0"/>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1372"/>
            <a:ext cx="9144000" cy="5140757"/>
          </a:xfrm>
          <a:prstGeom prst="rect">
            <a:avLst/>
          </a:prstGeom>
        </p:spPr>
      </p:pic>
      <p:sp>
        <p:nvSpPr>
          <p:cNvPr id="15" name="圆角矩形 14"/>
          <p:cNvSpPr/>
          <p:nvPr/>
        </p:nvSpPr>
        <p:spPr>
          <a:xfrm>
            <a:off x="1612578" y="1803895"/>
            <a:ext cx="5715000" cy="357188"/>
          </a:xfrm>
          <a:prstGeom prst="roundRect">
            <a:avLst>
              <a:gd name="adj" fmla="val 20450"/>
            </a:avLst>
          </a:prstGeom>
          <a:gradFill>
            <a:gsLst>
              <a:gs pos="25000">
                <a:schemeClr val="accent1"/>
              </a:gs>
              <a:gs pos="0">
                <a:schemeClr val="accent1"/>
              </a:gs>
              <a:gs pos="100000">
                <a:schemeClr val="accent2"/>
              </a:gs>
            </a:gsLst>
            <a:lin ang="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2100" b="1" dirty="0">
                <a:solidFill>
                  <a:prstClr val="white"/>
                </a:solidFill>
                <a:latin typeface="Verdana"/>
                <a:ea typeface="微软雅黑" panose="020B0503020204020204" pitchFamily="34" charset="-122"/>
              </a:rPr>
              <a:t>二</a:t>
            </a:r>
            <a:r>
              <a:rPr lang="zh-CN" altLang="en-US" sz="2100" b="1" dirty="0" smtClean="0">
                <a:solidFill>
                  <a:prstClr val="white"/>
                </a:solidFill>
                <a:latin typeface="Verdana"/>
                <a:ea typeface="微软雅黑" panose="020B0503020204020204" pitchFamily="34" charset="-122"/>
              </a:rPr>
              <a:t>、单击此处添加文字标题</a:t>
            </a:r>
            <a:endParaRPr lang="zh-CN" altLang="en-US" sz="2100" b="1" dirty="0">
              <a:solidFill>
                <a:prstClr val="white"/>
              </a:solidFill>
              <a:latin typeface="Verdana"/>
              <a:ea typeface="微软雅黑" panose="020B0503020204020204" pitchFamily="34" charset="-122"/>
            </a:endParaRPr>
          </a:p>
        </p:txBody>
      </p:sp>
      <p:pic>
        <p:nvPicPr>
          <p:cNvPr id="2" name="图片 1"/>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475656" y="1681262"/>
            <a:ext cx="765572" cy="6024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269394720"/>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0" presetClass="entr" presetSubtype="0" fill="hold" grpId="0" nodeType="withEffect">
                                  <p:stCondLst>
                                    <p:cond delay="25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600" decel="100000"/>
                                        <p:tgtEl>
                                          <p:spTgt spid="15"/>
                                        </p:tgtEl>
                                      </p:cBhvr>
                                    </p:animEffect>
                                    <p:anim calcmode="lin" valueType="num">
                                      <p:cBhvr>
                                        <p:cTn id="13" dur="600" decel="100000" fill="hold"/>
                                        <p:tgtEl>
                                          <p:spTgt spid="15"/>
                                        </p:tgtEl>
                                        <p:attrNameLst>
                                          <p:attrName>style.rotation</p:attrName>
                                        </p:attrNameLst>
                                      </p:cBhvr>
                                      <p:tavLst>
                                        <p:tav tm="0">
                                          <p:val>
                                            <p:fltVal val="-90"/>
                                          </p:val>
                                        </p:tav>
                                        <p:tav tm="100000">
                                          <p:val>
                                            <p:fltVal val="0"/>
                                          </p:val>
                                        </p:tav>
                                      </p:tavLst>
                                    </p:anim>
                                    <p:anim calcmode="lin" valueType="num">
                                      <p:cBhvr>
                                        <p:cTn id="14" dur="600" decel="100000" fill="hold"/>
                                        <p:tgtEl>
                                          <p:spTgt spid="15"/>
                                        </p:tgtEl>
                                        <p:attrNameLst>
                                          <p:attrName>ppt_x</p:attrName>
                                        </p:attrNameLst>
                                      </p:cBhvr>
                                      <p:tavLst>
                                        <p:tav tm="0">
                                          <p:val>
                                            <p:strVal val="#ppt_x+0.4"/>
                                          </p:val>
                                        </p:tav>
                                        <p:tav tm="100000">
                                          <p:val>
                                            <p:strVal val="#ppt_x-0.05"/>
                                          </p:val>
                                        </p:tav>
                                      </p:tavLst>
                                    </p:anim>
                                    <p:anim calcmode="lin" valueType="num">
                                      <p:cBhvr>
                                        <p:cTn id="15" dur="600" decel="100000" fill="hold"/>
                                        <p:tgtEl>
                                          <p:spTgt spid="15"/>
                                        </p:tgtEl>
                                        <p:attrNameLst>
                                          <p:attrName>ppt_y</p:attrName>
                                        </p:attrNameLst>
                                      </p:cBhvr>
                                      <p:tavLst>
                                        <p:tav tm="0">
                                          <p:val>
                                            <p:strVal val="#ppt_y-0.4"/>
                                          </p:val>
                                        </p:tav>
                                        <p:tav tm="100000">
                                          <p:val>
                                            <p:strVal val="#ppt_y+0.1"/>
                                          </p:val>
                                        </p:tav>
                                      </p:tavLst>
                                    </p:anim>
                                    <p:anim calcmode="lin" valueType="num">
                                      <p:cBhvr>
                                        <p:cTn id="16" dur="150" accel="100000" fill="hold">
                                          <p:stCondLst>
                                            <p:cond delay="600"/>
                                          </p:stCondLst>
                                        </p:cTn>
                                        <p:tgtEl>
                                          <p:spTgt spid="15"/>
                                        </p:tgtEl>
                                        <p:attrNameLst>
                                          <p:attrName>ppt_x</p:attrName>
                                        </p:attrNameLst>
                                      </p:cBhvr>
                                      <p:tavLst>
                                        <p:tav tm="0">
                                          <p:val>
                                            <p:strVal val="#ppt_x-0.05"/>
                                          </p:val>
                                        </p:tav>
                                        <p:tav tm="100000">
                                          <p:val>
                                            <p:strVal val="#ppt_x"/>
                                          </p:val>
                                        </p:tav>
                                      </p:tavLst>
                                    </p:anim>
                                    <p:anim calcmode="lin" valueType="num">
                                      <p:cBhvr>
                                        <p:cTn id="17" dur="150" accel="100000" fill="hold">
                                          <p:stCondLst>
                                            <p:cond delay="600"/>
                                          </p:stCondLst>
                                        </p:cTn>
                                        <p:tgtEl>
                                          <p:spTgt spid="1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党政">
      <a:dk1>
        <a:sysClr val="windowText" lastClr="000000"/>
      </a:dk1>
      <a:lt1>
        <a:sysClr val="window" lastClr="FFFFFF"/>
      </a:lt1>
      <a:dk2>
        <a:srgbClr val="44546A"/>
      </a:dk2>
      <a:lt2>
        <a:srgbClr val="E7E6E6"/>
      </a:lt2>
      <a:accent1>
        <a:srgbClr val="C80000"/>
      </a:accent1>
      <a:accent2>
        <a:srgbClr val="F4990F"/>
      </a:accent2>
      <a:accent3>
        <a:srgbClr val="A5A5A5"/>
      </a:accent3>
      <a:accent4>
        <a:srgbClr val="FFC000"/>
      </a:accent4>
      <a:accent5>
        <a:srgbClr val="4472C4"/>
      </a:accent5>
      <a:accent6>
        <a:srgbClr val="70AD47"/>
      </a:accent6>
      <a:hlink>
        <a:srgbClr val="0563C1"/>
      </a:hlink>
      <a:folHlink>
        <a:srgbClr val="954F72"/>
      </a:folHlink>
    </a:clrScheme>
    <a:fontScheme name="Consolas-Verdana">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176</TotalTime>
  <Words>2862</Words>
  <Application>Microsoft Office PowerPoint</Application>
  <PresentationFormat>全屏显示(16:9)</PresentationFormat>
  <Paragraphs>241</Paragraphs>
  <Slides>27</Slides>
  <Notes>25</Notes>
  <HiddenSlides>0</HiddenSlides>
  <MMClips>2</MMClips>
  <ScaleCrop>false</ScaleCrop>
  <HeadingPairs>
    <vt:vector size="4" baseType="variant">
      <vt:variant>
        <vt:lpstr>主题</vt:lpstr>
      </vt:variant>
      <vt:variant>
        <vt:i4>2</vt:i4>
      </vt:variant>
      <vt:variant>
        <vt:lpstr>幻灯片标题</vt:lpstr>
      </vt:variant>
      <vt:variant>
        <vt:i4>27</vt:i4>
      </vt:variant>
    </vt:vector>
  </HeadingPairs>
  <TitlesOfParts>
    <vt:vector size="29" baseType="lpstr">
      <vt:lpstr>自定义设计方案</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pengzhao</dc:creator>
  <cp:lastModifiedBy>Administrator</cp:lastModifiedBy>
  <cp:revision>44</cp:revision>
  <dcterms:created xsi:type="dcterms:W3CDTF">2015-03-15T15:55:02Z</dcterms:created>
  <dcterms:modified xsi:type="dcterms:W3CDTF">2017-04-06T09:25:57Z</dcterms:modified>
</cp:coreProperties>
</file>